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6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</p:sldIdLst>
  <p:sldSz cx="7556500" cy="10680700"/>
  <p:notesSz cx="7556500" cy="106807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>
        <p:scale>
          <a:sx n="49" d="100"/>
          <a:sy n="49" d="100"/>
        </p:scale>
        <p:origin x="-2232" y="72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2925212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66737" y="3311017"/>
            <a:ext cx="6423025" cy="224294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33475" y="5981192"/>
            <a:ext cx="5289549" cy="26701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4/15/2020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4/15/2020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377825" y="2456561"/>
            <a:ext cx="3287077" cy="704926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3891597" y="2456561"/>
            <a:ext cx="3287077" cy="704926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4/15/2020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4/15/2020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4/15/2020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77825" y="427227"/>
            <a:ext cx="6800849" cy="17089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77825" y="2456561"/>
            <a:ext cx="6800849" cy="704926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2569210" y="9933051"/>
            <a:ext cx="2418079" cy="5340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377825" y="9933051"/>
            <a:ext cx="1737995" cy="5340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4/15/2020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5440680" y="9933051"/>
            <a:ext cx="1737995" cy="5340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7.png"/><Relationship Id="rId13" Type="http://schemas.openxmlformats.org/officeDocument/2006/relationships/image" Target="../media/image262.png"/><Relationship Id="rId18" Type="http://schemas.openxmlformats.org/officeDocument/2006/relationships/image" Target="../media/image267.png"/><Relationship Id="rId26" Type="http://schemas.openxmlformats.org/officeDocument/2006/relationships/image" Target="../media/image275.png"/><Relationship Id="rId39" Type="http://schemas.openxmlformats.org/officeDocument/2006/relationships/image" Target="../media/image288.png"/><Relationship Id="rId3" Type="http://schemas.openxmlformats.org/officeDocument/2006/relationships/image" Target="../media/image252.png"/><Relationship Id="rId21" Type="http://schemas.openxmlformats.org/officeDocument/2006/relationships/image" Target="../media/image270.png"/><Relationship Id="rId34" Type="http://schemas.openxmlformats.org/officeDocument/2006/relationships/image" Target="../media/image283.png"/><Relationship Id="rId7" Type="http://schemas.openxmlformats.org/officeDocument/2006/relationships/image" Target="../media/image256.png"/><Relationship Id="rId12" Type="http://schemas.openxmlformats.org/officeDocument/2006/relationships/image" Target="../media/image261.png"/><Relationship Id="rId17" Type="http://schemas.openxmlformats.org/officeDocument/2006/relationships/image" Target="../media/image266.png"/><Relationship Id="rId25" Type="http://schemas.openxmlformats.org/officeDocument/2006/relationships/image" Target="../media/image274.png"/><Relationship Id="rId33" Type="http://schemas.openxmlformats.org/officeDocument/2006/relationships/image" Target="../media/image282.png"/><Relationship Id="rId38" Type="http://schemas.openxmlformats.org/officeDocument/2006/relationships/image" Target="../media/image287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265.png"/><Relationship Id="rId20" Type="http://schemas.openxmlformats.org/officeDocument/2006/relationships/image" Target="../media/image269.png"/><Relationship Id="rId29" Type="http://schemas.openxmlformats.org/officeDocument/2006/relationships/image" Target="../media/image278.png"/><Relationship Id="rId41" Type="http://schemas.openxmlformats.org/officeDocument/2006/relationships/image" Target="../media/image29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55.png"/><Relationship Id="rId11" Type="http://schemas.openxmlformats.org/officeDocument/2006/relationships/image" Target="../media/image260.png"/><Relationship Id="rId24" Type="http://schemas.openxmlformats.org/officeDocument/2006/relationships/image" Target="../media/image273.png"/><Relationship Id="rId32" Type="http://schemas.openxmlformats.org/officeDocument/2006/relationships/image" Target="../media/image281.png"/><Relationship Id="rId37" Type="http://schemas.openxmlformats.org/officeDocument/2006/relationships/image" Target="../media/image286.png"/><Relationship Id="rId40" Type="http://schemas.openxmlformats.org/officeDocument/2006/relationships/image" Target="../media/image289.png"/><Relationship Id="rId5" Type="http://schemas.openxmlformats.org/officeDocument/2006/relationships/image" Target="../media/image254.png"/><Relationship Id="rId15" Type="http://schemas.openxmlformats.org/officeDocument/2006/relationships/image" Target="../media/image264.png"/><Relationship Id="rId23" Type="http://schemas.openxmlformats.org/officeDocument/2006/relationships/image" Target="../media/image272.png"/><Relationship Id="rId28" Type="http://schemas.openxmlformats.org/officeDocument/2006/relationships/image" Target="../media/image277.png"/><Relationship Id="rId36" Type="http://schemas.openxmlformats.org/officeDocument/2006/relationships/image" Target="../media/image285.png"/><Relationship Id="rId10" Type="http://schemas.openxmlformats.org/officeDocument/2006/relationships/image" Target="../media/image259.png"/><Relationship Id="rId19" Type="http://schemas.openxmlformats.org/officeDocument/2006/relationships/image" Target="../media/image268.png"/><Relationship Id="rId31" Type="http://schemas.openxmlformats.org/officeDocument/2006/relationships/image" Target="../media/image280.png"/><Relationship Id="rId4" Type="http://schemas.openxmlformats.org/officeDocument/2006/relationships/image" Target="../media/image253.png"/><Relationship Id="rId9" Type="http://schemas.openxmlformats.org/officeDocument/2006/relationships/image" Target="../media/image258.png"/><Relationship Id="rId14" Type="http://schemas.openxmlformats.org/officeDocument/2006/relationships/image" Target="../media/image263.png"/><Relationship Id="rId22" Type="http://schemas.openxmlformats.org/officeDocument/2006/relationships/image" Target="../media/image271.png"/><Relationship Id="rId27" Type="http://schemas.openxmlformats.org/officeDocument/2006/relationships/image" Target="../media/image276.png"/><Relationship Id="rId30" Type="http://schemas.openxmlformats.org/officeDocument/2006/relationships/image" Target="../media/image279.png"/><Relationship Id="rId35" Type="http://schemas.openxmlformats.org/officeDocument/2006/relationships/image" Target="../media/image284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6.png"/><Relationship Id="rId13" Type="http://schemas.openxmlformats.org/officeDocument/2006/relationships/image" Target="../media/image301.png"/><Relationship Id="rId18" Type="http://schemas.openxmlformats.org/officeDocument/2006/relationships/image" Target="../media/image306.png"/><Relationship Id="rId26" Type="http://schemas.openxmlformats.org/officeDocument/2006/relationships/image" Target="../media/image314.png"/><Relationship Id="rId3" Type="http://schemas.openxmlformats.org/officeDocument/2006/relationships/image" Target="../media/image291.png"/><Relationship Id="rId21" Type="http://schemas.openxmlformats.org/officeDocument/2006/relationships/image" Target="../media/image309.png"/><Relationship Id="rId34" Type="http://schemas.openxmlformats.org/officeDocument/2006/relationships/image" Target="../media/image322.png"/><Relationship Id="rId7" Type="http://schemas.openxmlformats.org/officeDocument/2006/relationships/image" Target="../media/image295.png"/><Relationship Id="rId12" Type="http://schemas.openxmlformats.org/officeDocument/2006/relationships/image" Target="../media/image300.png"/><Relationship Id="rId17" Type="http://schemas.openxmlformats.org/officeDocument/2006/relationships/image" Target="../media/image305.png"/><Relationship Id="rId25" Type="http://schemas.openxmlformats.org/officeDocument/2006/relationships/image" Target="../media/image313.png"/><Relationship Id="rId33" Type="http://schemas.openxmlformats.org/officeDocument/2006/relationships/image" Target="../media/image321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304.png"/><Relationship Id="rId20" Type="http://schemas.openxmlformats.org/officeDocument/2006/relationships/image" Target="../media/image308.png"/><Relationship Id="rId29" Type="http://schemas.openxmlformats.org/officeDocument/2006/relationships/image" Target="../media/image31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94.png"/><Relationship Id="rId11" Type="http://schemas.openxmlformats.org/officeDocument/2006/relationships/image" Target="../media/image299.png"/><Relationship Id="rId24" Type="http://schemas.openxmlformats.org/officeDocument/2006/relationships/image" Target="../media/image312.png"/><Relationship Id="rId32" Type="http://schemas.openxmlformats.org/officeDocument/2006/relationships/image" Target="../media/image320.png"/><Relationship Id="rId5" Type="http://schemas.openxmlformats.org/officeDocument/2006/relationships/image" Target="../media/image293.png"/><Relationship Id="rId15" Type="http://schemas.openxmlformats.org/officeDocument/2006/relationships/image" Target="../media/image303.png"/><Relationship Id="rId23" Type="http://schemas.openxmlformats.org/officeDocument/2006/relationships/image" Target="../media/image311.png"/><Relationship Id="rId28" Type="http://schemas.openxmlformats.org/officeDocument/2006/relationships/image" Target="../media/image316.png"/><Relationship Id="rId10" Type="http://schemas.openxmlformats.org/officeDocument/2006/relationships/image" Target="../media/image298.png"/><Relationship Id="rId19" Type="http://schemas.openxmlformats.org/officeDocument/2006/relationships/image" Target="../media/image307.png"/><Relationship Id="rId31" Type="http://schemas.openxmlformats.org/officeDocument/2006/relationships/image" Target="../media/image319.png"/><Relationship Id="rId4" Type="http://schemas.openxmlformats.org/officeDocument/2006/relationships/image" Target="../media/image292.png"/><Relationship Id="rId9" Type="http://schemas.openxmlformats.org/officeDocument/2006/relationships/image" Target="../media/image297.png"/><Relationship Id="rId14" Type="http://schemas.openxmlformats.org/officeDocument/2006/relationships/image" Target="../media/image302.png"/><Relationship Id="rId22" Type="http://schemas.openxmlformats.org/officeDocument/2006/relationships/image" Target="../media/image310.png"/><Relationship Id="rId27" Type="http://schemas.openxmlformats.org/officeDocument/2006/relationships/image" Target="../media/image315.png"/><Relationship Id="rId30" Type="http://schemas.openxmlformats.org/officeDocument/2006/relationships/image" Target="../media/image318.png"/><Relationship Id="rId35" Type="http://schemas.openxmlformats.org/officeDocument/2006/relationships/image" Target="../media/image323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9.png"/><Relationship Id="rId13" Type="http://schemas.openxmlformats.org/officeDocument/2006/relationships/image" Target="../media/image334.png"/><Relationship Id="rId18" Type="http://schemas.openxmlformats.org/officeDocument/2006/relationships/image" Target="../media/image339.png"/><Relationship Id="rId26" Type="http://schemas.openxmlformats.org/officeDocument/2006/relationships/image" Target="../media/image347.png"/><Relationship Id="rId3" Type="http://schemas.openxmlformats.org/officeDocument/2006/relationships/image" Target="../media/image324.png"/><Relationship Id="rId21" Type="http://schemas.openxmlformats.org/officeDocument/2006/relationships/image" Target="../media/image342.png"/><Relationship Id="rId7" Type="http://schemas.openxmlformats.org/officeDocument/2006/relationships/image" Target="../media/image328.png"/><Relationship Id="rId12" Type="http://schemas.openxmlformats.org/officeDocument/2006/relationships/image" Target="../media/image333.png"/><Relationship Id="rId17" Type="http://schemas.openxmlformats.org/officeDocument/2006/relationships/image" Target="../media/image338.png"/><Relationship Id="rId25" Type="http://schemas.openxmlformats.org/officeDocument/2006/relationships/image" Target="../media/image346.pn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337.png"/><Relationship Id="rId20" Type="http://schemas.openxmlformats.org/officeDocument/2006/relationships/image" Target="../media/image341.png"/><Relationship Id="rId29" Type="http://schemas.openxmlformats.org/officeDocument/2006/relationships/image" Target="../media/image35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7.png"/><Relationship Id="rId11" Type="http://schemas.openxmlformats.org/officeDocument/2006/relationships/image" Target="../media/image332.png"/><Relationship Id="rId24" Type="http://schemas.openxmlformats.org/officeDocument/2006/relationships/image" Target="../media/image345.png"/><Relationship Id="rId32" Type="http://schemas.openxmlformats.org/officeDocument/2006/relationships/image" Target="../media/image353.png"/><Relationship Id="rId5" Type="http://schemas.openxmlformats.org/officeDocument/2006/relationships/image" Target="../media/image326.png"/><Relationship Id="rId15" Type="http://schemas.openxmlformats.org/officeDocument/2006/relationships/image" Target="../media/image336.png"/><Relationship Id="rId23" Type="http://schemas.openxmlformats.org/officeDocument/2006/relationships/image" Target="../media/image344.png"/><Relationship Id="rId28" Type="http://schemas.openxmlformats.org/officeDocument/2006/relationships/image" Target="../media/image349.png"/><Relationship Id="rId10" Type="http://schemas.openxmlformats.org/officeDocument/2006/relationships/image" Target="../media/image331.png"/><Relationship Id="rId19" Type="http://schemas.openxmlformats.org/officeDocument/2006/relationships/image" Target="../media/image340.png"/><Relationship Id="rId31" Type="http://schemas.openxmlformats.org/officeDocument/2006/relationships/image" Target="../media/image352.png"/><Relationship Id="rId4" Type="http://schemas.openxmlformats.org/officeDocument/2006/relationships/image" Target="../media/image325.png"/><Relationship Id="rId9" Type="http://schemas.openxmlformats.org/officeDocument/2006/relationships/image" Target="../media/image330.png"/><Relationship Id="rId14" Type="http://schemas.openxmlformats.org/officeDocument/2006/relationships/image" Target="../media/image335.png"/><Relationship Id="rId22" Type="http://schemas.openxmlformats.org/officeDocument/2006/relationships/image" Target="../media/image343.png"/><Relationship Id="rId27" Type="http://schemas.openxmlformats.org/officeDocument/2006/relationships/image" Target="../media/image348.png"/><Relationship Id="rId30" Type="http://schemas.openxmlformats.org/officeDocument/2006/relationships/image" Target="../media/image351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9.png"/><Relationship Id="rId13" Type="http://schemas.openxmlformats.org/officeDocument/2006/relationships/image" Target="../media/image364.png"/><Relationship Id="rId18" Type="http://schemas.openxmlformats.org/officeDocument/2006/relationships/image" Target="../media/image369.png"/><Relationship Id="rId26" Type="http://schemas.openxmlformats.org/officeDocument/2006/relationships/image" Target="../media/image377.png"/><Relationship Id="rId3" Type="http://schemas.openxmlformats.org/officeDocument/2006/relationships/image" Target="../media/image354.png"/><Relationship Id="rId21" Type="http://schemas.openxmlformats.org/officeDocument/2006/relationships/image" Target="../media/image372.png"/><Relationship Id="rId34" Type="http://schemas.openxmlformats.org/officeDocument/2006/relationships/image" Target="../media/image385.png"/><Relationship Id="rId7" Type="http://schemas.openxmlformats.org/officeDocument/2006/relationships/image" Target="../media/image358.png"/><Relationship Id="rId12" Type="http://schemas.openxmlformats.org/officeDocument/2006/relationships/image" Target="../media/image363.png"/><Relationship Id="rId17" Type="http://schemas.openxmlformats.org/officeDocument/2006/relationships/image" Target="../media/image368.png"/><Relationship Id="rId25" Type="http://schemas.openxmlformats.org/officeDocument/2006/relationships/image" Target="../media/image376.png"/><Relationship Id="rId33" Type="http://schemas.openxmlformats.org/officeDocument/2006/relationships/image" Target="../media/image384.png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367.png"/><Relationship Id="rId20" Type="http://schemas.openxmlformats.org/officeDocument/2006/relationships/image" Target="../media/image371.png"/><Relationship Id="rId29" Type="http://schemas.openxmlformats.org/officeDocument/2006/relationships/image" Target="../media/image38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57.png"/><Relationship Id="rId11" Type="http://schemas.openxmlformats.org/officeDocument/2006/relationships/image" Target="../media/image362.png"/><Relationship Id="rId24" Type="http://schemas.openxmlformats.org/officeDocument/2006/relationships/image" Target="../media/image375.png"/><Relationship Id="rId32" Type="http://schemas.openxmlformats.org/officeDocument/2006/relationships/image" Target="../media/image383.png"/><Relationship Id="rId5" Type="http://schemas.openxmlformats.org/officeDocument/2006/relationships/image" Target="../media/image356.png"/><Relationship Id="rId15" Type="http://schemas.openxmlformats.org/officeDocument/2006/relationships/image" Target="../media/image366.png"/><Relationship Id="rId23" Type="http://schemas.openxmlformats.org/officeDocument/2006/relationships/image" Target="../media/image374.png"/><Relationship Id="rId28" Type="http://schemas.openxmlformats.org/officeDocument/2006/relationships/image" Target="../media/image379.png"/><Relationship Id="rId36" Type="http://schemas.openxmlformats.org/officeDocument/2006/relationships/image" Target="../media/image387.png"/><Relationship Id="rId10" Type="http://schemas.openxmlformats.org/officeDocument/2006/relationships/image" Target="../media/image361.png"/><Relationship Id="rId19" Type="http://schemas.openxmlformats.org/officeDocument/2006/relationships/image" Target="../media/image370.png"/><Relationship Id="rId31" Type="http://schemas.openxmlformats.org/officeDocument/2006/relationships/image" Target="../media/image382.png"/><Relationship Id="rId4" Type="http://schemas.openxmlformats.org/officeDocument/2006/relationships/image" Target="../media/image355.png"/><Relationship Id="rId9" Type="http://schemas.openxmlformats.org/officeDocument/2006/relationships/image" Target="../media/image360.png"/><Relationship Id="rId14" Type="http://schemas.openxmlformats.org/officeDocument/2006/relationships/image" Target="../media/image365.png"/><Relationship Id="rId22" Type="http://schemas.openxmlformats.org/officeDocument/2006/relationships/image" Target="../media/image373.png"/><Relationship Id="rId27" Type="http://schemas.openxmlformats.org/officeDocument/2006/relationships/image" Target="../media/image378.png"/><Relationship Id="rId30" Type="http://schemas.openxmlformats.org/officeDocument/2006/relationships/image" Target="../media/image381.png"/><Relationship Id="rId35" Type="http://schemas.openxmlformats.org/officeDocument/2006/relationships/image" Target="../media/image386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3.png"/><Relationship Id="rId13" Type="http://schemas.openxmlformats.org/officeDocument/2006/relationships/image" Target="../media/image398.png"/><Relationship Id="rId18" Type="http://schemas.openxmlformats.org/officeDocument/2006/relationships/image" Target="../media/image403.png"/><Relationship Id="rId3" Type="http://schemas.openxmlformats.org/officeDocument/2006/relationships/image" Target="../media/image388.png"/><Relationship Id="rId21" Type="http://schemas.openxmlformats.org/officeDocument/2006/relationships/image" Target="../media/image406.png"/><Relationship Id="rId7" Type="http://schemas.openxmlformats.org/officeDocument/2006/relationships/image" Target="../media/image392.png"/><Relationship Id="rId12" Type="http://schemas.openxmlformats.org/officeDocument/2006/relationships/image" Target="../media/image397.png"/><Relationship Id="rId17" Type="http://schemas.openxmlformats.org/officeDocument/2006/relationships/image" Target="../media/image402.pn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401.png"/><Relationship Id="rId20" Type="http://schemas.openxmlformats.org/officeDocument/2006/relationships/image" Target="../media/image40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91.png"/><Relationship Id="rId11" Type="http://schemas.openxmlformats.org/officeDocument/2006/relationships/image" Target="../media/image396.png"/><Relationship Id="rId24" Type="http://schemas.openxmlformats.org/officeDocument/2006/relationships/image" Target="../media/image409.png"/><Relationship Id="rId5" Type="http://schemas.openxmlformats.org/officeDocument/2006/relationships/image" Target="../media/image390.png"/><Relationship Id="rId15" Type="http://schemas.openxmlformats.org/officeDocument/2006/relationships/image" Target="../media/image400.png"/><Relationship Id="rId23" Type="http://schemas.openxmlformats.org/officeDocument/2006/relationships/image" Target="../media/image408.png"/><Relationship Id="rId10" Type="http://schemas.openxmlformats.org/officeDocument/2006/relationships/image" Target="../media/image395.png"/><Relationship Id="rId19" Type="http://schemas.openxmlformats.org/officeDocument/2006/relationships/image" Target="../media/image404.png"/><Relationship Id="rId4" Type="http://schemas.openxmlformats.org/officeDocument/2006/relationships/image" Target="../media/image389.png"/><Relationship Id="rId9" Type="http://schemas.openxmlformats.org/officeDocument/2006/relationships/image" Target="../media/image394.png"/><Relationship Id="rId14" Type="http://schemas.openxmlformats.org/officeDocument/2006/relationships/image" Target="../media/image399.png"/><Relationship Id="rId22" Type="http://schemas.openxmlformats.org/officeDocument/2006/relationships/image" Target="../media/image407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9" Type="http://schemas.openxmlformats.org/officeDocument/2006/relationships/image" Target="../media/image37.png"/><Relationship Id="rId3" Type="http://schemas.openxmlformats.org/officeDocument/2006/relationships/image" Target="../media/image1.png"/><Relationship Id="rId21" Type="http://schemas.openxmlformats.org/officeDocument/2006/relationships/image" Target="../media/image19.png"/><Relationship Id="rId34" Type="http://schemas.openxmlformats.org/officeDocument/2006/relationships/image" Target="../media/image32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1.png"/><Relationship Id="rId38" Type="http://schemas.openxmlformats.org/officeDocument/2006/relationships/image" Target="../media/image36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29" Type="http://schemas.openxmlformats.org/officeDocument/2006/relationships/image" Target="../media/image27.png"/><Relationship Id="rId41" Type="http://schemas.openxmlformats.org/officeDocument/2006/relationships/image" Target="../media/image3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30.png"/><Relationship Id="rId37" Type="http://schemas.openxmlformats.org/officeDocument/2006/relationships/image" Target="../media/image35.png"/><Relationship Id="rId40" Type="http://schemas.openxmlformats.org/officeDocument/2006/relationships/image" Target="../media/image38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36" Type="http://schemas.openxmlformats.org/officeDocument/2006/relationships/image" Target="../media/image34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31" Type="http://schemas.openxmlformats.org/officeDocument/2006/relationships/image" Target="../media/image29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Relationship Id="rId35" Type="http://schemas.openxmlformats.org/officeDocument/2006/relationships/image" Target="../media/image33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13" Type="http://schemas.openxmlformats.org/officeDocument/2006/relationships/image" Target="../media/image50.png"/><Relationship Id="rId18" Type="http://schemas.openxmlformats.org/officeDocument/2006/relationships/image" Target="../media/image55.png"/><Relationship Id="rId26" Type="http://schemas.openxmlformats.org/officeDocument/2006/relationships/image" Target="../media/image63.png"/><Relationship Id="rId39" Type="http://schemas.openxmlformats.org/officeDocument/2006/relationships/image" Target="../media/image76.png"/><Relationship Id="rId3" Type="http://schemas.openxmlformats.org/officeDocument/2006/relationships/image" Target="../media/image40.png"/><Relationship Id="rId21" Type="http://schemas.openxmlformats.org/officeDocument/2006/relationships/image" Target="../media/image58.png"/><Relationship Id="rId34" Type="http://schemas.openxmlformats.org/officeDocument/2006/relationships/image" Target="../media/image71.png"/><Relationship Id="rId7" Type="http://schemas.openxmlformats.org/officeDocument/2006/relationships/image" Target="../media/image44.png"/><Relationship Id="rId12" Type="http://schemas.openxmlformats.org/officeDocument/2006/relationships/image" Target="../media/image49.png"/><Relationship Id="rId17" Type="http://schemas.openxmlformats.org/officeDocument/2006/relationships/image" Target="../media/image54.png"/><Relationship Id="rId25" Type="http://schemas.openxmlformats.org/officeDocument/2006/relationships/image" Target="../media/image62.png"/><Relationship Id="rId33" Type="http://schemas.openxmlformats.org/officeDocument/2006/relationships/image" Target="../media/image70.png"/><Relationship Id="rId38" Type="http://schemas.openxmlformats.org/officeDocument/2006/relationships/image" Target="../media/image75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53.png"/><Relationship Id="rId20" Type="http://schemas.openxmlformats.org/officeDocument/2006/relationships/image" Target="../media/image57.png"/><Relationship Id="rId29" Type="http://schemas.openxmlformats.org/officeDocument/2006/relationships/image" Target="../media/image66.png"/><Relationship Id="rId41" Type="http://schemas.openxmlformats.org/officeDocument/2006/relationships/image" Target="../media/image7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3.png"/><Relationship Id="rId11" Type="http://schemas.openxmlformats.org/officeDocument/2006/relationships/image" Target="../media/image48.png"/><Relationship Id="rId24" Type="http://schemas.openxmlformats.org/officeDocument/2006/relationships/image" Target="../media/image61.png"/><Relationship Id="rId32" Type="http://schemas.openxmlformats.org/officeDocument/2006/relationships/image" Target="../media/image69.png"/><Relationship Id="rId37" Type="http://schemas.openxmlformats.org/officeDocument/2006/relationships/image" Target="../media/image74.png"/><Relationship Id="rId40" Type="http://schemas.openxmlformats.org/officeDocument/2006/relationships/image" Target="../media/image77.png"/><Relationship Id="rId5" Type="http://schemas.openxmlformats.org/officeDocument/2006/relationships/image" Target="../media/image42.png"/><Relationship Id="rId15" Type="http://schemas.openxmlformats.org/officeDocument/2006/relationships/image" Target="../media/image52.png"/><Relationship Id="rId23" Type="http://schemas.openxmlformats.org/officeDocument/2006/relationships/image" Target="../media/image60.png"/><Relationship Id="rId28" Type="http://schemas.openxmlformats.org/officeDocument/2006/relationships/image" Target="../media/image65.png"/><Relationship Id="rId36" Type="http://schemas.openxmlformats.org/officeDocument/2006/relationships/image" Target="../media/image73.png"/><Relationship Id="rId10" Type="http://schemas.openxmlformats.org/officeDocument/2006/relationships/image" Target="../media/image47.png"/><Relationship Id="rId19" Type="http://schemas.openxmlformats.org/officeDocument/2006/relationships/image" Target="../media/image56.png"/><Relationship Id="rId31" Type="http://schemas.openxmlformats.org/officeDocument/2006/relationships/image" Target="../media/image68.png"/><Relationship Id="rId4" Type="http://schemas.openxmlformats.org/officeDocument/2006/relationships/image" Target="../media/image41.png"/><Relationship Id="rId9" Type="http://schemas.openxmlformats.org/officeDocument/2006/relationships/image" Target="../media/image46.png"/><Relationship Id="rId14" Type="http://schemas.openxmlformats.org/officeDocument/2006/relationships/image" Target="../media/image51.png"/><Relationship Id="rId22" Type="http://schemas.openxmlformats.org/officeDocument/2006/relationships/image" Target="../media/image59.png"/><Relationship Id="rId27" Type="http://schemas.openxmlformats.org/officeDocument/2006/relationships/image" Target="../media/image64.png"/><Relationship Id="rId30" Type="http://schemas.openxmlformats.org/officeDocument/2006/relationships/image" Target="../media/image67.png"/><Relationship Id="rId35" Type="http://schemas.openxmlformats.org/officeDocument/2006/relationships/image" Target="../media/image7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png"/><Relationship Id="rId13" Type="http://schemas.openxmlformats.org/officeDocument/2006/relationships/image" Target="../media/image89.png"/><Relationship Id="rId18" Type="http://schemas.openxmlformats.org/officeDocument/2006/relationships/image" Target="../media/image94.png"/><Relationship Id="rId26" Type="http://schemas.openxmlformats.org/officeDocument/2006/relationships/image" Target="../media/image102.png"/><Relationship Id="rId3" Type="http://schemas.openxmlformats.org/officeDocument/2006/relationships/image" Target="../media/image79.png"/><Relationship Id="rId21" Type="http://schemas.openxmlformats.org/officeDocument/2006/relationships/image" Target="../media/image97.png"/><Relationship Id="rId7" Type="http://schemas.openxmlformats.org/officeDocument/2006/relationships/image" Target="../media/image83.png"/><Relationship Id="rId12" Type="http://schemas.openxmlformats.org/officeDocument/2006/relationships/image" Target="../media/image88.png"/><Relationship Id="rId17" Type="http://schemas.openxmlformats.org/officeDocument/2006/relationships/image" Target="../media/image93.png"/><Relationship Id="rId25" Type="http://schemas.openxmlformats.org/officeDocument/2006/relationships/image" Target="../media/image101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92.png"/><Relationship Id="rId20" Type="http://schemas.openxmlformats.org/officeDocument/2006/relationships/image" Target="../media/image96.png"/><Relationship Id="rId29" Type="http://schemas.openxmlformats.org/officeDocument/2006/relationships/image" Target="../media/image10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2.png"/><Relationship Id="rId11" Type="http://schemas.openxmlformats.org/officeDocument/2006/relationships/image" Target="../media/image87.png"/><Relationship Id="rId24" Type="http://schemas.openxmlformats.org/officeDocument/2006/relationships/image" Target="../media/image100.png"/><Relationship Id="rId32" Type="http://schemas.openxmlformats.org/officeDocument/2006/relationships/image" Target="../media/image108.png"/><Relationship Id="rId5" Type="http://schemas.openxmlformats.org/officeDocument/2006/relationships/image" Target="../media/image81.png"/><Relationship Id="rId15" Type="http://schemas.openxmlformats.org/officeDocument/2006/relationships/image" Target="../media/image91.png"/><Relationship Id="rId23" Type="http://schemas.openxmlformats.org/officeDocument/2006/relationships/image" Target="../media/image99.png"/><Relationship Id="rId28" Type="http://schemas.openxmlformats.org/officeDocument/2006/relationships/image" Target="../media/image104.png"/><Relationship Id="rId10" Type="http://schemas.openxmlformats.org/officeDocument/2006/relationships/image" Target="../media/image86.png"/><Relationship Id="rId19" Type="http://schemas.openxmlformats.org/officeDocument/2006/relationships/image" Target="../media/image95.png"/><Relationship Id="rId31" Type="http://schemas.openxmlformats.org/officeDocument/2006/relationships/image" Target="../media/image107.png"/><Relationship Id="rId4" Type="http://schemas.openxmlformats.org/officeDocument/2006/relationships/image" Target="../media/image80.png"/><Relationship Id="rId9" Type="http://schemas.openxmlformats.org/officeDocument/2006/relationships/image" Target="../media/image85.png"/><Relationship Id="rId14" Type="http://schemas.openxmlformats.org/officeDocument/2006/relationships/image" Target="../media/image90.png"/><Relationship Id="rId22" Type="http://schemas.openxmlformats.org/officeDocument/2006/relationships/image" Target="../media/image98.png"/><Relationship Id="rId27" Type="http://schemas.openxmlformats.org/officeDocument/2006/relationships/image" Target="../media/image103.png"/><Relationship Id="rId30" Type="http://schemas.openxmlformats.org/officeDocument/2006/relationships/image" Target="../media/image106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4.png"/><Relationship Id="rId13" Type="http://schemas.openxmlformats.org/officeDocument/2006/relationships/image" Target="../media/image119.png"/><Relationship Id="rId18" Type="http://schemas.openxmlformats.org/officeDocument/2006/relationships/image" Target="../media/image124.png"/><Relationship Id="rId26" Type="http://schemas.openxmlformats.org/officeDocument/2006/relationships/image" Target="../media/image132.png"/><Relationship Id="rId3" Type="http://schemas.openxmlformats.org/officeDocument/2006/relationships/image" Target="../media/image109.png"/><Relationship Id="rId21" Type="http://schemas.openxmlformats.org/officeDocument/2006/relationships/image" Target="../media/image127.png"/><Relationship Id="rId7" Type="http://schemas.openxmlformats.org/officeDocument/2006/relationships/image" Target="../media/image113.png"/><Relationship Id="rId12" Type="http://schemas.openxmlformats.org/officeDocument/2006/relationships/image" Target="../media/image118.png"/><Relationship Id="rId17" Type="http://schemas.openxmlformats.org/officeDocument/2006/relationships/image" Target="../media/image123.png"/><Relationship Id="rId25" Type="http://schemas.openxmlformats.org/officeDocument/2006/relationships/image" Target="../media/image131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22.png"/><Relationship Id="rId20" Type="http://schemas.openxmlformats.org/officeDocument/2006/relationships/image" Target="../media/image126.png"/><Relationship Id="rId29" Type="http://schemas.openxmlformats.org/officeDocument/2006/relationships/image" Target="../media/image13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2.png"/><Relationship Id="rId11" Type="http://schemas.openxmlformats.org/officeDocument/2006/relationships/image" Target="../media/image117.png"/><Relationship Id="rId24" Type="http://schemas.openxmlformats.org/officeDocument/2006/relationships/image" Target="../media/image130.png"/><Relationship Id="rId5" Type="http://schemas.openxmlformats.org/officeDocument/2006/relationships/image" Target="../media/image111.png"/><Relationship Id="rId15" Type="http://schemas.openxmlformats.org/officeDocument/2006/relationships/image" Target="../media/image121.png"/><Relationship Id="rId23" Type="http://schemas.openxmlformats.org/officeDocument/2006/relationships/image" Target="../media/image129.png"/><Relationship Id="rId28" Type="http://schemas.openxmlformats.org/officeDocument/2006/relationships/image" Target="../media/image134.png"/><Relationship Id="rId10" Type="http://schemas.openxmlformats.org/officeDocument/2006/relationships/image" Target="../media/image116.png"/><Relationship Id="rId19" Type="http://schemas.openxmlformats.org/officeDocument/2006/relationships/image" Target="../media/image125.png"/><Relationship Id="rId4" Type="http://schemas.openxmlformats.org/officeDocument/2006/relationships/image" Target="../media/image110.png"/><Relationship Id="rId9" Type="http://schemas.openxmlformats.org/officeDocument/2006/relationships/image" Target="../media/image115.png"/><Relationship Id="rId14" Type="http://schemas.openxmlformats.org/officeDocument/2006/relationships/image" Target="../media/image120.png"/><Relationship Id="rId22" Type="http://schemas.openxmlformats.org/officeDocument/2006/relationships/image" Target="../media/image128.png"/><Relationship Id="rId27" Type="http://schemas.openxmlformats.org/officeDocument/2006/relationships/image" Target="../media/image13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1.png"/><Relationship Id="rId13" Type="http://schemas.openxmlformats.org/officeDocument/2006/relationships/image" Target="../media/image146.png"/><Relationship Id="rId18" Type="http://schemas.openxmlformats.org/officeDocument/2006/relationships/image" Target="../media/image151.png"/><Relationship Id="rId26" Type="http://schemas.openxmlformats.org/officeDocument/2006/relationships/image" Target="../media/image159.png"/><Relationship Id="rId3" Type="http://schemas.openxmlformats.org/officeDocument/2006/relationships/image" Target="../media/image136.png"/><Relationship Id="rId21" Type="http://schemas.openxmlformats.org/officeDocument/2006/relationships/image" Target="../media/image154.png"/><Relationship Id="rId7" Type="http://schemas.openxmlformats.org/officeDocument/2006/relationships/image" Target="../media/image140.png"/><Relationship Id="rId12" Type="http://schemas.openxmlformats.org/officeDocument/2006/relationships/image" Target="../media/image145.png"/><Relationship Id="rId17" Type="http://schemas.openxmlformats.org/officeDocument/2006/relationships/image" Target="../media/image150.png"/><Relationship Id="rId25" Type="http://schemas.openxmlformats.org/officeDocument/2006/relationships/image" Target="../media/image158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49.png"/><Relationship Id="rId20" Type="http://schemas.openxmlformats.org/officeDocument/2006/relationships/image" Target="../media/image15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39.png"/><Relationship Id="rId11" Type="http://schemas.openxmlformats.org/officeDocument/2006/relationships/image" Target="../media/image144.png"/><Relationship Id="rId24" Type="http://schemas.openxmlformats.org/officeDocument/2006/relationships/image" Target="../media/image157.png"/><Relationship Id="rId5" Type="http://schemas.openxmlformats.org/officeDocument/2006/relationships/image" Target="../media/image138.png"/><Relationship Id="rId15" Type="http://schemas.openxmlformats.org/officeDocument/2006/relationships/image" Target="../media/image148.png"/><Relationship Id="rId23" Type="http://schemas.openxmlformats.org/officeDocument/2006/relationships/image" Target="../media/image156.png"/><Relationship Id="rId10" Type="http://schemas.openxmlformats.org/officeDocument/2006/relationships/image" Target="../media/image143.png"/><Relationship Id="rId19" Type="http://schemas.openxmlformats.org/officeDocument/2006/relationships/image" Target="../media/image152.png"/><Relationship Id="rId4" Type="http://schemas.openxmlformats.org/officeDocument/2006/relationships/image" Target="../media/image137.png"/><Relationship Id="rId9" Type="http://schemas.openxmlformats.org/officeDocument/2006/relationships/image" Target="../media/image142.png"/><Relationship Id="rId14" Type="http://schemas.openxmlformats.org/officeDocument/2006/relationships/image" Target="../media/image147.png"/><Relationship Id="rId22" Type="http://schemas.openxmlformats.org/officeDocument/2006/relationships/image" Target="../media/image15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5.png"/><Relationship Id="rId13" Type="http://schemas.openxmlformats.org/officeDocument/2006/relationships/image" Target="../media/image170.png"/><Relationship Id="rId18" Type="http://schemas.openxmlformats.org/officeDocument/2006/relationships/image" Target="../media/image175.png"/><Relationship Id="rId26" Type="http://schemas.openxmlformats.org/officeDocument/2006/relationships/image" Target="../media/image183.png"/><Relationship Id="rId3" Type="http://schemas.openxmlformats.org/officeDocument/2006/relationships/image" Target="../media/image160.png"/><Relationship Id="rId21" Type="http://schemas.openxmlformats.org/officeDocument/2006/relationships/image" Target="../media/image178.png"/><Relationship Id="rId34" Type="http://schemas.openxmlformats.org/officeDocument/2006/relationships/image" Target="../media/image191.png"/><Relationship Id="rId7" Type="http://schemas.openxmlformats.org/officeDocument/2006/relationships/image" Target="../media/image164.png"/><Relationship Id="rId12" Type="http://schemas.openxmlformats.org/officeDocument/2006/relationships/image" Target="../media/image169.png"/><Relationship Id="rId17" Type="http://schemas.openxmlformats.org/officeDocument/2006/relationships/image" Target="../media/image174.png"/><Relationship Id="rId25" Type="http://schemas.openxmlformats.org/officeDocument/2006/relationships/image" Target="../media/image182.png"/><Relationship Id="rId33" Type="http://schemas.openxmlformats.org/officeDocument/2006/relationships/image" Target="../media/image190.png"/><Relationship Id="rId38" Type="http://schemas.openxmlformats.org/officeDocument/2006/relationships/image" Target="../media/image195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73.png"/><Relationship Id="rId20" Type="http://schemas.openxmlformats.org/officeDocument/2006/relationships/image" Target="../media/image177.png"/><Relationship Id="rId29" Type="http://schemas.openxmlformats.org/officeDocument/2006/relationships/image" Target="../media/image18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3.png"/><Relationship Id="rId11" Type="http://schemas.openxmlformats.org/officeDocument/2006/relationships/image" Target="../media/image168.png"/><Relationship Id="rId24" Type="http://schemas.openxmlformats.org/officeDocument/2006/relationships/image" Target="../media/image181.png"/><Relationship Id="rId32" Type="http://schemas.openxmlformats.org/officeDocument/2006/relationships/image" Target="../media/image189.png"/><Relationship Id="rId37" Type="http://schemas.openxmlformats.org/officeDocument/2006/relationships/image" Target="../media/image194.png"/><Relationship Id="rId5" Type="http://schemas.openxmlformats.org/officeDocument/2006/relationships/image" Target="../media/image162.png"/><Relationship Id="rId15" Type="http://schemas.openxmlformats.org/officeDocument/2006/relationships/image" Target="../media/image172.png"/><Relationship Id="rId23" Type="http://schemas.openxmlformats.org/officeDocument/2006/relationships/image" Target="../media/image180.png"/><Relationship Id="rId28" Type="http://schemas.openxmlformats.org/officeDocument/2006/relationships/image" Target="../media/image185.png"/><Relationship Id="rId36" Type="http://schemas.openxmlformats.org/officeDocument/2006/relationships/image" Target="../media/image193.png"/><Relationship Id="rId10" Type="http://schemas.openxmlformats.org/officeDocument/2006/relationships/image" Target="../media/image167.png"/><Relationship Id="rId19" Type="http://schemas.openxmlformats.org/officeDocument/2006/relationships/image" Target="../media/image176.png"/><Relationship Id="rId31" Type="http://schemas.openxmlformats.org/officeDocument/2006/relationships/image" Target="../media/image188.png"/><Relationship Id="rId4" Type="http://schemas.openxmlformats.org/officeDocument/2006/relationships/image" Target="../media/image161.png"/><Relationship Id="rId9" Type="http://schemas.openxmlformats.org/officeDocument/2006/relationships/image" Target="../media/image166.png"/><Relationship Id="rId14" Type="http://schemas.openxmlformats.org/officeDocument/2006/relationships/image" Target="../media/image171.png"/><Relationship Id="rId22" Type="http://schemas.openxmlformats.org/officeDocument/2006/relationships/image" Target="../media/image179.png"/><Relationship Id="rId27" Type="http://schemas.openxmlformats.org/officeDocument/2006/relationships/image" Target="../media/image184.png"/><Relationship Id="rId30" Type="http://schemas.openxmlformats.org/officeDocument/2006/relationships/image" Target="../media/image187.png"/><Relationship Id="rId35" Type="http://schemas.openxmlformats.org/officeDocument/2006/relationships/image" Target="../media/image19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1.png"/><Relationship Id="rId13" Type="http://schemas.openxmlformats.org/officeDocument/2006/relationships/image" Target="../media/image206.png"/><Relationship Id="rId18" Type="http://schemas.openxmlformats.org/officeDocument/2006/relationships/image" Target="../media/image211.png"/><Relationship Id="rId26" Type="http://schemas.openxmlformats.org/officeDocument/2006/relationships/image" Target="../media/image219.png"/><Relationship Id="rId3" Type="http://schemas.openxmlformats.org/officeDocument/2006/relationships/image" Target="../media/image196.png"/><Relationship Id="rId21" Type="http://schemas.openxmlformats.org/officeDocument/2006/relationships/image" Target="../media/image214.png"/><Relationship Id="rId7" Type="http://schemas.openxmlformats.org/officeDocument/2006/relationships/image" Target="../media/image200.png"/><Relationship Id="rId12" Type="http://schemas.openxmlformats.org/officeDocument/2006/relationships/image" Target="../media/image205.png"/><Relationship Id="rId17" Type="http://schemas.openxmlformats.org/officeDocument/2006/relationships/image" Target="../media/image210.png"/><Relationship Id="rId25" Type="http://schemas.openxmlformats.org/officeDocument/2006/relationships/image" Target="../media/image218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209.png"/><Relationship Id="rId20" Type="http://schemas.openxmlformats.org/officeDocument/2006/relationships/image" Target="../media/image21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99.png"/><Relationship Id="rId11" Type="http://schemas.openxmlformats.org/officeDocument/2006/relationships/image" Target="../media/image204.png"/><Relationship Id="rId24" Type="http://schemas.openxmlformats.org/officeDocument/2006/relationships/image" Target="../media/image217.png"/><Relationship Id="rId5" Type="http://schemas.openxmlformats.org/officeDocument/2006/relationships/image" Target="../media/image198.png"/><Relationship Id="rId15" Type="http://schemas.openxmlformats.org/officeDocument/2006/relationships/image" Target="../media/image208.png"/><Relationship Id="rId23" Type="http://schemas.openxmlformats.org/officeDocument/2006/relationships/image" Target="../media/image216.png"/><Relationship Id="rId10" Type="http://schemas.openxmlformats.org/officeDocument/2006/relationships/image" Target="../media/image203.png"/><Relationship Id="rId19" Type="http://schemas.openxmlformats.org/officeDocument/2006/relationships/image" Target="../media/image212.png"/><Relationship Id="rId4" Type="http://schemas.openxmlformats.org/officeDocument/2006/relationships/image" Target="../media/image197.png"/><Relationship Id="rId9" Type="http://schemas.openxmlformats.org/officeDocument/2006/relationships/image" Target="../media/image202.png"/><Relationship Id="rId14" Type="http://schemas.openxmlformats.org/officeDocument/2006/relationships/image" Target="../media/image207.png"/><Relationship Id="rId22" Type="http://schemas.openxmlformats.org/officeDocument/2006/relationships/image" Target="../media/image215.png"/><Relationship Id="rId27" Type="http://schemas.openxmlformats.org/officeDocument/2006/relationships/image" Target="../media/image220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6.png"/><Relationship Id="rId13" Type="http://schemas.openxmlformats.org/officeDocument/2006/relationships/image" Target="../media/image231.png"/><Relationship Id="rId18" Type="http://schemas.openxmlformats.org/officeDocument/2006/relationships/image" Target="../media/image236.png"/><Relationship Id="rId26" Type="http://schemas.openxmlformats.org/officeDocument/2006/relationships/image" Target="../media/image244.png"/><Relationship Id="rId3" Type="http://schemas.openxmlformats.org/officeDocument/2006/relationships/image" Target="../media/image221.png"/><Relationship Id="rId21" Type="http://schemas.openxmlformats.org/officeDocument/2006/relationships/image" Target="../media/image239.png"/><Relationship Id="rId7" Type="http://schemas.openxmlformats.org/officeDocument/2006/relationships/image" Target="../media/image225.png"/><Relationship Id="rId12" Type="http://schemas.openxmlformats.org/officeDocument/2006/relationships/image" Target="../media/image230.png"/><Relationship Id="rId17" Type="http://schemas.openxmlformats.org/officeDocument/2006/relationships/image" Target="../media/image235.png"/><Relationship Id="rId25" Type="http://schemas.openxmlformats.org/officeDocument/2006/relationships/image" Target="../media/image243.png"/><Relationship Id="rId33" Type="http://schemas.openxmlformats.org/officeDocument/2006/relationships/image" Target="../media/image251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234.png"/><Relationship Id="rId20" Type="http://schemas.openxmlformats.org/officeDocument/2006/relationships/image" Target="../media/image238.png"/><Relationship Id="rId29" Type="http://schemas.openxmlformats.org/officeDocument/2006/relationships/image" Target="../media/image24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24.png"/><Relationship Id="rId11" Type="http://schemas.openxmlformats.org/officeDocument/2006/relationships/image" Target="../media/image229.png"/><Relationship Id="rId24" Type="http://schemas.openxmlformats.org/officeDocument/2006/relationships/image" Target="../media/image242.png"/><Relationship Id="rId32" Type="http://schemas.openxmlformats.org/officeDocument/2006/relationships/image" Target="../media/image250.png"/><Relationship Id="rId5" Type="http://schemas.openxmlformats.org/officeDocument/2006/relationships/image" Target="../media/image223.png"/><Relationship Id="rId15" Type="http://schemas.openxmlformats.org/officeDocument/2006/relationships/image" Target="../media/image233.png"/><Relationship Id="rId23" Type="http://schemas.openxmlformats.org/officeDocument/2006/relationships/image" Target="../media/image241.png"/><Relationship Id="rId28" Type="http://schemas.openxmlformats.org/officeDocument/2006/relationships/image" Target="../media/image246.png"/><Relationship Id="rId10" Type="http://schemas.openxmlformats.org/officeDocument/2006/relationships/image" Target="../media/image228.png"/><Relationship Id="rId19" Type="http://schemas.openxmlformats.org/officeDocument/2006/relationships/image" Target="../media/image237.png"/><Relationship Id="rId31" Type="http://schemas.openxmlformats.org/officeDocument/2006/relationships/image" Target="../media/image249.png"/><Relationship Id="rId4" Type="http://schemas.openxmlformats.org/officeDocument/2006/relationships/image" Target="../media/image222.png"/><Relationship Id="rId9" Type="http://schemas.openxmlformats.org/officeDocument/2006/relationships/image" Target="../media/image227.png"/><Relationship Id="rId14" Type="http://schemas.openxmlformats.org/officeDocument/2006/relationships/image" Target="../media/image232.png"/><Relationship Id="rId22" Type="http://schemas.openxmlformats.org/officeDocument/2006/relationships/image" Target="../media/image240.png"/><Relationship Id="rId27" Type="http://schemas.openxmlformats.org/officeDocument/2006/relationships/image" Target="../media/image245.png"/><Relationship Id="rId30" Type="http://schemas.openxmlformats.org/officeDocument/2006/relationships/image" Target="../media/image24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ject 9"/>
          <p:cNvSpPr/>
          <p:nvPr/>
        </p:nvSpPr>
        <p:spPr>
          <a:xfrm>
            <a:off x="508766" y="4447783"/>
            <a:ext cx="6689090" cy="645160"/>
          </a:xfrm>
          <a:custGeom>
            <a:avLst/>
            <a:gdLst/>
            <a:ahLst/>
            <a:cxnLst/>
            <a:rect l="l" t="t" r="r" b="b"/>
            <a:pathLst>
              <a:path w="6689090" h="645160">
                <a:moveTo>
                  <a:pt x="0" y="644651"/>
                </a:moveTo>
                <a:lnTo>
                  <a:pt x="6688835" y="644651"/>
                </a:lnTo>
                <a:lnTo>
                  <a:pt x="6688835" y="0"/>
                </a:lnTo>
                <a:lnTo>
                  <a:pt x="0" y="0"/>
                </a:lnTo>
                <a:lnTo>
                  <a:pt x="0" y="6446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08766" y="5093198"/>
            <a:ext cx="6689090" cy="273685"/>
          </a:xfrm>
          <a:custGeom>
            <a:avLst/>
            <a:gdLst/>
            <a:ahLst/>
            <a:cxnLst/>
            <a:rect l="l" t="t" r="r" b="b"/>
            <a:pathLst>
              <a:path w="6689090" h="273685">
                <a:moveTo>
                  <a:pt x="0" y="273557"/>
                </a:moveTo>
                <a:lnTo>
                  <a:pt x="6688835" y="273557"/>
                </a:lnTo>
                <a:lnTo>
                  <a:pt x="6688835" y="0"/>
                </a:lnTo>
                <a:lnTo>
                  <a:pt x="0" y="0"/>
                </a:lnTo>
                <a:lnTo>
                  <a:pt x="0" y="27355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96930" y="752465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99597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7259711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96930" y="9935333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Rectangle 1"/>
          <p:cNvSpPr/>
          <p:nvPr/>
        </p:nvSpPr>
        <p:spPr>
          <a:xfrm>
            <a:off x="508766" y="1530350"/>
            <a:ext cx="6689090" cy="303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457200" rtl="1">
              <a:spcBef>
                <a:spcPts val="1000"/>
              </a:spcBef>
              <a:buClr>
                <a:srgbClr val="A53010"/>
              </a:buClr>
            </a:pPr>
            <a:r>
              <a:rPr lang="fa-IR" sz="3600" b="1" dirty="0">
                <a:solidFill>
                  <a:prstClr val="black">
                    <a:lumMod val="75000"/>
                    <a:lumOff val="25000"/>
                  </a:prstClr>
                </a:solidFill>
                <a:latin typeface="Century Gothic" panose="020B0502020202020204"/>
                <a:cs typeface="B Nazanin" panose="00000400000000000000" pitchFamily="2" charset="-78"/>
              </a:rPr>
              <a:t>دانشگاه فرهنگیان </a:t>
            </a:r>
          </a:p>
          <a:p>
            <a:pPr lvl="0" algn="ctr" defTabSz="457200" rtl="1">
              <a:spcBef>
                <a:spcPts val="1000"/>
              </a:spcBef>
              <a:buClr>
                <a:srgbClr val="A53010"/>
              </a:buClr>
            </a:pPr>
            <a:r>
              <a:rPr lang="fa-IR" sz="3600" b="1" dirty="0">
                <a:solidFill>
                  <a:prstClr val="black">
                    <a:lumMod val="75000"/>
                    <a:lumOff val="25000"/>
                  </a:prstClr>
                </a:solidFill>
                <a:latin typeface="Century Gothic" panose="020B0502020202020204"/>
                <a:cs typeface="B Nazanin" panose="00000400000000000000" pitchFamily="2" charset="-78"/>
              </a:rPr>
              <a:t>پردیس شهید بهشتی بندرعباس</a:t>
            </a:r>
          </a:p>
          <a:p>
            <a:pPr lvl="0" algn="ctr" defTabSz="457200" rtl="1">
              <a:spcBef>
                <a:spcPts val="1000"/>
              </a:spcBef>
              <a:buClr>
                <a:srgbClr val="A53010"/>
              </a:buClr>
            </a:pPr>
            <a:r>
              <a:rPr lang="fa-IR" sz="5400" dirty="0">
                <a:solidFill>
                  <a:prstClr val="black">
                    <a:lumMod val="75000"/>
                    <a:lumOff val="25000"/>
                  </a:prstClr>
                </a:solidFill>
                <a:latin typeface="Century Gothic" panose="020B0502020202020204"/>
                <a:cs typeface="B Nazanin" panose="00000400000000000000" pitchFamily="2" charset="-78"/>
              </a:rPr>
              <a:t>اموزش و پرورش فراگیر1 </a:t>
            </a:r>
          </a:p>
          <a:p>
            <a:pPr lvl="0" algn="ctr" defTabSz="457200" rtl="1">
              <a:spcBef>
                <a:spcPts val="1000"/>
              </a:spcBef>
              <a:buClr>
                <a:srgbClr val="A53010"/>
              </a:buClr>
            </a:pPr>
            <a:r>
              <a:rPr lang="fa-IR" sz="4000" b="1" dirty="0">
                <a:solidFill>
                  <a:srgbClr val="FF0000"/>
                </a:solidFill>
                <a:latin typeface="Century Gothic" panose="020B0502020202020204"/>
                <a:cs typeface="B Nazanin" panose="00000400000000000000" pitchFamily="2" charset="-78"/>
              </a:rPr>
              <a:t> استاد: محمد میرزاده</a:t>
            </a:r>
            <a:endParaRPr lang="fa-IR" sz="5400" dirty="0">
              <a:solidFill>
                <a:prstClr val="black">
                  <a:lumMod val="75000"/>
                  <a:lumOff val="25000"/>
                </a:prstClr>
              </a:solidFill>
              <a:latin typeface="Century Gothic" panose="020B0502020202020204"/>
              <a:cs typeface="B Nazanin" panose="00000400000000000000" pitchFamily="2" charset="-7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0770" y="1405118"/>
            <a:ext cx="6195065" cy="15214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054357" y="1630670"/>
            <a:ext cx="2685745" cy="1826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107691" y="1998715"/>
            <a:ext cx="63500" cy="100965"/>
          </a:xfrm>
          <a:custGeom>
            <a:avLst/>
            <a:gdLst/>
            <a:ahLst/>
            <a:cxnLst/>
            <a:rect l="l" t="t" r="r" b="b"/>
            <a:pathLst>
              <a:path w="63500" h="100964">
                <a:moveTo>
                  <a:pt x="26944" y="0"/>
                </a:moveTo>
                <a:lnTo>
                  <a:pt x="20330" y="14477"/>
                </a:lnTo>
                <a:lnTo>
                  <a:pt x="21301" y="22278"/>
                </a:lnTo>
                <a:lnTo>
                  <a:pt x="13626" y="36812"/>
                </a:lnTo>
                <a:lnTo>
                  <a:pt x="7661" y="49896"/>
                </a:lnTo>
                <a:lnTo>
                  <a:pt x="3403" y="61563"/>
                </a:lnTo>
                <a:lnTo>
                  <a:pt x="850" y="71844"/>
                </a:lnTo>
                <a:lnTo>
                  <a:pt x="0" y="80771"/>
                </a:lnTo>
                <a:lnTo>
                  <a:pt x="0" y="86105"/>
                </a:lnTo>
                <a:lnTo>
                  <a:pt x="1341" y="90677"/>
                </a:lnTo>
                <a:lnTo>
                  <a:pt x="3992" y="94487"/>
                </a:lnTo>
                <a:lnTo>
                  <a:pt x="6979" y="98480"/>
                </a:lnTo>
                <a:lnTo>
                  <a:pt x="11033" y="100583"/>
                </a:lnTo>
                <a:lnTo>
                  <a:pt x="23073" y="100583"/>
                </a:lnTo>
                <a:lnTo>
                  <a:pt x="28315" y="97353"/>
                </a:lnTo>
                <a:lnTo>
                  <a:pt x="31851" y="91439"/>
                </a:lnTo>
                <a:lnTo>
                  <a:pt x="59263" y="91439"/>
                </a:lnTo>
                <a:lnTo>
                  <a:pt x="61752" y="87629"/>
                </a:lnTo>
                <a:lnTo>
                  <a:pt x="61965" y="86867"/>
                </a:lnTo>
                <a:lnTo>
                  <a:pt x="13929" y="86867"/>
                </a:lnTo>
                <a:lnTo>
                  <a:pt x="11521" y="85343"/>
                </a:lnTo>
                <a:lnTo>
                  <a:pt x="9784" y="82295"/>
                </a:lnTo>
                <a:lnTo>
                  <a:pt x="8381" y="80009"/>
                </a:lnTo>
                <a:lnTo>
                  <a:pt x="7619" y="76961"/>
                </a:lnTo>
                <a:lnTo>
                  <a:pt x="21285" y="32628"/>
                </a:lnTo>
                <a:lnTo>
                  <a:pt x="26954" y="22489"/>
                </a:lnTo>
                <a:lnTo>
                  <a:pt x="43607" y="22489"/>
                </a:lnTo>
                <a:lnTo>
                  <a:pt x="42290" y="20442"/>
                </a:lnTo>
                <a:lnTo>
                  <a:pt x="34903" y="10148"/>
                </a:lnTo>
                <a:lnTo>
                  <a:pt x="26944" y="0"/>
                </a:lnTo>
                <a:close/>
              </a:path>
              <a:path w="63500" h="100964">
                <a:moveTo>
                  <a:pt x="59263" y="91439"/>
                </a:moveTo>
                <a:lnTo>
                  <a:pt x="31851" y="91439"/>
                </a:lnTo>
                <a:lnTo>
                  <a:pt x="35082" y="96865"/>
                </a:lnTo>
                <a:lnTo>
                  <a:pt x="39715" y="99821"/>
                </a:lnTo>
                <a:lnTo>
                  <a:pt x="50932" y="99821"/>
                </a:lnTo>
                <a:lnTo>
                  <a:pt x="55321" y="97170"/>
                </a:lnTo>
                <a:lnTo>
                  <a:pt x="58765" y="92201"/>
                </a:lnTo>
                <a:lnTo>
                  <a:pt x="59263" y="91439"/>
                </a:lnTo>
                <a:close/>
              </a:path>
              <a:path w="63500" h="100964">
                <a:moveTo>
                  <a:pt x="17129" y="86105"/>
                </a:moveTo>
                <a:lnTo>
                  <a:pt x="13929" y="86867"/>
                </a:lnTo>
                <a:lnTo>
                  <a:pt x="24566" y="86867"/>
                </a:lnTo>
                <a:lnTo>
                  <a:pt x="17129" y="86105"/>
                </a:lnTo>
                <a:close/>
              </a:path>
              <a:path w="63500" h="100964">
                <a:moveTo>
                  <a:pt x="31851" y="72389"/>
                </a:moveTo>
                <a:lnTo>
                  <a:pt x="30479" y="73151"/>
                </a:lnTo>
                <a:lnTo>
                  <a:pt x="29657" y="73913"/>
                </a:lnTo>
                <a:lnTo>
                  <a:pt x="29352" y="76199"/>
                </a:lnTo>
                <a:lnTo>
                  <a:pt x="28590" y="83057"/>
                </a:lnTo>
                <a:lnTo>
                  <a:pt x="24566" y="86867"/>
                </a:lnTo>
                <a:lnTo>
                  <a:pt x="61965" y="86867"/>
                </a:lnTo>
                <a:lnTo>
                  <a:pt x="62179" y="86105"/>
                </a:lnTo>
                <a:lnTo>
                  <a:pt x="39806" y="86105"/>
                </a:lnTo>
                <a:lnTo>
                  <a:pt x="35844" y="82295"/>
                </a:lnTo>
                <a:lnTo>
                  <a:pt x="34472" y="75437"/>
                </a:lnTo>
                <a:lnTo>
                  <a:pt x="34107" y="73913"/>
                </a:lnTo>
                <a:lnTo>
                  <a:pt x="33223" y="73151"/>
                </a:lnTo>
                <a:lnTo>
                  <a:pt x="31851" y="72389"/>
                </a:lnTo>
                <a:close/>
              </a:path>
              <a:path w="63500" h="100964">
                <a:moveTo>
                  <a:pt x="46360" y="85343"/>
                </a:moveTo>
                <a:lnTo>
                  <a:pt x="39806" y="86105"/>
                </a:lnTo>
                <a:lnTo>
                  <a:pt x="49347" y="86105"/>
                </a:lnTo>
                <a:lnTo>
                  <a:pt x="46360" y="85343"/>
                </a:lnTo>
                <a:close/>
              </a:path>
              <a:path w="63500" h="100964">
                <a:moveTo>
                  <a:pt x="43607" y="22489"/>
                </a:moveTo>
                <a:lnTo>
                  <a:pt x="26954" y="22489"/>
                </a:lnTo>
                <a:lnTo>
                  <a:pt x="32505" y="29385"/>
                </a:lnTo>
                <a:lnTo>
                  <a:pt x="39412" y="39262"/>
                </a:lnTo>
                <a:lnTo>
                  <a:pt x="48911" y="54005"/>
                </a:lnTo>
                <a:lnTo>
                  <a:pt x="54522" y="66197"/>
                </a:lnTo>
                <a:lnTo>
                  <a:pt x="56387" y="75437"/>
                </a:lnTo>
                <a:lnTo>
                  <a:pt x="56387" y="78485"/>
                </a:lnTo>
                <a:lnTo>
                  <a:pt x="55473" y="80771"/>
                </a:lnTo>
                <a:lnTo>
                  <a:pt x="53553" y="83057"/>
                </a:lnTo>
                <a:lnTo>
                  <a:pt x="51694" y="84581"/>
                </a:lnTo>
                <a:lnTo>
                  <a:pt x="49347" y="86105"/>
                </a:lnTo>
                <a:lnTo>
                  <a:pt x="62179" y="86105"/>
                </a:lnTo>
                <a:lnTo>
                  <a:pt x="63245" y="82295"/>
                </a:lnTo>
                <a:lnTo>
                  <a:pt x="63226" y="71144"/>
                </a:lnTo>
                <a:lnTo>
                  <a:pt x="63212" y="67167"/>
                </a:lnTo>
                <a:lnTo>
                  <a:pt x="61430" y="57229"/>
                </a:lnTo>
                <a:lnTo>
                  <a:pt x="56794" y="45244"/>
                </a:lnTo>
                <a:lnTo>
                  <a:pt x="49097" y="31024"/>
                </a:lnTo>
                <a:lnTo>
                  <a:pt x="43607" y="224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063084" y="1977380"/>
            <a:ext cx="1033812" cy="16154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791939" y="2045183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60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60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904142" y="19949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928878" y="2035292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431661" y="1999477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30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26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701"/>
                </a:lnTo>
                <a:lnTo>
                  <a:pt x="15260" y="21822"/>
                </a:lnTo>
                <a:lnTo>
                  <a:pt x="10113" y="9969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498348" y="1998715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10" h="100964">
                <a:moveTo>
                  <a:pt x="42329" y="47243"/>
                </a:moveTo>
                <a:lnTo>
                  <a:pt x="30358" y="47243"/>
                </a:lnTo>
                <a:lnTo>
                  <a:pt x="34429" y="51879"/>
                </a:lnTo>
                <a:lnTo>
                  <a:pt x="35033" y="65082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74"/>
                </a:lnTo>
                <a:lnTo>
                  <a:pt x="51112" y="98602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10" h="100964">
                <a:moveTo>
                  <a:pt x="2078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68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787" y="0"/>
                </a:lnTo>
                <a:close/>
              </a:path>
              <a:path w="54610" h="100964">
                <a:moveTo>
                  <a:pt x="27767" y="48005"/>
                </a:moveTo>
                <a:lnTo>
                  <a:pt x="1868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10" h="100964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10" h="100964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571499" y="1997954"/>
            <a:ext cx="66675" cy="101600"/>
          </a:xfrm>
          <a:custGeom>
            <a:avLst/>
            <a:gdLst/>
            <a:ahLst/>
            <a:cxnLst/>
            <a:rect l="l" t="t" r="r" b="b"/>
            <a:pathLst>
              <a:path w="66675" h="101600">
                <a:moveTo>
                  <a:pt x="32979" y="0"/>
                </a:moveTo>
                <a:lnTo>
                  <a:pt x="31333" y="761"/>
                </a:lnTo>
                <a:lnTo>
                  <a:pt x="29839" y="4571"/>
                </a:lnTo>
                <a:lnTo>
                  <a:pt x="28088" y="15573"/>
                </a:lnTo>
                <a:lnTo>
                  <a:pt x="25957" y="27110"/>
                </a:lnTo>
                <a:lnTo>
                  <a:pt x="13766" y="64472"/>
                </a:lnTo>
                <a:lnTo>
                  <a:pt x="0" y="86105"/>
                </a:lnTo>
                <a:lnTo>
                  <a:pt x="3931" y="99456"/>
                </a:lnTo>
                <a:lnTo>
                  <a:pt x="4328" y="100583"/>
                </a:lnTo>
                <a:lnTo>
                  <a:pt x="4602" y="101224"/>
                </a:lnTo>
                <a:lnTo>
                  <a:pt x="4846" y="101345"/>
                </a:lnTo>
                <a:lnTo>
                  <a:pt x="5151" y="101345"/>
                </a:lnTo>
                <a:lnTo>
                  <a:pt x="25820" y="62761"/>
                </a:lnTo>
                <a:lnTo>
                  <a:pt x="30449" y="47438"/>
                </a:lnTo>
                <a:lnTo>
                  <a:pt x="33954" y="38851"/>
                </a:lnTo>
                <a:lnTo>
                  <a:pt x="43027" y="38851"/>
                </a:lnTo>
                <a:lnTo>
                  <a:pt x="42699" y="37948"/>
                </a:lnTo>
                <a:lnTo>
                  <a:pt x="39738" y="25924"/>
                </a:lnTo>
                <a:lnTo>
                  <a:pt x="37155" y="12191"/>
                </a:lnTo>
                <a:lnTo>
                  <a:pt x="35813" y="4571"/>
                </a:lnTo>
                <a:lnTo>
                  <a:pt x="34411" y="761"/>
                </a:lnTo>
                <a:lnTo>
                  <a:pt x="32979" y="0"/>
                </a:lnTo>
                <a:close/>
              </a:path>
              <a:path w="66675" h="101600">
                <a:moveTo>
                  <a:pt x="43027" y="38851"/>
                </a:moveTo>
                <a:lnTo>
                  <a:pt x="33954" y="38851"/>
                </a:lnTo>
                <a:lnTo>
                  <a:pt x="36919" y="50839"/>
                </a:lnTo>
                <a:lnTo>
                  <a:pt x="53524" y="90579"/>
                </a:lnTo>
                <a:lnTo>
                  <a:pt x="61721" y="100492"/>
                </a:lnTo>
                <a:lnTo>
                  <a:pt x="61996" y="100492"/>
                </a:lnTo>
                <a:lnTo>
                  <a:pt x="62423" y="99821"/>
                </a:lnTo>
                <a:lnTo>
                  <a:pt x="62880" y="98389"/>
                </a:lnTo>
                <a:lnTo>
                  <a:pt x="66218" y="83895"/>
                </a:lnTo>
                <a:lnTo>
                  <a:pt x="59985" y="76135"/>
                </a:lnTo>
                <a:lnTo>
                  <a:pt x="54108" y="66223"/>
                </a:lnTo>
                <a:lnTo>
                  <a:pt x="48406" y="53661"/>
                </a:lnTo>
                <a:lnTo>
                  <a:pt x="43027" y="388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670560" y="2040626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14356" y="0"/>
                </a:moveTo>
                <a:lnTo>
                  <a:pt x="0" y="14477"/>
                </a:lnTo>
                <a:lnTo>
                  <a:pt x="14477" y="28955"/>
                </a:lnTo>
                <a:lnTo>
                  <a:pt x="28834" y="14477"/>
                </a:lnTo>
                <a:lnTo>
                  <a:pt x="143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289970" y="19949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314706" y="2019290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69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69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69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69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915475" y="1998715"/>
            <a:ext cx="55244" cy="100965"/>
          </a:xfrm>
          <a:custGeom>
            <a:avLst/>
            <a:gdLst/>
            <a:ahLst/>
            <a:cxnLst/>
            <a:rect l="l" t="t" r="r" b="b"/>
            <a:pathLst>
              <a:path w="55245" h="100964">
                <a:moveTo>
                  <a:pt x="4758" y="1523"/>
                </a:moveTo>
                <a:lnTo>
                  <a:pt x="0" y="19800"/>
                </a:lnTo>
                <a:lnTo>
                  <a:pt x="6262" y="30272"/>
                </a:lnTo>
                <a:lnTo>
                  <a:pt x="11841" y="41657"/>
                </a:lnTo>
                <a:lnTo>
                  <a:pt x="22985" y="78485"/>
                </a:lnTo>
                <a:lnTo>
                  <a:pt x="25119" y="98785"/>
                </a:lnTo>
                <a:lnTo>
                  <a:pt x="25972" y="100583"/>
                </a:lnTo>
                <a:lnTo>
                  <a:pt x="30422" y="100583"/>
                </a:lnTo>
                <a:lnTo>
                  <a:pt x="31977" y="95249"/>
                </a:lnTo>
                <a:lnTo>
                  <a:pt x="28015" y="54101"/>
                </a:lnTo>
                <a:lnTo>
                  <a:pt x="20181" y="31241"/>
                </a:lnTo>
                <a:lnTo>
                  <a:pt x="39688" y="31241"/>
                </a:lnTo>
                <a:lnTo>
                  <a:pt x="42919" y="29717"/>
                </a:lnTo>
                <a:lnTo>
                  <a:pt x="47796" y="24383"/>
                </a:lnTo>
                <a:lnTo>
                  <a:pt x="52551" y="19049"/>
                </a:lnTo>
                <a:lnTo>
                  <a:pt x="52844" y="18287"/>
                </a:lnTo>
                <a:lnTo>
                  <a:pt x="22467" y="18287"/>
                </a:lnTo>
                <a:lnTo>
                  <a:pt x="17834" y="16001"/>
                </a:lnTo>
                <a:lnTo>
                  <a:pt x="13841" y="12953"/>
                </a:lnTo>
                <a:lnTo>
                  <a:pt x="11738" y="10667"/>
                </a:lnTo>
                <a:lnTo>
                  <a:pt x="8751" y="6857"/>
                </a:lnTo>
                <a:lnTo>
                  <a:pt x="4758" y="1523"/>
                </a:lnTo>
                <a:close/>
              </a:path>
              <a:path w="55245" h="100964">
                <a:moveTo>
                  <a:pt x="39688" y="31241"/>
                </a:moveTo>
                <a:lnTo>
                  <a:pt x="20181" y="31241"/>
                </a:lnTo>
                <a:lnTo>
                  <a:pt x="23077" y="32003"/>
                </a:lnTo>
                <a:lnTo>
                  <a:pt x="25850" y="32765"/>
                </a:lnTo>
                <a:lnTo>
                  <a:pt x="28441" y="32003"/>
                </a:lnTo>
                <a:lnTo>
                  <a:pt x="38073" y="32003"/>
                </a:lnTo>
                <a:lnTo>
                  <a:pt x="39688" y="31241"/>
                </a:lnTo>
                <a:close/>
              </a:path>
              <a:path w="55245" h="100964">
                <a:moveTo>
                  <a:pt x="38073" y="32003"/>
                </a:moveTo>
                <a:lnTo>
                  <a:pt x="28441" y="32003"/>
                </a:lnTo>
                <a:lnTo>
                  <a:pt x="36457" y="32765"/>
                </a:lnTo>
                <a:lnTo>
                  <a:pt x="38073" y="32003"/>
                </a:lnTo>
                <a:close/>
              </a:path>
              <a:path w="55245" h="100964">
                <a:moveTo>
                  <a:pt x="52795" y="0"/>
                </a:moveTo>
                <a:lnTo>
                  <a:pt x="51576" y="761"/>
                </a:lnTo>
                <a:lnTo>
                  <a:pt x="50417" y="1523"/>
                </a:lnTo>
                <a:lnTo>
                  <a:pt x="48797" y="4946"/>
                </a:lnTo>
                <a:lnTo>
                  <a:pt x="40430" y="14677"/>
                </a:lnTo>
                <a:lnTo>
                  <a:pt x="27618" y="17525"/>
                </a:lnTo>
                <a:lnTo>
                  <a:pt x="22467" y="18287"/>
                </a:lnTo>
                <a:lnTo>
                  <a:pt x="52844" y="18287"/>
                </a:lnTo>
                <a:lnTo>
                  <a:pt x="54898" y="12953"/>
                </a:lnTo>
                <a:lnTo>
                  <a:pt x="54898" y="1523"/>
                </a:lnTo>
                <a:lnTo>
                  <a:pt x="54227" y="761"/>
                </a:lnTo>
                <a:lnTo>
                  <a:pt x="52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06857" y="2040626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14356" y="0"/>
                </a:moveTo>
                <a:lnTo>
                  <a:pt x="0" y="14477"/>
                </a:lnTo>
                <a:lnTo>
                  <a:pt x="14477" y="28955"/>
                </a:lnTo>
                <a:lnTo>
                  <a:pt x="28834" y="14477"/>
                </a:lnTo>
                <a:lnTo>
                  <a:pt x="143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91809" y="1999477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30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26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696"/>
                </a:lnTo>
                <a:lnTo>
                  <a:pt x="15268" y="21813"/>
                </a:lnTo>
                <a:lnTo>
                  <a:pt x="10112" y="9966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69925" y="2040626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14356" y="0"/>
                </a:moveTo>
                <a:lnTo>
                  <a:pt x="0" y="14477"/>
                </a:lnTo>
                <a:lnTo>
                  <a:pt x="14477" y="28955"/>
                </a:lnTo>
                <a:lnTo>
                  <a:pt x="28834" y="14477"/>
                </a:lnTo>
                <a:lnTo>
                  <a:pt x="143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311407" y="1992620"/>
            <a:ext cx="1502663" cy="15138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100334" y="1998715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10" h="100964">
                <a:moveTo>
                  <a:pt x="42329" y="47243"/>
                </a:moveTo>
                <a:lnTo>
                  <a:pt x="30358" y="47243"/>
                </a:lnTo>
                <a:lnTo>
                  <a:pt x="34428" y="51867"/>
                </a:lnTo>
                <a:lnTo>
                  <a:pt x="35037" y="65074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74"/>
                </a:lnTo>
                <a:lnTo>
                  <a:pt x="51112" y="98602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10" h="100964">
                <a:moveTo>
                  <a:pt x="2081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71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817" y="0"/>
                </a:lnTo>
                <a:close/>
              </a:path>
              <a:path w="54610" h="100964">
                <a:moveTo>
                  <a:pt x="27767" y="48005"/>
                </a:moveTo>
                <a:lnTo>
                  <a:pt x="1871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10" h="100964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10" h="100964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191774" y="2040626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14356" y="0"/>
                </a:moveTo>
                <a:lnTo>
                  <a:pt x="0" y="14477"/>
                </a:lnTo>
                <a:lnTo>
                  <a:pt x="14477" y="28955"/>
                </a:lnTo>
                <a:lnTo>
                  <a:pt x="28834" y="14477"/>
                </a:lnTo>
                <a:lnTo>
                  <a:pt x="143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932182" y="1977380"/>
            <a:ext cx="1104137" cy="16297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721167" y="1998715"/>
            <a:ext cx="55244" cy="100965"/>
          </a:xfrm>
          <a:custGeom>
            <a:avLst/>
            <a:gdLst/>
            <a:ahLst/>
            <a:cxnLst/>
            <a:rect l="l" t="t" r="r" b="b"/>
            <a:pathLst>
              <a:path w="55244" h="100964">
                <a:moveTo>
                  <a:pt x="4750" y="1523"/>
                </a:moveTo>
                <a:lnTo>
                  <a:pt x="0" y="19800"/>
                </a:lnTo>
                <a:lnTo>
                  <a:pt x="6263" y="30272"/>
                </a:lnTo>
                <a:lnTo>
                  <a:pt x="11839" y="41658"/>
                </a:lnTo>
                <a:lnTo>
                  <a:pt x="16839" y="54322"/>
                </a:lnTo>
                <a:lnTo>
                  <a:pt x="20913" y="67634"/>
                </a:lnTo>
                <a:lnTo>
                  <a:pt x="22989" y="78485"/>
                </a:lnTo>
                <a:lnTo>
                  <a:pt x="24754" y="95249"/>
                </a:lnTo>
                <a:lnTo>
                  <a:pt x="25135" y="98785"/>
                </a:lnTo>
                <a:lnTo>
                  <a:pt x="25979" y="100583"/>
                </a:lnTo>
                <a:lnTo>
                  <a:pt x="30420" y="100583"/>
                </a:lnTo>
                <a:lnTo>
                  <a:pt x="31993" y="95249"/>
                </a:lnTo>
                <a:lnTo>
                  <a:pt x="31926" y="79463"/>
                </a:lnTo>
                <a:lnTo>
                  <a:pt x="23181" y="38099"/>
                </a:lnTo>
                <a:lnTo>
                  <a:pt x="20182" y="31241"/>
                </a:lnTo>
                <a:lnTo>
                  <a:pt x="39694" y="31241"/>
                </a:lnTo>
                <a:lnTo>
                  <a:pt x="42932" y="29717"/>
                </a:lnTo>
                <a:lnTo>
                  <a:pt x="47803" y="24383"/>
                </a:lnTo>
                <a:lnTo>
                  <a:pt x="52567" y="19049"/>
                </a:lnTo>
                <a:lnTo>
                  <a:pt x="52857" y="18287"/>
                </a:lnTo>
                <a:lnTo>
                  <a:pt x="22468" y="18287"/>
                </a:lnTo>
                <a:lnTo>
                  <a:pt x="17847" y="16001"/>
                </a:lnTo>
                <a:lnTo>
                  <a:pt x="13845" y="12953"/>
                </a:lnTo>
                <a:lnTo>
                  <a:pt x="11751" y="10667"/>
                </a:lnTo>
                <a:lnTo>
                  <a:pt x="8752" y="6857"/>
                </a:lnTo>
                <a:lnTo>
                  <a:pt x="4750" y="1523"/>
                </a:lnTo>
                <a:close/>
              </a:path>
              <a:path w="55244" h="100964">
                <a:moveTo>
                  <a:pt x="39694" y="31241"/>
                </a:moveTo>
                <a:lnTo>
                  <a:pt x="20182" y="31241"/>
                </a:lnTo>
                <a:lnTo>
                  <a:pt x="23075" y="32003"/>
                </a:lnTo>
                <a:lnTo>
                  <a:pt x="25848" y="32765"/>
                </a:lnTo>
                <a:lnTo>
                  <a:pt x="28454" y="32003"/>
                </a:lnTo>
                <a:lnTo>
                  <a:pt x="38074" y="32003"/>
                </a:lnTo>
                <a:lnTo>
                  <a:pt x="39694" y="31241"/>
                </a:lnTo>
                <a:close/>
              </a:path>
              <a:path w="55244" h="100964">
                <a:moveTo>
                  <a:pt x="38074" y="32003"/>
                </a:moveTo>
                <a:lnTo>
                  <a:pt x="28454" y="32003"/>
                </a:lnTo>
                <a:lnTo>
                  <a:pt x="36455" y="32765"/>
                </a:lnTo>
                <a:lnTo>
                  <a:pt x="38074" y="32003"/>
                </a:lnTo>
                <a:close/>
              </a:path>
              <a:path w="55244" h="100964">
                <a:moveTo>
                  <a:pt x="52793" y="0"/>
                </a:moveTo>
                <a:lnTo>
                  <a:pt x="51564" y="761"/>
                </a:lnTo>
                <a:lnTo>
                  <a:pt x="50421" y="1523"/>
                </a:lnTo>
                <a:lnTo>
                  <a:pt x="48798" y="4958"/>
                </a:lnTo>
                <a:lnTo>
                  <a:pt x="40431" y="14680"/>
                </a:lnTo>
                <a:lnTo>
                  <a:pt x="27610" y="17525"/>
                </a:lnTo>
                <a:lnTo>
                  <a:pt x="22468" y="18287"/>
                </a:lnTo>
                <a:lnTo>
                  <a:pt x="52857" y="18287"/>
                </a:lnTo>
                <a:lnTo>
                  <a:pt x="54886" y="12953"/>
                </a:lnTo>
                <a:lnTo>
                  <a:pt x="54886" y="1523"/>
                </a:lnTo>
                <a:lnTo>
                  <a:pt x="54231" y="761"/>
                </a:lnTo>
                <a:lnTo>
                  <a:pt x="527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815974" y="1999477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69" h="100330">
                <a:moveTo>
                  <a:pt x="4382" y="0"/>
                </a:moveTo>
                <a:lnTo>
                  <a:pt x="0" y="20533"/>
                </a:lnTo>
                <a:lnTo>
                  <a:pt x="5607" y="31434"/>
                </a:lnTo>
                <a:lnTo>
                  <a:pt x="10428" y="43324"/>
                </a:lnTo>
                <a:lnTo>
                  <a:pt x="14480" y="56387"/>
                </a:lnTo>
                <a:lnTo>
                  <a:pt x="16955" y="65531"/>
                </a:lnTo>
                <a:lnTo>
                  <a:pt x="18373" y="73151"/>
                </a:lnTo>
                <a:lnTo>
                  <a:pt x="18671" y="80771"/>
                </a:lnTo>
                <a:lnTo>
                  <a:pt x="18421" y="84581"/>
                </a:lnTo>
                <a:lnTo>
                  <a:pt x="18421" y="87629"/>
                </a:lnTo>
                <a:lnTo>
                  <a:pt x="18671" y="91439"/>
                </a:lnTo>
                <a:lnTo>
                  <a:pt x="18946" y="96926"/>
                </a:lnTo>
                <a:lnTo>
                  <a:pt x="19897" y="99821"/>
                </a:lnTo>
                <a:lnTo>
                  <a:pt x="24661" y="99821"/>
                </a:lnTo>
                <a:lnTo>
                  <a:pt x="26291" y="92201"/>
                </a:lnTo>
                <a:lnTo>
                  <a:pt x="26291" y="76199"/>
                </a:lnTo>
                <a:lnTo>
                  <a:pt x="26238" y="72696"/>
                </a:lnTo>
                <a:lnTo>
                  <a:pt x="15256" y="21814"/>
                </a:lnTo>
                <a:lnTo>
                  <a:pt x="10101" y="9966"/>
                </a:lnTo>
                <a:lnTo>
                  <a:pt x="43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40770" y="1956043"/>
            <a:ext cx="1115567" cy="18434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0993" y="2233412"/>
            <a:ext cx="6639941" cy="16687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225807" y="2489443"/>
            <a:ext cx="2955615" cy="1645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010162" y="2510780"/>
            <a:ext cx="63500" cy="100965"/>
          </a:xfrm>
          <a:custGeom>
            <a:avLst/>
            <a:gdLst/>
            <a:ahLst/>
            <a:cxnLst/>
            <a:rect l="l" t="t" r="r" b="b"/>
            <a:pathLst>
              <a:path w="63500" h="100964">
                <a:moveTo>
                  <a:pt x="26944" y="0"/>
                </a:moveTo>
                <a:lnTo>
                  <a:pt x="20330" y="14477"/>
                </a:lnTo>
                <a:lnTo>
                  <a:pt x="21305" y="22278"/>
                </a:lnTo>
                <a:lnTo>
                  <a:pt x="13638" y="36812"/>
                </a:lnTo>
                <a:lnTo>
                  <a:pt x="7673" y="49896"/>
                </a:lnTo>
                <a:lnTo>
                  <a:pt x="3411" y="61563"/>
                </a:lnTo>
                <a:lnTo>
                  <a:pt x="853" y="71844"/>
                </a:lnTo>
                <a:lnTo>
                  <a:pt x="0" y="80771"/>
                </a:lnTo>
                <a:lnTo>
                  <a:pt x="0" y="86105"/>
                </a:lnTo>
                <a:lnTo>
                  <a:pt x="1341" y="90677"/>
                </a:lnTo>
                <a:lnTo>
                  <a:pt x="3992" y="94487"/>
                </a:lnTo>
                <a:lnTo>
                  <a:pt x="6979" y="98480"/>
                </a:lnTo>
                <a:lnTo>
                  <a:pt x="11033" y="100583"/>
                </a:lnTo>
                <a:lnTo>
                  <a:pt x="23103" y="100583"/>
                </a:lnTo>
                <a:lnTo>
                  <a:pt x="28315" y="97353"/>
                </a:lnTo>
                <a:lnTo>
                  <a:pt x="31851" y="91439"/>
                </a:lnTo>
                <a:lnTo>
                  <a:pt x="59263" y="91439"/>
                </a:lnTo>
                <a:lnTo>
                  <a:pt x="61752" y="87629"/>
                </a:lnTo>
                <a:lnTo>
                  <a:pt x="61965" y="86867"/>
                </a:lnTo>
                <a:lnTo>
                  <a:pt x="13959" y="86867"/>
                </a:lnTo>
                <a:lnTo>
                  <a:pt x="11521" y="85343"/>
                </a:lnTo>
                <a:lnTo>
                  <a:pt x="9784" y="82295"/>
                </a:lnTo>
                <a:lnTo>
                  <a:pt x="8381" y="80009"/>
                </a:lnTo>
                <a:lnTo>
                  <a:pt x="7619" y="76961"/>
                </a:lnTo>
                <a:lnTo>
                  <a:pt x="21285" y="32628"/>
                </a:lnTo>
                <a:lnTo>
                  <a:pt x="26954" y="22489"/>
                </a:lnTo>
                <a:lnTo>
                  <a:pt x="43607" y="22489"/>
                </a:lnTo>
                <a:lnTo>
                  <a:pt x="42290" y="20442"/>
                </a:lnTo>
                <a:lnTo>
                  <a:pt x="34903" y="10148"/>
                </a:lnTo>
                <a:lnTo>
                  <a:pt x="26944" y="0"/>
                </a:lnTo>
                <a:close/>
              </a:path>
              <a:path w="63500" h="100964">
                <a:moveTo>
                  <a:pt x="59263" y="91439"/>
                </a:moveTo>
                <a:lnTo>
                  <a:pt x="31851" y="91439"/>
                </a:lnTo>
                <a:lnTo>
                  <a:pt x="35082" y="96865"/>
                </a:lnTo>
                <a:lnTo>
                  <a:pt x="39715" y="99821"/>
                </a:lnTo>
                <a:lnTo>
                  <a:pt x="50932" y="99821"/>
                </a:lnTo>
                <a:lnTo>
                  <a:pt x="55321" y="97170"/>
                </a:lnTo>
                <a:lnTo>
                  <a:pt x="58765" y="92201"/>
                </a:lnTo>
                <a:lnTo>
                  <a:pt x="59263" y="91439"/>
                </a:lnTo>
                <a:close/>
              </a:path>
              <a:path w="63500" h="100964">
                <a:moveTo>
                  <a:pt x="17129" y="86105"/>
                </a:moveTo>
                <a:lnTo>
                  <a:pt x="13959" y="86867"/>
                </a:lnTo>
                <a:lnTo>
                  <a:pt x="24566" y="86867"/>
                </a:lnTo>
                <a:lnTo>
                  <a:pt x="17129" y="86105"/>
                </a:lnTo>
                <a:close/>
              </a:path>
              <a:path w="63500" h="100964">
                <a:moveTo>
                  <a:pt x="31851" y="72389"/>
                </a:moveTo>
                <a:lnTo>
                  <a:pt x="30479" y="73151"/>
                </a:lnTo>
                <a:lnTo>
                  <a:pt x="29657" y="73913"/>
                </a:lnTo>
                <a:lnTo>
                  <a:pt x="29382" y="76199"/>
                </a:lnTo>
                <a:lnTo>
                  <a:pt x="28620" y="83057"/>
                </a:lnTo>
                <a:lnTo>
                  <a:pt x="24566" y="86867"/>
                </a:lnTo>
                <a:lnTo>
                  <a:pt x="61965" y="86867"/>
                </a:lnTo>
                <a:lnTo>
                  <a:pt x="62179" y="86105"/>
                </a:lnTo>
                <a:lnTo>
                  <a:pt x="39806" y="86105"/>
                </a:lnTo>
                <a:lnTo>
                  <a:pt x="35844" y="82295"/>
                </a:lnTo>
                <a:lnTo>
                  <a:pt x="34472" y="75437"/>
                </a:lnTo>
                <a:lnTo>
                  <a:pt x="34107" y="73913"/>
                </a:lnTo>
                <a:lnTo>
                  <a:pt x="33223" y="73151"/>
                </a:lnTo>
                <a:lnTo>
                  <a:pt x="31851" y="72389"/>
                </a:lnTo>
                <a:close/>
              </a:path>
              <a:path w="63500" h="100964">
                <a:moveTo>
                  <a:pt x="46360" y="85343"/>
                </a:moveTo>
                <a:lnTo>
                  <a:pt x="39806" y="86105"/>
                </a:lnTo>
                <a:lnTo>
                  <a:pt x="49347" y="86105"/>
                </a:lnTo>
                <a:lnTo>
                  <a:pt x="46360" y="85343"/>
                </a:lnTo>
                <a:close/>
              </a:path>
              <a:path w="63500" h="100964">
                <a:moveTo>
                  <a:pt x="43607" y="22489"/>
                </a:moveTo>
                <a:lnTo>
                  <a:pt x="26954" y="22489"/>
                </a:lnTo>
                <a:lnTo>
                  <a:pt x="32505" y="29385"/>
                </a:lnTo>
                <a:lnTo>
                  <a:pt x="39412" y="39262"/>
                </a:lnTo>
                <a:lnTo>
                  <a:pt x="48911" y="54005"/>
                </a:lnTo>
                <a:lnTo>
                  <a:pt x="54522" y="66197"/>
                </a:lnTo>
                <a:lnTo>
                  <a:pt x="56387" y="75437"/>
                </a:lnTo>
                <a:lnTo>
                  <a:pt x="56387" y="78485"/>
                </a:lnTo>
                <a:lnTo>
                  <a:pt x="55473" y="80771"/>
                </a:lnTo>
                <a:lnTo>
                  <a:pt x="53583" y="83057"/>
                </a:lnTo>
                <a:lnTo>
                  <a:pt x="51694" y="84581"/>
                </a:lnTo>
                <a:lnTo>
                  <a:pt x="49347" y="86105"/>
                </a:lnTo>
                <a:lnTo>
                  <a:pt x="62179" y="86105"/>
                </a:lnTo>
                <a:lnTo>
                  <a:pt x="63245" y="82295"/>
                </a:lnTo>
                <a:lnTo>
                  <a:pt x="63226" y="71144"/>
                </a:lnTo>
                <a:lnTo>
                  <a:pt x="63212" y="67167"/>
                </a:lnTo>
                <a:lnTo>
                  <a:pt x="61438" y="57229"/>
                </a:lnTo>
                <a:lnTo>
                  <a:pt x="56807" y="45244"/>
                </a:lnTo>
                <a:lnTo>
                  <a:pt x="49097" y="31024"/>
                </a:lnTo>
                <a:lnTo>
                  <a:pt x="43607" y="224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096325" y="2510780"/>
            <a:ext cx="55244" cy="100965"/>
          </a:xfrm>
          <a:custGeom>
            <a:avLst/>
            <a:gdLst/>
            <a:ahLst/>
            <a:cxnLst/>
            <a:rect l="l" t="t" r="r" b="b"/>
            <a:pathLst>
              <a:path w="55245" h="100964">
                <a:moveTo>
                  <a:pt x="4758" y="1523"/>
                </a:moveTo>
                <a:lnTo>
                  <a:pt x="0" y="19800"/>
                </a:lnTo>
                <a:lnTo>
                  <a:pt x="6262" y="30272"/>
                </a:lnTo>
                <a:lnTo>
                  <a:pt x="11841" y="41657"/>
                </a:lnTo>
                <a:lnTo>
                  <a:pt x="22985" y="78485"/>
                </a:lnTo>
                <a:lnTo>
                  <a:pt x="25119" y="98785"/>
                </a:lnTo>
                <a:lnTo>
                  <a:pt x="25972" y="100583"/>
                </a:lnTo>
                <a:lnTo>
                  <a:pt x="30422" y="100583"/>
                </a:lnTo>
                <a:lnTo>
                  <a:pt x="31977" y="95249"/>
                </a:lnTo>
                <a:lnTo>
                  <a:pt x="28015" y="54101"/>
                </a:lnTo>
                <a:lnTo>
                  <a:pt x="20181" y="31241"/>
                </a:lnTo>
                <a:lnTo>
                  <a:pt x="39688" y="31241"/>
                </a:lnTo>
                <a:lnTo>
                  <a:pt x="42919" y="29717"/>
                </a:lnTo>
                <a:lnTo>
                  <a:pt x="47796" y="24383"/>
                </a:lnTo>
                <a:lnTo>
                  <a:pt x="52551" y="19049"/>
                </a:lnTo>
                <a:lnTo>
                  <a:pt x="52844" y="18287"/>
                </a:lnTo>
                <a:lnTo>
                  <a:pt x="22467" y="18287"/>
                </a:lnTo>
                <a:lnTo>
                  <a:pt x="17834" y="16001"/>
                </a:lnTo>
                <a:lnTo>
                  <a:pt x="13841" y="12953"/>
                </a:lnTo>
                <a:lnTo>
                  <a:pt x="11738" y="10667"/>
                </a:lnTo>
                <a:lnTo>
                  <a:pt x="8751" y="6857"/>
                </a:lnTo>
                <a:lnTo>
                  <a:pt x="4758" y="1523"/>
                </a:lnTo>
                <a:close/>
              </a:path>
              <a:path w="55245" h="100964">
                <a:moveTo>
                  <a:pt x="39688" y="31241"/>
                </a:moveTo>
                <a:lnTo>
                  <a:pt x="20181" y="31241"/>
                </a:lnTo>
                <a:lnTo>
                  <a:pt x="23077" y="32003"/>
                </a:lnTo>
                <a:lnTo>
                  <a:pt x="25850" y="32765"/>
                </a:lnTo>
                <a:lnTo>
                  <a:pt x="28441" y="32003"/>
                </a:lnTo>
                <a:lnTo>
                  <a:pt x="38073" y="32003"/>
                </a:lnTo>
                <a:lnTo>
                  <a:pt x="39688" y="31241"/>
                </a:lnTo>
                <a:close/>
              </a:path>
              <a:path w="55245" h="100964">
                <a:moveTo>
                  <a:pt x="38073" y="32003"/>
                </a:moveTo>
                <a:lnTo>
                  <a:pt x="28441" y="32003"/>
                </a:lnTo>
                <a:lnTo>
                  <a:pt x="36457" y="32765"/>
                </a:lnTo>
                <a:lnTo>
                  <a:pt x="38073" y="32003"/>
                </a:lnTo>
                <a:close/>
              </a:path>
              <a:path w="55245" h="100964">
                <a:moveTo>
                  <a:pt x="52795" y="0"/>
                </a:moveTo>
                <a:lnTo>
                  <a:pt x="51576" y="761"/>
                </a:lnTo>
                <a:lnTo>
                  <a:pt x="50417" y="1523"/>
                </a:lnTo>
                <a:lnTo>
                  <a:pt x="48797" y="4946"/>
                </a:lnTo>
                <a:lnTo>
                  <a:pt x="40430" y="14677"/>
                </a:lnTo>
                <a:lnTo>
                  <a:pt x="27618" y="17525"/>
                </a:lnTo>
                <a:lnTo>
                  <a:pt x="22467" y="18287"/>
                </a:lnTo>
                <a:lnTo>
                  <a:pt x="52844" y="18287"/>
                </a:lnTo>
                <a:lnTo>
                  <a:pt x="54898" y="12953"/>
                </a:lnTo>
                <a:lnTo>
                  <a:pt x="54898" y="1523"/>
                </a:lnTo>
                <a:lnTo>
                  <a:pt x="54227" y="761"/>
                </a:lnTo>
                <a:lnTo>
                  <a:pt x="52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3931923" y="2455331"/>
            <a:ext cx="302895" cy="1981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31775" algn="l"/>
              </a:tabLst>
            </a:pPr>
            <a:r>
              <a:rPr sz="1350" dirty="0">
                <a:latin typeface="Times New Roman"/>
                <a:cs typeface="Times New Roman"/>
              </a:rPr>
              <a:t>[	]</a:t>
            </a:r>
            <a:endParaRPr sz="13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878336" y="2573264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525137" y="2511542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30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26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696"/>
                </a:lnTo>
                <a:lnTo>
                  <a:pt x="15268" y="21813"/>
                </a:lnTo>
                <a:lnTo>
                  <a:pt x="10112" y="9966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591824" y="2510780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10" h="100964">
                <a:moveTo>
                  <a:pt x="42329" y="47243"/>
                </a:moveTo>
                <a:lnTo>
                  <a:pt x="30358" y="47243"/>
                </a:lnTo>
                <a:lnTo>
                  <a:pt x="34428" y="51867"/>
                </a:lnTo>
                <a:lnTo>
                  <a:pt x="35037" y="65074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74"/>
                </a:lnTo>
                <a:lnTo>
                  <a:pt x="51112" y="98602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10" h="100964">
                <a:moveTo>
                  <a:pt x="2081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71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817" y="0"/>
                </a:lnTo>
                <a:close/>
              </a:path>
              <a:path w="54610" h="100964">
                <a:moveTo>
                  <a:pt x="27767" y="48005"/>
                </a:moveTo>
                <a:lnTo>
                  <a:pt x="1871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10" h="100964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10" h="100964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673357" y="2510780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10" h="100964">
                <a:moveTo>
                  <a:pt x="42329" y="47243"/>
                </a:moveTo>
                <a:lnTo>
                  <a:pt x="30358" y="47243"/>
                </a:lnTo>
                <a:lnTo>
                  <a:pt x="34428" y="51867"/>
                </a:lnTo>
                <a:lnTo>
                  <a:pt x="35037" y="65074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74"/>
                </a:lnTo>
                <a:lnTo>
                  <a:pt x="51112" y="98602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10" h="100964">
                <a:moveTo>
                  <a:pt x="2081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71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817" y="0"/>
                </a:lnTo>
                <a:close/>
              </a:path>
              <a:path w="54610" h="100964">
                <a:moveTo>
                  <a:pt x="27767" y="48005"/>
                </a:moveTo>
                <a:lnTo>
                  <a:pt x="1871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10" h="100964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10" h="100964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768977" y="2511542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30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26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696"/>
                </a:lnTo>
                <a:lnTo>
                  <a:pt x="15268" y="21813"/>
                </a:lnTo>
                <a:lnTo>
                  <a:pt x="10112" y="9966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40770" y="2504683"/>
            <a:ext cx="2911851" cy="15138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478792" y="2760715"/>
            <a:ext cx="5702265" cy="15214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19890" y="3076183"/>
            <a:ext cx="1921763" cy="16662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106078" y="30937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4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130814" y="3134096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264925" y="3107426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80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55"/>
                </a:lnTo>
                <a:lnTo>
                  <a:pt x="1219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21" y="125776"/>
                </a:lnTo>
                <a:lnTo>
                  <a:pt x="21634" y="130307"/>
                </a:lnTo>
                <a:lnTo>
                  <a:pt x="36291" y="131765"/>
                </a:lnTo>
                <a:lnTo>
                  <a:pt x="48706" y="130026"/>
                </a:lnTo>
                <a:lnTo>
                  <a:pt x="60990" y="125641"/>
                </a:lnTo>
                <a:lnTo>
                  <a:pt x="70586" y="118871"/>
                </a:lnTo>
                <a:lnTo>
                  <a:pt x="24566" y="118871"/>
                </a:lnTo>
                <a:lnTo>
                  <a:pt x="17556" y="116342"/>
                </a:lnTo>
                <a:lnTo>
                  <a:pt x="9387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80">
                <a:moveTo>
                  <a:pt x="68671" y="60959"/>
                </a:moveTo>
                <a:lnTo>
                  <a:pt x="6806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48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23" y="101589"/>
                </a:lnTo>
                <a:lnTo>
                  <a:pt x="73944" y="102839"/>
                </a:lnTo>
                <a:lnTo>
                  <a:pt x="72268" y="106558"/>
                </a:lnTo>
                <a:lnTo>
                  <a:pt x="68183" y="110032"/>
                </a:lnTo>
                <a:lnTo>
                  <a:pt x="59208" y="114298"/>
                </a:lnTo>
                <a:lnTo>
                  <a:pt x="47391" y="117731"/>
                </a:lnTo>
                <a:lnTo>
                  <a:pt x="33954" y="118871"/>
                </a:lnTo>
                <a:lnTo>
                  <a:pt x="70586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96" y="78485"/>
                </a:lnTo>
                <a:lnTo>
                  <a:pt x="134080" y="78485"/>
                </a:lnTo>
                <a:lnTo>
                  <a:pt x="134623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60" h="132080">
                <a:moveTo>
                  <a:pt x="97170" y="86867"/>
                </a:moveTo>
                <a:lnTo>
                  <a:pt x="79705" y="86867"/>
                </a:lnTo>
                <a:lnTo>
                  <a:pt x="82600" y="87873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60" h="132080">
                <a:moveTo>
                  <a:pt x="134080" y="78485"/>
                </a:moveTo>
                <a:lnTo>
                  <a:pt x="103296" y="78485"/>
                </a:lnTo>
                <a:lnTo>
                  <a:pt x="105857" y="85343"/>
                </a:lnTo>
                <a:lnTo>
                  <a:pt x="110733" y="87629"/>
                </a:lnTo>
                <a:lnTo>
                  <a:pt x="122695" y="87249"/>
                </a:lnTo>
                <a:lnTo>
                  <a:pt x="133548" y="80721"/>
                </a:lnTo>
                <a:lnTo>
                  <a:pt x="134080" y="78485"/>
                </a:lnTo>
                <a:close/>
              </a:path>
              <a:path w="137160" h="132080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60" h="132080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60" h="132080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60" h="132080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9021" y="48005"/>
                </a:lnTo>
                <a:lnTo>
                  <a:pt x="123383" y="57149"/>
                </a:lnTo>
                <a:lnTo>
                  <a:pt x="12749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3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23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60" h="132080">
                <a:moveTo>
                  <a:pt x="102565" y="0"/>
                </a:moveTo>
                <a:lnTo>
                  <a:pt x="94579" y="8381"/>
                </a:lnTo>
                <a:lnTo>
                  <a:pt x="10253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60" h="132080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60" h="132080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408181" y="3154670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462284" y="316838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75282" y="3143987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679454" y="3168386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736604" y="3165337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30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30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30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30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30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30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789944" y="3091424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104" y="19635"/>
                </a:lnTo>
                <a:lnTo>
                  <a:pt x="44935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81" y="64556"/>
                </a:lnTo>
                <a:lnTo>
                  <a:pt x="31888" y="75035"/>
                </a:lnTo>
                <a:lnTo>
                  <a:pt x="32843" y="85489"/>
                </a:lnTo>
                <a:lnTo>
                  <a:pt x="22791" y="90347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2" y="90459"/>
                </a:lnTo>
                <a:lnTo>
                  <a:pt x="39866" y="81937"/>
                </a:lnTo>
                <a:lnTo>
                  <a:pt x="37478" y="65645"/>
                </a:lnTo>
                <a:lnTo>
                  <a:pt x="33463" y="53715"/>
                </a:lnTo>
                <a:lnTo>
                  <a:pt x="31045" y="38185"/>
                </a:lnTo>
                <a:lnTo>
                  <a:pt x="43789" y="34136"/>
                </a:lnTo>
                <a:lnTo>
                  <a:pt x="55423" y="30831"/>
                </a:lnTo>
                <a:lnTo>
                  <a:pt x="6595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861572" y="316838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924466" y="30937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949201" y="3095233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30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30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080266" y="3128761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137416" y="3150860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225045" y="3154670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337822" y="3182102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430786" y="3153146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25274" y="316838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587757" y="3131048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704566" y="3093710"/>
            <a:ext cx="718343" cy="14401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486918" y="3076183"/>
            <a:ext cx="1229867" cy="16459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781555" y="3128761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59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59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59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59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59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839467" y="3150860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933193" y="3128761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59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59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59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59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59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994915" y="3106664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19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787" y="12191"/>
                </a:lnTo>
                <a:lnTo>
                  <a:pt x="20375" y="11429"/>
                </a:lnTo>
                <a:lnTo>
                  <a:pt x="649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19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19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19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19">
                <a:moveTo>
                  <a:pt x="23500" y="11429"/>
                </a:moveTo>
                <a:lnTo>
                  <a:pt x="20787" y="12191"/>
                </a:lnTo>
                <a:lnTo>
                  <a:pt x="26121" y="12191"/>
                </a:lnTo>
                <a:lnTo>
                  <a:pt x="23500" y="11429"/>
                </a:lnTo>
                <a:close/>
              </a:path>
              <a:path w="33020" h="20319">
                <a:moveTo>
                  <a:pt x="30998" y="0"/>
                </a:moveTo>
                <a:lnTo>
                  <a:pt x="2688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2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19">
                <a:moveTo>
                  <a:pt x="8900" y="10667"/>
                </a:moveTo>
                <a:lnTo>
                  <a:pt x="649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19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75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19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990343" y="3144002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4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086355" y="315467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7141981" y="3118093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69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69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69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69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33150" y="3129524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5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96151" y="309142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71834" y="3137905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6" y="85284"/>
                </a:lnTo>
                <a:lnTo>
                  <a:pt x="11573" y="95521"/>
                </a:lnTo>
                <a:lnTo>
                  <a:pt x="21938" y="99878"/>
                </a:lnTo>
                <a:lnTo>
                  <a:pt x="36841" y="101257"/>
                </a:lnTo>
                <a:lnTo>
                  <a:pt x="49165" y="99457"/>
                </a:lnTo>
                <a:lnTo>
                  <a:pt x="61572" y="95073"/>
                </a:lnTo>
                <a:lnTo>
                  <a:pt x="71061" y="88391"/>
                </a:lnTo>
                <a:lnTo>
                  <a:pt x="24572" y="88391"/>
                </a:lnTo>
                <a:lnTo>
                  <a:pt x="17574" y="85862"/>
                </a:lnTo>
                <a:lnTo>
                  <a:pt x="9381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30" y="30479"/>
                </a:moveTo>
                <a:lnTo>
                  <a:pt x="68817" y="30479"/>
                </a:lnTo>
                <a:lnTo>
                  <a:pt x="68281" y="31241"/>
                </a:lnTo>
                <a:lnTo>
                  <a:pt x="67625" y="32765"/>
                </a:lnTo>
                <a:lnTo>
                  <a:pt x="62804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94" y="71201"/>
                </a:lnTo>
                <a:lnTo>
                  <a:pt x="74724" y="72359"/>
                </a:lnTo>
                <a:lnTo>
                  <a:pt x="73045" y="76078"/>
                </a:lnTo>
                <a:lnTo>
                  <a:pt x="68854" y="79552"/>
                </a:lnTo>
                <a:lnTo>
                  <a:pt x="59239" y="83950"/>
                </a:lnTo>
                <a:lnTo>
                  <a:pt x="47336" y="87284"/>
                </a:lnTo>
                <a:lnTo>
                  <a:pt x="33957" y="88391"/>
                </a:lnTo>
                <a:lnTo>
                  <a:pt x="71061" y="88391"/>
                </a:lnTo>
                <a:lnTo>
                  <a:pt x="72718" y="87225"/>
                </a:lnTo>
                <a:lnTo>
                  <a:pt x="79104" y="76931"/>
                </a:lnTo>
                <a:lnTo>
                  <a:pt x="80247" y="73731"/>
                </a:lnTo>
                <a:lnTo>
                  <a:pt x="80820" y="69646"/>
                </a:lnTo>
                <a:lnTo>
                  <a:pt x="80814" y="61447"/>
                </a:lnTo>
                <a:lnTo>
                  <a:pt x="80628" y="58552"/>
                </a:lnTo>
                <a:lnTo>
                  <a:pt x="80198" y="55625"/>
                </a:lnTo>
                <a:lnTo>
                  <a:pt x="96094" y="55625"/>
                </a:lnTo>
                <a:lnTo>
                  <a:pt x="96094" y="45719"/>
                </a:lnTo>
                <a:lnTo>
                  <a:pt x="81914" y="45719"/>
                </a:lnTo>
                <a:lnTo>
                  <a:pt x="76199" y="41147"/>
                </a:lnTo>
                <a:lnTo>
                  <a:pt x="70673" y="32003"/>
                </a:lnTo>
                <a:lnTo>
                  <a:pt x="69997" y="31241"/>
                </a:lnTo>
                <a:lnTo>
                  <a:pt x="69530" y="30479"/>
                </a:lnTo>
                <a:close/>
              </a:path>
              <a:path w="96520" h="101600">
                <a:moveTo>
                  <a:pt x="96094" y="55625"/>
                </a:moveTo>
                <a:lnTo>
                  <a:pt x="80198" y="55625"/>
                </a:lnTo>
                <a:lnTo>
                  <a:pt x="81914" y="56692"/>
                </a:lnTo>
                <a:lnTo>
                  <a:pt x="85426" y="57149"/>
                </a:lnTo>
                <a:lnTo>
                  <a:pt x="96094" y="57149"/>
                </a:lnTo>
                <a:lnTo>
                  <a:pt x="96094" y="55625"/>
                </a:lnTo>
                <a:close/>
              </a:path>
              <a:path w="96520" h="101600">
                <a:moveTo>
                  <a:pt x="96094" y="44957"/>
                </a:moveTo>
                <a:lnTo>
                  <a:pt x="87712" y="44957"/>
                </a:lnTo>
                <a:lnTo>
                  <a:pt x="81914" y="45719"/>
                </a:lnTo>
                <a:lnTo>
                  <a:pt x="96094" y="45719"/>
                </a:lnTo>
                <a:lnTo>
                  <a:pt x="96094" y="44957"/>
                </a:lnTo>
                <a:close/>
              </a:path>
              <a:path w="96520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764036" y="3150860"/>
            <a:ext cx="40005" cy="90170"/>
          </a:xfrm>
          <a:custGeom>
            <a:avLst/>
            <a:gdLst/>
            <a:ahLst/>
            <a:cxnLst/>
            <a:rect l="l" t="t" r="r" b="b"/>
            <a:pathLst>
              <a:path w="40004" h="90169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004" h="90169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004" h="90169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004" h="90169">
                <a:moveTo>
                  <a:pt x="22372" y="74310"/>
                </a:moveTo>
                <a:lnTo>
                  <a:pt x="13904" y="82021"/>
                </a:lnTo>
                <a:lnTo>
                  <a:pt x="22180" y="89915"/>
                </a:lnTo>
                <a:lnTo>
                  <a:pt x="30668" y="82204"/>
                </a:lnTo>
                <a:lnTo>
                  <a:pt x="22372" y="74310"/>
                </a:lnTo>
                <a:close/>
              </a:path>
              <a:path w="40004" h="90169">
                <a:moveTo>
                  <a:pt x="12466" y="57302"/>
                </a:moveTo>
                <a:lnTo>
                  <a:pt x="4322" y="65349"/>
                </a:lnTo>
                <a:lnTo>
                  <a:pt x="12466" y="73334"/>
                </a:lnTo>
                <a:lnTo>
                  <a:pt x="20622" y="65288"/>
                </a:lnTo>
                <a:lnTo>
                  <a:pt x="12466" y="57302"/>
                </a:lnTo>
                <a:close/>
              </a:path>
              <a:path w="40004" h="90169">
                <a:moveTo>
                  <a:pt x="31705" y="57302"/>
                </a:moveTo>
                <a:lnTo>
                  <a:pt x="23621" y="65288"/>
                </a:lnTo>
                <a:lnTo>
                  <a:pt x="31705" y="73334"/>
                </a:lnTo>
                <a:lnTo>
                  <a:pt x="39861" y="65349"/>
                </a:lnTo>
                <a:lnTo>
                  <a:pt x="31705" y="57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817893" y="309142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834902" y="3116570"/>
            <a:ext cx="48895" cy="121285"/>
          </a:xfrm>
          <a:custGeom>
            <a:avLst/>
            <a:gdLst/>
            <a:ahLst/>
            <a:cxnLst/>
            <a:rect l="l" t="t" r="r" b="b"/>
            <a:pathLst>
              <a:path w="48894" h="121285">
                <a:moveTo>
                  <a:pt x="37194" y="51815"/>
                </a:moveTo>
                <a:lnTo>
                  <a:pt x="36658" y="51815"/>
                </a:lnTo>
                <a:lnTo>
                  <a:pt x="36277" y="52577"/>
                </a:lnTo>
                <a:lnTo>
                  <a:pt x="35813" y="53339"/>
                </a:lnTo>
                <a:lnTo>
                  <a:pt x="30909" y="63245"/>
                </a:lnTo>
                <a:lnTo>
                  <a:pt x="38755" y="70865"/>
                </a:lnTo>
                <a:lnTo>
                  <a:pt x="42671" y="76961"/>
                </a:lnTo>
                <a:lnTo>
                  <a:pt x="14290" y="113041"/>
                </a:lnTo>
                <a:lnTo>
                  <a:pt x="1036" y="117256"/>
                </a:lnTo>
                <a:lnTo>
                  <a:pt x="0" y="117835"/>
                </a:lnTo>
                <a:lnTo>
                  <a:pt x="0" y="119176"/>
                </a:lnTo>
                <a:lnTo>
                  <a:pt x="999" y="119633"/>
                </a:lnTo>
                <a:lnTo>
                  <a:pt x="2941" y="119938"/>
                </a:lnTo>
                <a:lnTo>
                  <a:pt x="8951" y="120792"/>
                </a:lnTo>
                <a:lnTo>
                  <a:pt x="16050" y="121157"/>
                </a:lnTo>
                <a:lnTo>
                  <a:pt x="28133" y="121157"/>
                </a:lnTo>
                <a:lnTo>
                  <a:pt x="32954" y="117226"/>
                </a:lnTo>
                <a:lnTo>
                  <a:pt x="42198" y="103745"/>
                </a:lnTo>
                <a:lnTo>
                  <a:pt x="47129" y="91882"/>
                </a:lnTo>
                <a:lnTo>
                  <a:pt x="48767" y="79400"/>
                </a:lnTo>
                <a:lnTo>
                  <a:pt x="48767" y="76199"/>
                </a:lnTo>
                <a:lnTo>
                  <a:pt x="38288" y="53339"/>
                </a:lnTo>
                <a:lnTo>
                  <a:pt x="37658" y="52577"/>
                </a:lnTo>
                <a:lnTo>
                  <a:pt x="37194" y="51815"/>
                </a:lnTo>
                <a:close/>
              </a:path>
              <a:path w="48894" h="121285">
                <a:moveTo>
                  <a:pt x="28276" y="0"/>
                </a:moveTo>
                <a:lnTo>
                  <a:pt x="20192" y="8381"/>
                </a:lnTo>
                <a:lnTo>
                  <a:pt x="28325" y="16763"/>
                </a:lnTo>
                <a:lnTo>
                  <a:pt x="36383" y="8381"/>
                </a:lnTo>
                <a:lnTo>
                  <a:pt x="28276" y="0"/>
                </a:lnTo>
                <a:close/>
              </a:path>
              <a:path w="48894" h="121285">
                <a:moveTo>
                  <a:pt x="37993" y="17525"/>
                </a:moveTo>
                <a:lnTo>
                  <a:pt x="29849" y="25145"/>
                </a:lnTo>
                <a:lnTo>
                  <a:pt x="37993" y="33527"/>
                </a:lnTo>
                <a:lnTo>
                  <a:pt x="46149" y="25145"/>
                </a:lnTo>
                <a:lnTo>
                  <a:pt x="37993" y="17525"/>
                </a:lnTo>
                <a:close/>
              </a:path>
              <a:path w="48894" h="121285">
                <a:moveTo>
                  <a:pt x="18800" y="17525"/>
                </a:moveTo>
                <a:lnTo>
                  <a:pt x="10607" y="25145"/>
                </a:lnTo>
                <a:lnTo>
                  <a:pt x="18717" y="33527"/>
                </a:lnTo>
                <a:lnTo>
                  <a:pt x="26907" y="25145"/>
                </a:lnTo>
                <a:lnTo>
                  <a:pt x="18800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940819" y="316838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003304" y="3131048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488948" y="3348980"/>
            <a:ext cx="691895" cy="14985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131939" y="3354313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29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26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701"/>
                </a:lnTo>
                <a:lnTo>
                  <a:pt x="15260" y="21822"/>
                </a:lnTo>
                <a:lnTo>
                  <a:pt x="10113" y="9969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198625" y="3353551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10" h="100964">
                <a:moveTo>
                  <a:pt x="42329" y="47243"/>
                </a:moveTo>
                <a:lnTo>
                  <a:pt x="30358" y="47243"/>
                </a:lnTo>
                <a:lnTo>
                  <a:pt x="34429" y="51879"/>
                </a:lnTo>
                <a:lnTo>
                  <a:pt x="35033" y="65082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74"/>
                </a:lnTo>
                <a:lnTo>
                  <a:pt x="51112" y="98602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10" h="100964">
                <a:moveTo>
                  <a:pt x="2078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68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787" y="0"/>
                </a:lnTo>
                <a:close/>
              </a:path>
              <a:path w="54610" h="100964">
                <a:moveTo>
                  <a:pt x="27767" y="48005"/>
                </a:moveTo>
                <a:lnTo>
                  <a:pt x="1868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10" h="100964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10" h="100964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279398" y="3353551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10" h="100964">
                <a:moveTo>
                  <a:pt x="42329" y="47243"/>
                </a:moveTo>
                <a:lnTo>
                  <a:pt x="30358" y="47243"/>
                </a:lnTo>
                <a:lnTo>
                  <a:pt x="34429" y="51879"/>
                </a:lnTo>
                <a:lnTo>
                  <a:pt x="35033" y="65082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74"/>
                </a:lnTo>
                <a:lnTo>
                  <a:pt x="51112" y="98602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10" h="100964">
                <a:moveTo>
                  <a:pt x="2078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68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787" y="0"/>
                </a:lnTo>
                <a:close/>
              </a:path>
              <a:path w="54610" h="100964">
                <a:moveTo>
                  <a:pt x="27767" y="48005"/>
                </a:moveTo>
                <a:lnTo>
                  <a:pt x="1868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10" h="100964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10" h="100964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358813" y="3350504"/>
            <a:ext cx="60325" cy="104139"/>
          </a:xfrm>
          <a:custGeom>
            <a:avLst/>
            <a:gdLst/>
            <a:ahLst/>
            <a:cxnLst/>
            <a:rect l="l" t="t" r="r" b="b"/>
            <a:pathLst>
              <a:path w="60325" h="104139">
                <a:moveTo>
                  <a:pt x="4770" y="4571"/>
                </a:moveTo>
                <a:lnTo>
                  <a:pt x="0" y="23581"/>
                </a:lnTo>
                <a:lnTo>
                  <a:pt x="6547" y="34255"/>
                </a:lnTo>
                <a:lnTo>
                  <a:pt x="12207" y="45699"/>
                </a:lnTo>
                <a:lnTo>
                  <a:pt x="23219" y="82368"/>
                </a:lnTo>
                <a:lnTo>
                  <a:pt x="24155" y="89915"/>
                </a:lnTo>
                <a:lnTo>
                  <a:pt x="24826" y="95249"/>
                </a:lnTo>
                <a:lnTo>
                  <a:pt x="25161" y="98297"/>
                </a:lnTo>
                <a:lnTo>
                  <a:pt x="25618" y="101772"/>
                </a:lnTo>
                <a:lnTo>
                  <a:pt x="26441" y="103631"/>
                </a:lnTo>
                <a:lnTo>
                  <a:pt x="29824" y="103631"/>
                </a:lnTo>
                <a:lnTo>
                  <a:pt x="31105" y="101345"/>
                </a:lnTo>
                <a:lnTo>
                  <a:pt x="31531" y="96773"/>
                </a:lnTo>
                <a:lnTo>
                  <a:pt x="31684" y="96011"/>
                </a:lnTo>
                <a:lnTo>
                  <a:pt x="31689" y="95249"/>
                </a:lnTo>
                <a:lnTo>
                  <a:pt x="31707" y="82295"/>
                </a:lnTo>
                <a:lnTo>
                  <a:pt x="30845" y="70036"/>
                </a:lnTo>
                <a:lnTo>
                  <a:pt x="28422" y="57149"/>
                </a:lnTo>
                <a:lnTo>
                  <a:pt x="26533" y="49529"/>
                </a:lnTo>
                <a:lnTo>
                  <a:pt x="24399" y="43433"/>
                </a:lnTo>
                <a:lnTo>
                  <a:pt x="22022" y="39623"/>
                </a:lnTo>
                <a:lnTo>
                  <a:pt x="52425" y="39623"/>
                </a:lnTo>
                <a:lnTo>
                  <a:pt x="53568" y="38861"/>
                </a:lnTo>
                <a:lnTo>
                  <a:pt x="57775" y="35813"/>
                </a:lnTo>
                <a:lnTo>
                  <a:pt x="59847" y="32765"/>
                </a:lnTo>
                <a:lnTo>
                  <a:pt x="59847" y="32003"/>
                </a:lnTo>
                <a:lnTo>
                  <a:pt x="47015" y="32003"/>
                </a:lnTo>
                <a:lnTo>
                  <a:pt x="41681" y="31241"/>
                </a:lnTo>
                <a:lnTo>
                  <a:pt x="38786" y="31241"/>
                </a:lnTo>
                <a:lnTo>
                  <a:pt x="36012" y="30479"/>
                </a:lnTo>
                <a:lnTo>
                  <a:pt x="33391" y="29717"/>
                </a:lnTo>
                <a:lnTo>
                  <a:pt x="30434" y="28193"/>
                </a:lnTo>
                <a:lnTo>
                  <a:pt x="28636" y="25907"/>
                </a:lnTo>
                <a:lnTo>
                  <a:pt x="28026" y="22859"/>
                </a:lnTo>
                <a:lnTo>
                  <a:pt x="27843" y="22097"/>
                </a:lnTo>
                <a:lnTo>
                  <a:pt x="18059" y="22097"/>
                </a:lnTo>
                <a:lnTo>
                  <a:pt x="12146" y="15239"/>
                </a:lnTo>
                <a:lnTo>
                  <a:pt x="7726" y="9143"/>
                </a:lnTo>
                <a:lnTo>
                  <a:pt x="4770" y="4571"/>
                </a:lnTo>
                <a:close/>
              </a:path>
              <a:path w="60325" h="104139">
                <a:moveTo>
                  <a:pt x="52425" y="39623"/>
                </a:moveTo>
                <a:lnTo>
                  <a:pt x="22022" y="39623"/>
                </a:lnTo>
                <a:lnTo>
                  <a:pt x="26106" y="42671"/>
                </a:lnTo>
                <a:lnTo>
                  <a:pt x="31440" y="44195"/>
                </a:lnTo>
                <a:lnTo>
                  <a:pt x="38054" y="43433"/>
                </a:lnTo>
                <a:lnTo>
                  <a:pt x="45562" y="43433"/>
                </a:lnTo>
                <a:lnTo>
                  <a:pt x="48996" y="41909"/>
                </a:lnTo>
                <a:lnTo>
                  <a:pt x="52425" y="39623"/>
                </a:lnTo>
                <a:close/>
              </a:path>
              <a:path w="60325" h="104139">
                <a:moveTo>
                  <a:pt x="45562" y="43433"/>
                </a:moveTo>
                <a:lnTo>
                  <a:pt x="38054" y="43433"/>
                </a:lnTo>
                <a:lnTo>
                  <a:pt x="43845" y="44195"/>
                </a:lnTo>
                <a:lnTo>
                  <a:pt x="45562" y="43433"/>
                </a:lnTo>
                <a:close/>
              </a:path>
              <a:path w="60325" h="104139">
                <a:moveTo>
                  <a:pt x="59299" y="27431"/>
                </a:moveTo>
                <a:lnTo>
                  <a:pt x="57378" y="27431"/>
                </a:lnTo>
                <a:lnTo>
                  <a:pt x="56312" y="28193"/>
                </a:lnTo>
                <a:lnTo>
                  <a:pt x="54909" y="28955"/>
                </a:lnTo>
                <a:lnTo>
                  <a:pt x="51404" y="31241"/>
                </a:lnTo>
                <a:lnTo>
                  <a:pt x="47015" y="32003"/>
                </a:lnTo>
                <a:lnTo>
                  <a:pt x="59847" y="32003"/>
                </a:lnTo>
                <a:lnTo>
                  <a:pt x="59847" y="28193"/>
                </a:lnTo>
                <a:lnTo>
                  <a:pt x="59299" y="27431"/>
                </a:lnTo>
                <a:close/>
              </a:path>
              <a:path w="60325" h="104139">
                <a:moveTo>
                  <a:pt x="39822" y="0"/>
                </a:moveTo>
                <a:lnTo>
                  <a:pt x="33634" y="761"/>
                </a:lnTo>
                <a:lnTo>
                  <a:pt x="28544" y="2285"/>
                </a:lnTo>
                <a:lnTo>
                  <a:pt x="24521" y="6857"/>
                </a:lnTo>
                <a:lnTo>
                  <a:pt x="20528" y="10667"/>
                </a:lnTo>
                <a:lnTo>
                  <a:pt x="18394" y="16001"/>
                </a:lnTo>
                <a:lnTo>
                  <a:pt x="18059" y="22097"/>
                </a:lnTo>
                <a:lnTo>
                  <a:pt x="27843" y="22097"/>
                </a:lnTo>
                <a:lnTo>
                  <a:pt x="27843" y="17525"/>
                </a:lnTo>
                <a:lnTo>
                  <a:pt x="29062" y="15239"/>
                </a:lnTo>
                <a:lnTo>
                  <a:pt x="34000" y="10667"/>
                </a:lnTo>
                <a:lnTo>
                  <a:pt x="37170" y="9905"/>
                </a:lnTo>
                <a:lnTo>
                  <a:pt x="40919" y="9143"/>
                </a:lnTo>
                <a:lnTo>
                  <a:pt x="54970" y="9143"/>
                </a:lnTo>
                <a:lnTo>
                  <a:pt x="54239" y="7619"/>
                </a:lnTo>
                <a:lnTo>
                  <a:pt x="52623" y="5333"/>
                </a:lnTo>
                <a:lnTo>
                  <a:pt x="50063" y="3809"/>
                </a:lnTo>
                <a:lnTo>
                  <a:pt x="46893" y="1523"/>
                </a:lnTo>
                <a:lnTo>
                  <a:pt x="43449" y="761"/>
                </a:lnTo>
                <a:lnTo>
                  <a:pt x="39822" y="0"/>
                </a:lnTo>
                <a:close/>
              </a:path>
              <a:path w="60325" h="104139">
                <a:moveTo>
                  <a:pt x="54970" y="9143"/>
                </a:moveTo>
                <a:lnTo>
                  <a:pt x="40919" y="9143"/>
                </a:lnTo>
                <a:lnTo>
                  <a:pt x="45583" y="9905"/>
                </a:lnTo>
                <a:lnTo>
                  <a:pt x="49545" y="9905"/>
                </a:lnTo>
                <a:lnTo>
                  <a:pt x="52715" y="11429"/>
                </a:lnTo>
                <a:lnTo>
                  <a:pt x="54727" y="11429"/>
                </a:lnTo>
                <a:lnTo>
                  <a:pt x="55214" y="10667"/>
                </a:lnTo>
                <a:lnTo>
                  <a:pt x="55306" y="9905"/>
                </a:lnTo>
                <a:lnTo>
                  <a:pt x="5497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880622" y="3332215"/>
            <a:ext cx="5178436" cy="16662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770" y="3363457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59" h="132079">
                <a:moveTo>
                  <a:pt x="12466" y="76961"/>
                </a:moveTo>
                <a:lnTo>
                  <a:pt x="9954" y="76961"/>
                </a:lnTo>
                <a:lnTo>
                  <a:pt x="9000" y="78485"/>
                </a:lnTo>
                <a:lnTo>
                  <a:pt x="7178" y="80771"/>
                </a:lnTo>
                <a:lnTo>
                  <a:pt x="5382" y="83819"/>
                </a:lnTo>
                <a:lnTo>
                  <a:pt x="3617" y="87355"/>
                </a:lnTo>
                <a:lnTo>
                  <a:pt x="1225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37" y="125774"/>
                </a:lnTo>
                <a:lnTo>
                  <a:pt x="21640" y="130306"/>
                </a:lnTo>
                <a:lnTo>
                  <a:pt x="36305" y="131764"/>
                </a:lnTo>
                <a:lnTo>
                  <a:pt x="48717" y="130023"/>
                </a:lnTo>
                <a:lnTo>
                  <a:pt x="61005" y="125637"/>
                </a:lnTo>
                <a:lnTo>
                  <a:pt x="70589" y="118871"/>
                </a:lnTo>
                <a:lnTo>
                  <a:pt x="24572" y="118871"/>
                </a:lnTo>
                <a:lnTo>
                  <a:pt x="17574" y="116342"/>
                </a:lnTo>
                <a:lnTo>
                  <a:pt x="9381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1999" y="80009"/>
                </a:lnTo>
                <a:lnTo>
                  <a:pt x="1232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59" h="132079">
                <a:moveTo>
                  <a:pt x="68662" y="60959"/>
                </a:moveTo>
                <a:lnTo>
                  <a:pt x="68055" y="60959"/>
                </a:lnTo>
                <a:lnTo>
                  <a:pt x="67519" y="61721"/>
                </a:lnTo>
                <a:lnTo>
                  <a:pt x="66863" y="63245"/>
                </a:lnTo>
                <a:lnTo>
                  <a:pt x="62151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32" y="101589"/>
                </a:lnTo>
                <a:lnTo>
                  <a:pt x="73962" y="102839"/>
                </a:lnTo>
                <a:lnTo>
                  <a:pt x="72283" y="106558"/>
                </a:lnTo>
                <a:lnTo>
                  <a:pt x="68198" y="110032"/>
                </a:lnTo>
                <a:lnTo>
                  <a:pt x="59212" y="114297"/>
                </a:lnTo>
                <a:lnTo>
                  <a:pt x="47401" y="117731"/>
                </a:lnTo>
                <a:lnTo>
                  <a:pt x="33957" y="118871"/>
                </a:lnTo>
                <a:lnTo>
                  <a:pt x="70589" y="118871"/>
                </a:lnTo>
                <a:lnTo>
                  <a:pt x="79711" y="86867"/>
                </a:lnTo>
                <a:lnTo>
                  <a:pt x="97165" y="86867"/>
                </a:lnTo>
                <a:lnTo>
                  <a:pt x="99761" y="85343"/>
                </a:lnTo>
                <a:lnTo>
                  <a:pt x="103299" y="78485"/>
                </a:lnTo>
                <a:lnTo>
                  <a:pt x="134080" y="78485"/>
                </a:lnTo>
                <a:lnTo>
                  <a:pt x="134624" y="76199"/>
                </a:lnTo>
                <a:lnTo>
                  <a:pt x="82759" y="76199"/>
                </a:lnTo>
                <a:lnTo>
                  <a:pt x="79104" y="74675"/>
                </a:lnTo>
                <a:lnTo>
                  <a:pt x="76056" y="70865"/>
                </a:lnTo>
                <a:lnTo>
                  <a:pt x="74950" y="70103"/>
                </a:lnTo>
                <a:lnTo>
                  <a:pt x="72902" y="67055"/>
                </a:lnTo>
                <a:lnTo>
                  <a:pt x="69911" y="62483"/>
                </a:lnTo>
                <a:lnTo>
                  <a:pt x="69198" y="61721"/>
                </a:lnTo>
                <a:lnTo>
                  <a:pt x="68662" y="60959"/>
                </a:lnTo>
                <a:close/>
              </a:path>
              <a:path w="137159" h="132079">
                <a:moveTo>
                  <a:pt x="97165" y="86867"/>
                </a:moveTo>
                <a:lnTo>
                  <a:pt x="79711" y="86867"/>
                </a:lnTo>
                <a:lnTo>
                  <a:pt x="82616" y="87873"/>
                </a:lnTo>
                <a:lnTo>
                  <a:pt x="85283" y="88391"/>
                </a:lnTo>
                <a:lnTo>
                  <a:pt x="94570" y="88391"/>
                </a:lnTo>
                <a:lnTo>
                  <a:pt x="97165" y="86867"/>
                </a:lnTo>
                <a:close/>
              </a:path>
              <a:path w="137159" h="132079">
                <a:moveTo>
                  <a:pt x="134080" y="78485"/>
                </a:moveTo>
                <a:lnTo>
                  <a:pt x="103299" y="78485"/>
                </a:lnTo>
                <a:lnTo>
                  <a:pt x="105857" y="85343"/>
                </a:lnTo>
                <a:lnTo>
                  <a:pt x="110727" y="87629"/>
                </a:lnTo>
                <a:lnTo>
                  <a:pt x="122696" y="87250"/>
                </a:lnTo>
                <a:lnTo>
                  <a:pt x="133549" y="80722"/>
                </a:lnTo>
                <a:lnTo>
                  <a:pt x="134080" y="78485"/>
                </a:lnTo>
                <a:close/>
              </a:path>
              <a:path w="137159" h="132079">
                <a:moveTo>
                  <a:pt x="86999" y="75437"/>
                </a:moveTo>
                <a:lnTo>
                  <a:pt x="82759" y="76199"/>
                </a:lnTo>
                <a:lnTo>
                  <a:pt x="91820" y="76199"/>
                </a:lnTo>
                <a:lnTo>
                  <a:pt x="86999" y="75437"/>
                </a:lnTo>
                <a:close/>
              </a:path>
              <a:path w="137159" h="132079">
                <a:moveTo>
                  <a:pt x="102763" y="59435"/>
                </a:moveTo>
                <a:lnTo>
                  <a:pt x="101809" y="60197"/>
                </a:lnTo>
                <a:lnTo>
                  <a:pt x="101153" y="60959"/>
                </a:lnTo>
                <a:lnTo>
                  <a:pt x="100772" y="63245"/>
                </a:lnTo>
                <a:lnTo>
                  <a:pt x="99904" y="67055"/>
                </a:lnTo>
                <a:lnTo>
                  <a:pt x="98810" y="70103"/>
                </a:lnTo>
                <a:lnTo>
                  <a:pt x="97392" y="71627"/>
                </a:lnTo>
                <a:lnTo>
                  <a:pt x="95298" y="74675"/>
                </a:lnTo>
                <a:lnTo>
                  <a:pt x="91820" y="76199"/>
                </a:lnTo>
                <a:lnTo>
                  <a:pt x="115525" y="76199"/>
                </a:lnTo>
                <a:lnTo>
                  <a:pt x="111572" y="74675"/>
                </a:lnTo>
                <a:lnTo>
                  <a:pt x="109097" y="73151"/>
                </a:lnTo>
                <a:lnTo>
                  <a:pt x="106619" y="70865"/>
                </a:lnTo>
                <a:lnTo>
                  <a:pt x="105049" y="67817"/>
                </a:lnTo>
                <a:lnTo>
                  <a:pt x="104393" y="62483"/>
                </a:lnTo>
                <a:lnTo>
                  <a:pt x="104201" y="60959"/>
                </a:lnTo>
                <a:lnTo>
                  <a:pt x="103631" y="60197"/>
                </a:lnTo>
                <a:lnTo>
                  <a:pt x="102763" y="59435"/>
                </a:lnTo>
                <a:close/>
              </a:path>
              <a:path w="137159" h="132079">
                <a:moveTo>
                  <a:pt x="120908" y="75437"/>
                </a:moveTo>
                <a:lnTo>
                  <a:pt x="115525" y="76199"/>
                </a:lnTo>
                <a:lnTo>
                  <a:pt x="123194" y="76199"/>
                </a:lnTo>
                <a:lnTo>
                  <a:pt x="120908" y="75437"/>
                </a:lnTo>
                <a:close/>
              </a:path>
              <a:path w="137159" h="132079">
                <a:moveTo>
                  <a:pt x="130682" y="46481"/>
                </a:moveTo>
                <a:lnTo>
                  <a:pt x="130003" y="46481"/>
                </a:lnTo>
                <a:lnTo>
                  <a:pt x="129588" y="47243"/>
                </a:lnTo>
                <a:lnTo>
                  <a:pt x="129015" y="48005"/>
                </a:lnTo>
                <a:lnTo>
                  <a:pt x="123383" y="57149"/>
                </a:lnTo>
                <a:lnTo>
                  <a:pt x="127491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34" y="73151"/>
                </a:lnTo>
                <a:lnTo>
                  <a:pt x="126729" y="73913"/>
                </a:lnTo>
                <a:lnTo>
                  <a:pt x="125099" y="75437"/>
                </a:lnTo>
                <a:lnTo>
                  <a:pt x="123194" y="76199"/>
                </a:lnTo>
                <a:lnTo>
                  <a:pt x="134624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7" y="53339"/>
                </a:lnTo>
                <a:lnTo>
                  <a:pt x="131682" y="48005"/>
                </a:lnTo>
                <a:lnTo>
                  <a:pt x="131112" y="47243"/>
                </a:lnTo>
                <a:lnTo>
                  <a:pt x="130682" y="46481"/>
                </a:lnTo>
                <a:close/>
              </a:path>
              <a:path w="137159" h="132079">
                <a:moveTo>
                  <a:pt x="102571" y="0"/>
                </a:moveTo>
                <a:lnTo>
                  <a:pt x="94570" y="8381"/>
                </a:lnTo>
                <a:lnTo>
                  <a:pt x="102537" y="16763"/>
                </a:lnTo>
                <a:lnTo>
                  <a:pt x="110572" y="8381"/>
                </a:lnTo>
                <a:lnTo>
                  <a:pt x="102571" y="0"/>
                </a:lnTo>
                <a:close/>
              </a:path>
              <a:path w="137159" h="132079">
                <a:moveTo>
                  <a:pt x="112096" y="17525"/>
                </a:moveTo>
                <a:lnTo>
                  <a:pt x="104012" y="25145"/>
                </a:lnTo>
                <a:lnTo>
                  <a:pt x="112145" y="33527"/>
                </a:lnTo>
                <a:lnTo>
                  <a:pt x="120252" y="25145"/>
                </a:lnTo>
                <a:lnTo>
                  <a:pt x="112096" y="17525"/>
                </a:lnTo>
                <a:close/>
              </a:path>
              <a:path w="137159" h="132079">
                <a:moveTo>
                  <a:pt x="93046" y="17525"/>
                </a:moveTo>
                <a:lnTo>
                  <a:pt x="84902" y="25145"/>
                </a:lnTo>
                <a:lnTo>
                  <a:pt x="93012" y="33527"/>
                </a:lnTo>
                <a:lnTo>
                  <a:pt x="101153" y="25907"/>
                </a:lnTo>
                <a:lnTo>
                  <a:pt x="93046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84026" y="3410701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38128" y="342441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40770" y="3588248"/>
            <a:ext cx="6640073" cy="16687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842360" y="3845042"/>
            <a:ext cx="5341988" cy="16662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490600" y="3867139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69" h="100329">
                <a:moveTo>
                  <a:pt x="4382" y="0"/>
                </a:moveTo>
                <a:lnTo>
                  <a:pt x="0" y="20533"/>
                </a:lnTo>
                <a:lnTo>
                  <a:pt x="5607" y="31434"/>
                </a:lnTo>
                <a:lnTo>
                  <a:pt x="10428" y="43324"/>
                </a:lnTo>
                <a:lnTo>
                  <a:pt x="14480" y="56387"/>
                </a:lnTo>
                <a:lnTo>
                  <a:pt x="16955" y="65531"/>
                </a:lnTo>
                <a:lnTo>
                  <a:pt x="18373" y="73151"/>
                </a:lnTo>
                <a:lnTo>
                  <a:pt x="18671" y="80771"/>
                </a:lnTo>
                <a:lnTo>
                  <a:pt x="18421" y="84581"/>
                </a:lnTo>
                <a:lnTo>
                  <a:pt x="18421" y="87629"/>
                </a:lnTo>
                <a:lnTo>
                  <a:pt x="18671" y="91439"/>
                </a:lnTo>
                <a:lnTo>
                  <a:pt x="18946" y="96926"/>
                </a:lnTo>
                <a:lnTo>
                  <a:pt x="19897" y="99821"/>
                </a:lnTo>
                <a:lnTo>
                  <a:pt x="24661" y="99821"/>
                </a:lnTo>
                <a:lnTo>
                  <a:pt x="26291" y="92201"/>
                </a:lnTo>
                <a:lnTo>
                  <a:pt x="26291" y="76199"/>
                </a:lnTo>
                <a:lnTo>
                  <a:pt x="26238" y="72696"/>
                </a:lnTo>
                <a:lnTo>
                  <a:pt x="15256" y="21814"/>
                </a:lnTo>
                <a:lnTo>
                  <a:pt x="10101" y="9966"/>
                </a:lnTo>
                <a:lnTo>
                  <a:pt x="43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557278" y="3866377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09" h="100964">
                <a:moveTo>
                  <a:pt x="42330" y="47243"/>
                </a:moveTo>
                <a:lnTo>
                  <a:pt x="30373" y="47243"/>
                </a:lnTo>
                <a:lnTo>
                  <a:pt x="34421" y="51878"/>
                </a:lnTo>
                <a:lnTo>
                  <a:pt x="35040" y="65081"/>
                </a:lnTo>
                <a:lnTo>
                  <a:pt x="50042" y="100583"/>
                </a:lnTo>
                <a:lnTo>
                  <a:pt x="50566" y="100583"/>
                </a:lnTo>
                <a:lnTo>
                  <a:pt x="50804" y="99974"/>
                </a:lnTo>
                <a:lnTo>
                  <a:pt x="51130" y="98602"/>
                </a:lnTo>
                <a:lnTo>
                  <a:pt x="54290" y="84581"/>
                </a:lnTo>
                <a:lnTo>
                  <a:pt x="50340" y="80009"/>
                </a:lnTo>
                <a:lnTo>
                  <a:pt x="47432" y="75437"/>
                </a:lnTo>
                <a:lnTo>
                  <a:pt x="44065" y="62750"/>
                </a:lnTo>
                <a:lnTo>
                  <a:pt x="42452" y="50561"/>
                </a:lnTo>
                <a:lnTo>
                  <a:pt x="42330" y="47243"/>
                </a:lnTo>
                <a:close/>
              </a:path>
              <a:path w="54609" h="100964">
                <a:moveTo>
                  <a:pt x="20811" y="0"/>
                </a:moveTo>
                <a:lnTo>
                  <a:pt x="14990" y="761"/>
                </a:lnTo>
                <a:lnTo>
                  <a:pt x="9954" y="3809"/>
                </a:lnTo>
                <a:lnTo>
                  <a:pt x="1904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27" y="48767"/>
                </a:lnTo>
                <a:lnTo>
                  <a:pt x="18717" y="48005"/>
                </a:lnTo>
                <a:lnTo>
                  <a:pt x="27784" y="48005"/>
                </a:lnTo>
                <a:lnTo>
                  <a:pt x="30373" y="47243"/>
                </a:lnTo>
                <a:lnTo>
                  <a:pt x="42330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62" y="20573"/>
                </a:lnTo>
                <a:lnTo>
                  <a:pt x="13334" y="16001"/>
                </a:lnTo>
                <a:lnTo>
                  <a:pt x="15895" y="15239"/>
                </a:lnTo>
                <a:lnTo>
                  <a:pt x="18751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12" y="761"/>
                </a:lnTo>
                <a:lnTo>
                  <a:pt x="20811" y="0"/>
                </a:lnTo>
                <a:close/>
              </a:path>
              <a:path w="54609" h="100964">
                <a:moveTo>
                  <a:pt x="27784" y="48005"/>
                </a:moveTo>
                <a:lnTo>
                  <a:pt x="18717" y="48005"/>
                </a:lnTo>
                <a:lnTo>
                  <a:pt x="25194" y="48767"/>
                </a:lnTo>
                <a:lnTo>
                  <a:pt x="27784" y="48005"/>
                </a:lnTo>
                <a:close/>
              </a:path>
              <a:path w="54609" h="100964">
                <a:moveTo>
                  <a:pt x="21143" y="33527"/>
                </a:moveTo>
                <a:lnTo>
                  <a:pt x="12131" y="34289"/>
                </a:lnTo>
                <a:lnTo>
                  <a:pt x="25764" y="34289"/>
                </a:lnTo>
                <a:lnTo>
                  <a:pt x="21143" y="33527"/>
                </a:lnTo>
                <a:close/>
              </a:path>
              <a:path w="54609" h="100964">
                <a:moveTo>
                  <a:pt x="38740" y="14477"/>
                </a:moveTo>
                <a:lnTo>
                  <a:pt x="18751" y="14477"/>
                </a:lnTo>
                <a:lnTo>
                  <a:pt x="22716" y="15239"/>
                </a:lnTo>
                <a:lnTo>
                  <a:pt x="26039" y="16763"/>
                </a:lnTo>
                <a:lnTo>
                  <a:pt x="28763" y="20573"/>
                </a:lnTo>
                <a:lnTo>
                  <a:pt x="31241" y="24383"/>
                </a:lnTo>
                <a:lnTo>
                  <a:pt x="32573" y="28193"/>
                </a:lnTo>
                <a:lnTo>
                  <a:pt x="32765" y="32003"/>
                </a:lnTo>
                <a:lnTo>
                  <a:pt x="29611" y="33527"/>
                </a:lnTo>
                <a:lnTo>
                  <a:pt x="25764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638811" y="3866377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10" h="100964">
                <a:moveTo>
                  <a:pt x="42330" y="47243"/>
                </a:moveTo>
                <a:lnTo>
                  <a:pt x="30373" y="47243"/>
                </a:lnTo>
                <a:lnTo>
                  <a:pt x="34421" y="51878"/>
                </a:lnTo>
                <a:lnTo>
                  <a:pt x="35040" y="65081"/>
                </a:lnTo>
                <a:lnTo>
                  <a:pt x="50042" y="100583"/>
                </a:lnTo>
                <a:lnTo>
                  <a:pt x="50566" y="100583"/>
                </a:lnTo>
                <a:lnTo>
                  <a:pt x="50804" y="99974"/>
                </a:lnTo>
                <a:lnTo>
                  <a:pt x="51130" y="98602"/>
                </a:lnTo>
                <a:lnTo>
                  <a:pt x="54290" y="84581"/>
                </a:lnTo>
                <a:lnTo>
                  <a:pt x="50340" y="80009"/>
                </a:lnTo>
                <a:lnTo>
                  <a:pt x="47432" y="75437"/>
                </a:lnTo>
                <a:lnTo>
                  <a:pt x="44065" y="62750"/>
                </a:lnTo>
                <a:lnTo>
                  <a:pt x="42452" y="50561"/>
                </a:lnTo>
                <a:lnTo>
                  <a:pt x="42330" y="47243"/>
                </a:lnTo>
                <a:close/>
              </a:path>
              <a:path w="54610" h="100964">
                <a:moveTo>
                  <a:pt x="20811" y="0"/>
                </a:moveTo>
                <a:lnTo>
                  <a:pt x="14990" y="761"/>
                </a:lnTo>
                <a:lnTo>
                  <a:pt x="9954" y="3809"/>
                </a:lnTo>
                <a:lnTo>
                  <a:pt x="1904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27" y="48767"/>
                </a:lnTo>
                <a:lnTo>
                  <a:pt x="18717" y="48005"/>
                </a:lnTo>
                <a:lnTo>
                  <a:pt x="27784" y="48005"/>
                </a:lnTo>
                <a:lnTo>
                  <a:pt x="30373" y="47243"/>
                </a:lnTo>
                <a:lnTo>
                  <a:pt x="42330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62" y="20573"/>
                </a:lnTo>
                <a:lnTo>
                  <a:pt x="13334" y="16001"/>
                </a:lnTo>
                <a:lnTo>
                  <a:pt x="15895" y="15239"/>
                </a:lnTo>
                <a:lnTo>
                  <a:pt x="18751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12" y="761"/>
                </a:lnTo>
                <a:lnTo>
                  <a:pt x="20811" y="0"/>
                </a:lnTo>
                <a:close/>
              </a:path>
              <a:path w="54610" h="100964">
                <a:moveTo>
                  <a:pt x="27784" y="48005"/>
                </a:moveTo>
                <a:lnTo>
                  <a:pt x="18717" y="48005"/>
                </a:lnTo>
                <a:lnTo>
                  <a:pt x="25194" y="48767"/>
                </a:lnTo>
                <a:lnTo>
                  <a:pt x="27784" y="48005"/>
                </a:lnTo>
                <a:close/>
              </a:path>
              <a:path w="54610" h="100964">
                <a:moveTo>
                  <a:pt x="21143" y="33527"/>
                </a:moveTo>
                <a:lnTo>
                  <a:pt x="12131" y="34289"/>
                </a:lnTo>
                <a:lnTo>
                  <a:pt x="25764" y="34289"/>
                </a:lnTo>
                <a:lnTo>
                  <a:pt x="21143" y="33527"/>
                </a:lnTo>
                <a:close/>
              </a:path>
              <a:path w="54610" h="100964">
                <a:moveTo>
                  <a:pt x="38740" y="14477"/>
                </a:moveTo>
                <a:lnTo>
                  <a:pt x="18751" y="14477"/>
                </a:lnTo>
                <a:lnTo>
                  <a:pt x="22716" y="15239"/>
                </a:lnTo>
                <a:lnTo>
                  <a:pt x="26039" y="16763"/>
                </a:lnTo>
                <a:lnTo>
                  <a:pt x="28763" y="20573"/>
                </a:lnTo>
                <a:lnTo>
                  <a:pt x="31241" y="24383"/>
                </a:lnTo>
                <a:lnTo>
                  <a:pt x="32573" y="28193"/>
                </a:lnTo>
                <a:lnTo>
                  <a:pt x="32765" y="32003"/>
                </a:lnTo>
                <a:lnTo>
                  <a:pt x="29611" y="33527"/>
                </a:lnTo>
                <a:lnTo>
                  <a:pt x="25764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718228" y="3863330"/>
            <a:ext cx="60325" cy="104139"/>
          </a:xfrm>
          <a:custGeom>
            <a:avLst/>
            <a:gdLst/>
            <a:ahLst/>
            <a:cxnLst/>
            <a:rect l="l" t="t" r="r" b="b"/>
            <a:pathLst>
              <a:path w="60325" h="104139">
                <a:moveTo>
                  <a:pt x="4784" y="4571"/>
                </a:moveTo>
                <a:lnTo>
                  <a:pt x="0" y="23586"/>
                </a:lnTo>
                <a:lnTo>
                  <a:pt x="6545" y="34259"/>
                </a:lnTo>
                <a:lnTo>
                  <a:pt x="12211" y="45701"/>
                </a:lnTo>
                <a:lnTo>
                  <a:pt x="23213" y="82370"/>
                </a:lnTo>
                <a:lnTo>
                  <a:pt x="24154" y="89915"/>
                </a:lnTo>
                <a:lnTo>
                  <a:pt x="24834" y="95249"/>
                </a:lnTo>
                <a:lnTo>
                  <a:pt x="25166" y="98297"/>
                </a:lnTo>
                <a:lnTo>
                  <a:pt x="25633" y="101772"/>
                </a:lnTo>
                <a:lnTo>
                  <a:pt x="26440" y="103631"/>
                </a:lnTo>
                <a:lnTo>
                  <a:pt x="29824" y="103631"/>
                </a:lnTo>
                <a:lnTo>
                  <a:pt x="31122" y="101345"/>
                </a:lnTo>
                <a:lnTo>
                  <a:pt x="31537" y="96773"/>
                </a:lnTo>
                <a:lnTo>
                  <a:pt x="31692" y="96011"/>
                </a:lnTo>
                <a:lnTo>
                  <a:pt x="31698" y="95249"/>
                </a:lnTo>
                <a:lnTo>
                  <a:pt x="31721" y="82295"/>
                </a:lnTo>
                <a:lnTo>
                  <a:pt x="30863" y="70037"/>
                </a:lnTo>
                <a:lnTo>
                  <a:pt x="28455" y="57149"/>
                </a:lnTo>
                <a:lnTo>
                  <a:pt x="26550" y="49529"/>
                </a:lnTo>
                <a:lnTo>
                  <a:pt x="24404" y="43433"/>
                </a:lnTo>
                <a:lnTo>
                  <a:pt x="22012" y="39623"/>
                </a:lnTo>
                <a:lnTo>
                  <a:pt x="52458" y="39623"/>
                </a:lnTo>
                <a:lnTo>
                  <a:pt x="53601" y="38861"/>
                </a:lnTo>
                <a:lnTo>
                  <a:pt x="57792" y="35813"/>
                </a:lnTo>
                <a:lnTo>
                  <a:pt x="59837" y="32765"/>
                </a:lnTo>
                <a:lnTo>
                  <a:pt x="59837" y="32003"/>
                </a:lnTo>
                <a:lnTo>
                  <a:pt x="47014" y="32003"/>
                </a:lnTo>
                <a:lnTo>
                  <a:pt x="41680" y="31241"/>
                </a:lnTo>
                <a:lnTo>
                  <a:pt x="38776" y="31241"/>
                </a:lnTo>
                <a:lnTo>
                  <a:pt x="36026" y="30479"/>
                </a:lnTo>
                <a:lnTo>
                  <a:pt x="33408" y="29717"/>
                </a:lnTo>
                <a:lnTo>
                  <a:pt x="30442" y="28193"/>
                </a:lnTo>
                <a:lnTo>
                  <a:pt x="28644" y="25907"/>
                </a:lnTo>
                <a:lnTo>
                  <a:pt x="28025" y="22859"/>
                </a:lnTo>
                <a:lnTo>
                  <a:pt x="27833" y="22097"/>
                </a:lnTo>
                <a:lnTo>
                  <a:pt x="18058" y="22097"/>
                </a:lnTo>
                <a:lnTo>
                  <a:pt x="12154" y="15239"/>
                </a:lnTo>
                <a:lnTo>
                  <a:pt x="7726" y="9143"/>
                </a:lnTo>
                <a:lnTo>
                  <a:pt x="4784" y="4571"/>
                </a:lnTo>
                <a:close/>
              </a:path>
              <a:path w="60325" h="104139">
                <a:moveTo>
                  <a:pt x="52458" y="39623"/>
                </a:moveTo>
                <a:lnTo>
                  <a:pt x="22012" y="39623"/>
                </a:lnTo>
                <a:lnTo>
                  <a:pt x="26120" y="42671"/>
                </a:lnTo>
                <a:lnTo>
                  <a:pt x="31454" y="44195"/>
                </a:lnTo>
                <a:lnTo>
                  <a:pt x="38062" y="43433"/>
                </a:lnTo>
                <a:lnTo>
                  <a:pt x="45567" y="43433"/>
                </a:lnTo>
                <a:lnTo>
                  <a:pt x="49029" y="41909"/>
                </a:lnTo>
                <a:lnTo>
                  <a:pt x="52458" y="39623"/>
                </a:lnTo>
                <a:close/>
              </a:path>
              <a:path w="60325" h="104139">
                <a:moveTo>
                  <a:pt x="45567" y="43433"/>
                </a:moveTo>
                <a:lnTo>
                  <a:pt x="38062" y="43433"/>
                </a:lnTo>
                <a:lnTo>
                  <a:pt x="43835" y="44195"/>
                </a:lnTo>
                <a:lnTo>
                  <a:pt x="45567" y="43433"/>
                </a:lnTo>
                <a:close/>
              </a:path>
              <a:path w="60325" h="104139">
                <a:moveTo>
                  <a:pt x="59316" y="27431"/>
                </a:moveTo>
                <a:lnTo>
                  <a:pt x="57411" y="27431"/>
                </a:lnTo>
                <a:lnTo>
                  <a:pt x="56302" y="28193"/>
                </a:lnTo>
                <a:lnTo>
                  <a:pt x="54933" y="28955"/>
                </a:lnTo>
                <a:lnTo>
                  <a:pt x="51397" y="31241"/>
                </a:lnTo>
                <a:lnTo>
                  <a:pt x="47014" y="32003"/>
                </a:lnTo>
                <a:lnTo>
                  <a:pt x="59837" y="32003"/>
                </a:lnTo>
                <a:lnTo>
                  <a:pt x="59837" y="28193"/>
                </a:lnTo>
                <a:lnTo>
                  <a:pt x="59316" y="27431"/>
                </a:lnTo>
                <a:close/>
              </a:path>
              <a:path w="60325" h="104139">
                <a:moveTo>
                  <a:pt x="39836" y="0"/>
                </a:moveTo>
                <a:lnTo>
                  <a:pt x="33634" y="761"/>
                </a:lnTo>
                <a:lnTo>
                  <a:pt x="28537" y="2285"/>
                </a:lnTo>
                <a:lnTo>
                  <a:pt x="24535" y="6857"/>
                </a:lnTo>
                <a:lnTo>
                  <a:pt x="20536" y="10667"/>
                </a:lnTo>
                <a:lnTo>
                  <a:pt x="18394" y="16001"/>
                </a:lnTo>
                <a:lnTo>
                  <a:pt x="18058" y="22097"/>
                </a:lnTo>
                <a:lnTo>
                  <a:pt x="27833" y="22097"/>
                </a:lnTo>
                <a:lnTo>
                  <a:pt x="27833" y="17525"/>
                </a:lnTo>
                <a:lnTo>
                  <a:pt x="29062" y="15239"/>
                </a:lnTo>
                <a:lnTo>
                  <a:pt x="34015" y="10667"/>
                </a:lnTo>
                <a:lnTo>
                  <a:pt x="37169" y="9905"/>
                </a:lnTo>
                <a:lnTo>
                  <a:pt x="40918" y="9143"/>
                </a:lnTo>
                <a:lnTo>
                  <a:pt x="54970" y="9143"/>
                </a:lnTo>
                <a:lnTo>
                  <a:pt x="54253" y="7619"/>
                </a:lnTo>
                <a:lnTo>
                  <a:pt x="52647" y="5333"/>
                </a:lnTo>
                <a:lnTo>
                  <a:pt x="50062" y="3809"/>
                </a:lnTo>
                <a:lnTo>
                  <a:pt x="46883" y="1523"/>
                </a:lnTo>
                <a:lnTo>
                  <a:pt x="43454" y="761"/>
                </a:lnTo>
                <a:lnTo>
                  <a:pt x="39836" y="0"/>
                </a:lnTo>
                <a:close/>
              </a:path>
              <a:path w="60325" h="104139">
                <a:moveTo>
                  <a:pt x="54970" y="9143"/>
                </a:moveTo>
                <a:lnTo>
                  <a:pt x="40918" y="9143"/>
                </a:lnTo>
                <a:lnTo>
                  <a:pt x="45600" y="9905"/>
                </a:lnTo>
                <a:lnTo>
                  <a:pt x="49550" y="9905"/>
                </a:lnTo>
                <a:lnTo>
                  <a:pt x="52729" y="11429"/>
                </a:lnTo>
                <a:lnTo>
                  <a:pt x="54744" y="11429"/>
                </a:lnTo>
                <a:lnTo>
                  <a:pt x="55207" y="10667"/>
                </a:lnTo>
                <a:lnTo>
                  <a:pt x="55314" y="9905"/>
                </a:lnTo>
                <a:lnTo>
                  <a:pt x="5497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28984" y="3864092"/>
            <a:ext cx="691895" cy="14684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33150" y="4174987"/>
            <a:ext cx="6517391" cy="16763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162562" y="4423400"/>
            <a:ext cx="6021787" cy="17602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105156" y="4762489"/>
            <a:ext cx="1946147" cy="17754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40770" y="5109962"/>
            <a:ext cx="6509009" cy="16687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975103" y="5420857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035302" y="544448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090927" y="5397236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904238" y="5433049"/>
            <a:ext cx="15240" cy="52069"/>
          </a:xfrm>
          <a:custGeom>
            <a:avLst/>
            <a:gdLst/>
            <a:ahLst/>
            <a:cxnLst/>
            <a:rect l="l" t="t" r="r" b="b"/>
            <a:pathLst>
              <a:path w="15240" h="52070">
                <a:moveTo>
                  <a:pt x="11521" y="761"/>
                </a:moveTo>
                <a:lnTo>
                  <a:pt x="3688" y="761"/>
                </a:lnTo>
                <a:lnTo>
                  <a:pt x="761" y="3809"/>
                </a:lnTo>
                <a:lnTo>
                  <a:pt x="0" y="5333"/>
                </a:lnTo>
                <a:lnTo>
                  <a:pt x="0" y="9905"/>
                </a:lnTo>
                <a:lnTo>
                  <a:pt x="761" y="11429"/>
                </a:lnTo>
                <a:lnTo>
                  <a:pt x="3809" y="14477"/>
                </a:lnTo>
                <a:lnTo>
                  <a:pt x="5547" y="15239"/>
                </a:lnTo>
                <a:lnTo>
                  <a:pt x="7619" y="14477"/>
                </a:lnTo>
                <a:lnTo>
                  <a:pt x="11429" y="14477"/>
                </a:lnTo>
                <a:lnTo>
                  <a:pt x="14477" y="11429"/>
                </a:lnTo>
                <a:lnTo>
                  <a:pt x="15239" y="9905"/>
                </a:lnTo>
                <a:lnTo>
                  <a:pt x="15239" y="5333"/>
                </a:lnTo>
                <a:lnTo>
                  <a:pt x="14508" y="3809"/>
                </a:lnTo>
                <a:lnTo>
                  <a:pt x="12984" y="2285"/>
                </a:lnTo>
                <a:lnTo>
                  <a:pt x="11521" y="761"/>
                </a:lnTo>
                <a:close/>
              </a:path>
              <a:path w="15240" h="52070">
                <a:moveTo>
                  <a:pt x="11429" y="14477"/>
                </a:moveTo>
                <a:lnTo>
                  <a:pt x="7619" y="14477"/>
                </a:lnTo>
                <a:lnTo>
                  <a:pt x="9662" y="15239"/>
                </a:lnTo>
                <a:lnTo>
                  <a:pt x="11429" y="14477"/>
                </a:lnTo>
                <a:close/>
              </a:path>
              <a:path w="15240" h="52070">
                <a:moveTo>
                  <a:pt x="7619" y="0"/>
                </a:moveTo>
                <a:lnTo>
                  <a:pt x="5516" y="761"/>
                </a:lnTo>
                <a:lnTo>
                  <a:pt x="9723" y="761"/>
                </a:lnTo>
                <a:lnTo>
                  <a:pt x="7619" y="0"/>
                </a:lnTo>
                <a:close/>
              </a:path>
              <a:path w="15240" h="52070">
                <a:moveTo>
                  <a:pt x="11429" y="38099"/>
                </a:moveTo>
                <a:lnTo>
                  <a:pt x="3809" y="38099"/>
                </a:lnTo>
                <a:lnTo>
                  <a:pt x="761" y="41147"/>
                </a:lnTo>
                <a:lnTo>
                  <a:pt x="0" y="43433"/>
                </a:lnTo>
                <a:lnTo>
                  <a:pt x="0" y="47243"/>
                </a:lnTo>
                <a:lnTo>
                  <a:pt x="761" y="48767"/>
                </a:lnTo>
                <a:lnTo>
                  <a:pt x="2285" y="50291"/>
                </a:lnTo>
                <a:lnTo>
                  <a:pt x="3809" y="51145"/>
                </a:lnTo>
                <a:lnTo>
                  <a:pt x="5547" y="51815"/>
                </a:lnTo>
                <a:lnTo>
                  <a:pt x="9662" y="51815"/>
                </a:lnTo>
                <a:lnTo>
                  <a:pt x="11429" y="51145"/>
                </a:lnTo>
                <a:lnTo>
                  <a:pt x="12953" y="50291"/>
                </a:lnTo>
                <a:lnTo>
                  <a:pt x="14477" y="48767"/>
                </a:lnTo>
                <a:lnTo>
                  <a:pt x="15239" y="47243"/>
                </a:lnTo>
                <a:lnTo>
                  <a:pt x="15239" y="43433"/>
                </a:lnTo>
                <a:lnTo>
                  <a:pt x="14477" y="41147"/>
                </a:lnTo>
                <a:lnTo>
                  <a:pt x="11429" y="38099"/>
                </a:lnTo>
                <a:close/>
              </a:path>
              <a:path w="15240" h="52070">
                <a:moveTo>
                  <a:pt x="7619" y="37337"/>
                </a:moveTo>
                <a:lnTo>
                  <a:pt x="5547" y="38099"/>
                </a:lnTo>
                <a:lnTo>
                  <a:pt x="9662" y="38099"/>
                </a:lnTo>
                <a:lnTo>
                  <a:pt x="7619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7084439" y="5718799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29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26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701"/>
                </a:lnTo>
                <a:lnTo>
                  <a:pt x="15260" y="21822"/>
                </a:lnTo>
                <a:lnTo>
                  <a:pt x="10113" y="9969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7020195" y="5726419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59" h="110489">
                <a:moveTo>
                  <a:pt x="34156" y="0"/>
                </a:moveTo>
                <a:lnTo>
                  <a:pt x="32845" y="0"/>
                </a:lnTo>
                <a:lnTo>
                  <a:pt x="28968" y="3075"/>
                </a:lnTo>
                <a:lnTo>
                  <a:pt x="4446" y="33482"/>
                </a:lnTo>
                <a:lnTo>
                  <a:pt x="0" y="59262"/>
                </a:lnTo>
                <a:lnTo>
                  <a:pt x="2347" y="71597"/>
                </a:lnTo>
                <a:lnTo>
                  <a:pt x="27694" y="108082"/>
                </a:lnTo>
                <a:lnTo>
                  <a:pt x="30986" y="110489"/>
                </a:lnTo>
                <a:lnTo>
                  <a:pt x="34278" y="110489"/>
                </a:lnTo>
                <a:lnTo>
                  <a:pt x="35131" y="109880"/>
                </a:lnTo>
                <a:lnTo>
                  <a:pt x="35123" y="108082"/>
                </a:lnTo>
                <a:lnTo>
                  <a:pt x="35009" y="107624"/>
                </a:lnTo>
                <a:lnTo>
                  <a:pt x="33379" y="105490"/>
                </a:lnTo>
                <a:lnTo>
                  <a:pt x="25032" y="93702"/>
                </a:lnTo>
                <a:lnTo>
                  <a:pt x="19541" y="84846"/>
                </a:lnTo>
                <a:lnTo>
                  <a:pt x="15430" y="74677"/>
                </a:lnTo>
                <a:lnTo>
                  <a:pt x="13109" y="62419"/>
                </a:lnTo>
                <a:lnTo>
                  <a:pt x="12712" y="47080"/>
                </a:lnTo>
                <a:lnTo>
                  <a:pt x="15729" y="35782"/>
                </a:lnTo>
                <a:lnTo>
                  <a:pt x="21193" y="23674"/>
                </a:lnTo>
                <a:lnTo>
                  <a:pt x="29096" y="10667"/>
                </a:lnTo>
                <a:lnTo>
                  <a:pt x="32266" y="6857"/>
                </a:lnTo>
                <a:lnTo>
                  <a:pt x="34278" y="3809"/>
                </a:lnTo>
                <a:lnTo>
                  <a:pt x="35040" y="2285"/>
                </a:lnTo>
                <a:lnTo>
                  <a:pt x="35040" y="1523"/>
                </a:lnTo>
                <a:lnTo>
                  <a:pt x="34765" y="761"/>
                </a:lnTo>
                <a:lnTo>
                  <a:pt x="34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279148" y="5696701"/>
            <a:ext cx="2513289" cy="16662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991874" y="6044174"/>
            <a:ext cx="99060" cy="102235"/>
          </a:xfrm>
          <a:custGeom>
            <a:avLst/>
            <a:gdLst/>
            <a:ahLst/>
            <a:cxnLst/>
            <a:rect l="l" t="t" r="r" b="b"/>
            <a:pathLst>
              <a:path w="99059" h="102235">
                <a:moveTo>
                  <a:pt x="1463" y="85343"/>
                </a:moveTo>
                <a:lnTo>
                  <a:pt x="0" y="85343"/>
                </a:lnTo>
                <a:lnTo>
                  <a:pt x="0" y="86105"/>
                </a:lnTo>
                <a:lnTo>
                  <a:pt x="274" y="86867"/>
                </a:lnTo>
                <a:lnTo>
                  <a:pt x="761" y="87629"/>
                </a:lnTo>
                <a:lnTo>
                  <a:pt x="3749" y="94487"/>
                </a:lnTo>
                <a:lnTo>
                  <a:pt x="9000" y="99059"/>
                </a:lnTo>
                <a:lnTo>
                  <a:pt x="16514" y="101345"/>
                </a:lnTo>
                <a:lnTo>
                  <a:pt x="19943" y="101742"/>
                </a:lnTo>
                <a:lnTo>
                  <a:pt x="25715" y="102107"/>
                </a:lnTo>
                <a:lnTo>
                  <a:pt x="36293" y="102103"/>
                </a:lnTo>
                <a:lnTo>
                  <a:pt x="86340" y="94282"/>
                </a:lnTo>
                <a:lnTo>
                  <a:pt x="91008" y="89915"/>
                </a:lnTo>
                <a:lnTo>
                  <a:pt x="14371" y="89915"/>
                </a:lnTo>
                <a:lnTo>
                  <a:pt x="7702" y="88391"/>
                </a:lnTo>
                <a:lnTo>
                  <a:pt x="2606" y="86105"/>
                </a:lnTo>
                <a:lnTo>
                  <a:pt x="1463" y="85343"/>
                </a:lnTo>
                <a:close/>
              </a:path>
              <a:path w="99059" h="102235">
                <a:moveTo>
                  <a:pt x="22667" y="89153"/>
                </a:moveTo>
                <a:lnTo>
                  <a:pt x="14371" y="89915"/>
                </a:lnTo>
                <a:lnTo>
                  <a:pt x="25715" y="89915"/>
                </a:lnTo>
                <a:lnTo>
                  <a:pt x="22667" y="89153"/>
                </a:lnTo>
                <a:close/>
              </a:path>
              <a:path w="99059" h="102235">
                <a:moveTo>
                  <a:pt x="36134" y="0"/>
                </a:moveTo>
                <a:lnTo>
                  <a:pt x="35945" y="761"/>
                </a:lnTo>
                <a:lnTo>
                  <a:pt x="35432" y="761"/>
                </a:lnTo>
                <a:lnTo>
                  <a:pt x="34670" y="1523"/>
                </a:lnTo>
                <a:lnTo>
                  <a:pt x="28017" y="18317"/>
                </a:lnTo>
                <a:lnTo>
                  <a:pt x="29087" y="30408"/>
                </a:lnTo>
                <a:lnTo>
                  <a:pt x="29906" y="43268"/>
                </a:lnTo>
                <a:lnTo>
                  <a:pt x="30479" y="57149"/>
                </a:lnTo>
                <a:lnTo>
                  <a:pt x="30504" y="83057"/>
                </a:lnTo>
                <a:lnTo>
                  <a:pt x="30528" y="84581"/>
                </a:lnTo>
                <a:lnTo>
                  <a:pt x="29992" y="86867"/>
                </a:lnTo>
                <a:lnTo>
                  <a:pt x="28895" y="87629"/>
                </a:lnTo>
                <a:lnTo>
                  <a:pt x="27812" y="89153"/>
                </a:lnTo>
                <a:lnTo>
                  <a:pt x="25715" y="89915"/>
                </a:lnTo>
                <a:lnTo>
                  <a:pt x="46530" y="89915"/>
                </a:lnTo>
                <a:lnTo>
                  <a:pt x="41766" y="89153"/>
                </a:lnTo>
                <a:lnTo>
                  <a:pt x="42567" y="84781"/>
                </a:lnTo>
                <a:lnTo>
                  <a:pt x="45027" y="83057"/>
                </a:lnTo>
                <a:lnTo>
                  <a:pt x="36051" y="83057"/>
                </a:lnTo>
                <a:lnTo>
                  <a:pt x="37420" y="75437"/>
                </a:lnTo>
                <a:lnTo>
                  <a:pt x="38099" y="69341"/>
                </a:lnTo>
                <a:lnTo>
                  <a:pt x="38071" y="56387"/>
                </a:lnTo>
                <a:lnTo>
                  <a:pt x="38043" y="48439"/>
                </a:lnTo>
                <a:lnTo>
                  <a:pt x="37804" y="36554"/>
                </a:lnTo>
                <a:lnTo>
                  <a:pt x="37386" y="18287"/>
                </a:lnTo>
                <a:lnTo>
                  <a:pt x="42565" y="18287"/>
                </a:lnTo>
                <a:lnTo>
                  <a:pt x="42373" y="17525"/>
                </a:lnTo>
                <a:lnTo>
                  <a:pt x="41849" y="16001"/>
                </a:lnTo>
                <a:lnTo>
                  <a:pt x="39861" y="11429"/>
                </a:lnTo>
                <a:lnTo>
                  <a:pt x="38288" y="6857"/>
                </a:lnTo>
                <a:lnTo>
                  <a:pt x="37231" y="3047"/>
                </a:lnTo>
                <a:lnTo>
                  <a:pt x="36764" y="1523"/>
                </a:lnTo>
                <a:lnTo>
                  <a:pt x="36432" y="761"/>
                </a:lnTo>
                <a:lnTo>
                  <a:pt x="36134" y="0"/>
                </a:lnTo>
                <a:close/>
              </a:path>
              <a:path w="99059" h="102235">
                <a:moveTo>
                  <a:pt x="51374" y="89153"/>
                </a:moveTo>
                <a:lnTo>
                  <a:pt x="46530" y="89915"/>
                </a:lnTo>
                <a:lnTo>
                  <a:pt x="57768" y="89915"/>
                </a:lnTo>
                <a:lnTo>
                  <a:pt x="51374" y="89153"/>
                </a:lnTo>
                <a:close/>
              </a:path>
              <a:path w="99059" h="102235">
                <a:moveTo>
                  <a:pt x="99059" y="67817"/>
                </a:moveTo>
                <a:lnTo>
                  <a:pt x="74294" y="67817"/>
                </a:lnTo>
                <a:lnTo>
                  <a:pt x="81665" y="69341"/>
                </a:lnTo>
                <a:lnTo>
                  <a:pt x="85237" y="71627"/>
                </a:lnTo>
                <a:lnTo>
                  <a:pt x="89391" y="73913"/>
                </a:lnTo>
                <a:lnTo>
                  <a:pt x="91439" y="76961"/>
                </a:lnTo>
                <a:lnTo>
                  <a:pt x="91439" y="83057"/>
                </a:lnTo>
                <a:lnTo>
                  <a:pt x="85426" y="86105"/>
                </a:lnTo>
                <a:lnTo>
                  <a:pt x="73426" y="87629"/>
                </a:lnTo>
                <a:lnTo>
                  <a:pt x="65150" y="89153"/>
                </a:lnTo>
                <a:lnTo>
                  <a:pt x="57768" y="89915"/>
                </a:lnTo>
                <a:lnTo>
                  <a:pt x="91008" y="89915"/>
                </a:lnTo>
                <a:lnTo>
                  <a:pt x="95885" y="85353"/>
                </a:lnTo>
                <a:lnTo>
                  <a:pt x="99059" y="73151"/>
                </a:lnTo>
                <a:lnTo>
                  <a:pt x="99059" y="67817"/>
                </a:lnTo>
                <a:close/>
              </a:path>
              <a:path w="99059" h="102235">
                <a:moveTo>
                  <a:pt x="80009" y="56387"/>
                </a:moveTo>
                <a:lnTo>
                  <a:pt x="44278" y="76199"/>
                </a:lnTo>
                <a:lnTo>
                  <a:pt x="39480" y="80771"/>
                </a:lnTo>
                <a:lnTo>
                  <a:pt x="36707" y="83057"/>
                </a:lnTo>
                <a:lnTo>
                  <a:pt x="45027" y="83057"/>
                </a:lnTo>
                <a:lnTo>
                  <a:pt x="55484" y="75729"/>
                </a:lnTo>
                <a:lnTo>
                  <a:pt x="66062" y="70114"/>
                </a:lnTo>
                <a:lnTo>
                  <a:pt x="74294" y="67817"/>
                </a:lnTo>
                <a:lnTo>
                  <a:pt x="99059" y="67817"/>
                </a:lnTo>
                <a:lnTo>
                  <a:pt x="97154" y="64007"/>
                </a:lnTo>
                <a:lnTo>
                  <a:pt x="93238" y="60959"/>
                </a:lnTo>
                <a:lnTo>
                  <a:pt x="89855" y="57911"/>
                </a:lnTo>
                <a:lnTo>
                  <a:pt x="85426" y="57149"/>
                </a:lnTo>
                <a:lnTo>
                  <a:pt x="800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104303" y="60449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129033" y="6116563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4" h="62864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4" h="62864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4" h="62864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4" h="62864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4" h="62864">
                <a:moveTo>
                  <a:pt x="25383" y="45018"/>
                </a:moveTo>
                <a:lnTo>
                  <a:pt x="16895" y="53766"/>
                </a:lnTo>
                <a:lnTo>
                  <a:pt x="25383" y="62483"/>
                </a:lnTo>
                <a:lnTo>
                  <a:pt x="33908" y="53766"/>
                </a:lnTo>
                <a:lnTo>
                  <a:pt x="25383" y="45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183136" y="6069319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70">
                <a:moveTo>
                  <a:pt x="7370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3" y="76411"/>
                </a:lnTo>
                <a:lnTo>
                  <a:pt x="26702" y="69853"/>
                </a:lnTo>
                <a:lnTo>
                  <a:pt x="27849" y="65531"/>
                </a:lnTo>
                <a:lnTo>
                  <a:pt x="18227" y="65531"/>
                </a:lnTo>
                <a:lnTo>
                  <a:pt x="7370" y="64769"/>
                </a:lnTo>
                <a:close/>
              </a:path>
              <a:path w="39369" h="77470">
                <a:moveTo>
                  <a:pt x="21991" y="33527"/>
                </a:moveTo>
                <a:lnTo>
                  <a:pt x="21037" y="33527"/>
                </a:lnTo>
                <a:lnTo>
                  <a:pt x="20573" y="35051"/>
                </a:lnTo>
                <a:lnTo>
                  <a:pt x="16084" y="45719"/>
                </a:lnTo>
                <a:lnTo>
                  <a:pt x="2114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9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78" y="35051"/>
                </a:lnTo>
                <a:lnTo>
                  <a:pt x="22610" y="34289"/>
                </a:lnTo>
                <a:lnTo>
                  <a:pt x="21991" y="33527"/>
                </a:lnTo>
                <a:close/>
              </a:path>
              <a:path w="39369" h="77470">
                <a:moveTo>
                  <a:pt x="30287" y="0"/>
                </a:moveTo>
                <a:lnTo>
                  <a:pt x="22037" y="8381"/>
                </a:lnTo>
                <a:lnTo>
                  <a:pt x="30800" y="16763"/>
                </a:lnTo>
                <a:lnTo>
                  <a:pt x="39099" y="9143"/>
                </a:lnTo>
                <a:lnTo>
                  <a:pt x="30287" y="0"/>
                </a:lnTo>
                <a:close/>
              </a:path>
              <a:path w="39369" h="77470">
                <a:moveTo>
                  <a:pt x="11810" y="0"/>
                </a:moveTo>
                <a:lnTo>
                  <a:pt x="3560" y="8381"/>
                </a:lnTo>
                <a:lnTo>
                  <a:pt x="12274" y="16763"/>
                </a:lnTo>
                <a:lnTo>
                  <a:pt x="20513" y="9143"/>
                </a:lnTo>
                <a:lnTo>
                  <a:pt x="11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225808" y="611961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288809" y="604264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360682" y="611961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423166" y="608227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1" y="33878"/>
                </a:lnTo>
                <a:lnTo>
                  <a:pt x="46508" y="23544"/>
                </a:lnTo>
                <a:lnTo>
                  <a:pt x="37981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543977" y="60449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567946" y="6091418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5" h="97154">
                <a:moveTo>
                  <a:pt x="30909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6001" y="61927"/>
                </a:lnTo>
                <a:lnTo>
                  <a:pt x="21011" y="72895"/>
                </a:lnTo>
                <a:lnTo>
                  <a:pt x="30730" y="84208"/>
                </a:lnTo>
                <a:lnTo>
                  <a:pt x="40960" y="91315"/>
                </a:lnTo>
                <a:lnTo>
                  <a:pt x="53090" y="96773"/>
                </a:lnTo>
                <a:lnTo>
                  <a:pt x="58100" y="85526"/>
                </a:lnTo>
                <a:lnTo>
                  <a:pt x="49337" y="80162"/>
                </a:lnTo>
                <a:lnTo>
                  <a:pt x="47376" y="77541"/>
                </a:lnTo>
                <a:lnTo>
                  <a:pt x="40242" y="77541"/>
                </a:lnTo>
                <a:lnTo>
                  <a:pt x="35945" y="75407"/>
                </a:lnTo>
                <a:lnTo>
                  <a:pt x="32052" y="72207"/>
                </a:lnTo>
                <a:lnTo>
                  <a:pt x="25194" y="63642"/>
                </a:lnTo>
                <a:lnTo>
                  <a:pt x="2299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24" y="42671"/>
                </a:lnTo>
                <a:lnTo>
                  <a:pt x="20324" y="37337"/>
                </a:lnTo>
                <a:lnTo>
                  <a:pt x="21467" y="31241"/>
                </a:lnTo>
                <a:lnTo>
                  <a:pt x="23670" y="25145"/>
                </a:lnTo>
                <a:lnTo>
                  <a:pt x="25658" y="19811"/>
                </a:lnTo>
                <a:lnTo>
                  <a:pt x="27371" y="17525"/>
                </a:lnTo>
                <a:lnTo>
                  <a:pt x="28849" y="16763"/>
                </a:lnTo>
                <a:lnTo>
                  <a:pt x="40781" y="16763"/>
                </a:lnTo>
                <a:lnTo>
                  <a:pt x="39672" y="13715"/>
                </a:lnTo>
                <a:lnTo>
                  <a:pt x="36326" y="5333"/>
                </a:lnTo>
                <a:lnTo>
                  <a:pt x="33421" y="761"/>
                </a:lnTo>
                <a:lnTo>
                  <a:pt x="30909" y="0"/>
                </a:lnTo>
                <a:close/>
              </a:path>
              <a:path w="71755" h="97154">
                <a:moveTo>
                  <a:pt x="71567" y="42671"/>
                </a:moveTo>
                <a:lnTo>
                  <a:pt x="66912" y="42671"/>
                </a:lnTo>
                <a:lnTo>
                  <a:pt x="57719" y="43433"/>
                </a:lnTo>
                <a:lnTo>
                  <a:pt x="50480" y="46481"/>
                </a:lnTo>
                <a:lnTo>
                  <a:pt x="45146" y="54101"/>
                </a:lnTo>
                <a:lnTo>
                  <a:pt x="41468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1" y="76017"/>
                </a:lnTo>
                <a:lnTo>
                  <a:pt x="40242" y="77541"/>
                </a:lnTo>
                <a:lnTo>
                  <a:pt x="47376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99" y="59192"/>
                </a:lnTo>
                <a:lnTo>
                  <a:pt x="57613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5" h="97154">
                <a:moveTo>
                  <a:pt x="40781" y="16763"/>
                </a:moveTo>
                <a:lnTo>
                  <a:pt x="28849" y="16763"/>
                </a:lnTo>
                <a:lnTo>
                  <a:pt x="30479" y="17525"/>
                </a:lnTo>
                <a:lnTo>
                  <a:pt x="32573" y="20573"/>
                </a:lnTo>
                <a:lnTo>
                  <a:pt x="35183" y="25907"/>
                </a:lnTo>
                <a:lnTo>
                  <a:pt x="37658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20" y="22097"/>
                </a:lnTo>
                <a:lnTo>
                  <a:pt x="40781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636526" y="606627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676150" y="6027410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5">
                <a:moveTo>
                  <a:pt x="24896" y="16001"/>
                </a:moveTo>
                <a:lnTo>
                  <a:pt x="24323" y="16001"/>
                </a:lnTo>
                <a:lnTo>
                  <a:pt x="23810" y="16763"/>
                </a:lnTo>
                <a:lnTo>
                  <a:pt x="23048" y="16763"/>
                </a:lnTo>
                <a:lnTo>
                  <a:pt x="14704" y="30642"/>
                </a:lnTo>
                <a:lnTo>
                  <a:pt x="16266" y="49195"/>
                </a:lnTo>
                <a:lnTo>
                  <a:pt x="17586" y="65732"/>
                </a:lnTo>
                <a:lnTo>
                  <a:pt x="20455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1" y="121157"/>
                </a:lnTo>
                <a:lnTo>
                  <a:pt x="21573" y="121157"/>
                </a:lnTo>
                <a:lnTo>
                  <a:pt x="22286" y="120060"/>
                </a:lnTo>
                <a:lnTo>
                  <a:pt x="23240" y="118109"/>
                </a:lnTo>
                <a:lnTo>
                  <a:pt x="25039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3" y="44118"/>
                </a:lnTo>
                <a:lnTo>
                  <a:pt x="25085" y="16763"/>
                </a:lnTo>
                <a:lnTo>
                  <a:pt x="24896" y="16001"/>
                </a:lnTo>
                <a:close/>
              </a:path>
              <a:path w="36194" h="121285">
                <a:moveTo>
                  <a:pt x="6797" y="761"/>
                </a:moveTo>
                <a:lnTo>
                  <a:pt x="4379" y="761"/>
                </a:lnTo>
                <a:lnTo>
                  <a:pt x="3179" y="2285"/>
                </a:lnTo>
                <a:lnTo>
                  <a:pt x="1844" y="5333"/>
                </a:lnTo>
                <a:lnTo>
                  <a:pt x="618" y="8381"/>
                </a:lnTo>
                <a:lnTo>
                  <a:pt x="0" y="9905"/>
                </a:lnTo>
                <a:lnTo>
                  <a:pt x="0" y="12191"/>
                </a:lnTo>
                <a:lnTo>
                  <a:pt x="463" y="12953"/>
                </a:lnTo>
                <a:lnTo>
                  <a:pt x="1953" y="12953"/>
                </a:lnTo>
                <a:lnTo>
                  <a:pt x="2855" y="12191"/>
                </a:lnTo>
                <a:lnTo>
                  <a:pt x="4084" y="10667"/>
                </a:lnTo>
                <a:lnTo>
                  <a:pt x="5382" y="9143"/>
                </a:lnTo>
                <a:lnTo>
                  <a:pt x="6333" y="8381"/>
                </a:lnTo>
                <a:lnTo>
                  <a:pt x="26915" y="8381"/>
                </a:lnTo>
                <a:lnTo>
                  <a:pt x="28849" y="7619"/>
                </a:lnTo>
                <a:lnTo>
                  <a:pt x="33527" y="3047"/>
                </a:lnTo>
                <a:lnTo>
                  <a:pt x="16571" y="3047"/>
                </a:lnTo>
                <a:lnTo>
                  <a:pt x="14477" y="2285"/>
                </a:lnTo>
                <a:lnTo>
                  <a:pt x="11667" y="1523"/>
                </a:lnTo>
                <a:lnTo>
                  <a:pt x="8894" y="1523"/>
                </a:lnTo>
                <a:lnTo>
                  <a:pt x="6797" y="761"/>
                </a:lnTo>
                <a:close/>
              </a:path>
              <a:path w="36194" h="121285">
                <a:moveTo>
                  <a:pt x="16084" y="9143"/>
                </a:moveTo>
                <a:lnTo>
                  <a:pt x="13572" y="9143"/>
                </a:lnTo>
                <a:lnTo>
                  <a:pt x="15096" y="9905"/>
                </a:lnTo>
                <a:lnTo>
                  <a:pt x="16084" y="9143"/>
                </a:lnTo>
                <a:close/>
              </a:path>
              <a:path w="36194" h="121285">
                <a:moveTo>
                  <a:pt x="26915" y="8381"/>
                </a:moveTo>
                <a:lnTo>
                  <a:pt x="9573" y="8381"/>
                </a:lnTo>
                <a:lnTo>
                  <a:pt x="11561" y="9143"/>
                </a:lnTo>
                <a:lnTo>
                  <a:pt x="16084" y="9143"/>
                </a:lnTo>
                <a:lnTo>
                  <a:pt x="23048" y="9905"/>
                </a:lnTo>
                <a:lnTo>
                  <a:pt x="26915" y="8381"/>
                </a:lnTo>
                <a:close/>
              </a:path>
              <a:path w="36194" h="121285">
                <a:moveTo>
                  <a:pt x="17955" y="2285"/>
                </a:moveTo>
                <a:lnTo>
                  <a:pt x="16571" y="3047"/>
                </a:lnTo>
                <a:lnTo>
                  <a:pt x="24191" y="3047"/>
                </a:lnTo>
                <a:lnTo>
                  <a:pt x="17955" y="2285"/>
                </a:lnTo>
                <a:close/>
              </a:path>
              <a:path w="36194" h="121285">
                <a:moveTo>
                  <a:pt x="35707" y="761"/>
                </a:moveTo>
                <a:lnTo>
                  <a:pt x="33467" y="761"/>
                </a:lnTo>
                <a:lnTo>
                  <a:pt x="31811" y="1523"/>
                </a:lnTo>
                <a:lnTo>
                  <a:pt x="28812" y="2285"/>
                </a:lnTo>
                <a:lnTo>
                  <a:pt x="2419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707" y="1523"/>
                </a:lnTo>
                <a:lnTo>
                  <a:pt x="35707" y="761"/>
                </a:lnTo>
                <a:close/>
              </a:path>
              <a:path w="36194" h="121285">
                <a:moveTo>
                  <a:pt x="35051" y="0"/>
                </a:moveTo>
                <a:lnTo>
                  <a:pt x="34564" y="761"/>
                </a:lnTo>
                <a:lnTo>
                  <a:pt x="35515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775972" y="6133327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868173" y="6042649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90" y="16001"/>
                </a:moveTo>
                <a:lnTo>
                  <a:pt x="57104" y="19635"/>
                </a:lnTo>
                <a:lnTo>
                  <a:pt x="44939" y="23522"/>
                </a:lnTo>
                <a:lnTo>
                  <a:pt x="31562" y="28193"/>
                </a:lnTo>
                <a:lnTo>
                  <a:pt x="17846" y="32765"/>
                </a:lnTo>
                <a:lnTo>
                  <a:pt x="10667" y="35051"/>
                </a:lnTo>
                <a:lnTo>
                  <a:pt x="10037" y="35813"/>
                </a:lnTo>
                <a:lnTo>
                  <a:pt x="7321" y="38861"/>
                </a:lnTo>
                <a:lnTo>
                  <a:pt x="5952" y="41909"/>
                </a:lnTo>
                <a:lnTo>
                  <a:pt x="5952" y="46481"/>
                </a:lnTo>
                <a:lnTo>
                  <a:pt x="7427" y="48767"/>
                </a:lnTo>
                <a:lnTo>
                  <a:pt x="10369" y="52577"/>
                </a:lnTo>
                <a:lnTo>
                  <a:pt x="13085" y="55625"/>
                </a:lnTo>
                <a:lnTo>
                  <a:pt x="15047" y="57911"/>
                </a:lnTo>
                <a:lnTo>
                  <a:pt x="16190" y="58673"/>
                </a:lnTo>
                <a:lnTo>
                  <a:pt x="25672" y="64550"/>
                </a:lnTo>
                <a:lnTo>
                  <a:pt x="31885" y="75030"/>
                </a:lnTo>
                <a:lnTo>
                  <a:pt x="32846" y="85481"/>
                </a:lnTo>
                <a:lnTo>
                  <a:pt x="22808" y="90345"/>
                </a:lnTo>
                <a:lnTo>
                  <a:pt x="3703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609" y="103631"/>
                </a:lnTo>
                <a:lnTo>
                  <a:pt x="21905" y="102869"/>
                </a:lnTo>
                <a:lnTo>
                  <a:pt x="26563" y="101345"/>
                </a:lnTo>
                <a:lnTo>
                  <a:pt x="31897" y="99821"/>
                </a:lnTo>
                <a:lnTo>
                  <a:pt x="35707" y="96011"/>
                </a:lnTo>
                <a:lnTo>
                  <a:pt x="38142" y="90460"/>
                </a:lnTo>
                <a:lnTo>
                  <a:pt x="39867" y="81938"/>
                </a:lnTo>
                <a:lnTo>
                  <a:pt x="37476" y="65645"/>
                </a:lnTo>
                <a:lnTo>
                  <a:pt x="33464" y="53715"/>
                </a:lnTo>
                <a:lnTo>
                  <a:pt x="31051" y="38185"/>
                </a:lnTo>
                <a:lnTo>
                  <a:pt x="43797" y="34136"/>
                </a:lnTo>
                <a:lnTo>
                  <a:pt x="55432" y="30831"/>
                </a:lnTo>
                <a:lnTo>
                  <a:pt x="65961" y="28193"/>
                </a:lnTo>
                <a:lnTo>
                  <a:pt x="67949" y="22097"/>
                </a:lnTo>
                <a:lnTo>
                  <a:pt x="69092" y="18287"/>
                </a:lnTo>
                <a:lnTo>
                  <a:pt x="69390" y="16001"/>
                </a:lnTo>
                <a:close/>
              </a:path>
              <a:path w="69850" h="104139">
                <a:moveTo>
                  <a:pt x="67104" y="0"/>
                </a:moveTo>
                <a:lnTo>
                  <a:pt x="14228" y="17525"/>
                </a:lnTo>
                <a:lnTo>
                  <a:pt x="11893" y="25145"/>
                </a:lnTo>
                <a:lnTo>
                  <a:pt x="64901" y="8381"/>
                </a:lnTo>
                <a:lnTo>
                  <a:pt x="67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948183" y="6079987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015239" y="606627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050292" y="6080749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5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167293" y="60449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192023" y="6102086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282701" y="610589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398526" y="608227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457200" y="611961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519439" y="604264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544829" y="6079987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611885" y="606627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707898" y="6027410"/>
            <a:ext cx="967624" cy="16662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739874" y="6095213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852183" y="604264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870716" y="610589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926342" y="6074654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979681" y="6095227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29" h="51435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51435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51435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51435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074931" y="610513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193042" y="610589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309628" y="6106657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09" y="761"/>
                </a:moveTo>
                <a:lnTo>
                  <a:pt x="6705" y="761"/>
                </a:lnTo>
                <a:lnTo>
                  <a:pt x="5943" y="2285"/>
                </a:lnTo>
                <a:lnTo>
                  <a:pt x="1981" y="7619"/>
                </a:lnTo>
                <a:lnTo>
                  <a:pt x="0" y="12953"/>
                </a:lnTo>
                <a:lnTo>
                  <a:pt x="52" y="19929"/>
                </a:lnTo>
                <a:lnTo>
                  <a:pt x="3163" y="29207"/>
                </a:lnTo>
                <a:lnTo>
                  <a:pt x="11604" y="35811"/>
                </a:lnTo>
                <a:lnTo>
                  <a:pt x="26107" y="39720"/>
                </a:lnTo>
                <a:lnTo>
                  <a:pt x="47403" y="40917"/>
                </a:lnTo>
                <a:lnTo>
                  <a:pt x="61918" y="39297"/>
                </a:lnTo>
                <a:lnTo>
                  <a:pt x="74545" y="36128"/>
                </a:lnTo>
                <a:lnTo>
                  <a:pt x="85289" y="31411"/>
                </a:lnTo>
                <a:lnTo>
                  <a:pt x="88691" y="29006"/>
                </a:lnTo>
                <a:lnTo>
                  <a:pt x="39971" y="29006"/>
                </a:lnTo>
                <a:lnTo>
                  <a:pt x="21579" y="27491"/>
                </a:lnTo>
                <a:lnTo>
                  <a:pt x="10539" y="22140"/>
                </a:lnTo>
                <a:lnTo>
                  <a:pt x="6857" y="12953"/>
                </a:lnTo>
                <a:lnTo>
                  <a:pt x="6857" y="10667"/>
                </a:lnTo>
                <a:lnTo>
                  <a:pt x="7619" y="6857"/>
                </a:lnTo>
                <a:lnTo>
                  <a:pt x="9083" y="3809"/>
                </a:lnTo>
                <a:lnTo>
                  <a:pt x="9387" y="3047"/>
                </a:lnTo>
                <a:lnTo>
                  <a:pt x="9509" y="2285"/>
                </a:lnTo>
                <a:lnTo>
                  <a:pt x="9509" y="761"/>
                </a:lnTo>
                <a:close/>
              </a:path>
              <a:path w="116839" h="73660">
                <a:moveTo>
                  <a:pt x="100248" y="25145"/>
                </a:moveTo>
                <a:lnTo>
                  <a:pt x="94152" y="25145"/>
                </a:lnTo>
                <a:lnTo>
                  <a:pt x="94244" y="30479"/>
                </a:lnTo>
                <a:lnTo>
                  <a:pt x="96103" y="34289"/>
                </a:lnTo>
                <a:lnTo>
                  <a:pt x="99700" y="36575"/>
                </a:lnTo>
                <a:lnTo>
                  <a:pt x="102961" y="38861"/>
                </a:lnTo>
                <a:lnTo>
                  <a:pt x="107106" y="39623"/>
                </a:lnTo>
                <a:lnTo>
                  <a:pt x="116677" y="39623"/>
                </a:lnTo>
                <a:lnTo>
                  <a:pt x="116677" y="28193"/>
                </a:lnTo>
                <a:lnTo>
                  <a:pt x="104241" y="28193"/>
                </a:lnTo>
                <a:lnTo>
                  <a:pt x="100248" y="25145"/>
                </a:lnTo>
                <a:close/>
              </a:path>
              <a:path w="116839" h="73660">
                <a:moveTo>
                  <a:pt x="101041" y="8381"/>
                </a:moveTo>
                <a:lnTo>
                  <a:pt x="99425" y="8381"/>
                </a:lnTo>
                <a:lnTo>
                  <a:pt x="98054" y="9143"/>
                </a:lnTo>
                <a:lnTo>
                  <a:pt x="91791" y="16341"/>
                </a:lnTo>
                <a:lnTo>
                  <a:pt x="83016" y="22162"/>
                </a:lnTo>
                <a:lnTo>
                  <a:pt x="71531" y="26241"/>
                </a:lnTo>
                <a:lnTo>
                  <a:pt x="57222" y="28536"/>
                </a:lnTo>
                <a:lnTo>
                  <a:pt x="39971" y="29006"/>
                </a:lnTo>
                <a:lnTo>
                  <a:pt x="88691" y="29006"/>
                </a:lnTo>
                <a:lnTo>
                  <a:pt x="94152" y="25145"/>
                </a:lnTo>
                <a:lnTo>
                  <a:pt x="100248" y="25145"/>
                </a:lnTo>
                <a:lnTo>
                  <a:pt x="100248" y="18287"/>
                </a:lnTo>
                <a:lnTo>
                  <a:pt x="100431" y="16763"/>
                </a:lnTo>
                <a:lnTo>
                  <a:pt x="100827" y="14477"/>
                </a:lnTo>
                <a:lnTo>
                  <a:pt x="101193" y="12953"/>
                </a:lnTo>
                <a:lnTo>
                  <a:pt x="101376" y="11429"/>
                </a:lnTo>
                <a:lnTo>
                  <a:pt x="101376" y="9143"/>
                </a:lnTo>
                <a:lnTo>
                  <a:pt x="101041" y="8381"/>
                </a:lnTo>
                <a:close/>
              </a:path>
              <a:path w="116839" h="73660">
                <a:moveTo>
                  <a:pt x="116677" y="27431"/>
                </a:moveTo>
                <a:lnTo>
                  <a:pt x="112135" y="27431"/>
                </a:lnTo>
                <a:lnTo>
                  <a:pt x="104241" y="28193"/>
                </a:lnTo>
                <a:lnTo>
                  <a:pt x="116677" y="28193"/>
                </a:lnTo>
                <a:lnTo>
                  <a:pt x="116677" y="27431"/>
                </a:lnTo>
                <a:close/>
              </a:path>
              <a:path w="116839" h="73660">
                <a:moveTo>
                  <a:pt x="8321" y="0"/>
                </a:moveTo>
                <a:lnTo>
                  <a:pt x="7467" y="761"/>
                </a:lnTo>
                <a:lnTo>
                  <a:pt x="9143" y="761"/>
                </a:lnTo>
                <a:lnTo>
                  <a:pt x="8321" y="0"/>
                </a:lnTo>
                <a:close/>
              </a:path>
              <a:path w="116839" h="73660">
                <a:moveTo>
                  <a:pt x="50291" y="55625"/>
                </a:moveTo>
                <a:lnTo>
                  <a:pt x="41757" y="64404"/>
                </a:lnTo>
                <a:lnTo>
                  <a:pt x="50231" y="73151"/>
                </a:lnTo>
                <a:lnTo>
                  <a:pt x="58704" y="64434"/>
                </a:lnTo>
                <a:lnTo>
                  <a:pt x="50291" y="55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422404" y="6044936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79" h="101600">
                <a:moveTo>
                  <a:pt x="5577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35" y="101345"/>
                </a:lnTo>
                <a:lnTo>
                  <a:pt x="17190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807" y="89915"/>
                </a:lnTo>
                <a:lnTo>
                  <a:pt x="5577" y="89153"/>
                </a:lnTo>
                <a:close/>
              </a:path>
              <a:path w="30479" h="101600">
                <a:moveTo>
                  <a:pt x="23621" y="0"/>
                </a:moveTo>
                <a:lnTo>
                  <a:pt x="23439" y="761"/>
                </a:lnTo>
                <a:lnTo>
                  <a:pt x="22738" y="761"/>
                </a:lnTo>
                <a:lnTo>
                  <a:pt x="21610" y="2285"/>
                </a:lnTo>
                <a:lnTo>
                  <a:pt x="14802" y="16571"/>
                </a:lnTo>
                <a:lnTo>
                  <a:pt x="15429" y="29258"/>
                </a:lnTo>
                <a:lnTo>
                  <a:pt x="16015" y="41946"/>
                </a:lnTo>
                <a:lnTo>
                  <a:pt x="16559" y="54634"/>
                </a:lnTo>
                <a:lnTo>
                  <a:pt x="17063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807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3" y="52812"/>
                </a:lnTo>
                <a:lnTo>
                  <a:pt x="25165" y="40032"/>
                </a:lnTo>
                <a:lnTo>
                  <a:pt x="24952" y="28805"/>
                </a:lnTo>
                <a:lnTo>
                  <a:pt x="24627" y="19049"/>
                </a:lnTo>
                <a:lnTo>
                  <a:pt x="29199" y="19049"/>
                </a:lnTo>
                <a:lnTo>
                  <a:pt x="29748" y="18287"/>
                </a:lnTo>
                <a:lnTo>
                  <a:pt x="30022" y="18287"/>
                </a:lnTo>
                <a:lnTo>
                  <a:pt x="29839" y="17525"/>
                </a:lnTo>
                <a:lnTo>
                  <a:pt x="29199" y="16001"/>
                </a:lnTo>
                <a:lnTo>
                  <a:pt x="26913" y="10667"/>
                </a:lnTo>
                <a:lnTo>
                  <a:pt x="25328" y="6095"/>
                </a:lnTo>
                <a:lnTo>
                  <a:pt x="24475" y="2285"/>
                </a:lnTo>
                <a:lnTo>
                  <a:pt x="24140" y="1523"/>
                </a:lnTo>
                <a:lnTo>
                  <a:pt x="23865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464724" y="60449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489460" y="6044174"/>
            <a:ext cx="95885" cy="102235"/>
          </a:xfrm>
          <a:custGeom>
            <a:avLst/>
            <a:gdLst/>
            <a:ahLst/>
            <a:cxnLst/>
            <a:rect l="l" t="t" r="r" b="b"/>
            <a:pathLst>
              <a:path w="95885" h="102235">
                <a:moveTo>
                  <a:pt x="11125" y="89153"/>
                </a:moveTo>
                <a:lnTo>
                  <a:pt x="0" y="89153"/>
                </a:lnTo>
                <a:lnTo>
                  <a:pt x="0" y="102107"/>
                </a:lnTo>
                <a:lnTo>
                  <a:pt x="29613" y="102057"/>
                </a:lnTo>
                <a:lnTo>
                  <a:pt x="43625" y="101615"/>
                </a:lnTo>
                <a:lnTo>
                  <a:pt x="55697" y="100618"/>
                </a:lnTo>
                <a:lnTo>
                  <a:pt x="66099" y="98944"/>
                </a:lnTo>
                <a:lnTo>
                  <a:pt x="95890" y="98944"/>
                </a:lnTo>
                <a:lnTo>
                  <a:pt x="95890" y="90677"/>
                </a:lnTo>
                <a:lnTo>
                  <a:pt x="78943" y="90677"/>
                </a:lnTo>
                <a:lnTo>
                  <a:pt x="80003" y="89915"/>
                </a:lnTo>
                <a:lnTo>
                  <a:pt x="14508" y="89915"/>
                </a:lnTo>
                <a:lnTo>
                  <a:pt x="11125" y="89153"/>
                </a:lnTo>
                <a:close/>
              </a:path>
              <a:path w="95885" h="102235">
                <a:moveTo>
                  <a:pt x="95890" y="98944"/>
                </a:moveTo>
                <a:lnTo>
                  <a:pt x="66099" y="98944"/>
                </a:lnTo>
                <a:lnTo>
                  <a:pt x="78192" y="101467"/>
                </a:lnTo>
                <a:lnTo>
                  <a:pt x="91439" y="102107"/>
                </a:lnTo>
                <a:lnTo>
                  <a:pt x="95890" y="102107"/>
                </a:lnTo>
                <a:lnTo>
                  <a:pt x="95890" y="98944"/>
                </a:lnTo>
                <a:close/>
              </a:path>
              <a:path w="95885" h="102235">
                <a:moveTo>
                  <a:pt x="95890" y="89153"/>
                </a:moveTo>
                <a:lnTo>
                  <a:pt x="91439" y="89153"/>
                </a:lnTo>
                <a:lnTo>
                  <a:pt x="90037" y="89915"/>
                </a:lnTo>
                <a:lnTo>
                  <a:pt x="85191" y="89915"/>
                </a:lnTo>
                <a:lnTo>
                  <a:pt x="82417" y="90677"/>
                </a:lnTo>
                <a:lnTo>
                  <a:pt x="95890" y="90677"/>
                </a:lnTo>
                <a:lnTo>
                  <a:pt x="95890" y="89153"/>
                </a:lnTo>
                <a:close/>
              </a:path>
              <a:path w="95885" h="102235">
                <a:moveTo>
                  <a:pt x="24140" y="0"/>
                </a:moveTo>
                <a:lnTo>
                  <a:pt x="23926" y="761"/>
                </a:lnTo>
                <a:lnTo>
                  <a:pt x="23439" y="761"/>
                </a:lnTo>
                <a:lnTo>
                  <a:pt x="22677" y="1523"/>
                </a:lnTo>
                <a:lnTo>
                  <a:pt x="16119" y="17488"/>
                </a:lnTo>
                <a:lnTo>
                  <a:pt x="17390" y="29652"/>
                </a:lnTo>
                <a:lnTo>
                  <a:pt x="18366" y="42648"/>
                </a:lnTo>
                <a:lnTo>
                  <a:pt x="19049" y="56387"/>
                </a:lnTo>
                <a:lnTo>
                  <a:pt x="19080" y="83819"/>
                </a:lnTo>
                <a:lnTo>
                  <a:pt x="18714" y="86105"/>
                </a:lnTo>
                <a:lnTo>
                  <a:pt x="17830" y="87629"/>
                </a:lnTo>
                <a:lnTo>
                  <a:pt x="16763" y="89153"/>
                </a:lnTo>
                <a:lnTo>
                  <a:pt x="14508" y="89915"/>
                </a:lnTo>
                <a:lnTo>
                  <a:pt x="34472" y="89915"/>
                </a:lnTo>
                <a:lnTo>
                  <a:pt x="29717" y="89153"/>
                </a:lnTo>
                <a:lnTo>
                  <a:pt x="30424" y="84868"/>
                </a:lnTo>
                <a:lnTo>
                  <a:pt x="32995" y="83057"/>
                </a:lnTo>
                <a:lnTo>
                  <a:pt x="24048" y="83057"/>
                </a:lnTo>
                <a:lnTo>
                  <a:pt x="25786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7" y="48431"/>
                </a:lnTo>
                <a:lnTo>
                  <a:pt x="26135" y="36547"/>
                </a:lnTo>
                <a:lnTo>
                  <a:pt x="25389" y="18287"/>
                </a:lnTo>
                <a:lnTo>
                  <a:pt x="30571" y="18287"/>
                </a:lnTo>
                <a:lnTo>
                  <a:pt x="30345" y="17488"/>
                </a:lnTo>
                <a:lnTo>
                  <a:pt x="29839" y="16001"/>
                </a:lnTo>
                <a:lnTo>
                  <a:pt x="27858" y="11429"/>
                </a:lnTo>
                <a:lnTo>
                  <a:pt x="26273" y="6857"/>
                </a:lnTo>
                <a:lnTo>
                  <a:pt x="25237" y="3047"/>
                </a:lnTo>
                <a:lnTo>
                  <a:pt x="24749" y="1523"/>
                </a:lnTo>
                <a:lnTo>
                  <a:pt x="24414" y="761"/>
                </a:lnTo>
                <a:lnTo>
                  <a:pt x="24140" y="0"/>
                </a:lnTo>
                <a:close/>
              </a:path>
              <a:path w="95885" h="102235">
                <a:moveTo>
                  <a:pt x="39319" y="89153"/>
                </a:moveTo>
                <a:lnTo>
                  <a:pt x="34472" y="89915"/>
                </a:lnTo>
                <a:lnTo>
                  <a:pt x="45719" y="89915"/>
                </a:lnTo>
                <a:lnTo>
                  <a:pt x="39319" y="89153"/>
                </a:lnTo>
                <a:close/>
              </a:path>
              <a:path w="95885" h="102235">
                <a:moveTo>
                  <a:pt x="86867" y="67817"/>
                </a:moveTo>
                <a:lnTo>
                  <a:pt x="62148" y="67817"/>
                </a:lnTo>
                <a:lnTo>
                  <a:pt x="69524" y="69341"/>
                </a:lnTo>
                <a:lnTo>
                  <a:pt x="73030" y="71627"/>
                </a:lnTo>
                <a:lnTo>
                  <a:pt x="77205" y="73913"/>
                </a:lnTo>
                <a:lnTo>
                  <a:pt x="79247" y="76961"/>
                </a:lnTo>
                <a:lnTo>
                  <a:pt x="79247" y="83057"/>
                </a:lnTo>
                <a:lnTo>
                  <a:pt x="73273" y="86105"/>
                </a:lnTo>
                <a:lnTo>
                  <a:pt x="61264" y="87629"/>
                </a:lnTo>
                <a:lnTo>
                  <a:pt x="53035" y="89153"/>
                </a:lnTo>
                <a:lnTo>
                  <a:pt x="45719" y="89915"/>
                </a:lnTo>
                <a:lnTo>
                  <a:pt x="80003" y="89915"/>
                </a:lnTo>
                <a:lnTo>
                  <a:pt x="84246" y="86867"/>
                </a:lnTo>
                <a:lnTo>
                  <a:pt x="86867" y="80771"/>
                </a:lnTo>
                <a:lnTo>
                  <a:pt x="86867" y="67817"/>
                </a:lnTo>
                <a:close/>
              </a:path>
              <a:path w="95885" h="102235">
                <a:moveTo>
                  <a:pt x="67909" y="56387"/>
                </a:moveTo>
                <a:lnTo>
                  <a:pt x="32247" y="76199"/>
                </a:lnTo>
                <a:lnTo>
                  <a:pt x="27462" y="80771"/>
                </a:lnTo>
                <a:lnTo>
                  <a:pt x="24688" y="83057"/>
                </a:lnTo>
                <a:lnTo>
                  <a:pt x="32995" y="83057"/>
                </a:lnTo>
                <a:lnTo>
                  <a:pt x="43348" y="75768"/>
                </a:lnTo>
                <a:lnTo>
                  <a:pt x="53922" y="70124"/>
                </a:lnTo>
                <a:lnTo>
                  <a:pt x="62148" y="67817"/>
                </a:lnTo>
                <a:lnTo>
                  <a:pt x="86867" y="67817"/>
                </a:lnTo>
                <a:lnTo>
                  <a:pt x="84947" y="64007"/>
                </a:lnTo>
                <a:lnTo>
                  <a:pt x="81076" y="60959"/>
                </a:lnTo>
                <a:lnTo>
                  <a:pt x="77723" y="57911"/>
                </a:lnTo>
                <a:lnTo>
                  <a:pt x="73334" y="57149"/>
                </a:lnTo>
                <a:lnTo>
                  <a:pt x="679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581662" y="610513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706630" y="6079987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772924" y="6081512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72" y="61721"/>
                </a:lnTo>
                <a:lnTo>
                  <a:pt x="29260" y="54863"/>
                </a:lnTo>
                <a:lnTo>
                  <a:pt x="57576" y="54863"/>
                </a:lnTo>
                <a:lnTo>
                  <a:pt x="5757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70">
                <a:moveTo>
                  <a:pt x="5757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76" y="64769"/>
                </a:lnTo>
                <a:lnTo>
                  <a:pt x="57576" y="54863"/>
                </a:lnTo>
                <a:close/>
              </a:path>
              <a:path w="57785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30" y="48767"/>
                </a:lnTo>
                <a:lnTo>
                  <a:pt x="31668" y="4114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70">
                <a:moveTo>
                  <a:pt x="5757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76" y="53339"/>
                </a:lnTo>
                <a:lnTo>
                  <a:pt x="57576" y="52577"/>
                </a:lnTo>
                <a:close/>
              </a:path>
              <a:path w="57785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827025" y="6085321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910601" y="604264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929134" y="610589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984760" y="6056365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70" h="90170">
                <a:moveTo>
                  <a:pt x="60777" y="51053"/>
                </a:moveTo>
                <a:lnTo>
                  <a:pt x="26426" y="51053"/>
                </a:lnTo>
                <a:lnTo>
                  <a:pt x="28559" y="51815"/>
                </a:lnTo>
                <a:lnTo>
                  <a:pt x="33284" y="52577"/>
                </a:lnTo>
                <a:lnTo>
                  <a:pt x="40507" y="55625"/>
                </a:lnTo>
                <a:lnTo>
                  <a:pt x="49286" y="58673"/>
                </a:lnTo>
                <a:lnTo>
                  <a:pt x="55656" y="60959"/>
                </a:lnTo>
                <a:lnTo>
                  <a:pt x="59679" y="61721"/>
                </a:lnTo>
                <a:lnTo>
                  <a:pt x="33051" y="73731"/>
                </a:lnTo>
                <a:lnTo>
                  <a:pt x="21375" y="77026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56" y="89915"/>
                </a:lnTo>
                <a:lnTo>
                  <a:pt x="21153" y="89153"/>
                </a:lnTo>
                <a:lnTo>
                  <a:pt x="32583" y="85343"/>
                </a:lnTo>
                <a:lnTo>
                  <a:pt x="39105" y="82295"/>
                </a:lnTo>
                <a:lnTo>
                  <a:pt x="47518" y="77723"/>
                </a:lnTo>
                <a:lnTo>
                  <a:pt x="56266" y="73913"/>
                </a:lnTo>
                <a:lnTo>
                  <a:pt x="62788" y="70865"/>
                </a:lnTo>
                <a:lnTo>
                  <a:pt x="67086" y="69341"/>
                </a:lnTo>
                <a:lnTo>
                  <a:pt x="70347" y="67817"/>
                </a:lnTo>
                <a:lnTo>
                  <a:pt x="75956" y="67055"/>
                </a:lnTo>
                <a:lnTo>
                  <a:pt x="84002" y="67055"/>
                </a:lnTo>
                <a:lnTo>
                  <a:pt x="88696" y="58673"/>
                </a:lnTo>
                <a:lnTo>
                  <a:pt x="89458" y="57911"/>
                </a:lnTo>
                <a:lnTo>
                  <a:pt x="89794" y="57149"/>
                </a:lnTo>
                <a:lnTo>
                  <a:pt x="89794" y="56387"/>
                </a:lnTo>
                <a:lnTo>
                  <a:pt x="88971" y="56387"/>
                </a:lnTo>
                <a:lnTo>
                  <a:pt x="85602" y="55614"/>
                </a:lnTo>
                <a:lnTo>
                  <a:pt x="72253" y="54363"/>
                </a:lnTo>
                <a:lnTo>
                  <a:pt x="60777" y="51053"/>
                </a:lnTo>
                <a:close/>
              </a:path>
              <a:path w="90170" h="90170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7983" y="53339"/>
                </a:lnTo>
                <a:lnTo>
                  <a:pt x="22219" y="51815"/>
                </a:lnTo>
                <a:lnTo>
                  <a:pt x="26426" y="51053"/>
                </a:lnTo>
                <a:lnTo>
                  <a:pt x="60777" y="51053"/>
                </a:lnTo>
                <a:lnTo>
                  <a:pt x="49987" y="47243"/>
                </a:lnTo>
                <a:lnTo>
                  <a:pt x="41178" y="42671"/>
                </a:lnTo>
                <a:lnTo>
                  <a:pt x="35935" y="40385"/>
                </a:lnTo>
                <a:lnTo>
                  <a:pt x="31821" y="39623"/>
                </a:lnTo>
                <a:lnTo>
                  <a:pt x="28773" y="38861"/>
                </a:lnTo>
                <a:close/>
              </a:path>
              <a:path w="90170" h="90170">
                <a:moveTo>
                  <a:pt x="49286" y="0"/>
                </a:moveTo>
                <a:lnTo>
                  <a:pt x="4081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141731" y="6133327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233934" y="6109705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34411" y="35813"/>
                </a:lnTo>
                <a:lnTo>
                  <a:pt x="40690" y="39349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36"/>
                </a:lnTo>
                <a:lnTo>
                  <a:pt x="58391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4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26" y="25145"/>
                </a:lnTo>
                <a:lnTo>
                  <a:pt x="6888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3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1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17" y="25145"/>
                </a:lnTo>
                <a:lnTo>
                  <a:pt x="66324" y="22859"/>
                </a:lnTo>
                <a:lnTo>
                  <a:pt x="6288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4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2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797" y="24383"/>
                </a:lnTo>
                <a:lnTo>
                  <a:pt x="7031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311657" y="606627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408431" y="6079987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465581" y="6046460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598931" y="6133327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691895" y="606627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735847" y="604264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752856" y="6080749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809243" y="610589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865631" y="610513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932687" y="6027410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787" y="121157"/>
                </a:lnTo>
                <a:lnTo>
                  <a:pt x="2154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2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0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4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4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2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2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032510" y="6067033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36" y="68579"/>
                </a:lnTo>
                <a:lnTo>
                  <a:pt x="8991" y="70103"/>
                </a:lnTo>
                <a:lnTo>
                  <a:pt x="7162" y="72389"/>
                </a:lnTo>
                <a:lnTo>
                  <a:pt x="5364" y="75437"/>
                </a:lnTo>
                <a:lnTo>
                  <a:pt x="3614" y="79004"/>
                </a:lnTo>
                <a:lnTo>
                  <a:pt x="1219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06" y="117315"/>
                </a:lnTo>
                <a:lnTo>
                  <a:pt x="21504" y="121906"/>
                </a:lnTo>
                <a:lnTo>
                  <a:pt x="36110" y="123385"/>
                </a:lnTo>
                <a:lnTo>
                  <a:pt x="48540" y="121652"/>
                </a:lnTo>
                <a:lnTo>
                  <a:pt x="60812" y="117269"/>
                </a:lnTo>
                <a:lnTo>
                  <a:pt x="70401" y="110489"/>
                </a:lnTo>
                <a:lnTo>
                  <a:pt x="24566" y="110489"/>
                </a:lnTo>
                <a:lnTo>
                  <a:pt x="17556" y="107960"/>
                </a:lnTo>
                <a:lnTo>
                  <a:pt x="9357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2009" y="71627"/>
                </a:lnTo>
                <a:lnTo>
                  <a:pt x="1231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71" y="52577"/>
                </a:moveTo>
                <a:lnTo>
                  <a:pt x="68031" y="52577"/>
                </a:lnTo>
                <a:lnTo>
                  <a:pt x="67513" y="53339"/>
                </a:lnTo>
                <a:lnTo>
                  <a:pt x="66873" y="54863"/>
                </a:lnTo>
                <a:lnTo>
                  <a:pt x="62118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23" y="93207"/>
                </a:lnTo>
                <a:lnTo>
                  <a:pt x="73944" y="94457"/>
                </a:lnTo>
                <a:lnTo>
                  <a:pt x="72268" y="98176"/>
                </a:lnTo>
                <a:lnTo>
                  <a:pt x="68183" y="101650"/>
                </a:lnTo>
                <a:lnTo>
                  <a:pt x="59185" y="105925"/>
                </a:lnTo>
                <a:lnTo>
                  <a:pt x="47372" y="109351"/>
                </a:lnTo>
                <a:lnTo>
                  <a:pt x="33924" y="110489"/>
                </a:lnTo>
                <a:lnTo>
                  <a:pt x="70401" y="110489"/>
                </a:lnTo>
                <a:lnTo>
                  <a:pt x="79522" y="78485"/>
                </a:lnTo>
                <a:lnTo>
                  <a:pt x="95516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6" y="69341"/>
                </a:lnTo>
                <a:lnTo>
                  <a:pt x="152156" y="67817"/>
                </a:lnTo>
                <a:lnTo>
                  <a:pt x="138562" y="67817"/>
                </a:lnTo>
                <a:lnTo>
                  <a:pt x="137850" y="67055"/>
                </a:lnTo>
                <a:lnTo>
                  <a:pt x="82753" y="67055"/>
                </a:lnTo>
                <a:lnTo>
                  <a:pt x="79095" y="65531"/>
                </a:lnTo>
                <a:lnTo>
                  <a:pt x="76047" y="62483"/>
                </a:lnTo>
                <a:lnTo>
                  <a:pt x="74950" y="61721"/>
                </a:lnTo>
                <a:lnTo>
                  <a:pt x="72908" y="58673"/>
                </a:lnTo>
                <a:lnTo>
                  <a:pt x="69921" y="54101"/>
                </a:lnTo>
                <a:lnTo>
                  <a:pt x="69189" y="53339"/>
                </a:lnTo>
                <a:lnTo>
                  <a:pt x="68671" y="52577"/>
                </a:lnTo>
                <a:close/>
              </a:path>
              <a:path w="152400" h="123825">
                <a:moveTo>
                  <a:pt x="95516" y="78485"/>
                </a:moveTo>
                <a:lnTo>
                  <a:pt x="79522" y="78485"/>
                </a:lnTo>
                <a:lnTo>
                  <a:pt x="82417" y="79004"/>
                </a:lnTo>
                <a:lnTo>
                  <a:pt x="85100" y="79247"/>
                </a:lnTo>
                <a:lnTo>
                  <a:pt x="94244" y="79247"/>
                </a:lnTo>
                <a:lnTo>
                  <a:pt x="95516" y="78485"/>
                </a:lnTo>
                <a:close/>
              </a:path>
              <a:path w="152400" h="123825">
                <a:moveTo>
                  <a:pt x="152156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35" y="79247"/>
                </a:lnTo>
                <a:lnTo>
                  <a:pt x="128290" y="76961"/>
                </a:lnTo>
                <a:lnTo>
                  <a:pt x="130881" y="70103"/>
                </a:lnTo>
                <a:lnTo>
                  <a:pt x="152156" y="70103"/>
                </a:lnTo>
                <a:lnTo>
                  <a:pt x="152156" y="69341"/>
                </a:lnTo>
                <a:close/>
              </a:path>
              <a:path w="152400" h="123825">
                <a:moveTo>
                  <a:pt x="152156" y="70103"/>
                </a:moveTo>
                <a:lnTo>
                  <a:pt x="130881" y="70103"/>
                </a:lnTo>
                <a:lnTo>
                  <a:pt x="133868" y="76961"/>
                </a:lnTo>
                <a:lnTo>
                  <a:pt x="138988" y="79247"/>
                </a:lnTo>
                <a:lnTo>
                  <a:pt x="152156" y="79247"/>
                </a:lnTo>
                <a:lnTo>
                  <a:pt x="152156" y="70103"/>
                </a:lnTo>
                <a:close/>
              </a:path>
              <a:path w="152400" h="123825">
                <a:moveTo>
                  <a:pt x="152156" y="67055"/>
                </a:moveTo>
                <a:lnTo>
                  <a:pt x="145907" y="67055"/>
                </a:lnTo>
                <a:lnTo>
                  <a:pt x="138562" y="67817"/>
                </a:lnTo>
                <a:lnTo>
                  <a:pt x="152156" y="67817"/>
                </a:lnTo>
                <a:lnTo>
                  <a:pt x="152156" y="67055"/>
                </a:lnTo>
                <a:close/>
              </a:path>
              <a:path w="152400" h="123825">
                <a:moveTo>
                  <a:pt x="87050" y="66293"/>
                </a:moveTo>
                <a:lnTo>
                  <a:pt x="82753" y="67055"/>
                </a:lnTo>
                <a:lnTo>
                  <a:pt x="91836" y="67055"/>
                </a:lnTo>
                <a:lnTo>
                  <a:pt x="87050" y="66293"/>
                </a:lnTo>
                <a:close/>
              </a:path>
              <a:path w="152400" h="123825">
                <a:moveTo>
                  <a:pt x="102748" y="50291"/>
                </a:moveTo>
                <a:lnTo>
                  <a:pt x="101864" y="51053"/>
                </a:lnTo>
                <a:lnTo>
                  <a:pt x="101193" y="51815"/>
                </a:lnTo>
                <a:lnTo>
                  <a:pt x="100797" y="53339"/>
                </a:lnTo>
                <a:lnTo>
                  <a:pt x="99943" y="57911"/>
                </a:lnTo>
                <a:lnTo>
                  <a:pt x="98877" y="60959"/>
                </a:lnTo>
                <a:lnTo>
                  <a:pt x="97414" y="62483"/>
                </a:lnTo>
                <a:lnTo>
                  <a:pt x="95341" y="65531"/>
                </a:lnTo>
                <a:lnTo>
                  <a:pt x="91836" y="67055"/>
                </a:lnTo>
                <a:lnTo>
                  <a:pt x="109545" y="67055"/>
                </a:lnTo>
                <a:lnTo>
                  <a:pt x="105613" y="62483"/>
                </a:lnTo>
                <a:lnTo>
                  <a:pt x="104424" y="53339"/>
                </a:lnTo>
                <a:lnTo>
                  <a:pt x="104241" y="51815"/>
                </a:lnTo>
                <a:lnTo>
                  <a:pt x="103662" y="51053"/>
                </a:lnTo>
                <a:lnTo>
                  <a:pt x="102748" y="50291"/>
                </a:lnTo>
                <a:close/>
              </a:path>
              <a:path w="152400" h="123825">
                <a:moveTo>
                  <a:pt x="116189" y="66293"/>
                </a:moveTo>
                <a:lnTo>
                  <a:pt x="109545" y="67055"/>
                </a:lnTo>
                <a:lnTo>
                  <a:pt x="124205" y="67055"/>
                </a:lnTo>
                <a:lnTo>
                  <a:pt x="116189" y="66293"/>
                </a:lnTo>
                <a:close/>
              </a:path>
              <a:path w="152400" h="123825">
                <a:moveTo>
                  <a:pt x="131185" y="51053"/>
                </a:moveTo>
                <a:lnTo>
                  <a:pt x="130332" y="51815"/>
                </a:lnTo>
                <a:lnTo>
                  <a:pt x="129753" y="52577"/>
                </a:lnTo>
                <a:lnTo>
                  <a:pt x="129539" y="54101"/>
                </a:lnTo>
                <a:lnTo>
                  <a:pt x="128656" y="62483"/>
                </a:lnTo>
                <a:lnTo>
                  <a:pt x="124205" y="67055"/>
                </a:lnTo>
                <a:lnTo>
                  <a:pt x="137850" y="67055"/>
                </a:lnTo>
                <a:lnTo>
                  <a:pt x="134294" y="63245"/>
                </a:lnTo>
                <a:lnTo>
                  <a:pt x="132862" y="52577"/>
                </a:lnTo>
                <a:lnTo>
                  <a:pt x="132222" y="51815"/>
                </a:lnTo>
                <a:lnTo>
                  <a:pt x="131185" y="51053"/>
                </a:lnTo>
                <a:close/>
              </a:path>
              <a:path w="152400" h="123825">
                <a:moveTo>
                  <a:pt x="102565" y="0"/>
                </a:moveTo>
                <a:lnTo>
                  <a:pt x="94487" y="8381"/>
                </a:lnTo>
                <a:lnTo>
                  <a:pt x="102504" y="16763"/>
                </a:lnTo>
                <a:lnTo>
                  <a:pt x="110672" y="8381"/>
                </a:lnTo>
                <a:lnTo>
                  <a:pt x="102565" y="0"/>
                </a:lnTo>
                <a:close/>
              </a:path>
              <a:path w="152400" h="123825">
                <a:moveTo>
                  <a:pt x="112196" y="17525"/>
                </a:moveTo>
                <a:lnTo>
                  <a:pt x="104150" y="25145"/>
                </a:lnTo>
                <a:lnTo>
                  <a:pt x="112227" y="33527"/>
                </a:lnTo>
                <a:lnTo>
                  <a:pt x="120335" y="25145"/>
                </a:lnTo>
                <a:lnTo>
                  <a:pt x="112196" y="17525"/>
                </a:lnTo>
                <a:close/>
              </a:path>
              <a:path w="152400" h="123825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145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81099" y="606627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224289" y="604264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248918" y="608227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369313" y="6042649"/>
            <a:ext cx="811529" cy="14630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40770" y="6111230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29162" y="6074654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40" h="73660">
                <a:moveTo>
                  <a:pt x="9524" y="32765"/>
                </a:moveTo>
                <a:lnTo>
                  <a:pt x="6714" y="32765"/>
                </a:lnTo>
                <a:lnTo>
                  <a:pt x="5952" y="34289"/>
                </a:lnTo>
                <a:lnTo>
                  <a:pt x="1987" y="39623"/>
                </a:lnTo>
                <a:lnTo>
                  <a:pt x="0" y="44957"/>
                </a:lnTo>
                <a:lnTo>
                  <a:pt x="85" y="52476"/>
                </a:lnTo>
                <a:lnTo>
                  <a:pt x="3348" y="61942"/>
                </a:lnTo>
                <a:lnTo>
                  <a:pt x="11877" y="68602"/>
                </a:lnTo>
                <a:lnTo>
                  <a:pt x="26399" y="72496"/>
                </a:lnTo>
                <a:lnTo>
                  <a:pt x="47641" y="73668"/>
                </a:lnTo>
                <a:lnTo>
                  <a:pt x="62079" y="72004"/>
                </a:lnTo>
                <a:lnTo>
                  <a:pt x="74642" y="68728"/>
                </a:lnTo>
                <a:lnTo>
                  <a:pt x="85333" y="63793"/>
                </a:lnTo>
                <a:lnTo>
                  <a:pt x="88018" y="61770"/>
                </a:lnTo>
                <a:lnTo>
                  <a:pt x="39961" y="61770"/>
                </a:lnTo>
                <a:lnTo>
                  <a:pt x="21572" y="60070"/>
                </a:lnTo>
                <a:lnTo>
                  <a:pt x="10536" y="54565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1" y="35051"/>
                </a:lnTo>
                <a:lnTo>
                  <a:pt x="9524" y="34289"/>
                </a:lnTo>
                <a:lnTo>
                  <a:pt x="9524" y="32765"/>
                </a:lnTo>
                <a:close/>
              </a:path>
              <a:path w="116840" h="73660">
                <a:moveTo>
                  <a:pt x="100251" y="57149"/>
                </a:moveTo>
                <a:lnTo>
                  <a:pt x="94155" y="57149"/>
                </a:lnTo>
                <a:lnTo>
                  <a:pt x="94238" y="62483"/>
                </a:lnTo>
                <a:lnTo>
                  <a:pt x="96094" y="66293"/>
                </a:lnTo>
                <a:lnTo>
                  <a:pt x="99715" y="68579"/>
                </a:lnTo>
                <a:lnTo>
                  <a:pt x="102952" y="70865"/>
                </a:lnTo>
                <a:lnTo>
                  <a:pt x="107109" y="71627"/>
                </a:lnTo>
                <a:lnTo>
                  <a:pt x="116668" y="71627"/>
                </a:lnTo>
                <a:lnTo>
                  <a:pt x="116668" y="60197"/>
                </a:lnTo>
                <a:lnTo>
                  <a:pt x="104250" y="60197"/>
                </a:lnTo>
                <a:lnTo>
                  <a:pt x="100251" y="57149"/>
                </a:lnTo>
                <a:close/>
              </a:path>
              <a:path w="116840" h="73660">
                <a:moveTo>
                  <a:pt x="101047" y="40385"/>
                </a:moveTo>
                <a:lnTo>
                  <a:pt x="99440" y="40385"/>
                </a:lnTo>
                <a:lnTo>
                  <a:pt x="98048" y="41147"/>
                </a:lnTo>
                <a:lnTo>
                  <a:pt x="91663" y="48750"/>
                </a:lnTo>
                <a:lnTo>
                  <a:pt x="82892" y="54792"/>
                </a:lnTo>
                <a:lnTo>
                  <a:pt x="71428" y="58974"/>
                </a:lnTo>
                <a:lnTo>
                  <a:pt x="57156" y="61300"/>
                </a:lnTo>
                <a:lnTo>
                  <a:pt x="39961" y="61770"/>
                </a:lnTo>
                <a:lnTo>
                  <a:pt x="88018" y="61770"/>
                </a:lnTo>
                <a:lnTo>
                  <a:pt x="94155" y="57149"/>
                </a:lnTo>
                <a:lnTo>
                  <a:pt x="100251" y="57149"/>
                </a:lnTo>
                <a:lnTo>
                  <a:pt x="100251" y="50291"/>
                </a:lnTo>
                <a:lnTo>
                  <a:pt x="100443" y="48750"/>
                </a:lnTo>
                <a:lnTo>
                  <a:pt x="100821" y="46481"/>
                </a:lnTo>
                <a:lnTo>
                  <a:pt x="101202" y="44957"/>
                </a:lnTo>
                <a:lnTo>
                  <a:pt x="101394" y="43433"/>
                </a:lnTo>
                <a:lnTo>
                  <a:pt x="101394" y="41147"/>
                </a:lnTo>
                <a:lnTo>
                  <a:pt x="101047" y="40385"/>
                </a:lnTo>
                <a:close/>
              </a:path>
              <a:path w="116840" h="73660">
                <a:moveTo>
                  <a:pt x="116668" y="59435"/>
                </a:moveTo>
                <a:lnTo>
                  <a:pt x="112145" y="59435"/>
                </a:lnTo>
                <a:lnTo>
                  <a:pt x="104250" y="60197"/>
                </a:lnTo>
                <a:lnTo>
                  <a:pt x="116668" y="60197"/>
                </a:lnTo>
                <a:lnTo>
                  <a:pt x="116668" y="59435"/>
                </a:lnTo>
                <a:close/>
              </a:path>
              <a:path w="116840" h="73660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16840" h="73660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741176" y="6118087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40" h="28575">
                <a:moveTo>
                  <a:pt x="8619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609" y="28193"/>
                </a:lnTo>
                <a:lnTo>
                  <a:pt x="20192" y="25907"/>
                </a:lnTo>
                <a:lnTo>
                  <a:pt x="24277" y="19049"/>
                </a:lnTo>
                <a:lnTo>
                  <a:pt x="104095" y="19049"/>
                </a:lnTo>
                <a:lnTo>
                  <a:pt x="104095" y="16763"/>
                </a:lnTo>
                <a:lnTo>
                  <a:pt x="16431" y="16763"/>
                </a:lnTo>
                <a:lnTo>
                  <a:pt x="8619" y="16001"/>
                </a:lnTo>
                <a:close/>
              </a:path>
              <a:path w="104140" h="28575">
                <a:moveTo>
                  <a:pt x="54422" y="19049"/>
                </a:moveTo>
                <a:lnTo>
                  <a:pt x="24277" y="19049"/>
                </a:lnTo>
                <a:lnTo>
                  <a:pt x="26944" y="25907"/>
                </a:lnTo>
                <a:lnTo>
                  <a:pt x="32241" y="28193"/>
                </a:lnTo>
                <a:lnTo>
                  <a:pt x="46670" y="28193"/>
                </a:lnTo>
                <a:lnTo>
                  <a:pt x="51434" y="25907"/>
                </a:lnTo>
                <a:lnTo>
                  <a:pt x="54422" y="19049"/>
                </a:lnTo>
                <a:close/>
              </a:path>
              <a:path w="104140" h="28575">
                <a:moveTo>
                  <a:pt x="82808" y="19049"/>
                </a:moveTo>
                <a:lnTo>
                  <a:pt x="54422" y="19049"/>
                </a:lnTo>
                <a:lnTo>
                  <a:pt x="57719" y="25907"/>
                </a:lnTo>
                <a:lnTo>
                  <a:pt x="62377" y="28193"/>
                </a:lnTo>
                <a:lnTo>
                  <a:pt x="75486" y="28193"/>
                </a:lnTo>
                <a:lnTo>
                  <a:pt x="80247" y="25907"/>
                </a:lnTo>
                <a:lnTo>
                  <a:pt x="82808" y="19049"/>
                </a:lnTo>
                <a:close/>
              </a:path>
              <a:path w="104140" h="28575">
                <a:moveTo>
                  <a:pt x="104095" y="19049"/>
                </a:moveTo>
                <a:lnTo>
                  <a:pt x="82808" y="19049"/>
                </a:lnTo>
                <a:lnTo>
                  <a:pt x="85773" y="25907"/>
                </a:lnTo>
                <a:lnTo>
                  <a:pt x="90866" y="28193"/>
                </a:lnTo>
                <a:lnTo>
                  <a:pt x="104095" y="28193"/>
                </a:lnTo>
                <a:lnTo>
                  <a:pt x="104095" y="19049"/>
                </a:lnTo>
                <a:close/>
              </a:path>
              <a:path w="104140" h="28575">
                <a:moveTo>
                  <a:pt x="24466" y="0"/>
                </a:moveTo>
                <a:lnTo>
                  <a:pt x="23478" y="761"/>
                </a:lnTo>
                <a:lnTo>
                  <a:pt x="22799" y="1523"/>
                </a:lnTo>
                <a:lnTo>
                  <a:pt x="22418" y="3809"/>
                </a:lnTo>
                <a:lnTo>
                  <a:pt x="21037" y="12191"/>
                </a:lnTo>
                <a:lnTo>
                  <a:pt x="16431" y="16763"/>
                </a:lnTo>
                <a:lnTo>
                  <a:pt x="31562" y="16763"/>
                </a:lnTo>
                <a:lnTo>
                  <a:pt x="26990" y="12191"/>
                </a:lnTo>
                <a:lnTo>
                  <a:pt x="26145" y="3809"/>
                </a:lnTo>
                <a:lnTo>
                  <a:pt x="25956" y="1523"/>
                </a:lnTo>
                <a:lnTo>
                  <a:pt x="25383" y="761"/>
                </a:lnTo>
                <a:lnTo>
                  <a:pt x="24466" y="0"/>
                </a:lnTo>
                <a:close/>
              </a:path>
              <a:path w="104140" h="28575">
                <a:moveTo>
                  <a:pt x="39755" y="16001"/>
                </a:moveTo>
                <a:lnTo>
                  <a:pt x="31562" y="16763"/>
                </a:lnTo>
                <a:lnTo>
                  <a:pt x="47756" y="16763"/>
                </a:lnTo>
                <a:lnTo>
                  <a:pt x="39755" y="16001"/>
                </a:lnTo>
                <a:close/>
              </a:path>
              <a:path w="104140" h="28575">
                <a:moveTo>
                  <a:pt x="54803" y="0"/>
                </a:moveTo>
                <a:lnTo>
                  <a:pt x="53909" y="761"/>
                </a:lnTo>
                <a:lnTo>
                  <a:pt x="53339" y="1523"/>
                </a:lnTo>
                <a:lnTo>
                  <a:pt x="53090" y="3809"/>
                </a:lnTo>
                <a:lnTo>
                  <a:pt x="52245" y="12191"/>
                </a:lnTo>
                <a:lnTo>
                  <a:pt x="47756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708" y="3809"/>
                </a:lnTo>
                <a:lnTo>
                  <a:pt x="56436" y="1523"/>
                </a:lnTo>
                <a:lnTo>
                  <a:pt x="55814" y="761"/>
                </a:lnTo>
                <a:lnTo>
                  <a:pt x="54803" y="0"/>
                </a:lnTo>
                <a:close/>
              </a:path>
              <a:path w="104140" h="28575">
                <a:moveTo>
                  <a:pt x="68055" y="16001"/>
                </a:moveTo>
                <a:lnTo>
                  <a:pt x="61661" y="16763"/>
                </a:lnTo>
                <a:lnTo>
                  <a:pt x="76056" y="16763"/>
                </a:lnTo>
                <a:lnTo>
                  <a:pt x="68055" y="16001"/>
                </a:lnTo>
                <a:close/>
              </a:path>
              <a:path w="104140" h="28575">
                <a:moveTo>
                  <a:pt x="83106" y="0"/>
                </a:moveTo>
                <a:lnTo>
                  <a:pt x="82189" y="761"/>
                </a:lnTo>
                <a:lnTo>
                  <a:pt x="81616" y="1523"/>
                </a:lnTo>
                <a:lnTo>
                  <a:pt x="81390" y="3809"/>
                </a:lnTo>
                <a:lnTo>
                  <a:pt x="80522" y="12191"/>
                </a:lnTo>
                <a:lnTo>
                  <a:pt x="76056" y="16763"/>
                </a:lnTo>
                <a:lnTo>
                  <a:pt x="90379" y="16763"/>
                </a:lnTo>
                <a:lnTo>
                  <a:pt x="86105" y="12191"/>
                </a:lnTo>
                <a:lnTo>
                  <a:pt x="84713" y="1523"/>
                </a:lnTo>
                <a:lnTo>
                  <a:pt x="84094" y="761"/>
                </a:lnTo>
                <a:lnTo>
                  <a:pt x="83106" y="0"/>
                </a:lnTo>
                <a:close/>
              </a:path>
              <a:path w="104140" h="28575">
                <a:moveTo>
                  <a:pt x="104095" y="16001"/>
                </a:moveTo>
                <a:lnTo>
                  <a:pt x="97856" y="16001"/>
                </a:lnTo>
                <a:lnTo>
                  <a:pt x="90379" y="16763"/>
                </a:lnTo>
                <a:lnTo>
                  <a:pt x="104095" y="16763"/>
                </a:lnTo>
                <a:lnTo>
                  <a:pt x="104095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840998" y="611656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4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4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4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4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4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895100" y="606627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598931" y="633754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659130" y="636116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714756" y="6313921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5870966" y="638859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5963930" y="636040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087374" y="6351260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16" y="49529"/>
                </a:lnTo>
                <a:lnTo>
                  <a:pt x="1182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39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39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3741" y="34289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41475" y="633754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201674" y="636116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255775" y="6336019"/>
            <a:ext cx="60960" cy="108585"/>
          </a:xfrm>
          <a:custGeom>
            <a:avLst/>
            <a:gdLst/>
            <a:ahLst/>
            <a:cxnLst/>
            <a:rect l="l" t="t" r="r" b="b"/>
            <a:pathLst>
              <a:path w="60960" h="108585">
                <a:moveTo>
                  <a:pt x="36789" y="38861"/>
                </a:moveTo>
                <a:lnTo>
                  <a:pt x="36515" y="38861"/>
                </a:lnTo>
                <a:lnTo>
                  <a:pt x="36179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221" y="57911"/>
                </a:lnTo>
                <a:lnTo>
                  <a:pt x="41909" y="64007"/>
                </a:lnTo>
                <a:lnTo>
                  <a:pt x="14170" y="100014"/>
                </a:lnTo>
                <a:lnTo>
                  <a:pt x="975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00" y="107838"/>
                </a:lnTo>
                <a:lnTo>
                  <a:pt x="16001" y="108203"/>
                </a:lnTo>
                <a:lnTo>
                  <a:pt x="27797" y="108203"/>
                </a:lnTo>
                <a:lnTo>
                  <a:pt x="32400" y="104150"/>
                </a:lnTo>
                <a:lnTo>
                  <a:pt x="41312" y="91055"/>
                </a:lnTo>
                <a:lnTo>
                  <a:pt x="46334" y="79138"/>
                </a:lnTo>
                <a:lnTo>
                  <a:pt x="48005" y="66812"/>
                </a:lnTo>
                <a:lnTo>
                  <a:pt x="48005" y="64007"/>
                </a:lnTo>
                <a:lnTo>
                  <a:pt x="60959" y="64007"/>
                </a:lnTo>
                <a:lnTo>
                  <a:pt x="60959" y="54101"/>
                </a:lnTo>
                <a:lnTo>
                  <a:pt x="53035" y="54101"/>
                </a:lnTo>
                <a:lnTo>
                  <a:pt x="49133" y="52577"/>
                </a:lnTo>
                <a:lnTo>
                  <a:pt x="45811" y="49529"/>
                </a:lnTo>
                <a:lnTo>
                  <a:pt x="44043" y="48005"/>
                </a:lnTo>
                <a:lnTo>
                  <a:pt x="41513" y="44957"/>
                </a:lnTo>
                <a:lnTo>
                  <a:pt x="38221" y="40385"/>
                </a:lnTo>
                <a:lnTo>
                  <a:pt x="37612" y="39623"/>
                </a:lnTo>
                <a:lnTo>
                  <a:pt x="37155" y="39623"/>
                </a:lnTo>
                <a:lnTo>
                  <a:pt x="36789" y="38861"/>
                </a:lnTo>
                <a:close/>
              </a:path>
              <a:path w="60960" h="108585">
                <a:moveTo>
                  <a:pt x="60959" y="64007"/>
                </a:moveTo>
                <a:lnTo>
                  <a:pt x="48005" y="64007"/>
                </a:lnTo>
                <a:lnTo>
                  <a:pt x="49926" y="64861"/>
                </a:lnTo>
                <a:lnTo>
                  <a:pt x="52791" y="65531"/>
                </a:lnTo>
                <a:lnTo>
                  <a:pt x="60959" y="65531"/>
                </a:lnTo>
                <a:lnTo>
                  <a:pt x="60959" y="64007"/>
                </a:lnTo>
                <a:close/>
              </a:path>
              <a:path w="60960" h="108585">
                <a:moveTo>
                  <a:pt x="60959" y="53339"/>
                </a:moveTo>
                <a:lnTo>
                  <a:pt x="57607" y="53339"/>
                </a:lnTo>
                <a:lnTo>
                  <a:pt x="53035" y="54101"/>
                </a:lnTo>
                <a:lnTo>
                  <a:pt x="60959" y="54101"/>
                </a:lnTo>
                <a:lnTo>
                  <a:pt x="60959" y="53339"/>
                </a:lnTo>
                <a:close/>
              </a:path>
              <a:path w="60960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312925" y="6302492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89" h="99060">
                <a:moveTo>
                  <a:pt x="46481" y="71627"/>
                </a:moveTo>
                <a:lnTo>
                  <a:pt x="40203" y="71627"/>
                </a:lnTo>
                <a:lnTo>
                  <a:pt x="40843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26" y="77723"/>
                </a:lnTo>
                <a:lnTo>
                  <a:pt x="38775" y="81175"/>
                </a:lnTo>
                <a:lnTo>
                  <a:pt x="28723" y="85755"/>
                </a:lnTo>
                <a:lnTo>
                  <a:pt x="10698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5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89" h="99060">
                <a:moveTo>
                  <a:pt x="27828" y="32765"/>
                </a:moveTo>
                <a:lnTo>
                  <a:pt x="22555" y="33527"/>
                </a:lnTo>
                <a:lnTo>
                  <a:pt x="18227" y="36575"/>
                </a:lnTo>
                <a:lnTo>
                  <a:pt x="14782" y="43433"/>
                </a:lnTo>
                <a:lnTo>
                  <a:pt x="12009" y="48767"/>
                </a:lnTo>
                <a:lnTo>
                  <a:pt x="10607" y="54101"/>
                </a:lnTo>
                <a:lnTo>
                  <a:pt x="10667" y="60197"/>
                </a:lnTo>
                <a:lnTo>
                  <a:pt x="10698" y="68579"/>
                </a:lnTo>
                <a:lnTo>
                  <a:pt x="15758" y="73151"/>
                </a:lnTo>
                <a:lnTo>
                  <a:pt x="25847" y="72389"/>
                </a:lnTo>
                <a:lnTo>
                  <a:pt x="35631" y="72389"/>
                </a:lnTo>
                <a:lnTo>
                  <a:pt x="4020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49" y="66298"/>
                </a:lnTo>
                <a:lnTo>
                  <a:pt x="45756" y="60959"/>
                </a:lnTo>
                <a:lnTo>
                  <a:pt x="30845" y="60959"/>
                </a:lnTo>
                <a:lnTo>
                  <a:pt x="27797" y="60197"/>
                </a:lnTo>
                <a:lnTo>
                  <a:pt x="20878" y="60197"/>
                </a:lnTo>
                <a:lnTo>
                  <a:pt x="17465" y="57911"/>
                </a:lnTo>
                <a:lnTo>
                  <a:pt x="17525" y="54101"/>
                </a:lnTo>
                <a:lnTo>
                  <a:pt x="17556" y="51815"/>
                </a:lnTo>
                <a:lnTo>
                  <a:pt x="25907" y="45719"/>
                </a:lnTo>
                <a:lnTo>
                  <a:pt x="41849" y="45719"/>
                </a:lnTo>
                <a:lnTo>
                  <a:pt x="40325" y="41909"/>
                </a:lnTo>
                <a:lnTo>
                  <a:pt x="36697" y="36575"/>
                </a:lnTo>
                <a:lnTo>
                  <a:pt x="32583" y="33527"/>
                </a:lnTo>
                <a:lnTo>
                  <a:pt x="27828" y="32765"/>
                </a:lnTo>
                <a:close/>
              </a:path>
              <a:path w="46989" h="99060">
                <a:moveTo>
                  <a:pt x="35631" y="72389"/>
                </a:moveTo>
                <a:lnTo>
                  <a:pt x="25847" y="72389"/>
                </a:lnTo>
                <a:lnTo>
                  <a:pt x="30784" y="73151"/>
                </a:lnTo>
                <a:lnTo>
                  <a:pt x="35631" y="72389"/>
                </a:lnTo>
                <a:close/>
              </a:path>
              <a:path w="46989" h="99060">
                <a:moveTo>
                  <a:pt x="41849" y="45719"/>
                </a:moveTo>
                <a:lnTo>
                  <a:pt x="25907" y="45719"/>
                </a:lnTo>
                <a:lnTo>
                  <a:pt x="29260" y="46481"/>
                </a:lnTo>
                <a:lnTo>
                  <a:pt x="32125" y="47243"/>
                </a:lnTo>
                <a:lnTo>
                  <a:pt x="34503" y="50291"/>
                </a:lnTo>
                <a:lnTo>
                  <a:pt x="36880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45" y="60959"/>
                </a:lnTo>
                <a:lnTo>
                  <a:pt x="45756" y="60959"/>
                </a:lnTo>
                <a:lnTo>
                  <a:pt x="44704" y="52856"/>
                </a:lnTo>
                <a:lnTo>
                  <a:pt x="41849" y="45719"/>
                </a:lnTo>
                <a:close/>
              </a:path>
              <a:path w="46989" h="99060">
                <a:moveTo>
                  <a:pt x="24902" y="0"/>
                </a:moveTo>
                <a:lnTo>
                  <a:pt x="16367" y="9143"/>
                </a:lnTo>
                <a:lnTo>
                  <a:pt x="24841" y="17525"/>
                </a:lnTo>
                <a:lnTo>
                  <a:pt x="33345" y="9143"/>
                </a:lnTo>
                <a:lnTo>
                  <a:pt x="249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372117" y="629791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450848" y="6366499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3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975" y="28955"/>
                </a:lnTo>
                <a:lnTo>
                  <a:pt x="2895" y="31241"/>
                </a:lnTo>
                <a:lnTo>
                  <a:pt x="496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0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697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02" y="18287"/>
                </a:lnTo>
                <a:lnTo>
                  <a:pt x="8412" y="19049"/>
                </a:lnTo>
                <a:lnTo>
                  <a:pt x="20208" y="19049"/>
                </a:lnTo>
                <a:lnTo>
                  <a:pt x="1926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539240" y="6299443"/>
            <a:ext cx="642183" cy="10286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517398" y="638631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19" y="0"/>
                </a:moveTo>
                <a:lnTo>
                  <a:pt x="554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47" y="15239"/>
                </a:lnTo>
                <a:lnTo>
                  <a:pt x="9662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074932" y="633754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133605" y="6374881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196607" y="629791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221236" y="6335257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288292" y="6321542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385066" y="638859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5" y="37078"/>
                </a:lnTo>
                <a:lnTo>
                  <a:pt x="3885" y="47532"/>
                </a:lnTo>
                <a:lnTo>
                  <a:pt x="12482" y="54961"/>
                </a:lnTo>
                <a:lnTo>
                  <a:pt x="26706" y="59355"/>
                </a:lnTo>
                <a:lnTo>
                  <a:pt x="47239" y="60704"/>
                </a:lnTo>
                <a:lnTo>
                  <a:pt x="61755" y="58937"/>
                </a:lnTo>
                <a:lnTo>
                  <a:pt x="73260" y="55473"/>
                </a:lnTo>
                <a:lnTo>
                  <a:pt x="81759" y="50291"/>
                </a:lnTo>
                <a:lnTo>
                  <a:pt x="84471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6999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23" y="6857"/>
                </a:lnTo>
                <a:lnTo>
                  <a:pt x="57911" y="8381"/>
                </a:lnTo>
                <a:lnTo>
                  <a:pt x="55470" y="11429"/>
                </a:lnTo>
                <a:lnTo>
                  <a:pt x="53184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52" y="29809"/>
                </a:lnTo>
                <a:lnTo>
                  <a:pt x="57470" y="31394"/>
                </a:lnTo>
                <a:lnTo>
                  <a:pt x="58899" y="31821"/>
                </a:lnTo>
                <a:lnTo>
                  <a:pt x="78711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899" y="48005"/>
                </a:lnTo>
                <a:lnTo>
                  <a:pt x="84471" y="48005"/>
                </a:lnTo>
                <a:lnTo>
                  <a:pt x="86712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56" y="20543"/>
                </a:lnTo>
                <a:lnTo>
                  <a:pt x="57756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6999" y="12953"/>
                </a:lnTo>
                <a:lnTo>
                  <a:pt x="969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477268" y="6297157"/>
            <a:ext cx="78105" cy="104775"/>
          </a:xfrm>
          <a:custGeom>
            <a:avLst/>
            <a:gdLst/>
            <a:ahLst/>
            <a:cxnLst/>
            <a:rect l="l" t="t" r="r" b="b"/>
            <a:pathLst>
              <a:path w="78105" h="104775">
                <a:moveTo>
                  <a:pt x="64912" y="21316"/>
                </a:moveTo>
                <a:lnTo>
                  <a:pt x="19858" y="32185"/>
                </a:lnTo>
                <a:lnTo>
                  <a:pt x="5952" y="41909"/>
                </a:lnTo>
                <a:lnTo>
                  <a:pt x="5978" y="46500"/>
                </a:lnTo>
                <a:lnTo>
                  <a:pt x="14216" y="52865"/>
                </a:lnTo>
                <a:lnTo>
                  <a:pt x="25161" y="63163"/>
                </a:lnTo>
                <a:lnTo>
                  <a:pt x="31733" y="73672"/>
                </a:lnTo>
                <a:lnTo>
                  <a:pt x="32868" y="85367"/>
                </a:lnTo>
                <a:lnTo>
                  <a:pt x="23171" y="90803"/>
                </a:lnTo>
                <a:lnTo>
                  <a:pt x="4379" y="92201"/>
                </a:lnTo>
                <a:lnTo>
                  <a:pt x="0" y="92201"/>
                </a:lnTo>
                <a:lnTo>
                  <a:pt x="0" y="104393"/>
                </a:lnTo>
                <a:lnTo>
                  <a:pt x="11404" y="104222"/>
                </a:lnTo>
                <a:lnTo>
                  <a:pt x="26646" y="100810"/>
                </a:lnTo>
                <a:lnTo>
                  <a:pt x="36126" y="92825"/>
                </a:lnTo>
                <a:lnTo>
                  <a:pt x="39861" y="80009"/>
                </a:lnTo>
                <a:lnTo>
                  <a:pt x="51032" y="80009"/>
                </a:lnTo>
                <a:lnTo>
                  <a:pt x="43470" y="71493"/>
                </a:lnTo>
                <a:lnTo>
                  <a:pt x="36630" y="62114"/>
                </a:lnTo>
                <a:lnTo>
                  <a:pt x="32372" y="51162"/>
                </a:lnTo>
                <a:lnTo>
                  <a:pt x="32964" y="37819"/>
                </a:lnTo>
                <a:lnTo>
                  <a:pt x="46188" y="33560"/>
                </a:lnTo>
                <a:lnTo>
                  <a:pt x="57056" y="29919"/>
                </a:lnTo>
                <a:lnTo>
                  <a:pt x="65625" y="26922"/>
                </a:lnTo>
                <a:lnTo>
                  <a:pt x="64912" y="21316"/>
                </a:lnTo>
                <a:close/>
              </a:path>
              <a:path w="78105" h="104775">
                <a:moveTo>
                  <a:pt x="51032" y="80009"/>
                </a:moveTo>
                <a:lnTo>
                  <a:pt x="39861" y="80009"/>
                </a:lnTo>
                <a:lnTo>
                  <a:pt x="45387" y="87629"/>
                </a:lnTo>
                <a:lnTo>
                  <a:pt x="50099" y="93725"/>
                </a:lnTo>
                <a:lnTo>
                  <a:pt x="54101" y="96773"/>
                </a:lnTo>
                <a:lnTo>
                  <a:pt x="59853" y="102107"/>
                </a:lnTo>
                <a:lnTo>
                  <a:pt x="65568" y="104393"/>
                </a:lnTo>
                <a:lnTo>
                  <a:pt x="77531" y="104393"/>
                </a:lnTo>
                <a:lnTo>
                  <a:pt x="77531" y="92963"/>
                </a:lnTo>
                <a:lnTo>
                  <a:pt x="67900" y="92963"/>
                </a:lnTo>
                <a:lnTo>
                  <a:pt x="62947" y="90677"/>
                </a:lnTo>
                <a:lnTo>
                  <a:pt x="58186" y="86867"/>
                </a:lnTo>
                <a:lnTo>
                  <a:pt x="55519" y="85343"/>
                </a:lnTo>
                <a:lnTo>
                  <a:pt x="51709" y="80771"/>
                </a:lnTo>
                <a:lnTo>
                  <a:pt x="51032" y="80009"/>
                </a:lnTo>
                <a:close/>
              </a:path>
              <a:path w="78105" h="104775">
                <a:moveTo>
                  <a:pt x="77531" y="92201"/>
                </a:moveTo>
                <a:lnTo>
                  <a:pt x="73091" y="92201"/>
                </a:lnTo>
                <a:lnTo>
                  <a:pt x="67900" y="92963"/>
                </a:lnTo>
                <a:lnTo>
                  <a:pt x="77531" y="92963"/>
                </a:lnTo>
                <a:lnTo>
                  <a:pt x="77531" y="92201"/>
                </a:lnTo>
                <a:close/>
              </a:path>
              <a:path w="78105" h="104775">
                <a:moveTo>
                  <a:pt x="66425" y="0"/>
                </a:moveTo>
                <a:lnTo>
                  <a:pt x="13572" y="17525"/>
                </a:lnTo>
                <a:lnTo>
                  <a:pt x="11237" y="25907"/>
                </a:lnTo>
                <a:lnTo>
                  <a:pt x="64328" y="8381"/>
                </a:lnTo>
                <a:lnTo>
                  <a:pt x="664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550419" y="6336781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4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4" h="64770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4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4" h="64770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4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604522" y="6340592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5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687233" y="63002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711964" y="6364975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63" y="27431"/>
                </a:moveTo>
                <a:lnTo>
                  <a:pt x="22716" y="27431"/>
                </a:lnTo>
                <a:lnTo>
                  <a:pt x="25002" y="29717"/>
                </a:lnTo>
                <a:lnTo>
                  <a:pt x="28895" y="32765"/>
                </a:lnTo>
                <a:lnTo>
                  <a:pt x="34421" y="35813"/>
                </a:lnTo>
                <a:lnTo>
                  <a:pt x="40706" y="39349"/>
                </a:lnTo>
                <a:lnTo>
                  <a:pt x="45576" y="41147"/>
                </a:lnTo>
                <a:lnTo>
                  <a:pt x="52852" y="41147"/>
                </a:lnTo>
                <a:lnTo>
                  <a:pt x="56244" y="36636"/>
                </a:lnTo>
                <a:lnTo>
                  <a:pt x="58389" y="30479"/>
                </a:lnTo>
                <a:lnTo>
                  <a:pt x="51947" y="30479"/>
                </a:lnTo>
                <a:lnTo>
                  <a:pt x="50804" y="29717"/>
                </a:lnTo>
                <a:lnTo>
                  <a:pt x="47564" y="29717"/>
                </a:lnTo>
                <a:lnTo>
                  <a:pt x="43241" y="28193"/>
                </a:lnTo>
                <a:lnTo>
                  <a:pt x="41463" y="27431"/>
                </a:lnTo>
                <a:close/>
              </a:path>
              <a:path w="81914" h="41275">
                <a:moveTo>
                  <a:pt x="6906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74" y="36575"/>
                </a:lnTo>
                <a:lnTo>
                  <a:pt x="17657" y="33527"/>
                </a:lnTo>
                <a:lnTo>
                  <a:pt x="22716" y="27431"/>
                </a:lnTo>
                <a:lnTo>
                  <a:pt x="41463" y="27431"/>
                </a:lnTo>
                <a:lnTo>
                  <a:pt x="37907" y="25907"/>
                </a:lnTo>
                <a:lnTo>
                  <a:pt x="36669" y="25145"/>
                </a:lnTo>
                <a:lnTo>
                  <a:pt x="11859" y="25145"/>
                </a:lnTo>
                <a:lnTo>
                  <a:pt x="6906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86" y="28193"/>
                </a:lnTo>
                <a:lnTo>
                  <a:pt x="64520" y="34289"/>
                </a:lnTo>
                <a:lnTo>
                  <a:pt x="69771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18" y="10667"/>
                </a:moveTo>
                <a:lnTo>
                  <a:pt x="40660" y="10667"/>
                </a:lnTo>
                <a:lnTo>
                  <a:pt x="44384" y="11429"/>
                </a:lnTo>
                <a:lnTo>
                  <a:pt x="47432" y="12953"/>
                </a:lnTo>
                <a:lnTo>
                  <a:pt x="49910" y="17525"/>
                </a:lnTo>
                <a:lnTo>
                  <a:pt x="52090" y="21335"/>
                </a:lnTo>
                <a:lnTo>
                  <a:pt x="53041" y="25145"/>
                </a:lnTo>
                <a:lnTo>
                  <a:pt x="52660" y="28193"/>
                </a:lnTo>
                <a:lnTo>
                  <a:pt x="52577" y="29717"/>
                </a:lnTo>
                <a:lnTo>
                  <a:pt x="51947" y="30479"/>
                </a:lnTo>
                <a:lnTo>
                  <a:pt x="58389" y="30479"/>
                </a:lnTo>
                <a:lnTo>
                  <a:pt x="59186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1" y="25145"/>
                </a:lnTo>
                <a:lnTo>
                  <a:pt x="66342" y="22859"/>
                </a:lnTo>
                <a:lnTo>
                  <a:pt x="62913" y="18287"/>
                </a:lnTo>
                <a:lnTo>
                  <a:pt x="58481" y="12953"/>
                </a:lnTo>
                <a:lnTo>
                  <a:pt x="56618" y="10667"/>
                </a:lnTo>
                <a:close/>
              </a:path>
              <a:path w="81914" h="41275">
                <a:moveTo>
                  <a:pt x="42479" y="0"/>
                </a:moveTo>
                <a:lnTo>
                  <a:pt x="39136" y="761"/>
                </a:lnTo>
                <a:lnTo>
                  <a:pt x="35564" y="2285"/>
                </a:lnTo>
                <a:lnTo>
                  <a:pt x="31705" y="6857"/>
                </a:lnTo>
                <a:lnTo>
                  <a:pt x="27620" y="11429"/>
                </a:lnTo>
                <a:lnTo>
                  <a:pt x="24134" y="15239"/>
                </a:lnTo>
                <a:lnTo>
                  <a:pt x="21229" y="18287"/>
                </a:lnTo>
                <a:lnTo>
                  <a:pt x="16657" y="22859"/>
                </a:lnTo>
                <a:lnTo>
                  <a:pt x="11859" y="25145"/>
                </a:lnTo>
                <a:lnTo>
                  <a:pt x="36669" y="25145"/>
                </a:lnTo>
                <a:lnTo>
                  <a:pt x="32954" y="22859"/>
                </a:lnTo>
                <a:lnTo>
                  <a:pt x="29906" y="21335"/>
                </a:lnTo>
                <a:lnTo>
                  <a:pt x="28657" y="19049"/>
                </a:lnTo>
                <a:lnTo>
                  <a:pt x="32954" y="13715"/>
                </a:lnTo>
                <a:lnTo>
                  <a:pt x="36956" y="11429"/>
                </a:lnTo>
                <a:lnTo>
                  <a:pt x="40660" y="10667"/>
                </a:lnTo>
                <a:lnTo>
                  <a:pt x="56618" y="10667"/>
                </a:lnTo>
                <a:lnTo>
                  <a:pt x="55376" y="9143"/>
                </a:lnTo>
                <a:lnTo>
                  <a:pt x="53660" y="6857"/>
                </a:lnTo>
                <a:lnTo>
                  <a:pt x="50340" y="2285"/>
                </a:lnTo>
                <a:lnTo>
                  <a:pt x="46564" y="761"/>
                </a:lnTo>
                <a:lnTo>
                  <a:pt x="4247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807" y="24383"/>
                </a:lnTo>
                <a:lnTo>
                  <a:pt x="70341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789688" y="6340592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5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926086" y="638859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018288" y="6358880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5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6" y="42611"/>
                </a:lnTo>
                <a:lnTo>
                  <a:pt x="23873" y="39932"/>
                </a:lnTo>
                <a:lnTo>
                  <a:pt x="34691" y="33097"/>
                </a:lnTo>
                <a:lnTo>
                  <a:pt x="65090" y="33097"/>
                </a:lnTo>
                <a:lnTo>
                  <a:pt x="65090" y="31241"/>
                </a:lnTo>
                <a:lnTo>
                  <a:pt x="17906" y="31241"/>
                </a:lnTo>
                <a:lnTo>
                  <a:pt x="10607" y="30479"/>
                </a:lnTo>
                <a:close/>
              </a:path>
              <a:path w="65405" h="43179">
                <a:moveTo>
                  <a:pt x="65090" y="33097"/>
                </a:moveTo>
                <a:lnTo>
                  <a:pt x="34691" y="33097"/>
                </a:lnTo>
                <a:lnTo>
                  <a:pt x="44754" y="40441"/>
                </a:lnTo>
                <a:lnTo>
                  <a:pt x="58341" y="42671"/>
                </a:lnTo>
                <a:lnTo>
                  <a:pt x="65090" y="42671"/>
                </a:lnTo>
                <a:lnTo>
                  <a:pt x="65090" y="33097"/>
                </a:lnTo>
                <a:close/>
              </a:path>
              <a:path w="65405" h="43179">
                <a:moveTo>
                  <a:pt x="32814" y="0"/>
                </a:moveTo>
                <a:lnTo>
                  <a:pt x="23372" y="761"/>
                </a:lnTo>
                <a:lnTo>
                  <a:pt x="17227" y="3809"/>
                </a:lnTo>
                <a:lnTo>
                  <a:pt x="14334" y="10667"/>
                </a:lnTo>
                <a:lnTo>
                  <a:pt x="13847" y="12191"/>
                </a:lnTo>
                <a:lnTo>
                  <a:pt x="13572" y="12953"/>
                </a:lnTo>
                <a:lnTo>
                  <a:pt x="13572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51" y="16001"/>
                </a:lnTo>
                <a:lnTo>
                  <a:pt x="26752" y="26669"/>
                </a:lnTo>
                <a:lnTo>
                  <a:pt x="23289" y="29717"/>
                </a:lnTo>
                <a:lnTo>
                  <a:pt x="17906" y="31241"/>
                </a:lnTo>
                <a:lnTo>
                  <a:pt x="54290" y="31241"/>
                </a:lnTo>
                <a:lnTo>
                  <a:pt x="51755" y="30479"/>
                </a:lnTo>
                <a:lnTo>
                  <a:pt x="48816" y="29717"/>
                </a:lnTo>
                <a:lnTo>
                  <a:pt x="45146" y="28193"/>
                </a:lnTo>
                <a:lnTo>
                  <a:pt x="42528" y="27431"/>
                </a:lnTo>
                <a:lnTo>
                  <a:pt x="40955" y="25145"/>
                </a:lnTo>
                <a:lnTo>
                  <a:pt x="47518" y="19811"/>
                </a:lnTo>
                <a:lnTo>
                  <a:pt x="50804" y="15239"/>
                </a:lnTo>
                <a:lnTo>
                  <a:pt x="50804" y="4571"/>
                </a:lnTo>
                <a:lnTo>
                  <a:pt x="44814" y="761"/>
                </a:lnTo>
                <a:lnTo>
                  <a:pt x="32814" y="0"/>
                </a:lnTo>
                <a:close/>
              </a:path>
              <a:path w="65405" h="43179">
                <a:moveTo>
                  <a:pt x="65090" y="30479"/>
                </a:moveTo>
                <a:lnTo>
                  <a:pt x="56470" y="30479"/>
                </a:lnTo>
                <a:lnTo>
                  <a:pt x="54290" y="31241"/>
                </a:lnTo>
                <a:lnTo>
                  <a:pt x="65090" y="31241"/>
                </a:lnTo>
                <a:lnTo>
                  <a:pt x="65090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079248" y="637183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5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132588" y="6371833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5" h="62864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864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864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864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864">
                <a:moveTo>
                  <a:pt x="25383" y="45018"/>
                </a:moveTo>
                <a:lnTo>
                  <a:pt x="16895" y="53766"/>
                </a:lnTo>
                <a:lnTo>
                  <a:pt x="25383" y="62483"/>
                </a:lnTo>
                <a:lnTo>
                  <a:pt x="33908" y="53766"/>
                </a:lnTo>
                <a:lnTo>
                  <a:pt x="25383" y="45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186689" y="6299443"/>
            <a:ext cx="86995" cy="102235"/>
          </a:xfrm>
          <a:custGeom>
            <a:avLst/>
            <a:gdLst/>
            <a:ahLst/>
            <a:cxnLst/>
            <a:rect l="l" t="t" r="r" b="b"/>
            <a:pathLst>
              <a:path w="86994" h="102235">
                <a:moveTo>
                  <a:pt x="11131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38104" y="101690"/>
                </a:lnTo>
                <a:lnTo>
                  <a:pt x="78151" y="90677"/>
                </a:lnTo>
                <a:lnTo>
                  <a:pt x="14526" y="90677"/>
                </a:lnTo>
                <a:lnTo>
                  <a:pt x="11131" y="89915"/>
                </a:lnTo>
                <a:close/>
              </a:path>
              <a:path w="86994" h="102235">
                <a:moveTo>
                  <a:pt x="24134" y="0"/>
                </a:moveTo>
                <a:lnTo>
                  <a:pt x="23942" y="761"/>
                </a:lnTo>
                <a:lnTo>
                  <a:pt x="23429" y="761"/>
                </a:lnTo>
                <a:lnTo>
                  <a:pt x="22667" y="1523"/>
                </a:lnTo>
                <a:lnTo>
                  <a:pt x="16181" y="18429"/>
                </a:lnTo>
                <a:lnTo>
                  <a:pt x="17421" y="30700"/>
                </a:lnTo>
                <a:lnTo>
                  <a:pt x="18375" y="43607"/>
                </a:lnTo>
                <a:lnTo>
                  <a:pt x="19049" y="57149"/>
                </a:lnTo>
                <a:lnTo>
                  <a:pt x="19074" y="83057"/>
                </a:lnTo>
                <a:lnTo>
                  <a:pt x="19098" y="84581"/>
                </a:lnTo>
                <a:lnTo>
                  <a:pt x="18717" y="86867"/>
                </a:lnTo>
                <a:lnTo>
                  <a:pt x="17846" y="88391"/>
                </a:lnTo>
                <a:lnTo>
                  <a:pt x="16763" y="89915"/>
                </a:lnTo>
                <a:lnTo>
                  <a:pt x="14526" y="90677"/>
                </a:lnTo>
                <a:lnTo>
                  <a:pt x="34478" y="90677"/>
                </a:lnTo>
                <a:lnTo>
                  <a:pt x="29717" y="89915"/>
                </a:lnTo>
                <a:lnTo>
                  <a:pt x="30425" y="84876"/>
                </a:lnTo>
                <a:lnTo>
                  <a:pt x="33005" y="83057"/>
                </a:lnTo>
                <a:lnTo>
                  <a:pt x="24051" y="83057"/>
                </a:lnTo>
                <a:lnTo>
                  <a:pt x="25801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9" y="48431"/>
                </a:lnTo>
                <a:lnTo>
                  <a:pt x="26140" y="36547"/>
                </a:lnTo>
                <a:lnTo>
                  <a:pt x="25383" y="18287"/>
                </a:lnTo>
                <a:lnTo>
                  <a:pt x="30562" y="18287"/>
                </a:lnTo>
                <a:lnTo>
                  <a:pt x="30373" y="17525"/>
                </a:lnTo>
                <a:lnTo>
                  <a:pt x="29849" y="16001"/>
                </a:lnTo>
                <a:lnTo>
                  <a:pt x="27861" y="11429"/>
                </a:lnTo>
                <a:lnTo>
                  <a:pt x="26288" y="6857"/>
                </a:lnTo>
                <a:lnTo>
                  <a:pt x="25228" y="3047"/>
                </a:lnTo>
                <a:lnTo>
                  <a:pt x="24764" y="1523"/>
                </a:lnTo>
                <a:lnTo>
                  <a:pt x="24432" y="761"/>
                </a:lnTo>
                <a:lnTo>
                  <a:pt x="24134" y="0"/>
                </a:lnTo>
                <a:close/>
              </a:path>
              <a:path w="86994" h="102235">
                <a:moveTo>
                  <a:pt x="39325" y="89915"/>
                </a:moveTo>
                <a:lnTo>
                  <a:pt x="34478" y="90677"/>
                </a:lnTo>
                <a:lnTo>
                  <a:pt x="45719" y="90677"/>
                </a:lnTo>
                <a:lnTo>
                  <a:pt x="39325" y="89915"/>
                </a:lnTo>
                <a:close/>
              </a:path>
              <a:path w="86994" h="102235">
                <a:moveTo>
                  <a:pt x="86867" y="67817"/>
                </a:moveTo>
                <a:lnTo>
                  <a:pt x="62151" y="67817"/>
                </a:lnTo>
                <a:lnTo>
                  <a:pt x="69530" y="69341"/>
                </a:lnTo>
                <a:lnTo>
                  <a:pt x="73045" y="71627"/>
                </a:lnTo>
                <a:lnTo>
                  <a:pt x="77199" y="73913"/>
                </a:lnTo>
                <a:lnTo>
                  <a:pt x="79247" y="76961"/>
                </a:lnTo>
                <a:lnTo>
                  <a:pt x="79247" y="83819"/>
                </a:lnTo>
                <a:lnTo>
                  <a:pt x="73283" y="86105"/>
                </a:lnTo>
                <a:lnTo>
                  <a:pt x="53041" y="89915"/>
                </a:lnTo>
                <a:lnTo>
                  <a:pt x="45719" y="90677"/>
                </a:lnTo>
                <a:lnTo>
                  <a:pt x="78151" y="90677"/>
                </a:lnTo>
                <a:lnTo>
                  <a:pt x="83647" y="85537"/>
                </a:lnTo>
                <a:lnTo>
                  <a:pt x="86867" y="73151"/>
                </a:lnTo>
                <a:lnTo>
                  <a:pt x="86867" y="67817"/>
                </a:lnTo>
                <a:close/>
              </a:path>
              <a:path w="86994" h="102235">
                <a:moveTo>
                  <a:pt x="67900" y="56387"/>
                </a:moveTo>
                <a:lnTo>
                  <a:pt x="32241" y="76199"/>
                </a:lnTo>
                <a:lnTo>
                  <a:pt x="27480" y="80771"/>
                </a:lnTo>
                <a:lnTo>
                  <a:pt x="24704" y="83057"/>
                </a:lnTo>
                <a:lnTo>
                  <a:pt x="33005" y="83057"/>
                </a:lnTo>
                <a:lnTo>
                  <a:pt x="43348" y="75771"/>
                </a:lnTo>
                <a:lnTo>
                  <a:pt x="53926" y="70125"/>
                </a:lnTo>
                <a:lnTo>
                  <a:pt x="62151" y="67817"/>
                </a:lnTo>
                <a:lnTo>
                  <a:pt x="86867" y="67817"/>
                </a:lnTo>
                <a:lnTo>
                  <a:pt x="84962" y="64007"/>
                </a:lnTo>
                <a:lnTo>
                  <a:pt x="81092" y="60959"/>
                </a:lnTo>
                <a:lnTo>
                  <a:pt x="77723" y="57911"/>
                </a:lnTo>
                <a:lnTo>
                  <a:pt x="73340" y="57149"/>
                </a:lnTo>
                <a:lnTo>
                  <a:pt x="67900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339313" y="6350484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443483" y="6374881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500633" y="637183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5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553973" y="6297919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90" y="16001"/>
                </a:moveTo>
                <a:lnTo>
                  <a:pt x="57104" y="19635"/>
                </a:lnTo>
                <a:lnTo>
                  <a:pt x="44939" y="23522"/>
                </a:lnTo>
                <a:lnTo>
                  <a:pt x="31562" y="28193"/>
                </a:lnTo>
                <a:lnTo>
                  <a:pt x="17846" y="32765"/>
                </a:lnTo>
                <a:lnTo>
                  <a:pt x="10667" y="35051"/>
                </a:lnTo>
                <a:lnTo>
                  <a:pt x="10037" y="35813"/>
                </a:lnTo>
                <a:lnTo>
                  <a:pt x="7321" y="38861"/>
                </a:lnTo>
                <a:lnTo>
                  <a:pt x="5952" y="41909"/>
                </a:lnTo>
                <a:lnTo>
                  <a:pt x="5952" y="46481"/>
                </a:lnTo>
                <a:lnTo>
                  <a:pt x="7427" y="48767"/>
                </a:lnTo>
                <a:lnTo>
                  <a:pt x="10369" y="52577"/>
                </a:lnTo>
                <a:lnTo>
                  <a:pt x="13085" y="55625"/>
                </a:lnTo>
                <a:lnTo>
                  <a:pt x="15047" y="57911"/>
                </a:lnTo>
                <a:lnTo>
                  <a:pt x="16190" y="58673"/>
                </a:lnTo>
                <a:lnTo>
                  <a:pt x="25672" y="64550"/>
                </a:lnTo>
                <a:lnTo>
                  <a:pt x="31885" y="75030"/>
                </a:lnTo>
                <a:lnTo>
                  <a:pt x="32846" y="85481"/>
                </a:lnTo>
                <a:lnTo>
                  <a:pt x="22808" y="90345"/>
                </a:lnTo>
                <a:lnTo>
                  <a:pt x="3703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609" y="103631"/>
                </a:lnTo>
                <a:lnTo>
                  <a:pt x="21905" y="102869"/>
                </a:lnTo>
                <a:lnTo>
                  <a:pt x="26563" y="101345"/>
                </a:lnTo>
                <a:lnTo>
                  <a:pt x="31897" y="99821"/>
                </a:lnTo>
                <a:lnTo>
                  <a:pt x="35707" y="96011"/>
                </a:lnTo>
                <a:lnTo>
                  <a:pt x="38142" y="90460"/>
                </a:lnTo>
                <a:lnTo>
                  <a:pt x="39867" y="81938"/>
                </a:lnTo>
                <a:lnTo>
                  <a:pt x="37476" y="65645"/>
                </a:lnTo>
                <a:lnTo>
                  <a:pt x="33464" y="53715"/>
                </a:lnTo>
                <a:lnTo>
                  <a:pt x="31051" y="38185"/>
                </a:lnTo>
                <a:lnTo>
                  <a:pt x="43797" y="34136"/>
                </a:lnTo>
                <a:lnTo>
                  <a:pt x="55432" y="30831"/>
                </a:lnTo>
                <a:lnTo>
                  <a:pt x="65961" y="28193"/>
                </a:lnTo>
                <a:lnTo>
                  <a:pt x="67949" y="22097"/>
                </a:lnTo>
                <a:lnTo>
                  <a:pt x="69092" y="18287"/>
                </a:lnTo>
                <a:lnTo>
                  <a:pt x="69390" y="16001"/>
                </a:lnTo>
                <a:close/>
              </a:path>
              <a:path w="69850" h="104139">
                <a:moveTo>
                  <a:pt x="67104" y="0"/>
                </a:moveTo>
                <a:lnTo>
                  <a:pt x="14228" y="17525"/>
                </a:lnTo>
                <a:lnTo>
                  <a:pt x="11893" y="25145"/>
                </a:lnTo>
                <a:lnTo>
                  <a:pt x="64901" y="8381"/>
                </a:lnTo>
                <a:lnTo>
                  <a:pt x="67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633222" y="633754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699931" y="63002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724661" y="6357355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831341" y="6351260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0" y="0"/>
                </a:moveTo>
                <a:lnTo>
                  <a:pt x="0" y="30479"/>
                </a:lnTo>
                <a:lnTo>
                  <a:pt x="0" y="40385"/>
                </a:lnTo>
                <a:lnTo>
                  <a:pt x="1655" y="43433"/>
                </a:lnTo>
                <a:lnTo>
                  <a:pt x="4892" y="46481"/>
                </a:lnTo>
                <a:lnTo>
                  <a:pt x="8049" y="49529"/>
                </a:lnTo>
                <a:lnTo>
                  <a:pt x="11859" y="50291"/>
                </a:lnTo>
                <a:lnTo>
                  <a:pt x="23896" y="50291"/>
                </a:lnTo>
                <a:lnTo>
                  <a:pt x="2984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31" y="38861"/>
                </a:lnTo>
                <a:lnTo>
                  <a:pt x="13904" y="38099"/>
                </a:lnTo>
                <a:lnTo>
                  <a:pt x="11618" y="36575"/>
                </a:lnTo>
                <a:lnTo>
                  <a:pt x="895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75" y="20573"/>
                </a:lnTo>
                <a:lnTo>
                  <a:pt x="16190" y="12953"/>
                </a:lnTo>
                <a:lnTo>
                  <a:pt x="34685" y="12953"/>
                </a:lnTo>
                <a:lnTo>
                  <a:pt x="31971" y="9320"/>
                </a:lnTo>
                <a:lnTo>
                  <a:pt x="18800" y="0"/>
                </a:lnTo>
                <a:close/>
              </a:path>
              <a:path w="41275" h="50800">
                <a:moveTo>
                  <a:pt x="19181" y="38099"/>
                </a:moveTo>
                <a:lnTo>
                  <a:pt x="16431" y="38861"/>
                </a:lnTo>
                <a:lnTo>
                  <a:pt x="23942" y="38861"/>
                </a:lnTo>
                <a:lnTo>
                  <a:pt x="19181" y="38099"/>
                </a:lnTo>
                <a:close/>
              </a:path>
              <a:path w="41275" h="50800">
                <a:moveTo>
                  <a:pt x="34685" y="12953"/>
                </a:moveTo>
                <a:lnTo>
                  <a:pt x="16190" y="12953"/>
                </a:lnTo>
                <a:lnTo>
                  <a:pt x="19562" y="14477"/>
                </a:lnTo>
                <a:lnTo>
                  <a:pt x="23429" y="16763"/>
                </a:lnTo>
                <a:lnTo>
                  <a:pt x="27752" y="21335"/>
                </a:lnTo>
                <a:lnTo>
                  <a:pt x="32622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44" y="37337"/>
                </a:lnTo>
                <a:lnTo>
                  <a:pt x="23942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29"/>
                </a:lnTo>
                <a:lnTo>
                  <a:pt x="34685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79348" y="636116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934973" y="6350498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30" h="51435">
                <a:moveTo>
                  <a:pt x="89504" y="12191"/>
                </a:moveTo>
                <a:lnTo>
                  <a:pt x="26420" y="12191"/>
                </a:lnTo>
                <a:lnTo>
                  <a:pt x="27895" y="12953"/>
                </a:lnTo>
                <a:lnTo>
                  <a:pt x="32324" y="13715"/>
                </a:lnTo>
                <a:lnTo>
                  <a:pt x="39672" y="15239"/>
                </a:lnTo>
                <a:lnTo>
                  <a:pt x="49804" y="18287"/>
                </a:lnTo>
                <a:lnTo>
                  <a:pt x="56089" y="19811"/>
                </a:lnTo>
                <a:lnTo>
                  <a:pt x="53905" y="22317"/>
                </a:lnTo>
                <a:lnTo>
                  <a:pt x="42009" y="28835"/>
                </a:lnTo>
                <a:lnTo>
                  <a:pt x="32539" y="33914"/>
                </a:lnTo>
                <a:lnTo>
                  <a:pt x="20388" y="38074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26" y="51053"/>
                </a:lnTo>
                <a:lnTo>
                  <a:pt x="21384" y="50291"/>
                </a:lnTo>
                <a:lnTo>
                  <a:pt x="28325" y="46481"/>
                </a:lnTo>
                <a:lnTo>
                  <a:pt x="32705" y="44957"/>
                </a:lnTo>
                <a:lnTo>
                  <a:pt x="38993" y="41909"/>
                </a:lnTo>
                <a:lnTo>
                  <a:pt x="47183" y="36575"/>
                </a:lnTo>
                <a:lnTo>
                  <a:pt x="55946" y="31241"/>
                </a:lnTo>
                <a:lnTo>
                  <a:pt x="62758" y="27431"/>
                </a:lnTo>
                <a:lnTo>
                  <a:pt x="67625" y="24383"/>
                </a:lnTo>
                <a:lnTo>
                  <a:pt x="73045" y="24383"/>
                </a:lnTo>
                <a:lnTo>
                  <a:pt x="73045" y="23621"/>
                </a:lnTo>
                <a:lnTo>
                  <a:pt x="74675" y="22859"/>
                </a:lnTo>
                <a:lnTo>
                  <a:pt x="78866" y="22097"/>
                </a:lnTo>
                <a:lnTo>
                  <a:pt x="85618" y="22097"/>
                </a:lnTo>
                <a:lnTo>
                  <a:pt x="89236" y="12953"/>
                </a:lnTo>
                <a:lnTo>
                  <a:pt x="89504" y="12191"/>
                </a:lnTo>
                <a:close/>
              </a:path>
              <a:path w="100330" h="51435">
                <a:moveTo>
                  <a:pt x="73045" y="24383"/>
                </a:moveTo>
                <a:lnTo>
                  <a:pt x="6762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0"/>
                </a:lnTo>
                <a:lnTo>
                  <a:pt x="74650" y="47230"/>
                </a:lnTo>
                <a:lnTo>
                  <a:pt x="88904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22" y="39623"/>
                </a:lnTo>
                <a:lnTo>
                  <a:pt x="76901" y="37337"/>
                </a:lnTo>
                <a:lnTo>
                  <a:pt x="74724" y="34289"/>
                </a:lnTo>
                <a:lnTo>
                  <a:pt x="73615" y="32003"/>
                </a:lnTo>
                <a:lnTo>
                  <a:pt x="73045" y="28955"/>
                </a:lnTo>
                <a:lnTo>
                  <a:pt x="73045" y="24383"/>
                </a:lnTo>
                <a:close/>
              </a:path>
              <a:path w="100330" h="51435">
                <a:moveTo>
                  <a:pt x="99821" y="38861"/>
                </a:moveTo>
                <a:lnTo>
                  <a:pt x="89202" y="38861"/>
                </a:lnTo>
                <a:lnTo>
                  <a:pt x="81722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30" h="51435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7" y="12953"/>
                </a:lnTo>
                <a:lnTo>
                  <a:pt x="26420" y="12191"/>
                </a:lnTo>
                <a:lnTo>
                  <a:pt x="89504" y="12191"/>
                </a:lnTo>
                <a:lnTo>
                  <a:pt x="89772" y="11429"/>
                </a:lnTo>
                <a:lnTo>
                  <a:pt x="89915" y="10667"/>
                </a:lnTo>
                <a:lnTo>
                  <a:pt x="89474" y="10667"/>
                </a:lnTo>
                <a:lnTo>
                  <a:pt x="88611" y="9977"/>
                </a:lnTo>
                <a:lnTo>
                  <a:pt x="72146" y="9971"/>
                </a:lnTo>
                <a:lnTo>
                  <a:pt x="55625" y="7619"/>
                </a:lnTo>
                <a:lnTo>
                  <a:pt x="49088" y="5333"/>
                </a:lnTo>
                <a:lnTo>
                  <a:pt x="36134" y="1523"/>
                </a:lnTo>
                <a:lnTo>
                  <a:pt x="32003" y="761"/>
                </a:lnTo>
                <a:lnTo>
                  <a:pt x="28763" y="0"/>
                </a:lnTo>
                <a:close/>
              </a:path>
              <a:path w="100330" h="51435">
                <a:moveTo>
                  <a:pt x="88523" y="9905"/>
                </a:moveTo>
                <a:lnTo>
                  <a:pt x="85836" y="9977"/>
                </a:lnTo>
                <a:lnTo>
                  <a:pt x="88611" y="99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030223" y="6321542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9" y="79458"/>
                </a:lnTo>
                <a:lnTo>
                  <a:pt x="26707" y="72900"/>
                </a:lnTo>
                <a:lnTo>
                  <a:pt x="27855" y="68579"/>
                </a:lnTo>
                <a:lnTo>
                  <a:pt x="18233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82" y="36575"/>
                </a:moveTo>
                <a:lnTo>
                  <a:pt x="21037" y="36575"/>
                </a:lnTo>
                <a:lnTo>
                  <a:pt x="20580" y="38099"/>
                </a:lnTo>
                <a:lnTo>
                  <a:pt x="16084" y="48767"/>
                </a:lnTo>
                <a:lnTo>
                  <a:pt x="21159" y="54863"/>
                </a:lnTo>
                <a:lnTo>
                  <a:pt x="23628" y="59435"/>
                </a:lnTo>
                <a:lnTo>
                  <a:pt x="23628" y="66293"/>
                </a:lnTo>
                <a:lnTo>
                  <a:pt x="18233" y="68579"/>
                </a:lnTo>
                <a:lnTo>
                  <a:pt x="27855" y="68579"/>
                </a:lnTo>
                <a:lnTo>
                  <a:pt x="30486" y="58673"/>
                </a:lnTo>
                <a:lnTo>
                  <a:pt x="30486" y="51815"/>
                </a:lnTo>
                <a:lnTo>
                  <a:pt x="28139" y="44957"/>
                </a:lnTo>
                <a:lnTo>
                  <a:pt x="23475" y="38099"/>
                </a:lnTo>
                <a:lnTo>
                  <a:pt x="22622" y="37337"/>
                </a:lnTo>
                <a:lnTo>
                  <a:pt x="21982" y="36575"/>
                </a:lnTo>
                <a:close/>
              </a:path>
              <a:path w="30480" h="80010">
                <a:moveTo>
                  <a:pt x="20580" y="0"/>
                </a:moveTo>
                <a:lnTo>
                  <a:pt x="12131" y="9143"/>
                </a:lnTo>
                <a:lnTo>
                  <a:pt x="20580" y="18287"/>
                </a:lnTo>
                <a:lnTo>
                  <a:pt x="28992" y="9143"/>
                </a:lnTo>
                <a:lnTo>
                  <a:pt x="205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126652" y="63002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4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152150" y="635735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80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80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80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247400" y="638859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340363" y="6313921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434851" y="6336019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491239" y="636116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547628" y="636040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614684" y="6282680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7" y="121157"/>
                </a:lnTo>
                <a:lnTo>
                  <a:pt x="2157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5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3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7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7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5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5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713966" y="6350483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826168" y="63002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851666" y="6340592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987301" y="6299443"/>
            <a:ext cx="107950" cy="102235"/>
          </a:xfrm>
          <a:custGeom>
            <a:avLst/>
            <a:gdLst/>
            <a:ahLst/>
            <a:cxnLst/>
            <a:rect l="l" t="t" r="r" b="b"/>
            <a:pathLst>
              <a:path w="107950" h="102235">
                <a:moveTo>
                  <a:pt x="1463" y="85343"/>
                </a:moveTo>
                <a:lnTo>
                  <a:pt x="0" y="85343"/>
                </a:lnTo>
                <a:lnTo>
                  <a:pt x="0" y="86105"/>
                </a:lnTo>
                <a:lnTo>
                  <a:pt x="274" y="86867"/>
                </a:lnTo>
                <a:lnTo>
                  <a:pt x="761" y="87629"/>
                </a:lnTo>
                <a:lnTo>
                  <a:pt x="3749" y="94487"/>
                </a:lnTo>
                <a:lnTo>
                  <a:pt x="8991" y="99059"/>
                </a:lnTo>
                <a:lnTo>
                  <a:pt x="16428" y="101345"/>
                </a:lnTo>
                <a:lnTo>
                  <a:pt x="19903" y="101742"/>
                </a:lnTo>
                <a:lnTo>
                  <a:pt x="25664" y="102107"/>
                </a:lnTo>
                <a:lnTo>
                  <a:pt x="41691" y="102057"/>
                </a:lnTo>
                <a:lnTo>
                  <a:pt x="55769" y="101615"/>
                </a:lnTo>
                <a:lnTo>
                  <a:pt x="67819" y="100621"/>
                </a:lnTo>
                <a:lnTo>
                  <a:pt x="78110" y="98952"/>
                </a:lnTo>
                <a:lnTo>
                  <a:pt x="107899" y="98952"/>
                </a:lnTo>
                <a:lnTo>
                  <a:pt x="107899" y="90677"/>
                </a:lnTo>
                <a:lnTo>
                  <a:pt x="90952" y="90677"/>
                </a:lnTo>
                <a:lnTo>
                  <a:pt x="92037" y="89915"/>
                </a:lnTo>
                <a:lnTo>
                  <a:pt x="14356" y="89915"/>
                </a:lnTo>
                <a:lnTo>
                  <a:pt x="7711" y="88391"/>
                </a:lnTo>
                <a:lnTo>
                  <a:pt x="2590" y="86105"/>
                </a:lnTo>
                <a:lnTo>
                  <a:pt x="1463" y="85343"/>
                </a:lnTo>
                <a:close/>
              </a:path>
              <a:path w="107950" h="102235">
                <a:moveTo>
                  <a:pt x="107899" y="98952"/>
                </a:moveTo>
                <a:lnTo>
                  <a:pt x="78110" y="98952"/>
                </a:lnTo>
                <a:lnTo>
                  <a:pt x="90212" y="101469"/>
                </a:lnTo>
                <a:lnTo>
                  <a:pt x="103449" y="102107"/>
                </a:lnTo>
                <a:lnTo>
                  <a:pt x="107899" y="102107"/>
                </a:lnTo>
                <a:lnTo>
                  <a:pt x="107899" y="98952"/>
                </a:lnTo>
                <a:close/>
              </a:path>
              <a:path w="107950" h="102235">
                <a:moveTo>
                  <a:pt x="107899" y="89153"/>
                </a:moveTo>
                <a:lnTo>
                  <a:pt x="103449" y="89153"/>
                </a:lnTo>
                <a:lnTo>
                  <a:pt x="102047" y="89915"/>
                </a:lnTo>
                <a:lnTo>
                  <a:pt x="97200" y="89915"/>
                </a:lnTo>
                <a:lnTo>
                  <a:pt x="94427" y="90677"/>
                </a:lnTo>
                <a:lnTo>
                  <a:pt x="107899" y="90677"/>
                </a:lnTo>
                <a:lnTo>
                  <a:pt x="107899" y="89153"/>
                </a:lnTo>
                <a:close/>
              </a:path>
              <a:path w="107950" h="102235">
                <a:moveTo>
                  <a:pt x="22677" y="89153"/>
                </a:moveTo>
                <a:lnTo>
                  <a:pt x="14356" y="89915"/>
                </a:lnTo>
                <a:lnTo>
                  <a:pt x="25725" y="89915"/>
                </a:lnTo>
                <a:lnTo>
                  <a:pt x="22677" y="89153"/>
                </a:lnTo>
                <a:close/>
              </a:path>
              <a:path w="107950" h="102235">
                <a:moveTo>
                  <a:pt x="36118" y="0"/>
                </a:moveTo>
                <a:lnTo>
                  <a:pt x="35935" y="761"/>
                </a:lnTo>
                <a:lnTo>
                  <a:pt x="35417" y="761"/>
                </a:lnTo>
                <a:lnTo>
                  <a:pt x="34655" y="1523"/>
                </a:lnTo>
                <a:lnTo>
                  <a:pt x="28013" y="18318"/>
                </a:lnTo>
                <a:lnTo>
                  <a:pt x="29086" y="30408"/>
                </a:lnTo>
                <a:lnTo>
                  <a:pt x="29904" y="43268"/>
                </a:lnTo>
                <a:lnTo>
                  <a:pt x="30479" y="57149"/>
                </a:lnTo>
                <a:lnTo>
                  <a:pt x="30510" y="84581"/>
                </a:lnTo>
                <a:lnTo>
                  <a:pt x="29992" y="86867"/>
                </a:lnTo>
                <a:lnTo>
                  <a:pt x="28895" y="87629"/>
                </a:lnTo>
                <a:lnTo>
                  <a:pt x="27797" y="89153"/>
                </a:lnTo>
                <a:lnTo>
                  <a:pt x="25725" y="89915"/>
                </a:lnTo>
                <a:lnTo>
                  <a:pt x="46512" y="89915"/>
                </a:lnTo>
                <a:lnTo>
                  <a:pt x="41757" y="89153"/>
                </a:lnTo>
                <a:lnTo>
                  <a:pt x="42557" y="84787"/>
                </a:lnTo>
                <a:lnTo>
                  <a:pt x="45025" y="83057"/>
                </a:lnTo>
                <a:lnTo>
                  <a:pt x="36057" y="83057"/>
                </a:lnTo>
                <a:lnTo>
                  <a:pt x="37429" y="75437"/>
                </a:lnTo>
                <a:lnTo>
                  <a:pt x="38099" y="69341"/>
                </a:lnTo>
                <a:lnTo>
                  <a:pt x="38071" y="56387"/>
                </a:lnTo>
                <a:lnTo>
                  <a:pt x="38044" y="48439"/>
                </a:lnTo>
                <a:lnTo>
                  <a:pt x="37802" y="36554"/>
                </a:lnTo>
                <a:lnTo>
                  <a:pt x="37368" y="18287"/>
                </a:lnTo>
                <a:lnTo>
                  <a:pt x="42550" y="18287"/>
                </a:lnTo>
                <a:lnTo>
                  <a:pt x="42367" y="17525"/>
                </a:lnTo>
                <a:lnTo>
                  <a:pt x="41849" y="16001"/>
                </a:lnTo>
                <a:lnTo>
                  <a:pt x="39867" y="11429"/>
                </a:lnTo>
                <a:lnTo>
                  <a:pt x="38282" y="6857"/>
                </a:lnTo>
                <a:lnTo>
                  <a:pt x="37216" y="3047"/>
                </a:lnTo>
                <a:lnTo>
                  <a:pt x="36758" y="1523"/>
                </a:lnTo>
                <a:lnTo>
                  <a:pt x="36423" y="761"/>
                </a:lnTo>
                <a:lnTo>
                  <a:pt x="36118" y="0"/>
                </a:lnTo>
                <a:close/>
              </a:path>
              <a:path w="107950" h="102235">
                <a:moveTo>
                  <a:pt x="51358" y="89153"/>
                </a:moveTo>
                <a:lnTo>
                  <a:pt x="46512" y="89915"/>
                </a:lnTo>
                <a:lnTo>
                  <a:pt x="57759" y="89915"/>
                </a:lnTo>
                <a:lnTo>
                  <a:pt x="51358" y="89153"/>
                </a:lnTo>
                <a:close/>
              </a:path>
              <a:path w="107950" h="102235">
                <a:moveTo>
                  <a:pt x="99059" y="67817"/>
                </a:moveTo>
                <a:lnTo>
                  <a:pt x="74279" y="67817"/>
                </a:lnTo>
                <a:lnTo>
                  <a:pt x="81655" y="69341"/>
                </a:lnTo>
                <a:lnTo>
                  <a:pt x="85222" y="71627"/>
                </a:lnTo>
                <a:lnTo>
                  <a:pt x="89397" y="73913"/>
                </a:lnTo>
                <a:lnTo>
                  <a:pt x="91439" y="76961"/>
                </a:lnTo>
                <a:lnTo>
                  <a:pt x="91439" y="83057"/>
                </a:lnTo>
                <a:lnTo>
                  <a:pt x="85435" y="86105"/>
                </a:lnTo>
                <a:lnTo>
                  <a:pt x="73426" y="87629"/>
                </a:lnTo>
                <a:lnTo>
                  <a:pt x="65135" y="89153"/>
                </a:lnTo>
                <a:lnTo>
                  <a:pt x="57759" y="89915"/>
                </a:lnTo>
                <a:lnTo>
                  <a:pt x="92037" y="89915"/>
                </a:lnTo>
                <a:lnTo>
                  <a:pt x="96377" y="86867"/>
                </a:lnTo>
                <a:lnTo>
                  <a:pt x="99059" y="80771"/>
                </a:lnTo>
                <a:lnTo>
                  <a:pt x="99059" y="67817"/>
                </a:lnTo>
                <a:close/>
              </a:path>
              <a:path w="107950" h="102235">
                <a:moveTo>
                  <a:pt x="80009" y="56387"/>
                </a:moveTo>
                <a:lnTo>
                  <a:pt x="44287" y="76199"/>
                </a:lnTo>
                <a:lnTo>
                  <a:pt x="39471" y="80771"/>
                </a:lnTo>
                <a:lnTo>
                  <a:pt x="36697" y="83057"/>
                </a:lnTo>
                <a:lnTo>
                  <a:pt x="45025" y="83057"/>
                </a:lnTo>
                <a:lnTo>
                  <a:pt x="55476" y="75732"/>
                </a:lnTo>
                <a:lnTo>
                  <a:pt x="66049" y="70114"/>
                </a:lnTo>
                <a:lnTo>
                  <a:pt x="74279" y="67817"/>
                </a:lnTo>
                <a:lnTo>
                  <a:pt x="99059" y="67817"/>
                </a:lnTo>
                <a:lnTo>
                  <a:pt x="97139" y="64007"/>
                </a:lnTo>
                <a:lnTo>
                  <a:pt x="93238" y="60959"/>
                </a:lnTo>
                <a:lnTo>
                  <a:pt x="89855" y="57911"/>
                </a:lnTo>
                <a:lnTo>
                  <a:pt x="85435" y="57149"/>
                </a:lnTo>
                <a:lnTo>
                  <a:pt x="800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090934" y="637183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144274" y="6350498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29" h="51435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51435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51435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51435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239524" y="636040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356110" y="6374881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418594" y="633754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38450" y="6350483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641860" y="6374881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699010" y="637183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2350" y="6297919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104" y="19635"/>
                </a:lnTo>
                <a:lnTo>
                  <a:pt x="44935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81" y="64556"/>
                </a:lnTo>
                <a:lnTo>
                  <a:pt x="31888" y="75035"/>
                </a:lnTo>
                <a:lnTo>
                  <a:pt x="32843" y="85489"/>
                </a:lnTo>
                <a:lnTo>
                  <a:pt x="22791" y="90347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2" y="90459"/>
                </a:lnTo>
                <a:lnTo>
                  <a:pt x="39866" y="81937"/>
                </a:lnTo>
                <a:lnTo>
                  <a:pt x="37478" y="65645"/>
                </a:lnTo>
                <a:lnTo>
                  <a:pt x="33463" y="53715"/>
                </a:lnTo>
                <a:lnTo>
                  <a:pt x="31045" y="38185"/>
                </a:lnTo>
                <a:lnTo>
                  <a:pt x="43789" y="34136"/>
                </a:lnTo>
                <a:lnTo>
                  <a:pt x="55423" y="30831"/>
                </a:lnTo>
                <a:lnTo>
                  <a:pt x="6595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32360" y="633754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898302" y="63002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923800" y="6357355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5029718" y="638859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5121919" y="6297157"/>
            <a:ext cx="78105" cy="104775"/>
          </a:xfrm>
          <a:custGeom>
            <a:avLst/>
            <a:gdLst/>
            <a:ahLst/>
            <a:cxnLst/>
            <a:rect l="l" t="t" r="r" b="b"/>
            <a:pathLst>
              <a:path w="78104" h="104775">
                <a:moveTo>
                  <a:pt x="64900" y="21315"/>
                </a:moveTo>
                <a:lnTo>
                  <a:pt x="19840" y="32188"/>
                </a:lnTo>
                <a:lnTo>
                  <a:pt x="5943" y="41909"/>
                </a:lnTo>
                <a:lnTo>
                  <a:pt x="5957" y="46491"/>
                </a:lnTo>
                <a:lnTo>
                  <a:pt x="14202" y="52858"/>
                </a:lnTo>
                <a:lnTo>
                  <a:pt x="25136" y="63152"/>
                </a:lnTo>
                <a:lnTo>
                  <a:pt x="31716" y="73664"/>
                </a:lnTo>
                <a:lnTo>
                  <a:pt x="32860" y="85356"/>
                </a:lnTo>
                <a:lnTo>
                  <a:pt x="23178" y="90800"/>
                </a:lnTo>
                <a:lnTo>
                  <a:pt x="4389" y="92201"/>
                </a:lnTo>
                <a:lnTo>
                  <a:pt x="0" y="92201"/>
                </a:lnTo>
                <a:lnTo>
                  <a:pt x="0" y="104393"/>
                </a:lnTo>
                <a:lnTo>
                  <a:pt x="11412" y="104222"/>
                </a:lnTo>
                <a:lnTo>
                  <a:pt x="26647" y="100809"/>
                </a:lnTo>
                <a:lnTo>
                  <a:pt x="36122" y="92824"/>
                </a:lnTo>
                <a:lnTo>
                  <a:pt x="39867" y="80009"/>
                </a:lnTo>
                <a:lnTo>
                  <a:pt x="51017" y="80009"/>
                </a:lnTo>
                <a:lnTo>
                  <a:pt x="43460" y="71498"/>
                </a:lnTo>
                <a:lnTo>
                  <a:pt x="36622" y="62118"/>
                </a:lnTo>
                <a:lnTo>
                  <a:pt x="32366" y="51166"/>
                </a:lnTo>
                <a:lnTo>
                  <a:pt x="32958" y="37821"/>
                </a:lnTo>
                <a:lnTo>
                  <a:pt x="46185" y="33559"/>
                </a:lnTo>
                <a:lnTo>
                  <a:pt x="57055" y="29914"/>
                </a:lnTo>
                <a:lnTo>
                  <a:pt x="65620" y="26908"/>
                </a:lnTo>
                <a:lnTo>
                  <a:pt x="64900" y="21315"/>
                </a:lnTo>
                <a:close/>
              </a:path>
              <a:path w="78104" h="104775">
                <a:moveTo>
                  <a:pt x="51017" y="80009"/>
                </a:moveTo>
                <a:lnTo>
                  <a:pt x="39867" y="80009"/>
                </a:lnTo>
                <a:lnTo>
                  <a:pt x="45384" y="87629"/>
                </a:lnTo>
                <a:lnTo>
                  <a:pt x="50109" y="93725"/>
                </a:lnTo>
                <a:lnTo>
                  <a:pt x="54101" y="96773"/>
                </a:lnTo>
                <a:lnTo>
                  <a:pt x="59862" y="102107"/>
                </a:lnTo>
                <a:lnTo>
                  <a:pt x="65562" y="104393"/>
                </a:lnTo>
                <a:lnTo>
                  <a:pt x="77541" y="104393"/>
                </a:lnTo>
                <a:lnTo>
                  <a:pt x="77541" y="92963"/>
                </a:lnTo>
                <a:lnTo>
                  <a:pt x="67909" y="92963"/>
                </a:lnTo>
                <a:lnTo>
                  <a:pt x="62941" y="90677"/>
                </a:lnTo>
                <a:lnTo>
                  <a:pt x="58186" y="86867"/>
                </a:lnTo>
                <a:lnTo>
                  <a:pt x="55504" y="85343"/>
                </a:lnTo>
                <a:lnTo>
                  <a:pt x="51694" y="80771"/>
                </a:lnTo>
                <a:lnTo>
                  <a:pt x="51017" y="80009"/>
                </a:lnTo>
                <a:close/>
              </a:path>
              <a:path w="78104" h="104775">
                <a:moveTo>
                  <a:pt x="77541" y="92201"/>
                </a:moveTo>
                <a:lnTo>
                  <a:pt x="73091" y="92201"/>
                </a:lnTo>
                <a:lnTo>
                  <a:pt x="67909" y="92963"/>
                </a:lnTo>
                <a:lnTo>
                  <a:pt x="77541" y="92963"/>
                </a:lnTo>
                <a:lnTo>
                  <a:pt x="77541" y="92201"/>
                </a:lnTo>
                <a:close/>
              </a:path>
              <a:path w="78104" h="104775">
                <a:moveTo>
                  <a:pt x="66415" y="0"/>
                </a:moveTo>
                <a:lnTo>
                  <a:pt x="13563" y="17525"/>
                </a:lnTo>
                <a:lnTo>
                  <a:pt x="11247" y="25907"/>
                </a:lnTo>
                <a:lnTo>
                  <a:pt x="64312" y="8381"/>
                </a:lnTo>
                <a:lnTo>
                  <a:pt x="664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5196595" y="6321542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5233172" y="636116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5288036" y="6297157"/>
            <a:ext cx="78105" cy="104775"/>
          </a:xfrm>
          <a:custGeom>
            <a:avLst/>
            <a:gdLst/>
            <a:ahLst/>
            <a:cxnLst/>
            <a:rect l="l" t="t" r="r" b="b"/>
            <a:pathLst>
              <a:path w="78104" h="104775">
                <a:moveTo>
                  <a:pt x="64898" y="21315"/>
                </a:moveTo>
                <a:lnTo>
                  <a:pt x="19847" y="32185"/>
                </a:lnTo>
                <a:lnTo>
                  <a:pt x="5943" y="41909"/>
                </a:lnTo>
                <a:lnTo>
                  <a:pt x="5957" y="46491"/>
                </a:lnTo>
                <a:lnTo>
                  <a:pt x="14202" y="52858"/>
                </a:lnTo>
                <a:lnTo>
                  <a:pt x="25136" y="63152"/>
                </a:lnTo>
                <a:lnTo>
                  <a:pt x="31716" y="73664"/>
                </a:lnTo>
                <a:lnTo>
                  <a:pt x="32860" y="85356"/>
                </a:lnTo>
                <a:lnTo>
                  <a:pt x="23178" y="90800"/>
                </a:lnTo>
                <a:lnTo>
                  <a:pt x="4389" y="92201"/>
                </a:lnTo>
                <a:lnTo>
                  <a:pt x="0" y="92201"/>
                </a:lnTo>
                <a:lnTo>
                  <a:pt x="0" y="104393"/>
                </a:lnTo>
                <a:lnTo>
                  <a:pt x="11373" y="104224"/>
                </a:lnTo>
                <a:lnTo>
                  <a:pt x="26617" y="100815"/>
                </a:lnTo>
                <a:lnTo>
                  <a:pt x="36102" y="92830"/>
                </a:lnTo>
                <a:lnTo>
                  <a:pt x="39837" y="80009"/>
                </a:lnTo>
                <a:lnTo>
                  <a:pt x="51017" y="80009"/>
                </a:lnTo>
                <a:lnTo>
                  <a:pt x="43447" y="71485"/>
                </a:lnTo>
                <a:lnTo>
                  <a:pt x="36606" y="62109"/>
                </a:lnTo>
                <a:lnTo>
                  <a:pt x="32348" y="51161"/>
                </a:lnTo>
                <a:lnTo>
                  <a:pt x="32946" y="37825"/>
                </a:lnTo>
                <a:lnTo>
                  <a:pt x="46177" y="33563"/>
                </a:lnTo>
                <a:lnTo>
                  <a:pt x="57048" y="29921"/>
                </a:lnTo>
                <a:lnTo>
                  <a:pt x="65609" y="26921"/>
                </a:lnTo>
                <a:lnTo>
                  <a:pt x="64898" y="21315"/>
                </a:lnTo>
                <a:close/>
              </a:path>
              <a:path w="78104" h="104775">
                <a:moveTo>
                  <a:pt x="51017" y="80009"/>
                </a:moveTo>
                <a:lnTo>
                  <a:pt x="39837" y="80009"/>
                </a:lnTo>
                <a:lnTo>
                  <a:pt x="45354" y="87629"/>
                </a:lnTo>
                <a:lnTo>
                  <a:pt x="50109" y="93725"/>
                </a:lnTo>
                <a:lnTo>
                  <a:pt x="54101" y="96773"/>
                </a:lnTo>
                <a:lnTo>
                  <a:pt x="59832" y="102107"/>
                </a:lnTo>
                <a:lnTo>
                  <a:pt x="65562" y="104393"/>
                </a:lnTo>
                <a:lnTo>
                  <a:pt x="77541" y="104393"/>
                </a:lnTo>
                <a:lnTo>
                  <a:pt x="77541" y="92963"/>
                </a:lnTo>
                <a:lnTo>
                  <a:pt x="67909" y="92963"/>
                </a:lnTo>
                <a:lnTo>
                  <a:pt x="62941" y="90677"/>
                </a:lnTo>
                <a:lnTo>
                  <a:pt x="58186" y="86867"/>
                </a:lnTo>
                <a:lnTo>
                  <a:pt x="55504" y="85343"/>
                </a:lnTo>
                <a:lnTo>
                  <a:pt x="51694" y="80771"/>
                </a:lnTo>
                <a:lnTo>
                  <a:pt x="51017" y="80009"/>
                </a:lnTo>
                <a:close/>
              </a:path>
              <a:path w="78104" h="104775">
                <a:moveTo>
                  <a:pt x="77541" y="92201"/>
                </a:moveTo>
                <a:lnTo>
                  <a:pt x="73091" y="92201"/>
                </a:lnTo>
                <a:lnTo>
                  <a:pt x="67909" y="92963"/>
                </a:lnTo>
                <a:lnTo>
                  <a:pt x="77541" y="92963"/>
                </a:lnTo>
                <a:lnTo>
                  <a:pt x="77541" y="92201"/>
                </a:lnTo>
                <a:close/>
              </a:path>
              <a:path w="78104" h="104775">
                <a:moveTo>
                  <a:pt x="66415" y="0"/>
                </a:moveTo>
                <a:lnTo>
                  <a:pt x="13563" y="17525"/>
                </a:lnTo>
                <a:lnTo>
                  <a:pt x="11247" y="25907"/>
                </a:lnTo>
                <a:lnTo>
                  <a:pt x="64312" y="8381"/>
                </a:lnTo>
                <a:lnTo>
                  <a:pt x="664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5361950" y="6350498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70" h="96520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96520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96520">
                <a:moveTo>
                  <a:pt x="46573" y="79918"/>
                </a:moveTo>
                <a:lnTo>
                  <a:pt x="38465" y="87965"/>
                </a:lnTo>
                <a:lnTo>
                  <a:pt x="46573" y="96011"/>
                </a:lnTo>
                <a:lnTo>
                  <a:pt x="54711" y="87965"/>
                </a:lnTo>
                <a:lnTo>
                  <a:pt x="46573" y="79918"/>
                </a:lnTo>
                <a:close/>
              </a:path>
              <a:path w="90170" h="96520">
                <a:moveTo>
                  <a:pt x="36880" y="63124"/>
                </a:moveTo>
                <a:lnTo>
                  <a:pt x="28773" y="71170"/>
                </a:lnTo>
                <a:lnTo>
                  <a:pt x="36880" y="79217"/>
                </a:lnTo>
                <a:lnTo>
                  <a:pt x="44988" y="71170"/>
                </a:lnTo>
                <a:lnTo>
                  <a:pt x="36880" y="63124"/>
                </a:lnTo>
                <a:close/>
              </a:path>
              <a:path w="90170" h="96520">
                <a:moveTo>
                  <a:pt x="56144" y="63154"/>
                </a:moveTo>
                <a:lnTo>
                  <a:pt x="48005" y="71170"/>
                </a:lnTo>
                <a:lnTo>
                  <a:pt x="56144" y="79217"/>
                </a:lnTo>
                <a:lnTo>
                  <a:pt x="64282" y="71170"/>
                </a:lnTo>
                <a:lnTo>
                  <a:pt x="56144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993398" y="638631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33150" y="6374881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94872" y="633754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4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4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4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714506" y="633754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4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4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4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781317" y="629791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798326" y="6374881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856238" y="6302492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90" h="99060">
                <a:moveTo>
                  <a:pt x="46481" y="71627"/>
                </a:moveTo>
                <a:lnTo>
                  <a:pt x="40193" y="71627"/>
                </a:lnTo>
                <a:lnTo>
                  <a:pt x="40849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41" y="77723"/>
                </a:lnTo>
                <a:lnTo>
                  <a:pt x="38791" y="81171"/>
                </a:lnTo>
                <a:lnTo>
                  <a:pt x="28747" y="85754"/>
                </a:lnTo>
                <a:lnTo>
                  <a:pt x="10716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4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90" h="99060">
                <a:moveTo>
                  <a:pt x="27861" y="32765"/>
                </a:moveTo>
                <a:lnTo>
                  <a:pt x="22561" y="33527"/>
                </a:lnTo>
                <a:lnTo>
                  <a:pt x="18227" y="36575"/>
                </a:lnTo>
                <a:lnTo>
                  <a:pt x="14798" y="43433"/>
                </a:lnTo>
                <a:lnTo>
                  <a:pt x="11999" y="48767"/>
                </a:lnTo>
                <a:lnTo>
                  <a:pt x="10607" y="54101"/>
                </a:lnTo>
                <a:lnTo>
                  <a:pt x="10672" y="60959"/>
                </a:lnTo>
                <a:lnTo>
                  <a:pt x="10716" y="68579"/>
                </a:lnTo>
                <a:lnTo>
                  <a:pt x="15752" y="73151"/>
                </a:lnTo>
                <a:lnTo>
                  <a:pt x="25847" y="72389"/>
                </a:lnTo>
                <a:lnTo>
                  <a:pt x="35621" y="72389"/>
                </a:lnTo>
                <a:lnTo>
                  <a:pt x="4019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0" y="60959"/>
                </a:lnTo>
                <a:lnTo>
                  <a:pt x="30860" y="60959"/>
                </a:lnTo>
                <a:lnTo>
                  <a:pt x="27812" y="60197"/>
                </a:lnTo>
                <a:lnTo>
                  <a:pt x="20894" y="60197"/>
                </a:lnTo>
                <a:lnTo>
                  <a:pt x="17465" y="57911"/>
                </a:lnTo>
                <a:lnTo>
                  <a:pt x="25907" y="45719"/>
                </a:lnTo>
                <a:lnTo>
                  <a:pt x="41852" y="45719"/>
                </a:lnTo>
                <a:lnTo>
                  <a:pt x="40325" y="41909"/>
                </a:lnTo>
                <a:lnTo>
                  <a:pt x="36707" y="36575"/>
                </a:lnTo>
                <a:lnTo>
                  <a:pt x="32573" y="33527"/>
                </a:lnTo>
                <a:lnTo>
                  <a:pt x="27861" y="32765"/>
                </a:lnTo>
                <a:close/>
              </a:path>
              <a:path w="46990" h="99060">
                <a:moveTo>
                  <a:pt x="35621" y="72389"/>
                </a:moveTo>
                <a:lnTo>
                  <a:pt x="25847" y="72389"/>
                </a:lnTo>
                <a:lnTo>
                  <a:pt x="30800" y="73151"/>
                </a:lnTo>
                <a:lnTo>
                  <a:pt x="35621" y="72389"/>
                </a:lnTo>
                <a:close/>
              </a:path>
              <a:path w="46990" h="99060">
                <a:moveTo>
                  <a:pt x="41852" y="45719"/>
                </a:moveTo>
                <a:lnTo>
                  <a:pt x="25907" y="45719"/>
                </a:lnTo>
                <a:lnTo>
                  <a:pt x="29276" y="46481"/>
                </a:lnTo>
                <a:lnTo>
                  <a:pt x="32135" y="47243"/>
                </a:lnTo>
                <a:lnTo>
                  <a:pt x="34527" y="50291"/>
                </a:lnTo>
                <a:lnTo>
                  <a:pt x="36896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60" y="60959"/>
                </a:lnTo>
                <a:lnTo>
                  <a:pt x="45760" y="60959"/>
                </a:lnTo>
                <a:lnTo>
                  <a:pt x="44714" y="52856"/>
                </a:lnTo>
                <a:lnTo>
                  <a:pt x="41852" y="45719"/>
                </a:lnTo>
                <a:close/>
              </a:path>
              <a:path w="46990" h="99060">
                <a:moveTo>
                  <a:pt x="24896" y="0"/>
                </a:moveTo>
                <a:lnTo>
                  <a:pt x="16382" y="9143"/>
                </a:lnTo>
                <a:lnTo>
                  <a:pt x="24847" y="17525"/>
                </a:lnTo>
                <a:lnTo>
                  <a:pt x="33335" y="9143"/>
                </a:lnTo>
                <a:lnTo>
                  <a:pt x="248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915429" y="629791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533150" y="6631675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594872" y="6594337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4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4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4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711458" y="6554713"/>
            <a:ext cx="2119121" cy="151381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894588" y="6592051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950976" y="6558523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081284" y="6645392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174248" y="6556999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80" h="101600">
                <a:moveTo>
                  <a:pt x="5577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35" y="101345"/>
                </a:lnTo>
                <a:lnTo>
                  <a:pt x="17190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807" y="89915"/>
                </a:lnTo>
                <a:lnTo>
                  <a:pt x="5577" y="89153"/>
                </a:lnTo>
                <a:close/>
              </a:path>
              <a:path w="30480" h="101600">
                <a:moveTo>
                  <a:pt x="23621" y="0"/>
                </a:moveTo>
                <a:lnTo>
                  <a:pt x="23439" y="761"/>
                </a:lnTo>
                <a:lnTo>
                  <a:pt x="22738" y="761"/>
                </a:lnTo>
                <a:lnTo>
                  <a:pt x="21610" y="2285"/>
                </a:lnTo>
                <a:lnTo>
                  <a:pt x="14802" y="16571"/>
                </a:lnTo>
                <a:lnTo>
                  <a:pt x="15429" y="29258"/>
                </a:lnTo>
                <a:lnTo>
                  <a:pt x="16015" y="41946"/>
                </a:lnTo>
                <a:lnTo>
                  <a:pt x="16559" y="54634"/>
                </a:lnTo>
                <a:lnTo>
                  <a:pt x="17063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807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3" y="52812"/>
                </a:lnTo>
                <a:lnTo>
                  <a:pt x="25165" y="40032"/>
                </a:lnTo>
                <a:lnTo>
                  <a:pt x="24952" y="28805"/>
                </a:lnTo>
                <a:lnTo>
                  <a:pt x="24627" y="19049"/>
                </a:lnTo>
                <a:lnTo>
                  <a:pt x="29199" y="19049"/>
                </a:lnTo>
                <a:lnTo>
                  <a:pt x="29748" y="18287"/>
                </a:lnTo>
                <a:lnTo>
                  <a:pt x="30022" y="18287"/>
                </a:lnTo>
                <a:lnTo>
                  <a:pt x="29839" y="17525"/>
                </a:lnTo>
                <a:lnTo>
                  <a:pt x="29199" y="16001"/>
                </a:lnTo>
                <a:lnTo>
                  <a:pt x="26913" y="10667"/>
                </a:lnTo>
                <a:lnTo>
                  <a:pt x="25328" y="6095"/>
                </a:lnTo>
                <a:lnTo>
                  <a:pt x="24475" y="2285"/>
                </a:lnTo>
                <a:lnTo>
                  <a:pt x="24140" y="1523"/>
                </a:lnTo>
                <a:lnTo>
                  <a:pt x="23865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217330" y="6556999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4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242066" y="6607292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70" h="5143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5143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386084" y="6631675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448568" y="6594337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565154" y="6553951"/>
            <a:ext cx="1799843" cy="14706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429006" y="6556237"/>
            <a:ext cx="1752417" cy="14477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591312" y="684808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09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09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657606" y="6849608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70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5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70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5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711707" y="687018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5801624" y="6848846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5856487" y="6887708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5914399" y="687323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032510" y="6848846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095511" y="681074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173998" y="6867133"/>
            <a:ext cx="81915" cy="95250"/>
          </a:xfrm>
          <a:custGeom>
            <a:avLst/>
            <a:gdLst/>
            <a:ahLst/>
            <a:cxnLst/>
            <a:rect l="l" t="t" r="r" b="b"/>
            <a:pathLst>
              <a:path w="81914" h="95250">
                <a:moveTo>
                  <a:pt x="74785" y="12191"/>
                </a:moveTo>
                <a:lnTo>
                  <a:pt x="16550" y="12191"/>
                </a:lnTo>
                <a:lnTo>
                  <a:pt x="21610" y="12953"/>
                </a:lnTo>
                <a:lnTo>
                  <a:pt x="29900" y="13715"/>
                </a:lnTo>
                <a:lnTo>
                  <a:pt x="37485" y="16949"/>
                </a:lnTo>
                <a:lnTo>
                  <a:pt x="6295" y="42433"/>
                </a:lnTo>
                <a:lnTo>
                  <a:pt x="614" y="67512"/>
                </a:lnTo>
                <a:lnTo>
                  <a:pt x="4843" y="77746"/>
                </a:lnTo>
                <a:lnTo>
                  <a:pt x="16188" y="89749"/>
                </a:lnTo>
                <a:lnTo>
                  <a:pt x="28042" y="93873"/>
                </a:lnTo>
                <a:lnTo>
                  <a:pt x="42946" y="95249"/>
                </a:lnTo>
                <a:lnTo>
                  <a:pt x="51053" y="95249"/>
                </a:lnTo>
                <a:lnTo>
                  <a:pt x="57607" y="94487"/>
                </a:lnTo>
                <a:lnTo>
                  <a:pt x="68640" y="91165"/>
                </a:lnTo>
                <a:lnTo>
                  <a:pt x="74279" y="87812"/>
                </a:lnTo>
                <a:lnTo>
                  <a:pt x="79250" y="83348"/>
                </a:lnTo>
                <a:lnTo>
                  <a:pt x="40649" y="83348"/>
                </a:lnTo>
                <a:lnTo>
                  <a:pt x="29175" y="80464"/>
                </a:lnTo>
                <a:lnTo>
                  <a:pt x="15611" y="73783"/>
                </a:lnTo>
                <a:lnTo>
                  <a:pt x="10274" y="64054"/>
                </a:lnTo>
                <a:lnTo>
                  <a:pt x="9794" y="47781"/>
                </a:lnTo>
                <a:lnTo>
                  <a:pt x="17048" y="38210"/>
                </a:lnTo>
                <a:lnTo>
                  <a:pt x="31087" y="27549"/>
                </a:lnTo>
                <a:lnTo>
                  <a:pt x="42679" y="22467"/>
                </a:lnTo>
                <a:lnTo>
                  <a:pt x="55107" y="19049"/>
                </a:lnTo>
                <a:lnTo>
                  <a:pt x="62057" y="18287"/>
                </a:lnTo>
                <a:lnTo>
                  <a:pt x="68000" y="17525"/>
                </a:lnTo>
                <a:lnTo>
                  <a:pt x="73030" y="16763"/>
                </a:lnTo>
                <a:lnTo>
                  <a:pt x="74785" y="12191"/>
                </a:lnTo>
                <a:close/>
              </a:path>
              <a:path w="81914" h="95250">
                <a:moveTo>
                  <a:pt x="80954" y="79979"/>
                </a:moveTo>
                <a:lnTo>
                  <a:pt x="79583" y="79979"/>
                </a:lnTo>
                <a:lnTo>
                  <a:pt x="78851" y="80101"/>
                </a:lnTo>
                <a:lnTo>
                  <a:pt x="69138" y="82219"/>
                </a:lnTo>
                <a:lnTo>
                  <a:pt x="57179" y="83291"/>
                </a:lnTo>
                <a:lnTo>
                  <a:pt x="40649" y="83348"/>
                </a:lnTo>
                <a:lnTo>
                  <a:pt x="79250" y="83348"/>
                </a:lnTo>
                <a:lnTo>
                  <a:pt x="79674" y="82966"/>
                </a:lnTo>
                <a:lnTo>
                  <a:pt x="80832" y="81960"/>
                </a:lnTo>
                <a:lnTo>
                  <a:pt x="81381" y="81198"/>
                </a:lnTo>
                <a:lnTo>
                  <a:pt x="81381" y="80192"/>
                </a:lnTo>
                <a:lnTo>
                  <a:pt x="80954" y="79979"/>
                </a:lnTo>
                <a:close/>
              </a:path>
              <a:path w="81914" h="95250">
                <a:moveTo>
                  <a:pt x="43373" y="45719"/>
                </a:moveTo>
                <a:lnTo>
                  <a:pt x="34747" y="54193"/>
                </a:lnTo>
                <a:lnTo>
                  <a:pt x="43373" y="62819"/>
                </a:lnTo>
                <a:lnTo>
                  <a:pt x="51998" y="54193"/>
                </a:lnTo>
                <a:lnTo>
                  <a:pt x="43373" y="45719"/>
                </a:lnTo>
                <a:close/>
              </a:path>
              <a:path w="81914" h="95250">
                <a:moveTo>
                  <a:pt x="19232" y="0"/>
                </a:moveTo>
                <a:lnTo>
                  <a:pt x="12832" y="761"/>
                </a:lnTo>
                <a:lnTo>
                  <a:pt x="7802" y="3047"/>
                </a:lnTo>
                <a:lnTo>
                  <a:pt x="4084" y="8381"/>
                </a:lnTo>
                <a:lnTo>
                  <a:pt x="1889" y="11429"/>
                </a:lnTo>
                <a:lnTo>
                  <a:pt x="609" y="15239"/>
                </a:lnTo>
                <a:lnTo>
                  <a:pt x="243" y="18287"/>
                </a:lnTo>
                <a:lnTo>
                  <a:pt x="0" y="19811"/>
                </a:lnTo>
                <a:lnTo>
                  <a:pt x="274" y="21335"/>
                </a:lnTo>
                <a:lnTo>
                  <a:pt x="1127" y="20573"/>
                </a:lnTo>
                <a:lnTo>
                  <a:pt x="1371" y="20573"/>
                </a:lnTo>
                <a:lnTo>
                  <a:pt x="2285" y="19811"/>
                </a:lnTo>
                <a:lnTo>
                  <a:pt x="6461" y="16763"/>
                </a:lnTo>
                <a:lnTo>
                  <a:pt x="10728" y="13715"/>
                </a:lnTo>
                <a:lnTo>
                  <a:pt x="14081" y="12953"/>
                </a:lnTo>
                <a:lnTo>
                  <a:pt x="16550" y="12191"/>
                </a:lnTo>
                <a:lnTo>
                  <a:pt x="74785" y="12191"/>
                </a:lnTo>
                <a:lnTo>
                  <a:pt x="75956" y="9143"/>
                </a:lnTo>
                <a:lnTo>
                  <a:pt x="76443" y="7619"/>
                </a:lnTo>
                <a:lnTo>
                  <a:pt x="76626" y="6857"/>
                </a:lnTo>
                <a:lnTo>
                  <a:pt x="76626" y="6095"/>
                </a:lnTo>
                <a:lnTo>
                  <a:pt x="60441" y="6095"/>
                </a:lnTo>
                <a:lnTo>
                  <a:pt x="52699" y="4571"/>
                </a:lnTo>
                <a:lnTo>
                  <a:pt x="32125" y="1523"/>
                </a:lnTo>
                <a:lnTo>
                  <a:pt x="24444" y="761"/>
                </a:lnTo>
                <a:lnTo>
                  <a:pt x="19232" y="0"/>
                </a:lnTo>
                <a:close/>
              </a:path>
              <a:path w="81914" h="95250">
                <a:moveTo>
                  <a:pt x="1371" y="20573"/>
                </a:moveTo>
                <a:lnTo>
                  <a:pt x="1127" y="20573"/>
                </a:lnTo>
                <a:lnTo>
                  <a:pt x="457" y="21335"/>
                </a:lnTo>
                <a:lnTo>
                  <a:pt x="1371" y="20573"/>
                </a:lnTo>
                <a:close/>
              </a:path>
              <a:path w="81914" h="95250">
                <a:moveTo>
                  <a:pt x="73578" y="5333"/>
                </a:moveTo>
                <a:lnTo>
                  <a:pt x="65653" y="5333"/>
                </a:lnTo>
                <a:lnTo>
                  <a:pt x="60441" y="6095"/>
                </a:lnTo>
                <a:lnTo>
                  <a:pt x="75620" y="6095"/>
                </a:lnTo>
                <a:lnTo>
                  <a:pt x="73578" y="53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255775" y="688770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318670" y="681303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344168" y="6824461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70" h="90170">
                <a:moveTo>
                  <a:pt x="60777" y="51053"/>
                </a:moveTo>
                <a:lnTo>
                  <a:pt x="26426" y="51053"/>
                </a:lnTo>
                <a:lnTo>
                  <a:pt x="28559" y="51815"/>
                </a:lnTo>
                <a:lnTo>
                  <a:pt x="33284" y="52577"/>
                </a:lnTo>
                <a:lnTo>
                  <a:pt x="40507" y="55625"/>
                </a:lnTo>
                <a:lnTo>
                  <a:pt x="49286" y="58673"/>
                </a:lnTo>
                <a:lnTo>
                  <a:pt x="55656" y="60959"/>
                </a:lnTo>
                <a:lnTo>
                  <a:pt x="59649" y="61721"/>
                </a:lnTo>
                <a:lnTo>
                  <a:pt x="33049" y="73722"/>
                </a:lnTo>
                <a:lnTo>
                  <a:pt x="21385" y="77024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56" y="89915"/>
                </a:lnTo>
                <a:lnTo>
                  <a:pt x="21153" y="89153"/>
                </a:lnTo>
                <a:lnTo>
                  <a:pt x="32583" y="85343"/>
                </a:lnTo>
                <a:lnTo>
                  <a:pt x="39075" y="82295"/>
                </a:lnTo>
                <a:lnTo>
                  <a:pt x="47518" y="77723"/>
                </a:lnTo>
                <a:lnTo>
                  <a:pt x="56266" y="73913"/>
                </a:lnTo>
                <a:lnTo>
                  <a:pt x="62788" y="70865"/>
                </a:lnTo>
                <a:lnTo>
                  <a:pt x="67086" y="69341"/>
                </a:lnTo>
                <a:lnTo>
                  <a:pt x="70317" y="67817"/>
                </a:lnTo>
                <a:lnTo>
                  <a:pt x="75956" y="67055"/>
                </a:lnTo>
                <a:lnTo>
                  <a:pt x="84002" y="67055"/>
                </a:lnTo>
                <a:lnTo>
                  <a:pt x="88696" y="58673"/>
                </a:lnTo>
                <a:lnTo>
                  <a:pt x="89458" y="57911"/>
                </a:lnTo>
                <a:lnTo>
                  <a:pt x="89794" y="57149"/>
                </a:lnTo>
                <a:lnTo>
                  <a:pt x="89794" y="56387"/>
                </a:lnTo>
                <a:lnTo>
                  <a:pt x="88971" y="56387"/>
                </a:lnTo>
                <a:lnTo>
                  <a:pt x="85602" y="55614"/>
                </a:lnTo>
                <a:lnTo>
                  <a:pt x="72253" y="54363"/>
                </a:lnTo>
                <a:lnTo>
                  <a:pt x="60777" y="51053"/>
                </a:lnTo>
                <a:close/>
              </a:path>
              <a:path w="90170" h="90170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7983" y="53339"/>
                </a:lnTo>
                <a:lnTo>
                  <a:pt x="22219" y="51815"/>
                </a:lnTo>
                <a:lnTo>
                  <a:pt x="26426" y="51053"/>
                </a:lnTo>
                <a:lnTo>
                  <a:pt x="60777" y="51053"/>
                </a:lnTo>
                <a:lnTo>
                  <a:pt x="49987" y="47243"/>
                </a:lnTo>
                <a:lnTo>
                  <a:pt x="41178" y="42671"/>
                </a:lnTo>
                <a:lnTo>
                  <a:pt x="35935" y="40385"/>
                </a:lnTo>
                <a:lnTo>
                  <a:pt x="31821" y="39623"/>
                </a:lnTo>
                <a:lnTo>
                  <a:pt x="28773" y="38861"/>
                </a:lnTo>
                <a:close/>
              </a:path>
              <a:path w="90170" h="90170">
                <a:moveTo>
                  <a:pt x="49286" y="0"/>
                </a:moveTo>
                <a:lnTo>
                  <a:pt x="4078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495043" y="6873992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610867" y="6857227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5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4" y="73151"/>
                </a:lnTo>
                <a:lnTo>
                  <a:pt x="2813" y="85378"/>
                </a:lnTo>
                <a:lnTo>
                  <a:pt x="11776" y="95626"/>
                </a:lnTo>
                <a:lnTo>
                  <a:pt x="22153" y="99903"/>
                </a:lnTo>
                <a:lnTo>
                  <a:pt x="37145" y="101251"/>
                </a:lnTo>
                <a:lnTo>
                  <a:pt x="49449" y="99440"/>
                </a:lnTo>
                <a:lnTo>
                  <a:pt x="61894" y="95064"/>
                </a:lnTo>
                <a:lnTo>
                  <a:pt x="71446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5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6" y="88391"/>
                </a:lnTo>
                <a:lnTo>
                  <a:pt x="73072" y="87256"/>
                </a:lnTo>
                <a:lnTo>
                  <a:pt x="7946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5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702307" y="6795506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4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787" y="121157"/>
                </a:lnTo>
                <a:lnTo>
                  <a:pt x="2154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4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2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0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4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4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4">
                <a:moveTo>
                  <a:pt x="26903" y="8381"/>
                </a:moveTo>
                <a:lnTo>
                  <a:pt x="954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4">
                <a:moveTo>
                  <a:pt x="1792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22" y="2285"/>
                </a:lnTo>
                <a:close/>
              </a:path>
              <a:path w="36195" h="121284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4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02891" y="6842749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40" h="73659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2" y="52441"/>
                </a:lnTo>
                <a:lnTo>
                  <a:pt x="3333" y="61923"/>
                </a:lnTo>
                <a:lnTo>
                  <a:pt x="11852" y="68593"/>
                </a:lnTo>
                <a:lnTo>
                  <a:pt x="26363" y="72495"/>
                </a:lnTo>
                <a:lnTo>
                  <a:pt x="47594" y="73670"/>
                </a:lnTo>
                <a:lnTo>
                  <a:pt x="62035" y="72009"/>
                </a:lnTo>
                <a:lnTo>
                  <a:pt x="74605" y="68734"/>
                </a:lnTo>
                <a:lnTo>
                  <a:pt x="85302" y="63797"/>
                </a:lnTo>
                <a:lnTo>
                  <a:pt x="87991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5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40" h="73659">
                <a:moveTo>
                  <a:pt x="100218" y="57149"/>
                </a:moveTo>
                <a:lnTo>
                  <a:pt x="9412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19" y="68593"/>
                </a:lnTo>
                <a:lnTo>
                  <a:pt x="102961" y="70865"/>
                </a:lnTo>
                <a:lnTo>
                  <a:pt x="10707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18" y="57149"/>
                </a:lnTo>
                <a:close/>
              </a:path>
              <a:path w="116840" h="73659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2" y="48734"/>
                </a:lnTo>
                <a:lnTo>
                  <a:pt x="82896" y="54784"/>
                </a:lnTo>
                <a:lnTo>
                  <a:pt x="71434" y="58971"/>
                </a:lnTo>
                <a:lnTo>
                  <a:pt x="57163" y="61299"/>
                </a:lnTo>
                <a:lnTo>
                  <a:pt x="39971" y="61770"/>
                </a:lnTo>
                <a:lnTo>
                  <a:pt x="87991" y="61770"/>
                </a:lnTo>
                <a:lnTo>
                  <a:pt x="94122" y="57149"/>
                </a:lnTo>
                <a:lnTo>
                  <a:pt x="100218" y="57149"/>
                </a:lnTo>
                <a:lnTo>
                  <a:pt x="100218" y="50291"/>
                </a:lnTo>
                <a:lnTo>
                  <a:pt x="100436" y="48734"/>
                </a:lnTo>
                <a:lnTo>
                  <a:pt x="10079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40" h="73659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40" h="73659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16840" h="73659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920240" y="6825985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787" y="12191"/>
                </a:lnTo>
                <a:lnTo>
                  <a:pt x="20375" y="11429"/>
                </a:lnTo>
                <a:lnTo>
                  <a:pt x="649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787" y="12191"/>
                </a:lnTo>
                <a:lnTo>
                  <a:pt x="2612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88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2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49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75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914905" y="6884659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4" h="62229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969007" y="687323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7039522" y="681303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7064257" y="6877801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5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34411" y="35813"/>
                </a:lnTo>
                <a:lnTo>
                  <a:pt x="40690" y="39349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36"/>
                </a:lnTo>
                <a:lnTo>
                  <a:pt x="58391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5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26" y="25145"/>
                </a:lnTo>
                <a:lnTo>
                  <a:pt x="6888" y="24383"/>
                </a:lnTo>
                <a:close/>
              </a:path>
              <a:path w="81915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3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5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1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17" y="25145"/>
                </a:lnTo>
                <a:lnTo>
                  <a:pt x="66324" y="22859"/>
                </a:lnTo>
                <a:lnTo>
                  <a:pt x="6288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5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2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5" h="41275">
                <a:moveTo>
                  <a:pt x="81808" y="24383"/>
                </a:moveTo>
                <a:lnTo>
                  <a:pt x="74797" y="24383"/>
                </a:lnTo>
                <a:lnTo>
                  <a:pt x="7031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7141981" y="6837415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245114" y="6842749"/>
            <a:ext cx="656843" cy="11429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969775" y="6835130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36" y="68579"/>
                </a:lnTo>
                <a:lnTo>
                  <a:pt x="8991" y="70103"/>
                </a:lnTo>
                <a:lnTo>
                  <a:pt x="7162" y="72389"/>
                </a:lnTo>
                <a:lnTo>
                  <a:pt x="5364" y="75437"/>
                </a:lnTo>
                <a:lnTo>
                  <a:pt x="3614" y="79004"/>
                </a:lnTo>
                <a:lnTo>
                  <a:pt x="1219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06" y="117315"/>
                </a:lnTo>
                <a:lnTo>
                  <a:pt x="21504" y="121906"/>
                </a:lnTo>
                <a:lnTo>
                  <a:pt x="36110" y="123385"/>
                </a:lnTo>
                <a:lnTo>
                  <a:pt x="48540" y="121652"/>
                </a:lnTo>
                <a:lnTo>
                  <a:pt x="60812" y="117269"/>
                </a:lnTo>
                <a:lnTo>
                  <a:pt x="70401" y="110489"/>
                </a:lnTo>
                <a:lnTo>
                  <a:pt x="24566" y="110489"/>
                </a:lnTo>
                <a:lnTo>
                  <a:pt x="17556" y="107960"/>
                </a:lnTo>
                <a:lnTo>
                  <a:pt x="9387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2009" y="71627"/>
                </a:lnTo>
                <a:lnTo>
                  <a:pt x="1231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71" y="52577"/>
                </a:moveTo>
                <a:lnTo>
                  <a:pt x="68061" y="52577"/>
                </a:lnTo>
                <a:lnTo>
                  <a:pt x="67513" y="53339"/>
                </a:lnTo>
                <a:lnTo>
                  <a:pt x="66873" y="54863"/>
                </a:lnTo>
                <a:lnTo>
                  <a:pt x="62148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23" y="93207"/>
                </a:lnTo>
                <a:lnTo>
                  <a:pt x="73944" y="94457"/>
                </a:lnTo>
                <a:lnTo>
                  <a:pt x="72268" y="98176"/>
                </a:lnTo>
                <a:lnTo>
                  <a:pt x="68183" y="101650"/>
                </a:lnTo>
                <a:lnTo>
                  <a:pt x="59208" y="105916"/>
                </a:lnTo>
                <a:lnTo>
                  <a:pt x="47391" y="109349"/>
                </a:lnTo>
                <a:lnTo>
                  <a:pt x="33954" y="110489"/>
                </a:lnTo>
                <a:lnTo>
                  <a:pt x="70401" y="110489"/>
                </a:lnTo>
                <a:lnTo>
                  <a:pt x="79522" y="78485"/>
                </a:lnTo>
                <a:lnTo>
                  <a:pt x="95516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6" y="69341"/>
                </a:lnTo>
                <a:lnTo>
                  <a:pt x="152156" y="67817"/>
                </a:lnTo>
                <a:lnTo>
                  <a:pt x="138562" y="67817"/>
                </a:lnTo>
                <a:lnTo>
                  <a:pt x="137850" y="67055"/>
                </a:lnTo>
                <a:lnTo>
                  <a:pt x="82753" y="67055"/>
                </a:lnTo>
                <a:lnTo>
                  <a:pt x="79095" y="65531"/>
                </a:lnTo>
                <a:lnTo>
                  <a:pt x="76047" y="62483"/>
                </a:lnTo>
                <a:lnTo>
                  <a:pt x="74950" y="61721"/>
                </a:lnTo>
                <a:lnTo>
                  <a:pt x="72908" y="58673"/>
                </a:lnTo>
                <a:lnTo>
                  <a:pt x="69921" y="54101"/>
                </a:lnTo>
                <a:lnTo>
                  <a:pt x="69189" y="53339"/>
                </a:lnTo>
                <a:lnTo>
                  <a:pt x="68671" y="52577"/>
                </a:lnTo>
                <a:close/>
              </a:path>
              <a:path w="152400" h="123825">
                <a:moveTo>
                  <a:pt x="95516" y="78485"/>
                </a:moveTo>
                <a:lnTo>
                  <a:pt x="79522" y="78485"/>
                </a:lnTo>
                <a:lnTo>
                  <a:pt x="82417" y="79004"/>
                </a:lnTo>
                <a:lnTo>
                  <a:pt x="85100" y="79247"/>
                </a:lnTo>
                <a:lnTo>
                  <a:pt x="94244" y="79247"/>
                </a:lnTo>
                <a:lnTo>
                  <a:pt x="95516" y="78485"/>
                </a:lnTo>
                <a:close/>
              </a:path>
              <a:path w="152400" h="123825">
                <a:moveTo>
                  <a:pt x="152156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35" y="79247"/>
                </a:lnTo>
                <a:lnTo>
                  <a:pt x="128290" y="76961"/>
                </a:lnTo>
                <a:lnTo>
                  <a:pt x="130881" y="70103"/>
                </a:lnTo>
                <a:lnTo>
                  <a:pt x="152156" y="70103"/>
                </a:lnTo>
                <a:lnTo>
                  <a:pt x="152156" y="69341"/>
                </a:lnTo>
                <a:close/>
              </a:path>
              <a:path w="152400" h="123825">
                <a:moveTo>
                  <a:pt x="152156" y="70103"/>
                </a:moveTo>
                <a:lnTo>
                  <a:pt x="130881" y="70103"/>
                </a:lnTo>
                <a:lnTo>
                  <a:pt x="133868" y="76961"/>
                </a:lnTo>
                <a:lnTo>
                  <a:pt x="138988" y="79247"/>
                </a:lnTo>
                <a:lnTo>
                  <a:pt x="152156" y="79247"/>
                </a:lnTo>
                <a:lnTo>
                  <a:pt x="152156" y="70103"/>
                </a:lnTo>
                <a:close/>
              </a:path>
              <a:path w="152400" h="123825">
                <a:moveTo>
                  <a:pt x="152156" y="67055"/>
                </a:moveTo>
                <a:lnTo>
                  <a:pt x="145907" y="67055"/>
                </a:lnTo>
                <a:lnTo>
                  <a:pt x="138562" y="67817"/>
                </a:lnTo>
                <a:lnTo>
                  <a:pt x="152156" y="67817"/>
                </a:lnTo>
                <a:lnTo>
                  <a:pt x="152156" y="67055"/>
                </a:lnTo>
                <a:close/>
              </a:path>
              <a:path w="152400" h="123825">
                <a:moveTo>
                  <a:pt x="87050" y="66293"/>
                </a:moveTo>
                <a:lnTo>
                  <a:pt x="82753" y="67055"/>
                </a:lnTo>
                <a:lnTo>
                  <a:pt x="91866" y="67055"/>
                </a:lnTo>
                <a:lnTo>
                  <a:pt x="87050" y="66293"/>
                </a:lnTo>
                <a:close/>
              </a:path>
              <a:path w="152400" h="123825">
                <a:moveTo>
                  <a:pt x="102748" y="50291"/>
                </a:moveTo>
                <a:lnTo>
                  <a:pt x="101864" y="51053"/>
                </a:lnTo>
                <a:lnTo>
                  <a:pt x="101193" y="51815"/>
                </a:lnTo>
                <a:lnTo>
                  <a:pt x="100827" y="53339"/>
                </a:lnTo>
                <a:lnTo>
                  <a:pt x="99943" y="57911"/>
                </a:lnTo>
                <a:lnTo>
                  <a:pt x="98877" y="60959"/>
                </a:lnTo>
                <a:lnTo>
                  <a:pt x="97414" y="62483"/>
                </a:lnTo>
                <a:lnTo>
                  <a:pt x="95341" y="65531"/>
                </a:lnTo>
                <a:lnTo>
                  <a:pt x="91866" y="67055"/>
                </a:lnTo>
                <a:lnTo>
                  <a:pt x="109545" y="67055"/>
                </a:lnTo>
                <a:lnTo>
                  <a:pt x="105613" y="62483"/>
                </a:lnTo>
                <a:lnTo>
                  <a:pt x="104424" y="53339"/>
                </a:lnTo>
                <a:lnTo>
                  <a:pt x="104241" y="51815"/>
                </a:lnTo>
                <a:lnTo>
                  <a:pt x="103662" y="51053"/>
                </a:lnTo>
                <a:lnTo>
                  <a:pt x="102748" y="50291"/>
                </a:lnTo>
                <a:close/>
              </a:path>
              <a:path w="152400" h="123825">
                <a:moveTo>
                  <a:pt x="116189" y="66293"/>
                </a:moveTo>
                <a:lnTo>
                  <a:pt x="109545" y="67055"/>
                </a:lnTo>
                <a:lnTo>
                  <a:pt x="124205" y="67055"/>
                </a:lnTo>
                <a:lnTo>
                  <a:pt x="116189" y="66293"/>
                </a:lnTo>
                <a:close/>
              </a:path>
              <a:path w="152400" h="123825">
                <a:moveTo>
                  <a:pt x="131185" y="51053"/>
                </a:moveTo>
                <a:lnTo>
                  <a:pt x="130332" y="51815"/>
                </a:lnTo>
                <a:lnTo>
                  <a:pt x="129783" y="52577"/>
                </a:lnTo>
                <a:lnTo>
                  <a:pt x="129539" y="54101"/>
                </a:lnTo>
                <a:lnTo>
                  <a:pt x="128656" y="62483"/>
                </a:lnTo>
                <a:lnTo>
                  <a:pt x="124205" y="67055"/>
                </a:lnTo>
                <a:lnTo>
                  <a:pt x="137850" y="67055"/>
                </a:lnTo>
                <a:lnTo>
                  <a:pt x="134294" y="63245"/>
                </a:lnTo>
                <a:lnTo>
                  <a:pt x="132862" y="52577"/>
                </a:lnTo>
                <a:lnTo>
                  <a:pt x="132252" y="51815"/>
                </a:lnTo>
                <a:lnTo>
                  <a:pt x="131185" y="51053"/>
                </a:lnTo>
                <a:close/>
              </a:path>
              <a:path w="152400" h="123825">
                <a:moveTo>
                  <a:pt x="102565" y="0"/>
                </a:moveTo>
                <a:lnTo>
                  <a:pt x="94487" y="8381"/>
                </a:lnTo>
                <a:lnTo>
                  <a:pt x="102534" y="16763"/>
                </a:lnTo>
                <a:lnTo>
                  <a:pt x="110672" y="8381"/>
                </a:lnTo>
                <a:lnTo>
                  <a:pt x="102565" y="0"/>
                </a:lnTo>
                <a:close/>
              </a:path>
              <a:path w="152400" h="123825">
                <a:moveTo>
                  <a:pt x="112196" y="17525"/>
                </a:moveTo>
                <a:lnTo>
                  <a:pt x="104150" y="25145"/>
                </a:lnTo>
                <a:lnTo>
                  <a:pt x="112257" y="33527"/>
                </a:lnTo>
                <a:lnTo>
                  <a:pt x="120335" y="25145"/>
                </a:lnTo>
                <a:lnTo>
                  <a:pt x="112196" y="17525"/>
                </a:lnTo>
                <a:close/>
              </a:path>
              <a:path w="152400" h="123825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145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118366" y="683436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161555" y="681074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86184" y="685037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306802" y="6863308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472695" y="6864085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46" y="49529"/>
                </a:lnTo>
                <a:lnTo>
                  <a:pt x="1185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2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42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519939" y="6848846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576328" y="687399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632716" y="6863323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70" h="5143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5143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788163" y="690142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880366" y="6871706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0" y="42611"/>
                </a:lnTo>
                <a:lnTo>
                  <a:pt x="23874" y="39932"/>
                </a:lnTo>
                <a:lnTo>
                  <a:pt x="34686" y="33105"/>
                </a:lnTo>
                <a:lnTo>
                  <a:pt x="65074" y="33105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79">
                <a:moveTo>
                  <a:pt x="65074" y="33105"/>
                </a:moveTo>
                <a:lnTo>
                  <a:pt x="34686" y="33105"/>
                </a:lnTo>
                <a:lnTo>
                  <a:pt x="44754" y="40443"/>
                </a:lnTo>
                <a:lnTo>
                  <a:pt x="58338" y="42671"/>
                </a:lnTo>
                <a:lnTo>
                  <a:pt x="65074" y="42671"/>
                </a:lnTo>
                <a:lnTo>
                  <a:pt x="65074" y="33105"/>
                </a:lnTo>
                <a:close/>
              </a:path>
              <a:path w="65404" h="43179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8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79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946660" y="6787123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941325" y="6849608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72" y="61721"/>
                </a:lnTo>
                <a:lnTo>
                  <a:pt x="29260" y="54863"/>
                </a:lnTo>
                <a:lnTo>
                  <a:pt x="57576" y="54863"/>
                </a:lnTo>
                <a:lnTo>
                  <a:pt x="5757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70">
                <a:moveTo>
                  <a:pt x="5757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76" y="64769"/>
                </a:lnTo>
                <a:lnTo>
                  <a:pt x="57576" y="54863"/>
                </a:lnTo>
                <a:close/>
              </a:path>
              <a:path w="57785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30" y="48767"/>
                </a:lnTo>
                <a:lnTo>
                  <a:pt x="31668" y="4114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70">
                <a:moveTo>
                  <a:pt x="5757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76" y="53339"/>
                </a:lnTo>
                <a:lnTo>
                  <a:pt x="57576" y="52577"/>
                </a:lnTo>
                <a:close/>
              </a:path>
              <a:path w="57785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994666" y="6869356"/>
            <a:ext cx="107950" cy="45085"/>
          </a:xfrm>
          <a:custGeom>
            <a:avLst/>
            <a:gdLst/>
            <a:ahLst/>
            <a:cxnLst/>
            <a:rect l="l" t="t" r="r" b="b"/>
            <a:pathLst>
              <a:path w="107950" h="45084">
                <a:moveTo>
                  <a:pt x="4389" y="32829"/>
                </a:moveTo>
                <a:lnTo>
                  <a:pt x="0" y="32829"/>
                </a:lnTo>
                <a:lnTo>
                  <a:pt x="0" y="45021"/>
                </a:lnTo>
                <a:lnTo>
                  <a:pt x="11125" y="45021"/>
                </a:lnTo>
                <a:lnTo>
                  <a:pt x="16428" y="41973"/>
                </a:lnTo>
                <a:lnTo>
                  <a:pt x="20330" y="35115"/>
                </a:lnTo>
                <a:lnTo>
                  <a:pt x="107716" y="35115"/>
                </a:lnTo>
                <a:lnTo>
                  <a:pt x="107716" y="33591"/>
                </a:lnTo>
                <a:lnTo>
                  <a:pt x="12496" y="33591"/>
                </a:lnTo>
                <a:lnTo>
                  <a:pt x="4389" y="32829"/>
                </a:lnTo>
                <a:close/>
              </a:path>
              <a:path w="107950" h="45084">
                <a:moveTo>
                  <a:pt x="107716" y="35115"/>
                </a:moveTo>
                <a:lnTo>
                  <a:pt x="20330" y="35115"/>
                </a:lnTo>
                <a:lnTo>
                  <a:pt x="22524" y="39687"/>
                </a:lnTo>
                <a:lnTo>
                  <a:pt x="26212" y="42735"/>
                </a:lnTo>
                <a:lnTo>
                  <a:pt x="31485" y="44259"/>
                </a:lnTo>
                <a:lnTo>
                  <a:pt x="34594" y="44685"/>
                </a:lnTo>
                <a:lnTo>
                  <a:pt x="39867" y="45021"/>
                </a:lnTo>
                <a:lnTo>
                  <a:pt x="51003" y="44989"/>
                </a:lnTo>
                <a:lnTo>
                  <a:pt x="64483" y="44050"/>
                </a:lnTo>
                <a:lnTo>
                  <a:pt x="75559" y="41211"/>
                </a:lnTo>
                <a:lnTo>
                  <a:pt x="107716" y="41211"/>
                </a:lnTo>
                <a:lnTo>
                  <a:pt x="107716" y="35115"/>
                </a:lnTo>
                <a:close/>
              </a:path>
              <a:path w="107950" h="45084">
                <a:moveTo>
                  <a:pt x="107716" y="41211"/>
                </a:moveTo>
                <a:lnTo>
                  <a:pt x="75559" y="41211"/>
                </a:lnTo>
                <a:lnTo>
                  <a:pt x="83911" y="44259"/>
                </a:lnTo>
                <a:lnTo>
                  <a:pt x="91744" y="45021"/>
                </a:lnTo>
                <a:lnTo>
                  <a:pt x="107716" y="45021"/>
                </a:lnTo>
                <a:lnTo>
                  <a:pt x="107716" y="41211"/>
                </a:lnTo>
                <a:close/>
              </a:path>
              <a:path w="107950" h="45084">
                <a:moveTo>
                  <a:pt x="21793" y="17589"/>
                </a:moveTo>
                <a:lnTo>
                  <a:pt x="19751" y="17589"/>
                </a:lnTo>
                <a:lnTo>
                  <a:pt x="19080" y="18351"/>
                </a:lnTo>
                <a:lnTo>
                  <a:pt x="18745" y="20637"/>
                </a:lnTo>
                <a:lnTo>
                  <a:pt x="17343" y="29019"/>
                </a:lnTo>
                <a:lnTo>
                  <a:pt x="12496" y="33591"/>
                </a:lnTo>
                <a:lnTo>
                  <a:pt x="91439" y="33591"/>
                </a:lnTo>
                <a:lnTo>
                  <a:pt x="92201" y="32829"/>
                </a:lnTo>
                <a:lnTo>
                  <a:pt x="46725" y="32829"/>
                </a:lnTo>
                <a:lnTo>
                  <a:pt x="43677" y="32067"/>
                </a:lnTo>
                <a:lnTo>
                  <a:pt x="26913" y="32067"/>
                </a:lnTo>
                <a:lnTo>
                  <a:pt x="23469" y="28257"/>
                </a:lnTo>
                <a:lnTo>
                  <a:pt x="22616" y="20637"/>
                </a:lnTo>
                <a:lnTo>
                  <a:pt x="22402" y="18351"/>
                </a:lnTo>
                <a:lnTo>
                  <a:pt x="21793" y="17589"/>
                </a:lnTo>
                <a:close/>
              </a:path>
              <a:path w="107950" h="45084">
                <a:moveTo>
                  <a:pt x="107716" y="32829"/>
                </a:moveTo>
                <a:lnTo>
                  <a:pt x="103174" y="32829"/>
                </a:lnTo>
                <a:lnTo>
                  <a:pt x="101925" y="33591"/>
                </a:lnTo>
                <a:lnTo>
                  <a:pt x="107716" y="33591"/>
                </a:lnTo>
                <a:lnTo>
                  <a:pt x="107716" y="32829"/>
                </a:lnTo>
                <a:close/>
              </a:path>
              <a:path w="107950" h="45084">
                <a:moveTo>
                  <a:pt x="49773" y="32067"/>
                </a:moveTo>
                <a:lnTo>
                  <a:pt x="46725" y="32829"/>
                </a:lnTo>
                <a:lnTo>
                  <a:pt x="56906" y="32829"/>
                </a:lnTo>
                <a:lnTo>
                  <a:pt x="49773" y="32067"/>
                </a:lnTo>
                <a:close/>
              </a:path>
              <a:path w="107950" h="45084">
                <a:moveTo>
                  <a:pt x="98297" y="11493"/>
                </a:moveTo>
                <a:lnTo>
                  <a:pt x="75468" y="11493"/>
                </a:lnTo>
                <a:lnTo>
                  <a:pt x="82113" y="13017"/>
                </a:lnTo>
                <a:lnTo>
                  <a:pt x="85222" y="14541"/>
                </a:lnTo>
                <a:lnTo>
                  <a:pt x="88849" y="16827"/>
                </a:lnTo>
                <a:lnTo>
                  <a:pt x="90677" y="19875"/>
                </a:lnTo>
                <a:lnTo>
                  <a:pt x="90677" y="26733"/>
                </a:lnTo>
                <a:lnTo>
                  <a:pt x="84581" y="29019"/>
                </a:lnTo>
                <a:lnTo>
                  <a:pt x="72268" y="30543"/>
                </a:lnTo>
                <a:lnTo>
                  <a:pt x="64434" y="32067"/>
                </a:lnTo>
                <a:lnTo>
                  <a:pt x="56906" y="32829"/>
                </a:lnTo>
                <a:lnTo>
                  <a:pt x="92201" y="32829"/>
                </a:lnTo>
                <a:lnTo>
                  <a:pt x="96011" y="29019"/>
                </a:lnTo>
                <a:lnTo>
                  <a:pt x="98297" y="22923"/>
                </a:lnTo>
                <a:lnTo>
                  <a:pt x="98297" y="11493"/>
                </a:lnTo>
                <a:close/>
              </a:path>
              <a:path w="107950" h="45084">
                <a:moveTo>
                  <a:pt x="76073" y="0"/>
                </a:moveTo>
                <a:lnTo>
                  <a:pt x="67106" y="3535"/>
                </a:lnTo>
                <a:lnTo>
                  <a:pt x="56931" y="10025"/>
                </a:lnTo>
                <a:lnTo>
                  <a:pt x="45546" y="19520"/>
                </a:lnTo>
                <a:lnTo>
                  <a:pt x="32948" y="32067"/>
                </a:lnTo>
                <a:lnTo>
                  <a:pt x="43677" y="32067"/>
                </a:lnTo>
                <a:lnTo>
                  <a:pt x="42913" y="29744"/>
                </a:lnTo>
                <a:lnTo>
                  <a:pt x="54665" y="19800"/>
                </a:lnTo>
                <a:lnTo>
                  <a:pt x="65517" y="13857"/>
                </a:lnTo>
                <a:lnTo>
                  <a:pt x="75468" y="11493"/>
                </a:lnTo>
                <a:lnTo>
                  <a:pt x="98297" y="11493"/>
                </a:lnTo>
                <a:lnTo>
                  <a:pt x="96530" y="7683"/>
                </a:lnTo>
                <a:lnTo>
                  <a:pt x="92963" y="4635"/>
                </a:lnTo>
                <a:lnTo>
                  <a:pt x="89611" y="1587"/>
                </a:lnTo>
                <a:lnTo>
                  <a:pt x="85435" y="63"/>
                </a:lnTo>
                <a:lnTo>
                  <a:pt x="760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5099060" y="6837415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205200" y="6863308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317402" y="681303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342137" y="6853418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5" h="60959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59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5" h="60959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59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5" h="60959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59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480281" y="6863308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60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60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162818" y="689913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7619" y="0"/>
                </a:moveTo>
                <a:lnTo>
                  <a:pt x="557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7" y="15239"/>
                </a:lnTo>
                <a:lnTo>
                  <a:pt x="9662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839217" y="684808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896367" y="6863323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69" h="96520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96520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69" h="96520">
                <a:moveTo>
                  <a:pt x="46564" y="79918"/>
                </a:moveTo>
                <a:lnTo>
                  <a:pt x="38480" y="87965"/>
                </a:lnTo>
                <a:lnTo>
                  <a:pt x="46564" y="96011"/>
                </a:lnTo>
                <a:lnTo>
                  <a:pt x="54720" y="87965"/>
                </a:lnTo>
                <a:lnTo>
                  <a:pt x="46564" y="79918"/>
                </a:lnTo>
                <a:close/>
              </a:path>
              <a:path w="90169" h="96520">
                <a:moveTo>
                  <a:pt x="36896" y="63124"/>
                </a:moveTo>
                <a:lnTo>
                  <a:pt x="28763" y="71170"/>
                </a:lnTo>
                <a:lnTo>
                  <a:pt x="36896" y="79217"/>
                </a:lnTo>
                <a:lnTo>
                  <a:pt x="45006" y="71170"/>
                </a:lnTo>
                <a:lnTo>
                  <a:pt x="36896" y="63124"/>
                </a:lnTo>
                <a:close/>
              </a:path>
              <a:path w="90169" h="96520">
                <a:moveTo>
                  <a:pt x="56138" y="63154"/>
                </a:moveTo>
                <a:lnTo>
                  <a:pt x="48005" y="71170"/>
                </a:lnTo>
                <a:lnTo>
                  <a:pt x="56138" y="79217"/>
                </a:lnTo>
                <a:lnTo>
                  <a:pt x="64282" y="71170"/>
                </a:lnTo>
                <a:lnTo>
                  <a:pt x="56138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990855" y="688770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053755" y="681303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077723" y="6884659"/>
            <a:ext cx="57785" cy="75565"/>
          </a:xfrm>
          <a:custGeom>
            <a:avLst/>
            <a:gdLst/>
            <a:ahLst/>
            <a:cxnLst/>
            <a:rect l="l" t="t" r="r" b="b"/>
            <a:pathLst>
              <a:path w="57785" h="75565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75565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75565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75565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75565">
                <a:moveTo>
                  <a:pt x="22942" y="59588"/>
                </a:moveTo>
                <a:lnTo>
                  <a:pt x="14715" y="67543"/>
                </a:lnTo>
                <a:lnTo>
                  <a:pt x="22942" y="75437"/>
                </a:lnTo>
                <a:lnTo>
                  <a:pt x="31181" y="67543"/>
                </a:lnTo>
                <a:lnTo>
                  <a:pt x="22942" y="59588"/>
                </a:lnTo>
                <a:close/>
              </a:path>
              <a:path w="57785" h="75565">
                <a:moveTo>
                  <a:pt x="13334" y="42915"/>
                </a:moveTo>
                <a:lnTo>
                  <a:pt x="5190" y="50962"/>
                </a:lnTo>
                <a:lnTo>
                  <a:pt x="13334" y="58978"/>
                </a:lnTo>
                <a:lnTo>
                  <a:pt x="21467" y="50962"/>
                </a:lnTo>
                <a:lnTo>
                  <a:pt x="13334" y="42915"/>
                </a:lnTo>
                <a:close/>
              </a:path>
              <a:path w="57785" h="75565">
                <a:moveTo>
                  <a:pt x="32467" y="42824"/>
                </a:moveTo>
                <a:lnTo>
                  <a:pt x="24383" y="50810"/>
                </a:lnTo>
                <a:lnTo>
                  <a:pt x="32467" y="58856"/>
                </a:lnTo>
                <a:lnTo>
                  <a:pt x="40623" y="50810"/>
                </a:lnTo>
                <a:lnTo>
                  <a:pt x="32467" y="42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131826" y="6815961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64" y="86224"/>
                </a:moveTo>
                <a:lnTo>
                  <a:pt x="0" y="86224"/>
                </a:lnTo>
                <a:lnTo>
                  <a:pt x="0" y="98416"/>
                </a:lnTo>
                <a:lnTo>
                  <a:pt x="13917" y="98396"/>
                </a:lnTo>
                <a:lnTo>
                  <a:pt x="29450" y="95294"/>
                </a:lnTo>
                <a:lnTo>
                  <a:pt x="38466" y="86986"/>
                </a:lnTo>
                <a:lnTo>
                  <a:pt x="28276" y="86986"/>
                </a:lnTo>
                <a:lnTo>
                  <a:pt x="13764" y="86224"/>
                </a:lnTo>
                <a:close/>
              </a:path>
              <a:path w="78739" h="98425">
                <a:moveTo>
                  <a:pt x="52471" y="73270"/>
                </a:moveTo>
                <a:lnTo>
                  <a:pt x="41196" y="73270"/>
                </a:lnTo>
                <a:lnTo>
                  <a:pt x="46719" y="80890"/>
                </a:lnTo>
                <a:lnTo>
                  <a:pt x="50910" y="86986"/>
                </a:lnTo>
                <a:lnTo>
                  <a:pt x="53769" y="89272"/>
                </a:lnTo>
                <a:lnTo>
                  <a:pt x="59673" y="96130"/>
                </a:lnTo>
                <a:lnTo>
                  <a:pt x="65388" y="98416"/>
                </a:lnTo>
                <a:lnTo>
                  <a:pt x="78674" y="98416"/>
                </a:lnTo>
                <a:lnTo>
                  <a:pt x="78674" y="86986"/>
                </a:lnTo>
                <a:lnTo>
                  <a:pt x="69616" y="86986"/>
                </a:lnTo>
                <a:lnTo>
                  <a:pt x="66044" y="86224"/>
                </a:lnTo>
                <a:lnTo>
                  <a:pt x="63566" y="84700"/>
                </a:lnTo>
                <a:lnTo>
                  <a:pt x="60329" y="82414"/>
                </a:lnTo>
                <a:lnTo>
                  <a:pt x="56195" y="77842"/>
                </a:lnTo>
                <a:lnTo>
                  <a:pt x="52471" y="73270"/>
                </a:lnTo>
                <a:close/>
              </a:path>
              <a:path w="78739" h="98425">
                <a:moveTo>
                  <a:pt x="67536" y="0"/>
                </a:moveTo>
                <a:lnTo>
                  <a:pt x="56199" y="3433"/>
                </a:lnTo>
                <a:lnTo>
                  <a:pt x="44060" y="7583"/>
                </a:lnTo>
                <a:lnTo>
                  <a:pt x="31135" y="12310"/>
                </a:lnTo>
                <a:lnTo>
                  <a:pt x="17525" y="16882"/>
                </a:lnTo>
                <a:lnTo>
                  <a:pt x="10475" y="19930"/>
                </a:lnTo>
                <a:lnTo>
                  <a:pt x="9954" y="20692"/>
                </a:lnTo>
                <a:lnTo>
                  <a:pt x="7559" y="23740"/>
                </a:lnTo>
                <a:lnTo>
                  <a:pt x="6333" y="29074"/>
                </a:lnTo>
                <a:lnTo>
                  <a:pt x="6333" y="36694"/>
                </a:lnTo>
                <a:lnTo>
                  <a:pt x="8845" y="39742"/>
                </a:lnTo>
                <a:lnTo>
                  <a:pt x="13904" y="44314"/>
                </a:lnTo>
                <a:lnTo>
                  <a:pt x="24704" y="54982"/>
                </a:lnTo>
                <a:lnTo>
                  <a:pt x="27944" y="58792"/>
                </a:lnTo>
                <a:lnTo>
                  <a:pt x="33003" y="64888"/>
                </a:lnTo>
                <a:lnTo>
                  <a:pt x="35515" y="70222"/>
                </a:lnTo>
                <a:lnTo>
                  <a:pt x="35515" y="82414"/>
                </a:lnTo>
                <a:lnTo>
                  <a:pt x="28276" y="86986"/>
                </a:lnTo>
                <a:lnTo>
                  <a:pt x="38466" y="86986"/>
                </a:lnTo>
                <a:lnTo>
                  <a:pt x="41196" y="73270"/>
                </a:lnTo>
                <a:lnTo>
                  <a:pt x="52471" y="73270"/>
                </a:lnTo>
                <a:lnTo>
                  <a:pt x="24346" y="35381"/>
                </a:lnTo>
                <a:lnTo>
                  <a:pt x="20294" y="26929"/>
                </a:lnTo>
                <a:lnTo>
                  <a:pt x="67293" y="10786"/>
                </a:lnTo>
                <a:lnTo>
                  <a:pt x="69043" y="4690"/>
                </a:lnTo>
                <a:lnTo>
                  <a:pt x="69911" y="880"/>
                </a:lnTo>
                <a:lnTo>
                  <a:pt x="67536" y="0"/>
                </a:lnTo>
                <a:close/>
              </a:path>
              <a:path w="78739" h="98425">
                <a:moveTo>
                  <a:pt x="78674" y="86224"/>
                </a:moveTo>
                <a:lnTo>
                  <a:pt x="74294" y="86224"/>
                </a:lnTo>
                <a:lnTo>
                  <a:pt x="69616" y="86986"/>
                </a:lnTo>
                <a:lnTo>
                  <a:pt x="78674" y="86986"/>
                </a:lnTo>
                <a:lnTo>
                  <a:pt x="78674" y="86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207264" y="6870182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313944" y="6826747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79">
                <a:moveTo>
                  <a:pt x="12466" y="76961"/>
                </a:moveTo>
                <a:lnTo>
                  <a:pt x="9954" y="76961"/>
                </a:lnTo>
                <a:lnTo>
                  <a:pt x="9000" y="78485"/>
                </a:lnTo>
                <a:lnTo>
                  <a:pt x="7178" y="80771"/>
                </a:lnTo>
                <a:lnTo>
                  <a:pt x="5382" y="83819"/>
                </a:lnTo>
                <a:lnTo>
                  <a:pt x="3617" y="87355"/>
                </a:lnTo>
                <a:lnTo>
                  <a:pt x="1225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37" y="125774"/>
                </a:lnTo>
                <a:lnTo>
                  <a:pt x="21640" y="130306"/>
                </a:lnTo>
                <a:lnTo>
                  <a:pt x="36305" y="131764"/>
                </a:lnTo>
                <a:lnTo>
                  <a:pt x="48717" y="130023"/>
                </a:lnTo>
                <a:lnTo>
                  <a:pt x="61005" y="125637"/>
                </a:lnTo>
                <a:lnTo>
                  <a:pt x="70589" y="118871"/>
                </a:lnTo>
                <a:lnTo>
                  <a:pt x="24572" y="118871"/>
                </a:lnTo>
                <a:lnTo>
                  <a:pt x="17574" y="116342"/>
                </a:lnTo>
                <a:lnTo>
                  <a:pt x="9381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1999" y="80009"/>
                </a:lnTo>
                <a:lnTo>
                  <a:pt x="1232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79">
                <a:moveTo>
                  <a:pt x="68662" y="60959"/>
                </a:moveTo>
                <a:lnTo>
                  <a:pt x="68055" y="60959"/>
                </a:lnTo>
                <a:lnTo>
                  <a:pt x="67519" y="61721"/>
                </a:lnTo>
                <a:lnTo>
                  <a:pt x="66863" y="63245"/>
                </a:lnTo>
                <a:lnTo>
                  <a:pt x="62151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32" y="101589"/>
                </a:lnTo>
                <a:lnTo>
                  <a:pt x="73962" y="102839"/>
                </a:lnTo>
                <a:lnTo>
                  <a:pt x="72283" y="106558"/>
                </a:lnTo>
                <a:lnTo>
                  <a:pt x="68198" y="110032"/>
                </a:lnTo>
                <a:lnTo>
                  <a:pt x="59212" y="114297"/>
                </a:lnTo>
                <a:lnTo>
                  <a:pt x="47401" y="117731"/>
                </a:lnTo>
                <a:lnTo>
                  <a:pt x="33957" y="118871"/>
                </a:lnTo>
                <a:lnTo>
                  <a:pt x="70589" y="118871"/>
                </a:lnTo>
                <a:lnTo>
                  <a:pt x="79711" y="86867"/>
                </a:lnTo>
                <a:lnTo>
                  <a:pt x="97165" y="86867"/>
                </a:lnTo>
                <a:lnTo>
                  <a:pt x="99761" y="85343"/>
                </a:lnTo>
                <a:lnTo>
                  <a:pt x="103299" y="78485"/>
                </a:lnTo>
                <a:lnTo>
                  <a:pt x="134080" y="78485"/>
                </a:lnTo>
                <a:lnTo>
                  <a:pt x="134624" y="76199"/>
                </a:lnTo>
                <a:lnTo>
                  <a:pt x="82759" y="76199"/>
                </a:lnTo>
                <a:lnTo>
                  <a:pt x="79104" y="74675"/>
                </a:lnTo>
                <a:lnTo>
                  <a:pt x="76056" y="70865"/>
                </a:lnTo>
                <a:lnTo>
                  <a:pt x="74950" y="70103"/>
                </a:lnTo>
                <a:lnTo>
                  <a:pt x="72902" y="67055"/>
                </a:lnTo>
                <a:lnTo>
                  <a:pt x="69911" y="62483"/>
                </a:lnTo>
                <a:lnTo>
                  <a:pt x="69198" y="61721"/>
                </a:lnTo>
                <a:lnTo>
                  <a:pt x="68662" y="60959"/>
                </a:lnTo>
                <a:close/>
              </a:path>
              <a:path w="137160" h="132079">
                <a:moveTo>
                  <a:pt x="97165" y="86867"/>
                </a:moveTo>
                <a:lnTo>
                  <a:pt x="79711" y="86867"/>
                </a:lnTo>
                <a:lnTo>
                  <a:pt x="82616" y="87873"/>
                </a:lnTo>
                <a:lnTo>
                  <a:pt x="85283" y="88391"/>
                </a:lnTo>
                <a:lnTo>
                  <a:pt x="94570" y="88391"/>
                </a:lnTo>
                <a:lnTo>
                  <a:pt x="97165" y="86867"/>
                </a:lnTo>
                <a:close/>
              </a:path>
              <a:path w="137160" h="132079">
                <a:moveTo>
                  <a:pt x="134080" y="78485"/>
                </a:moveTo>
                <a:lnTo>
                  <a:pt x="103299" y="78485"/>
                </a:lnTo>
                <a:lnTo>
                  <a:pt x="105857" y="85343"/>
                </a:lnTo>
                <a:lnTo>
                  <a:pt x="110727" y="87629"/>
                </a:lnTo>
                <a:lnTo>
                  <a:pt x="122696" y="87250"/>
                </a:lnTo>
                <a:lnTo>
                  <a:pt x="133549" y="80722"/>
                </a:lnTo>
                <a:lnTo>
                  <a:pt x="134080" y="78485"/>
                </a:lnTo>
                <a:close/>
              </a:path>
              <a:path w="137160" h="132079">
                <a:moveTo>
                  <a:pt x="86999" y="75437"/>
                </a:moveTo>
                <a:lnTo>
                  <a:pt x="82759" y="76199"/>
                </a:lnTo>
                <a:lnTo>
                  <a:pt x="91820" y="76199"/>
                </a:lnTo>
                <a:lnTo>
                  <a:pt x="86999" y="75437"/>
                </a:lnTo>
                <a:close/>
              </a:path>
              <a:path w="137160" h="132079">
                <a:moveTo>
                  <a:pt x="102763" y="59435"/>
                </a:moveTo>
                <a:lnTo>
                  <a:pt x="101809" y="60197"/>
                </a:lnTo>
                <a:lnTo>
                  <a:pt x="101153" y="60959"/>
                </a:lnTo>
                <a:lnTo>
                  <a:pt x="100772" y="63245"/>
                </a:lnTo>
                <a:lnTo>
                  <a:pt x="99904" y="67055"/>
                </a:lnTo>
                <a:lnTo>
                  <a:pt x="98810" y="70103"/>
                </a:lnTo>
                <a:lnTo>
                  <a:pt x="97392" y="71627"/>
                </a:lnTo>
                <a:lnTo>
                  <a:pt x="95298" y="74675"/>
                </a:lnTo>
                <a:lnTo>
                  <a:pt x="91820" y="76199"/>
                </a:lnTo>
                <a:lnTo>
                  <a:pt x="115525" y="76199"/>
                </a:lnTo>
                <a:lnTo>
                  <a:pt x="111572" y="74675"/>
                </a:lnTo>
                <a:lnTo>
                  <a:pt x="109097" y="73151"/>
                </a:lnTo>
                <a:lnTo>
                  <a:pt x="106619" y="70865"/>
                </a:lnTo>
                <a:lnTo>
                  <a:pt x="105049" y="67817"/>
                </a:lnTo>
                <a:lnTo>
                  <a:pt x="104393" y="62483"/>
                </a:lnTo>
                <a:lnTo>
                  <a:pt x="104201" y="60959"/>
                </a:lnTo>
                <a:lnTo>
                  <a:pt x="103631" y="60197"/>
                </a:lnTo>
                <a:lnTo>
                  <a:pt x="102763" y="59435"/>
                </a:lnTo>
                <a:close/>
              </a:path>
              <a:path w="137160" h="132079">
                <a:moveTo>
                  <a:pt x="120908" y="75437"/>
                </a:moveTo>
                <a:lnTo>
                  <a:pt x="115525" y="76199"/>
                </a:lnTo>
                <a:lnTo>
                  <a:pt x="123194" y="76199"/>
                </a:lnTo>
                <a:lnTo>
                  <a:pt x="120908" y="75437"/>
                </a:lnTo>
                <a:close/>
              </a:path>
              <a:path w="137160" h="132079">
                <a:moveTo>
                  <a:pt x="130682" y="46481"/>
                </a:moveTo>
                <a:lnTo>
                  <a:pt x="130003" y="46481"/>
                </a:lnTo>
                <a:lnTo>
                  <a:pt x="129588" y="47243"/>
                </a:lnTo>
                <a:lnTo>
                  <a:pt x="129015" y="48005"/>
                </a:lnTo>
                <a:lnTo>
                  <a:pt x="123383" y="57149"/>
                </a:lnTo>
                <a:lnTo>
                  <a:pt x="127491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34" y="73151"/>
                </a:lnTo>
                <a:lnTo>
                  <a:pt x="126729" y="73913"/>
                </a:lnTo>
                <a:lnTo>
                  <a:pt x="125099" y="75437"/>
                </a:lnTo>
                <a:lnTo>
                  <a:pt x="123194" y="76199"/>
                </a:lnTo>
                <a:lnTo>
                  <a:pt x="134624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7" y="53339"/>
                </a:lnTo>
                <a:lnTo>
                  <a:pt x="131682" y="48005"/>
                </a:lnTo>
                <a:lnTo>
                  <a:pt x="131112" y="47243"/>
                </a:lnTo>
                <a:lnTo>
                  <a:pt x="130682" y="46481"/>
                </a:lnTo>
                <a:close/>
              </a:path>
              <a:path w="137160" h="132079">
                <a:moveTo>
                  <a:pt x="102571" y="0"/>
                </a:moveTo>
                <a:lnTo>
                  <a:pt x="94570" y="8381"/>
                </a:lnTo>
                <a:lnTo>
                  <a:pt x="102537" y="16763"/>
                </a:lnTo>
                <a:lnTo>
                  <a:pt x="110572" y="8381"/>
                </a:lnTo>
                <a:lnTo>
                  <a:pt x="102571" y="0"/>
                </a:lnTo>
                <a:close/>
              </a:path>
              <a:path w="137160" h="132079">
                <a:moveTo>
                  <a:pt x="112096" y="17525"/>
                </a:moveTo>
                <a:lnTo>
                  <a:pt x="104012" y="25145"/>
                </a:lnTo>
                <a:lnTo>
                  <a:pt x="112145" y="33527"/>
                </a:lnTo>
                <a:lnTo>
                  <a:pt x="120252" y="25145"/>
                </a:lnTo>
                <a:lnTo>
                  <a:pt x="112096" y="17525"/>
                </a:lnTo>
                <a:close/>
              </a:path>
              <a:path w="137160" h="132079">
                <a:moveTo>
                  <a:pt x="93046" y="17525"/>
                </a:moveTo>
                <a:lnTo>
                  <a:pt x="84902" y="25145"/>
                </a:lnTo>
                <a:lnTo>
                  <a:pt x="93012" y="33527"/>
                </a:lnTo>
                <a:lnTo>
                  <a:pt x="101153" y="25907"/>
                </a:lnTo>
                <a:lnTo>
                  <a:pt x="93046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456438" y="6848846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4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4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512826" y="687399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4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4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568451" y="687323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635507" y="6795506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4">
                <a:moveTo>
                  <a:pt x="24896" y="16001"/>
                </a:moveTo>
                <a:lnTo>
                  <a:pt x="24323" y="16001"/>
                </a:lnTo>
                <a:lnTo>
                  <a:pt x="23810" y="16763"/>
                </a:lnTo>
                <a:lnTo>
                  <a:pt x="23048" y="16763"/>
                </a:lnTo>
                <a:lnTo>
                  <a:pt x="14704" y="30642"/>
                </a:lnTo>
                <a:lnTo>
                  <a:pt x="16266" y="49195"/>
                </a:lnTo>
                <a:lnTo>
                  <a:pt x="17586" y="65732"/>
                </a:lnTo>
                <a:lnTo>
                  <a:pt x="20455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1" y="121157"/>
                </a:lnTo>
                <a:lnTo>
                  <a:pt x="21573" y="121157"/>
                </a:lnTo>
                <a:lnTo>
                  <a:pt x="22286" y="120060"/>
                </a:lnTo>
                <a:lnTo>
                  <a:pt x="23240" y="118109"/>
                </a:lnTo>
                <a:lnTo>
                  <a:pt x="25039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3" y="44118"/>
                </a:lnTo>
                <a:lnTo>
                  <a:pt x="25085" y="16763"/>
                </a:lnTo>
                <a:lnTo>
                  <a:pt x="24896" y="16001"/>
                </a:lnTo>
                <a:close/>
              </a:path>
              <a:path w="36194" h="121284">
                <a:moveTo>
                  <a:pt x="6797" y="761"/>
                </a:moveTo>
                <a:lnTo>
                  <a:pt x="4379" y="761"/>
                </a:lnTo>
                <a:lnTo>
                  <a:pt x="3179" y="2285"/>
                </a:lnTo>
                <a:lnTo>
                  <a:pt x="1844" y="5333"/>
                </a:lnTo>
                <a:lnTo>
                  <a:pt x="618" y="8381"/>
                </a:lnTo>
                <a:lnTo>
                  <a:pt x="0" y="9905"/>
                </a:lnTo>
                <a:lnTo>
                  <a:pt x="0" y="12191"/>
                </a:lnTo>
                <a:lnTo>
                  <a:pt x="463" y="12953"/>
                </a:lnTo>
                <a:lnTo>
                  <a:pt x="1953" y="12953"/>
                </a:lnTo>
                <a:lnTo>
                  <a:pt x="2855" y="12191"/>
                </a:lnTo>
                <a:lnTo>
                  <a:pt x="4084" y="10667"/>
                </a:lnTo>
                <a:lnTo>
                  <a:pt x="5382" y="9143"/>
                </a:lnTo>
                <a:lnTo>
                  <a:pt x="6333" y="8381"/>
                </a:lnTo>
                <a:lnTo>
                  <a:pt x="26915" y="8381"/>
                </a:lnTo>
                <a:lnTo>
                  <a:pt x="28849" y="7619"/>
                </a:lnTo>
                <a:lnTo>
                  <a:pt x="33527" y="3047"/>
                </a:lnTo>
                <a:lnTo>
                  <a:pt x="16571" y="3047"/>
                </a:lnTo>
                <a:lnTo>
                  <a:pt x="14477" y="2285"/>
                </a:lnTo>
                <a:lnTo>
                  <a:pt x="11667" y="1523"/>
                </a:lnTo>
                <a:lnTo>
                  <a:pt x="8894" y="1523"/>
                </a:lnTo>
                <a:lnTo>
                  <a:pt x="6797" y="761"/>
                </a:lnTo>
                <a:close/>
              </a:path>
              <a:path w="36194" h="121284">
                <a:moveTo>
                  <a:pt x="16084" y="9143"/>
                </a:moveTo>
                <a:lnTo>
                  <a:pt x="13572" y="9143"/>
                </a:lnTo>
                <a:lnTo>
                  <a:pt x="15096" y="9905"/>
                </a:lnTo>
                <a:lnTo>
                  <a:pt x="16084" y="9143"/>
                </a:lnTo>
                <a:close/>
              </a:path>
              <a:path w="36194" h="121284">
                <a:moveTo>
                  <a:pt x="26915" y="8381"/>
                </a:moveTo>
                <a:lnTo>
                  <a:pt x="9573" y="8381"/>
                </a:lnTo>
                <a:lnTo>
                  <a:pt x="11561" y="9143"/>
                </a:lnTo>
                <a:lnTo>
                  <a:pt x="16084" y="9143"/>
                </a:lnTo>
                <a:lnTo>
                  <a:pt x="23048" y="9905"/>
                </a:lnTo>
                <a:lnTo>
                  <a:pt x="26915" y="8381"/>
                </a:lnTo>
                <a:close/>
              </a:path>
              <a:path w="36194" h="121284">
                <a:moveTo>
                  <a:pt x="17955" y="2285"/>
                </a:moveTo>
                <a:lnTo>
                  <a:pt x="16571" y="3047"/>
                </a:lnTo>
                <a:lnTo>
                  <a:pt x="24191" y="3047"/>
                </a:lnTo>
                <a:lnTo>
                  <a:pt x="17955" y="2285"/>
                </a:lnTo>
                <a:close/>
              </a:path>
              <a:path w="36194" h="121284">
                <a:moveTo>
                  <a:pt x="35707" y="761"/>
                </a:moveTo>
                <a:lnTo>
                  <a:pt x="33467" y="761"/>
                </a:lnTo>
                <a:lnTo>
                  <a:pt x="31811" y="1523"/>
                </a:lnTo>
                <a:lnTo>
                  <a:pt x="28812" y="2285"/>
                </a:lnTo>
                <a:lnTo>
                  <a:pt x="2419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707" y="1523"/>
                </a:lnTo>
                <a:lnTo>
                  <a:pt x="35707" y="761"/>
                </a:lnTo>
                <a:close/>
              </a:path>
              <a:path w="36194" h="121284">
                <a:moveTo>
                  <a:pt x="35051" y="0"/>
                </a:moveTo>
                <a:lnTo>
                  <a:pt x="34564" y="761"/>
                </a:lnTo>
                <a:lnTo>
                  <a:pt x="35515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735329" y="6857227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7" y="85385"/>
                </a:lnTo>
                <a:lnTo>
                  <a:pt x="11783" y="95637"/>
                </a:lnTo>
                <a:lnTo>
                  <a:pt x="22163" y="99905"/>
                </a:lnTo>
                <a:lnTo>
                  <a:pt x="37162" y="101250"/>
                </a:lnTo>
                <a:lnTo>
                  <a:pt x="49465" y="99439"/>
                </a:lnTo>
                <a:lnTo>
                  <a:pt x="61914" y="95058"/>
                </a:lnTo>
                <a:lnTo>
                  <a:pt x="71453" y="88391"/>
                </a:lnTo>
                <a:lnTo>
                  <a:pt x="24704" y="88391"/>
                </a:lnTo>
                <a:lnTo>
                  <a:pt x="17608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901" y="71109"/>
                </a:lnTo>
                <a:lnTo>
                  <a:pt x="75331" y="72359"/>
                </a:lnTo>
                <a:lnTo>
                  <a:pt x="73664" y="76078"/>
                </a:lnTo>
                <a:lnTo>
                  <a:pt x="69424" y="79552"/>
                </a:lnTo>
                <a:lnTo>
                  <a:pt x="59507" y="84021"/>
                </a:lnTo>
                <a:lnTo>
                  <a:pt x="47589" y="87301"/>
                </a:lnTo>
                <a:lnTo>
                  <a:pt x="34183" y="88391"/>
                </a:lnTo>
                <a:lnTo>
                  <a:pt x="71453" y="88391"/>
                </a:lnTo>
                <a:lnTo>
                  <a:pt x="73085" y="87251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830995" y="681303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855726" y="6884659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5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909828" y="687323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980347" y="681303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005839" y="6863323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69" h="51434">
                <a:moveTo>
                  <a:pt x="60783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49292" y="19811"/>
                </a:lnTo>
                <a:lnTo>
                  <a:pt x="55662" y="22097"/>
                </a:lnTo>
                <a:lnTo>
                  <a:pt x="59685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24" y="38861"/>
                </a:lnTo>
                <a:lnTo>
                  <a:pt x="56272" y="35051"/>
                </a:lnTo>
                <a:lnTo>
                  <a:pt x="62794" y="32003"/>
                </a:lnTo>
                <a:lnTo>
                  <a:pt x="67092" y="30479"/>
                </a:lnTo>
                <a:lnTo>
                  <a:pt x="70353" y="28955"/>
                </a:lnTo>
                <a:lnTo>
                  <a:pt x="75962" y="28193"/>
                </a:lnTo>
                <a:lnTo>
                  <a:pt x="84008" y="28193"/>
                </a:lnTo>
                <a:lnTo>
                  <a:pt x="88702" y="19811"/>
                </a:lnTo>
                <a:lnTo>
                  <a:pt x="89464" y="19049"/>
                </a:lnTo>
                <a:lnTo>
                  <a:pt x="89800" y="18287"/>
                </a:lnTo>
                <a:lnTo>
                  <a:pt x="89800" y="17525"/>
                </a:lnTo>
                <a:lnTo>
                  <a:pt x="88977" y="17525"/>
                </a:lnTo>
                <a:lnTo>
                  <a:pt x="85608" y="16752"/>
                </a:lnTo>
                <a:lnTo>
                  <a:pt x="72259" y="15501"/>
                </a:lnTo>
                <a:lnTo>
                  <a:pt x="60783" y="12191"/>
                </a:lnTo>
                <a:close/>
              </a:path>
              <a:path w="90169" h="51434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83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40993" y="6863310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59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59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653199" y="681303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678692" y="6853418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59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4" h="60959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4" h="60959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4" h="60959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4" h="60959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4" h="60959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4" h="60959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815852" y="6864085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0" y="0"/>
                </a:moveTo>
                <a:lnTo>
                  <a:pt x="0" y="30479"/>
                </a:lnTo>
                <a:lnTo>
                  <a:pt x="0" y="40385"/>
                </a:lnTo>
                <a:lnTo>
                  <a:pt x="1655" y="43433"/>
                </a:lnTo>
                <a:lnTo>
                  <a:pt x="4892" y="46481"/>
                </a:lnTo>
                <a:lnTo>
                  <a:pt x="8049" y="49529"/>
                </a:lnTo>
                <a:lnTo>
                  <a:pt x="11859" y="50291"/>
                </a:lnTo>
                <a:lnTo>
                  <a:pt x="23896" y="50291"/>
                </a:lnTo>
                <a:lnTo>
                  <a:pt x="2984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31" y="38861"/>
                </a:lnTo>
                <a:lnTo>
                  <a:pt x="13904" y="38099"/>
                </a:lnTo>
                <a:lnTo>
                  <a:pt x="11618" y="36575"/>
                </a:lnTo>
                <a:lnTo>
                  <a:pt x="895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75" y="20573"/>
                </a:lnTo>
                <a:lnTo>
                  <a:pt x="16190" y="12953"/>
                </a:lnTo>
                <a:lnTo>
                  <a:pt x="34685" y="12953"/>
                </a:lnTo>
                <a:lnTo>
                  <a:pt x="31971" y="9320"/>
                </a:lnTo>
                <a:lnTo>
                  <a:pt x="18800" y="0"/>
                </a:lnTo>
                <a:close/>
              </a:path>
              <a:path w="41275" h="50800">
                <a:moveTo>
                  <a:pt x="19181" y="38099"/>
                </a:moveTo>
                <a:lnTo>
                  <a:pt x="16431" y="38861"/>
                </a:lnTo>
                <a:lnTo>
                  <a:pt x="23942" y="38861"/>
                </a:lnTo>
                <a:lnTo>
                  <a:pt x="19181" y="38099"/>
                </a:lnTo>
                <a:close/>
              </a:path>
              <a:path w="41275" h="50800">
                <a:moveTo>
                  <a:pt x="34685" y="12953"/>
                </a:moveTo>
                <a:lnTo>
                  <a:pt x="16190" y="12953"/>
                </a:lnTo>
                <a:lnTo>
                  <a:pt x="19562" y="14477"/>
                </a:lnTo>
                <a:lnTo>
                  <a:pt x="23429" y="16763"/>
                </a:lnTo>
                <a:lnTo>
                  <a:pt x="27752" y="21335"/>
                </a:lnTo>
                <a:lnTo>
                  <a:pt x="32622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44" y="37337"/>
                </a:lnTo>
                <a:lnTo>
                  <a:pt x="23942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29"/>
                </a:lnTo>
                <a:lnTo>
                  <a:pt x="34685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63096" y="6848846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4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4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919484" y="687399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4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4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975110" y="6863323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69" h="51434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51434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131319" y="6857227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5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7" y="85385"/>
                </a:lnTo>
                <a:lnTo>
                  <a:pt x="11783" y="95637"/>
                </a:lnTo>
                <a:lnTo>
                  <a:pt x="22163" y="99905"/>
                </a:lnTo>
                <a:lnTo>
                  <a:pt x="37162" y="101250"/>
                </a:lnTo>
                <a:lnTo>
                  <a:pt x="49465" y="99439"/>
                </a:lnTo>
                <a:lnTo>
                  <a:pt x="61914" y="95058"/>
                </a:lnTo>
                <a:lnTo>
                  <a:pt x="71453" y="88391"/>
                </a:lnTo>
                <a:lnTo>
                  <a:pt x="24704" y="88391"/>
                </a:lnTo>
                <a:lnTo>
                  <a:pt x="17608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5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901" y="71109"/>
                </a:lnTo>
                <a:lnTo>
                  <a:pt x="75331" y="72359"/>
                </a:lnTo>
                <a:lnTo>
                  <a:pt x="73664" y="76078"/>
                </a:lnTo>
                <a:lnTo>
                  <a:pt x="69424" y="79552"/>
                </a:lnTo>
                <a:lnTo>
                  <a:pt x="59507" y="84021"/>
                </a:lnTo>
                <a:lnTo>
                  <a:pt x="47589" y="87301"/>
                </a:lnTo>
                <a:lnTo>
                  <a:pt x="34183" y="88391"/>
                </a:lnTo>
                <a:lnTo>
                  <a:pt x="71453" y="88391"/>
                </a:lnTo>
                <a:lnTo>
                  <a:pt x="73085" y="87251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5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226223" y="681303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250954" y="6884659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4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4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4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4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4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305055" y="687323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65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17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430024" y="6812270"/>
            <a:ext cx="99060" cy="102235"/>
          </a:xfrm>
          <a:custGeom>
            <a:avLst/>
            <a:gdLst/>
            <a:ahLst/>
            <a:cxnLst/>
            <a:rect l="l" t="t" r="r" b="b"/>
            <a:pathLst>
              <a:path w="99059" h="102234">
                <a:moveTo>
                  <a:pt x="1463" y="85343"/>
                </a:moveTo>
                <a:lnTo>
                  <a:pt x="0" y="85343"/>
                </a:lnTo>
                <a:lnTo>
                  <a:pt x="0" y="86105"/>
                </a:lnTo>
                <a:lnTo>
                  <a:pt x="274" y="86867"/>
                </a:lnTo>
                <a:lnTo>
                  <a:pt x="761" y="87629"/>
                </a:lnTo>
                <a:lnTo>
                  <a:pt x="3749" y="94487"/>
                </a:lnTo>
                <a:lnTo>
                  <a:pt x="9000" y="99059"/>
                </a:lnTo>
                <a:lnTo>
                  <a:pt x="16514" y="101345"/>
                </a:lnTo>
                <a:lnTo>
                  <a:pt x="19943" y="101742"/>
                </a:lnTo>
                <a:lnTo>
                  <a:pt x="25715" y="102107"/>
                </a:lnTo>
                <a:lnTo>
                  <a:pt x="36290" y="102103"/>
                </a:lnTo>
                <a:lnTo>
                  <a:pt x="86336" y="94279"/>
                </a:lnTo>
                <a:lnTo>
                  <a:pt x="91001" y="89915"/>
                </a:lnTo>
                <a:lnTo>
                  <a:pt x="14371" y="89915"/>
                </a:lnTo>
                <a:lnTo>
                  <a:pt x="7702" y="88391"/>
                </a:lnTo>
                <a:lnTo>
                  <a:pt x="2606" y="86105"/>
                </a:lnTo>
                <a:lnTo>
                  <a:pt x="1463" y="85343"/>
                </a:lnTo>
                <a:close/>
              </a:path>
              <a:path w="99059" h="102234">
                <a:moveTo>
                  <a:pt x="22667" y="89153"/>
                </a:moveTo>
                <a:lnTo>
                  <a:pt x="14371" y="89915"/>
                </a:lnTo>
                <a:lnTo>
                  <a:pt x="25715" y="89915"/>
                </a:lnTo>
                <a:lnTo>
                  <a:pt x="22667" y="89153"/>
                </a:lnTo>
                <a:close/>
              </a:path>
              <a:path w="99059" h="102234">
                <a:moveTo>
                  <a:pt x="36134" y="0"/>
                </a:moveTo>
                <a:lnTo>
                  <a:pt x="35945" y="761"/>
                </a:lnTo>
                <a:lnTo>
                  <a:pt x="35432" y="761"/>
                </a:lnTo>
                <a:lnTo>
                  <a:pt x="34670" y="1523"/>
                </a:lnTo>
                <a:lnTo>
                  <a:pt x="28017" y="18317"/>
                </a:lnTo>
                <a:lnTo>
                  <a:pt x="29087" y="30408"/>
                </a:lnTo>
                <a:lnTo>
                  <a:pt x="29906" y="43268"/>
                </a:lnTo>
                <a:lnTo>
                  <a:pt x="30479" y="57149"/>
                </a:lnTo>
                <a:lnTo>
                  <a:pt x="30504" y="83057"/>
                </a:lnTo>
                <a:lnTo>
                  <a:pt x="30528" y="84581"/>
                </a:lnTo>
                <a:lnTo>
                  <a:pt x="29992" y="86867"/>
                </a:lnTo>
                <a:lnTo>
                  <a:pt x="28895" y="87629"/>
                </a:lnTo>
                <a:lnTo>
                  <a:pt x="27812" y="89153"/>
                </a:lnTo>
                <a:lnTo>
                  <a:pt x="25715" y="89915"/>
                </a:lnTo>
                <a:lnTo>
                  <a:pt x="46518" y="89915"/>
                </a:lnTo>
                <a:lnTo>
                  <a:pt x="41754" y="89153"/>
                </a:lnTo>
                <a:lnTo>
                  <a:pt x="42567" y="84781"/>
                </a:lnTo>
                <a:lnTo>
                  <a:pt x="45026" y="83057"/>
                </a:lnTo>
                <a:lnTo>
                  <a:pt x="36039" y="83057"/>
                </a:lnTo>
                <a:lnTo>
                  <a:pt x="37420" y="75437"/>
                </a:lnTo>
                <a:lnTo>
                  <a:pt x="38099" y="69341"/>
                </a:lnTo>
                <a:lnTo>
                  <a:pt x="38071" y="56387"/>
                </a:lnTo>
                <a:lnTo>
                  <a:pt x="38043" y="48439"/>
                </a:lnTo>
                <a:lnTo>
                  <a:pt x="37801" y="36554"/>
                </a:lnTo>
                <a:lnTo>
                  <a:pt x="37374" y="18287"/>
                </a:lnTo>
                <a:lnTo>
                  <a:pt x="42565" y="18287"/>
                </a:lnTo>
                <a:lnTo>
                  <a:pt x="42373" y="17525"/>
                </a:lnTo>
                <a:lnTo>
                  <a:pt x="41849" y="16001"/>
                </a:lnTo>
                <a:lnTo>
                  <a:pt x="39849" y="11429"/>
                </a:lnTo>
                <a:lnTo>
                  <a:pt x="38288" y="6857"/>
                </a:lnTo>
                <a:lnTo>
                  <a:pt x="37231" y="3047"/>
                </a:lnTo>
                <a:lnTo>
                  <a:pt x="36764" y="1523"/>
                </a:lnTo>
                <a:lnTo>
                  <a:pt x="36420" y="761"/>
                </a:lnTo>
                <a:lnTo>
                  <a:pt x="36134" y="0"/>
                </a:lnTo>
                <a:close/>
              </a:path>
              <a:path w="99059" h="102234">
                <a:moveTo>
                  <a:pt x="51374" y="89153"/>
                </a:moveTo>
                <a:lnTo>
                  <a:pt x="46518" y="89915"/>
                </a:lnTo>
                <a:lnTo>
                  <a:pt x="57756" y="89915"/>
                </a:lnTo>
                <a:lnTo>
                  <a:pt x="51374" y="89153"/>
                </a:lnTo>
                <a:close/>
              </a:path>
              <a:path w="99059" h="102234">
                <a:moveTo>
                  <a:pt x="99059" y="67817"/>
                </a:moveTo>
                <a:lnTo>
                  <a:pt x="74294" y="67817"/>
                </a:lnTo>
                <a:lnTo>
                  <a:pt x="81665" y="69341"/>
                </a:lnTo>
                <a:lnTo>
                  <a:pt x="85237" y="71627"/>
                </a:lnTo>
                <a:lnTo>
                  <a:pt x="89379" y="73913"/>
                </a:lnTo>
                <a:lnTo>
                  <a:pt x="91439" y="76961"/>
                </a:lnTo>
                <a:lnTo>
                  <a:pt x="91439" y="83057"/>
                </a:lnTo>
                <a:lnTo>
                  <a:pt x="85426" y="86105"/>
                </a:lnTo>
                <a:lnTo>
                  <a:pt x="73426" y="87629"/>
                </a:lnTo>
                <a:lnTo>
                  <a:pt x="65150" y="89153"/>
                </a:lnTo>
                <a:lnTo>
                  <a:pt x="57756" y="89915"/>
                </a:lnTo>
                <a:lnTo>
                  <a:pt x="91001" y="89915"/>
                </a:lnTo>
                <a:lnTo>
                  <a:pt x="95882" y="85350"/>
                </a:lnTo>
                <a:lnTo>
                  <a:pt x="99059" y="73151"/>
                </a:lnTo>
                <a:lnTo>
                  <a:pt x="99059" y="67817"/>
                </a:lnTo>
                <a:close/>
              </a:path>
              <a:path w="99059" h="102234">
                <a:moveTo>
                  <a:pt x="80009" y="56387"/>
                </a:moveTo>
                <a:lnTo>
                  <a:pt x="44278" y="76199"/>
                </a:lnTo>
                <a:lnTo>
                  <a:pt x="39468" y="80771"/>
                </a:lnTo>
                <a:lnTo>
                  <a:pt x="36707" y="83057"/>
                </a:lnTo>
                <a:lnTo>
                  <a:pt x="45026" y="83057"/>
                </a:lnTo>
                <a:lnTo>
                  <a:pt x="55481" y="75729"/>
                </a:lnTo>
                <a:lnTo>
                  <a:pt x="66057" y="70114"/>
                </a:lnTo>
                <a:lnTo>
                  <a:pt x="74294" y="67817"/>
                </a:lnTo>
                <a:lnTo>
                  <a:pt x="99059" y="67817"/>
                </a:lnTo>
                <a:lnTo>
                  <a:pt x="97154" y="64007"/>
                </a:lnTo>
                <a:lnTo>
                  <a:pt x="93238" y="60959"/>
                </a:lnTo>
                <a:lnTo>
                  <a:pt x="89855" y="57911"/>
                </a:lnTo>
                <a:lnTo>
                  <a:pt x="85426" y="57149"/>
                </a:lnTo>
                <a:lnTo>
                  <a:pt x="800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543215" y="681303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567183" y="6884659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4" h="62865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4" h="62865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4" h="62865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4" h="62865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4" h="62865">
                <a:moveTo>
                  <a:pt x="25383" y="45018"/>
                </a:moveTo>
                <a:lnTo>
                  <a:pt x="16895" y="53766"/>
                </a:lnTo>
                <a:lnTo>
                  <a:pt x="25383" y="62483"/>
                </a:lnTo>
                <a:lnTo>
                  <a:pt x="33908" y="53766"/>
                </a:lnTo>
                <a:lnTo>
                  <a:pt x="25383" y="45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621286" y="6837415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70">
                <a:moveTo>
                  <a:pt x="7370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3" y="76411"/>
                </a:lnTo>
                <a:lnTo>
                  <a:pt x="26702" y="69853"/>
                </a:lnTo>
                <a:lnTo>
                  <a:pt x="27849" y="65531"/>
                </a:lnTo>
                <a:lnTo>
                  <a:pt x="18227" y="65531"/>
                </a:lnTo>
                <a:lnTo>
                  <a:pt x="7370" y="64769"/>
                </a:lnTo>
                <a:close/>
              </a:path>
              <a:path w="39369" h="77470">
                <a:moveTo>
                  <a:pt x="21991" y="33527"/>
                </a:moveTo>
                <a:lnTo>
                  <a:pt x="21037" y="33527"/>
                </a:lnTo>
                <a:lnTo>
                  <a:pt x="20573" y="35051"/>
                </a:lnTo>
                <a:lnTo>
                  <a:pt x="16084" y="45719"/>
                </a:lnTo>
                <a:lnTo>
                  <a:pt x="2114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9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78" y="35051"/>
                </a:lnTo>
                <a:lnTo>
                  <a:pt x="22610" y="34289"/>
                </a:lnTo>
                <a:lnTo>
                  <a:pt x="21991" y="33527"/>
                </a:lnTo>
                <a:close/>
              </a:path>
              <a:path w="39369" h="77470">
                <a:moveTo>
                  <a:pt x="30287" y="0"/>
                </a:moveTo>
                <a:lnTo>
                  <a:pt x="22037" y="8381"/>
                </a:lnTo>
                <a:lnTo>
                  <a:pt x="30800" y="16763"/>
                </a:lnTo>
                <a:lnTo>
                  <a:pt x="39099" y="9143"/>
                </a:lnTo>
                <a:lnTo>
                  <a:pt x="30287" y="0"/>
                </a:lnTo>
                <a:close/>
              </a:path>
              <a:path w="39369" h="77470">
                <a:moveTo>
                  <a:pt x="11810" y="0"/>
                </a:moveTo>
                <a:lnTo>
                  <a:pt x="3560" y="8381"/>
                </a:lnTo>
                <a:lnTo>
                  <a:pt x="12274" y="16763"/>
                </a:lnTo>
                <a:lnTo>
                  <a:pt x="20513" y="9143"/>
                </a:lnTo>
                <a:lnTo>
                  <a:pt x="11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664720" y="688770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727721" y="681074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40770" y="715821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634496" y="7129261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09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70" h="41909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70" h="41909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70" h="41909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70" h="41909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70" h="41909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70" h="41909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70" h="41909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29746" y="7144501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92230" y="710716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909801" y="7120104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59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59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022769" y="706982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048262" y="7110211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59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4" h="60959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4" h="60959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4" h="60959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4" h="60959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4" h="60959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4" h="60959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182374" y="7104877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239524" y="713002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310043" y="706982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336297" y="709116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09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09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371350" y="7144501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40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47" y="25999"/>
                </a:lnTo>
                <a:lnTo>
                  <a:pt x="52803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428500" y="712697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516130" y="7144501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578614" y="710716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696947" y="7120104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801117" y="7144501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857505" y="7066777"/>
            <a:ext cx="78105" cy="104775"/>
          </a:xfrm>
          <a:custGeom>
            <a:avLst/>
            <a:gdLst/>
            <a:ahLst/>
            <a:cxnLst/>
            <a:rect l="l" t="t" r="r" b="b"/>
            <a:pathLst>
              <a:path w="78105" h="104775">
                <a:moveTo>
                  <a:pt x="64913" y="21316"/>
                </a:moveTo>
                <a:lnTo>
                  <a:pt x="19855" y="32186"/>
                </a:lnTo>
                <a:lnTo>
                  <a:pt x="5952" y="41909"/>
                </a:lnTo>
                <a:lnTo>
                  <a:pt x="5978" y="46500"/>
                </a:lnTo>
                <a:lnTo>
                  <a:pt x="14216" y="52865"/>
                </a:lnTo>
                <a:lnTo>
                  <a:pt x="25161" y="63163"/>
                </a:lnTo>
                <a:lnTo>
                  <a:pt x="31733" y="73672"/>
                </a:lnTo>
                <a:lnTo>
                  <a:pt x="32868" y="85367"/>
                </a:lnTo>
                <a:lnTo>
                  <a:pt x="23171" y="90803"/>
                </a:lnTo>
                <a:lnTo>
                  <a:pt x="4379" y="92201"/>
                </a:lnTo>
                <a:lnTo>
                  <a:pt x="0" y="92201"/>
                </a:lnTo>
                <a:lnTo>
                  <a:pt x="0" y="104393"/>
                </a:lnTo>
                <a:lnTo>
                  <a:pt x="11404" y="104222"/>
                </a:lnTo>
                <a:lnTo>
                  <a:pt x="26646" y="100810"/>
                </a:lnTo>
                <a:lnTo>
                  <a:pt x="36126" y="92825"/>
                </a:lnTo>
                <a:lnTo>
                  <a:pt x="39861" y="80009"/>
                </a:lnTo>
                <a:lnTo>
                  <a:pt x="51029" y="80009"/>
                </a:lnTo>
                <a:lnTo>
                  <a:pt x="43318" y="71369"/>
                </a:lnTo>
                <a:lnTo>
                  <a:pt x="35382" y="62381"/>
                </a:lnTo>
                <a:lnTo>
                  <a:pt x="26725" y="52851"/>
                </a:lnTo>
                <a:lnTo>
                  <a:pt x="17335" y="42671"/>
                </a:lnTo>
                <a:lnTo>
                  <a:pt x="32969" y="37817"/>
                </a:lnTo>
                <a:lnTo>
                  <a:pt x="46191" y="33558"/>
                </a:lnTo>
                <a:lnTo>
                  <a:pt x="57059" y="29917"/>
                </a:lnTo>
                <a:lnTo>
                  <a:pt x="65630" y="26916"/>
                </a:lnTo>
                <a:lnTo>
                  <a:pt x="64913" y="21316"/>
                </a:lnTo>
                <a:close/>
              </a:path>
              <a:path w="78105" h="104775">
                <a:moveTo>
                  <a:pt x="51029" y="80009"/>
                </a:moveTo>
                <a:lnTo>
                  <a:pt x="39861" y="80009"/>
                </a:lnTo>
                <a:lnTo>
                  <a:pt x="45387" y="87629"/>
                </a:lnTo>
                <a:lnTo>
                  <a:pt x="50099" y="93725"/>
                </a:lnTo>
                <a:lnTo>
                  <a:pt x="54101" y="96773"/>
                </a:lnTo>
                <a:lnTo>
                  <a:pt x="59865" y="102107"/>
                </a:lnTo>
                <a:lnTo>
                  <a:pt x="65580" y="104393"/>
                </a:lnTo>
                <a:lnTo>
                  <a:pt x="77531" y="104393"/>
                </a:lnTo>
                <a:lnTo>
                  <a:pt x="77531" y="92963"/>
                </a:lnTo>
                <a:lnTo>
                  <a:pt x="67900" y="92963"/>
                </a:lnTo>
                <a:lnTo>
                  <a:pt x="62947" y="90677"/>
                </a:lnTo>
                <a:lnTo>
                  <a:pt x="58186" y="86867"/>
                </a:lnTo>
                <a:lnTo>
                  <a:pt x="55519" y="85343"/>
                </a:lnTo>
                <a:lnTo>
                  <a:pt x="51709" y="80771"/>
                </a:lnTo>
                <a:lnTo>
                  <a:pt x="51029" y="80009"/>
                </a:lnTo>
                <a:close/>
              </a:path>
              <a:path w="78105" h="104775">
                <a:moveTo>
                  <a:pt x="77531" y="92201"/>
                </a:moveTo>
                <a:lnTo>
                  <a:pt x="73091" y="92201"/>
                </a:lnTo>
                <a:lnTo>
                  <a:pt x="67900" y="92963"/>
                </a:lnTo>
                <a:lnTo>
                  <a:pt x="77531" y="92963"/>
                </a:lnTo>
                <a:lnTo>
                  <a:pt x="77531" y="92201"/>
                </a:lnTo>
                <a:close/>
              </a:path>
              <a:path w="78105" h="104775">
                <a:moveTo>
                  <a:pt x="66425" y="0"/>
                </a:moveTo>
                <a:lnTo>
                  <a:pt x="13572" y="17525"/>
                </a:lnTo>
                <a:lnTo>
                  <a:pt x="11237" y="25907"/>
                </a:lnTo>
                <a:lnTo>
                  <a:pt x="64328" y="8381"/>
                </a:lnTo>
                <a:lnTo>
                  <a:pt x="664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932182" y="709116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09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09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2019050" y="7105639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4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4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2081949" y="706982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2106679" y="712697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2201929" y="7099544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24" y="32003"/>
                </a:moveTo>
                <a:lnTo>
                  <a:pt x="7559" y="32003"/>
                </a:lnTo>
                <a:lnTo>
                  <a:pt x="6751" y="32765"/>
                </a:lnTo>
                <a:lnTo>
                  <a:pt x="5952" y="33527"/>
                </a:lnTo>
                <a:lnTo>
                  <a:pt x="1987" y="39623"/>
                </a:lnTo>
                <a:lnTo>
                  <a:pt x="0" y="44957"/>
                </a:lnTo>
                <a:lnTo>
                  <a:pt x="400" y="54470"/>
                </a:lnTo>
                <a:lnTo>
                  <a:pt x="4712" y="62638"/>
                </a:lnTo>
                <a:lnTo>
                  <a:pt x="14230" y="68456"/>
                </a:lnTo>
                <a:lnTo>
                  <a:pt x="29550" y="71914"/>
                </a:lnTo>
                <a:lnTo>
                  <a:pt x="51267" y="73000"/>
                </a:lnTo>
                <a:lnTo>
                  <a:pt x="64075" y="72215"/>
                </a:lnTo>
                <a:lnTo>
                  <a:pt x="76139" y="70865"/>
                </a:lnTo>
                <a:lnTo>
                  <a:pt x="85581" y="69341"/>
                </a:lnTo>
                <a:lnTo>
                  <a:pt x="92058" y="67055"/>
                </a:lnTo>
                <a:lnTo>
                  <a:pt x="95630" y="64769"/>
                </a:lnTo>
                <a:lnTo>
                  <a:pt x="100964" y="61721"/>
                </a:lnTo>
                <a:lnTo>
                  <a:pt x="101510" y="60474"/>
                </a:lnTo>
                <a:lnTo>
                  <a:pt x="54788" y="60474"/>
                </a:lnTo>
                <a:lnTo>
                  <a:pt x="37596" y="60197"/>
                </a:lnTo>
                <a:lnTo>
                  <a:pt x="20520" y="58021"/>
                </a:lnTo>
                <a:lnTo>
                  <a:pt x="10273" y="52904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1" y="34289"/>
                </a:lnTo>
                <a:lnTo>
                  <a:pt x="9524" y="33527"/>
                </a:lnTo>
                <a:lnTo>
                  <a:pt x="9524" y="32003"/>
                </a:lnTo>
                <a:close/>
              </a:path>
              <a:path w="104139" h="73025">
                <a:moveTo>
                  <a:pt x="96143" y="27431"/>
                </a:moveTo>
                <a:lnTo>
                  <a:pt x="95487" y="27431"/>
                </a:lnTo>
                <a:lnTo>
                  <a:pt x="94868" y="28193"/>
                </a:lnTo>
                <a:lnTo>
                  <a:pt x="89666" y="38861"/>
                </a:lnTo>
                <a:lnTo>
                  <a:pt x="93914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6" y="56387"/>
                </a:lnTo>
                <a:lnTo>
                  <a:pt x="77235" y="58652"/>
                </a:lnTo>
                <a:lnTo>
                  <a:pt x="67522" y="59959"/>
                </a:lnTo>
                <a:lnTo>
                  <a:pt x="54788" y="60474"/>
                </a:lnTo>
                <a:lnTo>
                  <a:pt x="101510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94" y="35813"/>
                </a:lnTo>
                <a:lnTo>
                  <a:pt x="96856" y="28193"/>
                </a:lnTo>
                <a:lnTo>
                  <a:pt x="96143" y="27431"/>
                </a:lnTo>
                <a:close/>
              </a:path>
              <a:path w="104139" h="73025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2310895" y="7144501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2367283" y="713078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4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4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2421385" y="7144501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478535" y="7086589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90">
                <a:moveTo>
                  <a:pt x="437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99" y="84580"/>
                </a:lnTo>
                <a:lnTo>
                  <a:pt x="16382" y="81533"/>
                </a:lnTo>
                <a:lnTo>
                  <a:pt x="20275" y="74675"/>
                </a:lnTo>
                <a:lnTo>
                  <a:pt x="87830" y="74675"/>
                </a:lnTo>
                <a:lnTo>
                  <a:pt x="89526" y="73151"/>
                </a:lnTo>
                <a:lnTo>
                  <a:pt x="12512" y="73151"/>
                </a:lnTo>
                <a:lnTo>
                  <a:pt x="4379" y="72389"/>
                </a:lnTo>
                <a:close/>
              </a:path>
              <a:path w="98425" h="85090">
                <a:moveTo>
                  <a:pt x="87830" y="74675"/>
                </a:moveTo>
                <a:lnTo>
                  <a:pt x="20275" y="74675"/>
                </a:lnTo>
                <a:lnTo>
                  <a:pt x="22478" y="79247"/>
                </a:lnTo>
                <a:lnTo>
                  <a:pt x="26145" y="82295"/>
                </a:lnTo>
                <a:lnTo>
                  <a:pt x="31373" y="83819"/>
                </a:lnTo>
                <a:lnTo>
                  <a:pt x="34478" y="84246"/>
                </a:lnTo>
                <a:lnTo>
                  <a:pt x="39672" y="84581"/>
                </a:lnTo>
                <a:lnTo>
                  <a:pt x="47571" y="84580"/>
                </a:lnTo>
                <a:lnTo>
                  <a:pt x="59676" y="83930"/>
                </a:lnTo>
                <a:lnTo>
                  <a:pt x="71752" y="81680"/>
                </a:lnTo>
                <a:lnTo>
                  <a:pt x="84976" y="77242"/>
                </a:lnTo>
                <a:lnTo>
                  <a:pt x="87830" y="74675"/>
                </a:lnTo>
                <a:close/>
              </a:path>
              <a:path w="98425" h="85090">
                <a:moveTo>
                  <a:pt x="21799" y="57149"/>
                </a:moveTo>
                <a:lnTo>
                  <a:pt x="19751" y="57149"/>
                </a:lnTo>
                <a:lnTo>
                  <a:pt x="19098" y="57911"/>
                </a:lnTo>
                <a:lnTo>
                  <a:pt x="18751" y="60197"/>
                </a:lnTo>
                <a:lnTo>
                  <a:pt x="17333" y="68579"/>
                </a:lnTo>
                <a:lnTo>
                  <a:pt x="12512" y="73151"/>
                </a:lnTo>
                <a:lnTo>
                  <a:pt x="89526" y="73151"/>
                </a:lnTo>
                <a:lnTo>
                  <a:pt x="90373" y="72389"/>
                </a:lnTo>
                <a:lnTo>
                  <a:pt x="46719" y="72389"/>
                </a:lnTo>
                <a:lnTo>
                  <a:pt x="43671" y="71627"/>
                </a:lnTo>
                <a:lnTo>
                  <a:pt x="26907" y="71627"/>
                </a:lnTo>
                <a:lnTo>
                  <a:pt x="23478" y="67817"/>
                </a:lnTo>
                <a:lnTo>
                  <a:pt x="22610" y="60197"/>
                </a:lnTo>
                <a:lnTo>
                  <a:pt x="22418" y="57911"/>
                </a:lnTo>
                <a:lnTo>
                  <a:pt x="21799" y="57149"/>
                </a:lnTo>
                <a:close/>
              </a:path>
              <a:path w="98425" h="85090">
                <a:moveTo>
                  <a:pt x="49767" y="71627"/>
                </a:moveTo>
                <a:lnTo>
                  <a:pt x="46719" y="72389"/>
                </a:lnTo>
                <a:lnTo>
                  <a:pt x="56900" y="72389"/>
                </a:lnTo>
                <a:lnTo>
                  <a:pt x="49767" y="71627"/>
                </a:lnTo>
                <a:close/>
              </a:path>
              <a:path w="98425" h="85090">
                <a:moveTo>
                  <a:pt x="98297" y="51053"/>
                </a:moveTo>
                <a:lnTo>
                  <a:pt x="75486" y="51053"/>
                </a:lnTo>
                <a:lnTo>
                  <a:pt x="82103" y="52577"/>
                </a:lnTo>
                <a:lnTo>
                  <a:pt x="85237" y="54101"/>
                </a:lnTo>
                <a:lnTo>
                  <a:pt x="88855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83" y="70103"/>
                </a:lnTo>
                <a:lnTo>
                  <a:pt x="64437" y="71627"/>
                </a:lnTo>
                <a:lnTo>
                  <a:pt x="56900" y="72389"/>
                </a:lnTo>
                <a:lnTo>
                  <a:pt x="90373" y="72389"/>
                </a:lnTo>
                <a:lnTo>
                  <a:pt x="94975" y="68253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90">
                <a:moveTo>
                  <a:pt x="76079" y="39560"/>
                </a:moveTo>
                <a:lnTo>
                  <a:pt x="67115" y="43095"/>
                </a:lnTo>
                <a:lnTo>
                  <a:pt x="56942" y="49585"/>
                </a:lnTo>
                <a:lnTo>
                  <a:pt x="45556" y="59080"/>
                </a:lnTo>
                <a:lnTo>
                  <a:pt x="32954" y="71627"/>
                </a:lnTo>
                <a:lnTo>
                  <a:pt x="43671" y="71627"/>
                </a:lnTo>
                <a:lnTo>
                  <a:pt x="42927" y="69286"/>
                </a:lnTo>
                <a:lnTo>
                  <a:pt x="54680" y="59353"/>
                </a:lnTo>
                <a:lnTo>
                  <a:pt x="65533" y="53416"/>
                </a:lnTo>
                <a:lnTo>
                  <a:pt x="75486" y="51053"/>
                </a:lnTo>
                <a:lnTo>
                  <a:pt x="98297" y="51053"/>
                </a:lnTo>
                <a:lnTo>
                  <a:pt x="96524" y="47243"/>
                </a:lnTo>
                <a:lnTo>
                  <a:pt x="92963" y="44195"/>
                </a:lnTo>
                <a:lnTo>
                  <a:pt x="89617" y="41147"/>
                </a:lnTo>
                <a:lnTo>
                  <a:pt x="85426" y="39623"/>
                </a:lnTo>
                <a:lnTo>
                  <a:pt x="76079" y="39560"/>
                </a:lnTo>
                <a:close/>
              </a:path>
              <a:path w="98425" h="85090">
                <a:moveTo>
                  <a:pt x="65199" y="0"/>
                </a:moveTo>
                <a:lnTo>
                  <a:pt x="56576" y="9143"/>
                </a:lnTo>
                <a:lnTo>
                  <a:pt x="65199" y="17525"/>
                </a:lnTo>
                <a:lnTo>
                  <a:pt x="73770" y="9143"/>
                </a:lnTo>
                <a:lnTo>
                  <a:pt x="651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636270" y="713078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4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4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749807" y="7104877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09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09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09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09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09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816101" y="7106401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5" h="64770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5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5" h="64770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5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870204" y="709116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09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09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914155" y="706753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938783" y="710716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056900" y="715821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149864" y="713002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5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5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272302" y="7135358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5" h="83820">
                <a:moveTo>
                  <a:pt x="32826" y="761"/>
                </a:moveTo>
                <a:lnTo>
                  <a:pt x="31241" y="761"/>
                </a:lnTo>
                <a:lnTo>
                  <a:pt x="30906" y="2285"/>
                </a:lnTo>
                <a:lnTo>
                  <a:pt x="29291" y="9905"/>
                </a:lnTo>
                <a:lnTo>
                  <a:pt x="22341" y="9905"/>
                </a:lnTo>
                <a:lnTo>
                  <a:pt x="18806" y="10667"/>
                </a:lnTo>
                <a:lnTo>
                  <a:pt x="14904" y="11429"/>
                </a:lnTo>
                <a:lnTo>
                  <a:pt x="12131" y="12953"/>
                </a:lnTo>
                <a:lnTo>
                  <a:pt x="10607" y="13715"/>
                </a:lnTo>
                <a:lnTo>
                  <a:pt x="8473" y="15239"/>
                </a:lnTo>
                <a:lnTo>
                  <a:pt x="6217" y="17525"/>
                </a:lnTo>
                <a:lnTo>
                  <a:pt x="3870" y="21335"/>
                </a:lnTo>
                <a:lnTo>
                  <a:pt x="1188" y="25145"/>
                </a:lnTo>
                <a:lnTo>
                  <a:pt x="0" y="28193"/>
                </a:lnTo>
                <a:lnTo>
                  <a:pt x="243" y="29717"/>
                </a:lnTo>
                <a:lnTo>
                  <a:pt x="5273" y="79735"/>
                </a:lnTo>
                <a:lnTo>
                  <a:pt x="5577" y="82478"/>
                </a:lnTo>
                <a:lnTo>
                  <a:pt x="5882" y="83819"/>
                </a:lnTo>
                <a:lnTo>
                  <a:pt x="6705" y="83819"/>
                </a:lnTo>
                <a:lnTo>
                  <a:pt x="7284" y="82814"/>
                </a:lnTo>
                <a:lnTo>
                  <a:pt x="8046" y="80741"/>
                </a:lnTo>
                <a:lnTo>
                  <a:pt x="10271" y="74919"/>
                </a:lnTo>
                <a:lnTo>
                  <a:pt x="11369" y="69860"/>
                </a:lnTo>
                <a:lnTo>
                  <a:pt x="11366" y="64981"/>
                </a:lnTo>
                <a:lnTo>
                  <a:pt x="10958" y="55036"/>
                </a:lnTo>
                <a:lnTo>
                  <a:pt x="9837" y="42270"/>
                </a:lnTo>
                <a:lnTo>
                  <a:pt x="7985" y="26669"/>
                </a:lnTo>
                <a:lnTo>
                  <a:pt x="11216" y="23621"/>
                </a:lnTo>
                <a:lnTo>
                  <a:pt x="16337" y="21335"/>
                </a:lnTo>
                <a:lnTo>
                  <a:pt x="32674" y="21335"/>
                </a:lnTo>
                <a:lnTo>
                  <a:pt x="32674" y="18287"/>
                </a:lnTo>
                <a:lnTo>
                  <a:pt x="32826" y="16763"/>
                </a:lnTo>
                <a:lnTo>
                  <a:pt x="33101" y="14477"/>
                </a:lnTo>
                <a:lnTo>
                  <a:pt x="47627" y="14477"/>
                </a:lnTo>
                <a:lnTo>
                  <a:pt x="42245" y="9905"/>
                </a:lnTo>
                <a:lnTo>
                  <a:pt x="33588" y="1523"/>
                </a:lnTo>
                <a:lnTo>
                  <a:pt x="32826" y="761"/>
                </a:lnTo>
                <a:close/>
              </a:path>
              <a:path w="76835" h="83820">
                <a:moveTo>
                  <a:pt x="32674" y="21335"/>
                </a:moveTo>
                <a:lnTo>
                  <a:pt x="25633" y="21335"/>
                </a:lnTo>
                <a:lnTo>
                  <a:pt x="26669" y="22097"/>
                </a:lnTo>
                <a:lnTo>
                  <a:pt x="26334" y="22859"/>
                </a:lnTo>
                <a:lnTo>
                  <a:pt x="26151" y="24383"/>
                </a:lnTo>
                <a:lnTo>
                  <a:pt x="26151" y="32765"/>
                </a:lnTo>
                <a:lnTo>
                  <a:pt x="27675" y="38496"/>
                </a:lnTo>
                <a:lnTo>
                  <a:pt x="30601" y="44013"/>
                </a:lnTo>
                <a:lnTo>
                  <a:pt x="34289" y="50779"/>
                </a:lnTo>
                <a:lnTo>
                  <a:pt x="39197" y="54101"/>
                </a:lnTo>
                <a:lnTo>
                  <a:pt x="52852" y="54101"/>
                </a:lnTo>
                <a:lnTo>
                  <a:pt x="56631" y="48493"/>
                </a:lnTo>
                <a:lnTo>
                  <a:pt x="56631" y="40385"/>
                </a:lnTo>
                <a:lnTo>
                  <a:pt x="41147" y="40385"/>
                </a:lnTo>
                <a:lnTo>
                  <a:pt x="37703" y="37978"/>
                </a:lnTo>
                <a:lnTo>
                  <a:pt x="35387" y="33527"/>
                </a:lnTo>
                <a:lnTo>
                  <a:pt x="33588" y="29717"/>
                </a:lnTo>
                <a:lnTo>
                  <a:pt x="32674" y="25145"/>
                </a:lnTo>
                <a:lnTo>
                  <a:pt x="32674" y="21335"/>
                </a:lnTo>
                <a:close/>
              </a:path>
              <a:path w="76835" h="83820">
                <a:moveTo>
                  <a:pt x="76443" y="23621"/>
                </a:moveTo>
                <a:lnTo>
                  <a:pt x="70103" y="23621"/>
                </a:lnTo>
                <a:lnTo>
                  <a:pt x="64678" y="24383"/>
                </a:lnTo>
                <a:lnTo>
                  <a:pt x="45323" y="24383"/>
                </a:lnTo>
                <a:lnTo>
                  <a:pt x="49804" y="28955"/>
                </a:lnTo>
                <a:lnTo>
                  <a:pt x="52059" y="32003"/>
                </a:lnTo>
                <a:lnTo>
                  <a:pt x="52059" y="38526"/>
                </a:lnTo>
                <a:lnTo>
                  <a:pt x="49956" y="40385"/>
                </a:lnTo>
                <a:lnTo>
                  <a:pt x="56631" y="40385"/>
                </a:lnTo>
                <a:lnTo>
                  <a:pt x="56631" y="35051"/>
                </a:lnTo>
                <a:lnTo>
                  <a:pt x="56479" y="33527"/>
                </a:lnTo>
                <a:lnTo>
                  <a:pt x="56144" y="32003"/>
                </a:lnTo>
                <a:lnTo>
                  <a:pt x="76443" y="32003"/>
                </a:lnTo>
                <a:lnTo>
                  <a:pt x="76443" y="23621"/>
                </a:lnTo>
                <a:close/>
              </a:path>
              <a:path w="76835" h="83820">
                <a:moveTo>
                  <a:pt x="76443" y="32003"/>
                </a:moveTo>
                <a:lnTo>
                  <a:pt x="56144" y="32003"/>
                </a:lnTo>
                <a:lnTo>
                  <a:pt x="59679" y="35051"/>
                </a:lnTo>
                <a:lnTo>
                  <a:pt x="64678" y="35813"/>
                </a:lnTo>
                <a:lnTo>
                  <a:pt x="76443" y="35813"/>
                </a:lnTo>
                <a:lnTo>
                  <a:pt x="76443" y="32003"/>
                </a:lnTo>
                <a:close/>
              </a:path>
              <a:path w="76835" h="83820">
                <a:moveTo>
                  <a:pt x="47627" y="14477"/>
                </a:moveTo>
                <a:lnTo>
                  <a:pt x="33101" y="14477"/>
                </a:lnTo>
                <a:lnTo>
                  <a:pt x="40507" y="20573"/>
                </a:lnTo>
                <a:lnTo>
                  <a:pt x="44561" y="24383"/>
                </a:lnTo>
                <a:lnTo>
                  <a:pt x="64678" y="24383"/>
                </a:lnTo>
                <a:lnTo>
                  <a:pt x="58765" y="22097"/>
                </a:lnTo>
                <a:lnTo>
                  <a:pt x="52425" y="17525"/>
                </a:lnTo>
                <a:lnTo>
                  <a:pt x="48524" y="15239"/>
                </a:lnTo>
                <a:lnTo>
                  <a:pt x="47627" y="14477"/>
                </a:lnTo>
                <a:close/>
              </a:path>
              <a:path w="76835" h="83820">
                <a:moveTo>
                  <a:pt x="31912" y="0"/>
                </a:moveTo>
                <a:lnTo>
                  <a:pt x="31577" y="761"/>
                </a:lnTo>
                <a:lnTo>
                  <a:pt x="32247" y="761"/>
                </a:lnTo>
                <a:lnTo>
                  <a:pt x="3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343412" y="7116308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4" h="97154">
                <a:moveTo>
                  <a:pt x="30906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5997" y="61931"/>
                </a:lnTo>
                <a:lnTo>
                  <a:pt x="21015" y="72897"/>
                </a:lnTo>
                <a:lnTo>
                  <a:pt x="30729" y="84206"/>
                </a:lnTo>
                <a:lnTo>
                  <a:pt x="40950" y="91315"/>
                </a:lnTo>
                <a:lnTo>
                  <a:pt x="53096" y="96773"/>
                </a:lnTo>
                <a:lnTo>
                  <a:pt x="58094" y="85526"/>
                </a:lnTo>
                <a:lnTo>
                  <a:pt x="49347" y="80162"/>
                </a:lnTo>
                <a:lnTo>
                  <a:pt x="47381" y="77541"/>
                </a:lnTo>
                <a:lnTo>
                  <a:pt x="40233" y="77541"/>
                </a:lnTo>
                <a:lnTo>
                  <a:pt x="35935" y="75407"/>
                </a:lnTo>
                <a:lnTo>
                  <a:pt x="32034" y="72207"/>
                </a:lnTo>
                <a:lnTo>
                  <a:pt x="28620" y="67909"/>
                </a:lnTo>
                <a:lnTo>
                  <a:pt x="25176" y="63642"/>
                </a:lnTo>
                <a:lnTo>
                  <a:pt x="2298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30" y="42671"/>
                </a:lnTo>
                <a:lnTo>
                  <a:pt x="20330" y="37337"/>
                </a:lnTo>
                <a:lnTo>
                  <a:pt x="21457" y="31241"/>
                </a:lnTo>
                <a:lnTo>
                  <a:pt x="23652" y="25145"/>
                </a:lnTo>
                <a:lnTo>
                  <a:pt x="25664" y="19811"/>
                </a:lnTo>
                <a:lnTo>
                  <a:pt x="27371" y="17525"/>
                </a:lnTo>
                <a:lnTo>
                  <a:pt x="28834" y="16763"/>
                </a:lnTo>
                <a:lnTo>
                  <a:pt x="40762" y="16763"/>
                </a:lnTo>
                <a:lnTo>
                  <a:pt x="39654" y="13715"/>
                </a:lnTo>
                <a:lnTo>
                  <a:pt x="36332" y="5333"/>
                </a:lnTo>
                <a:lnTo>
                  <a:pt x="33406" y="761"/>
                </a:lnTo>
                <a:lnTo>
                  <a:pt x="30906" y="0"/>
                </a:lnTo>
                <a:close/>
              </a:path>
              <a:path w="71754" h="97154">
                <a:moveTo>
                  <a:pt x="71567" y="42671"/>
                </a:moveTo>
                <a:lnTo>
                  <a:pt x="66903" y="42671"/>
                </a:lnTo>
                <a:lnTo>
                  <a:pt x="57729" y="43433"/>
                </a:lnTo>
                <a:lnTo>
                  <a:pt x="50474" y="46481"/>
                </a:lnTo>
                <a:lnTo>
                  <a:pt x="45140" y="54101"/>
                </a:lnTo>
                <a:lnTo>
                  <a:pt x="41452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7" y="76017"/>
                </a:lnTo>
                <a:lnTo>
                  <a:pt x="40233" y="77541"/>
                </a:lnTo>
                <a:lnTo>
                  <a:pt x="47381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84" y="59192"/>
                </a:lnTo>
                <a:lnTo>
                  <a:pt x="53797" y="57028"/>
                </a:lnTo>
                <a:lnTo>
                  <a:pt x="57607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4" h="97154">
                <a:moveTo>
                  <a:pt x="40762" y="16763"/>
                </a:moveTo>
                <a:lnTo>
                  <a:pt x="28834" y="16763"/>
                </a:lnTo>
                <a:lnTo>
                  <a:pt x="30479" y="17525"/>
                </a:lnTo>
                <a:lnTo>
                  <a:pt x="32583" y="20573"/>
                </a:lnTo>
                <a:lnTo>
                  <a:pt x="35173" y="25907"/>
                </a:lnTo>
                <a:lnTo>
                  <a:pt x="37642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02" y="22097"/>
                </a:lnTo>
                <a:lnTo>
                  <a:pt x="40762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411230" y="713002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533912" y="715821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626113" y="7067539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40">
                <a:moveTo>
                  <a:pt x="69372" y="16001"/>
                </a:moveTo>
                <a:lnTo>
                  <a:pt x="57104" y="19635"/>
                </a:lnTo>
                <a:lnTo>
                  <a:pt x="44935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81" y="64556"/>
                </a:lnTo>
                <a:lnTo>
                  <a:pt x="31888" y="75035"/>
                </a:lnTo>
                <a:lnTo>
                  <a:pt x="32843" y="85489"/>
                </a:lnTo>
                <a:lnTo>
                  <a:pt x="22791" y="90347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2" y="90459"/>
                </a:lnTo>
                <a:lnTo>
                  <a:pt x="39866" y="81937"/>
                </a:lnTo>
                <a:lnTo>
                  <a:pt x="37478" y="65645"/>
                </a:lnTo>
                <a:lnTo>
                  <a:pt x="33463" y="53715"/>
                </a:lnTo>
                <a:lnTo>
                  <a:pt x="31045" y="38185"/>
                </a:lnTo>
                <a:lnTo>
                  <a:pt x="43789" y="34136"/>
                </a:lnTo>
                <a:lnTo>
                  <a:pt x="55423" y="30831"/>
                </a:lnTo>
                <a:lnTo>
                  <a:pt x="6595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40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706124" y="7104877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09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09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773180" y="709116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808231" y="7105639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922531" y="7099544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8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39" h="73025">
                <a:moveTo>
                  <a:pt x="96133" y="27431"/>
                </a:moveTo>
                <a:lnTo>
                  <a:pt x="9549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39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032137" y="7069825"/>
            <a:ext cx="95885" cy="111125"/>
          </a:xfrm>
          <a:custGeom>
            <a:avLst/>
            <a:gdLst/>
            <a:ahLst/>
            <a:cxnLst/>
            <a:rect l="l" t="t" r="r" b="b"/>
            <a:pathLst>
              <a:path w="95885" h="111125">
                <a:moveTo>
                  <a:pt x="2255" y="11429"/>
                </a:moveTo>
                <a:lnTo>
                  <a:pt x="1523" y="11429"/>
                </a:lnTo>
                <a:lnTo>
                  <a:pt x="1310" y="12191"/>
                </a:lnTo>
                <a:lnTo>
                  <a:pt x="1127" y="13715"/>
                </a:lnTo>
                <a:lnTo>
                  <a:pt x="365" y="19049"/>
                </a:lnTo>
                <a:lnTo>
                  <a:pt x="0" y="22097"/>
                </a:lnTo>
                <a:lnTo>
                  <a:pt x="121" y="24383"/>
                </a:lnTo>
                <a:lnTo>
                  <a:pt x="152" y="25907"/>
                </a:lnTo>
                <a:lnTo>
                  <a:pt x="1920" y="28193"/>
                </a:lnTo>
                <a:lnTo>
                  <a:pt x="5394" y="31241"/>
                </a:lnTo>
                <a:lnTo>
                  <a:pt x="7437" y="33527"/>
                </a:lnTo>
                <a:lnTo>
                  <a:pt x="9905" y="35813"/>
                </a:lnTo>
                <a:lnTo>
                  <a:pt x="12832" y="38099"/>
                </a:lnTo>
                <a:lnTo>
                  <a:pt x="21473" y="40552"/>
                </a:lnTo>
                <a:lnTo>
                  <a:pt x="30072" y="48897"/>
                </a:lnTo>
                <a:lnTo>
                  <a:pt x="39031" y="59479"/>
                </a:lnTo>
                <a:lnTo>
                  <a:pt x="44671" y="70751"/>
                </a:lnTo>
                <a:lnTo>
                  <a:pt x="47787" y="83729"/>
                </a:lnTo>
                <a:lnTo>
                  <a:pt x="38041" y="92630"/>
                </a:lnTo>
                <a:lnTo>
                  <a:pt x="27736" y="99059"/>
                </a:lnTo>
                <a:lnTo>
                  <a:pt x="23561" y="100583"/>
                </a:lnTo>
                <a:lnTo>
                  <a:pt x="19263" y="102443"/>
                </a:lnTo>
                <a:lnTo>
                  <a:pt x="14965" y="104393"/>
                </a:lnTo>
                <a:lnTo>
                  <a:pt x="8199" y="107685"/>
                </a:lnTo>
                <a:lnTo>
                  <a:pt x="4815" y="109545"/>
                </a:lnTo>
                <a:lnTo>
                  <a:pt x="4815" y="110398"/>
                </a:lnTo>
                <a:lnTo>
                  <a:pt x="6035" y="110581"/>
                </a:lnTo>
                <a:lnTo>
                  <a:pt x="14323" y="110293"/>
                </a:lnTo>
                <a:lnTo>
                  <a:pt x="55079" y="88522"/>
                </a:lnTo>
                <a:lnTo>
                  <a:pt x="63659" y="73151"/>
                </a:lnTo>
                <a:lnTo>
                  <a:pt x="57302" y="73151"/>
                </a:lnTo>
                <a:lnTo>
                  <a:pt x="52021" y="72488"/>
                </a:lnTo>
                <a:lnTo>
                  <a:pt x="33848" y="38552"/>
                </a:lnTo>
                <a:lnTo>
                  <a:pt x="4389" y="12953"/>
                </a:lnTo>
                <a:lnTo>
                  <a:pt x="3047" y="12191"/>
                </a:lnTo>
                <a:lnTo>
                  <a:pt x="2255" y="11429"/>
                </a:lnTo>
                <a:close/>
              </a:path>
              <a:path w="95885" h="111125">
                <a:moveTo>
                  <a:pt x="76686" y="63245"/>
                </a:moveTo>
                <a:lnTo>
                  <a:pt x="68183" y="63245"/>
                </a:lnTo>
                <a:lnTo>
                  <a:pt x="68549" y="67817"/>
                </a:lnTo>
                <a:lnTo>
                  <a:pt x="68701" y="70865"/>
                </a:lnTo>
                <a:lnTo>
                  <a:pt x="70155" y="86354"/>
                </a:lnTo>
                <a:lnTo>
                  <a:pt x="76834" y="97635"/>
                </a:lnTo>
                <a:lnTo>
                  <a:pt x="88940" y="101345"/>
                </a:lnTo>
                <a:lnTo>
                  <a:pt x="95371" y="101345"/>
                </a:lnTo>
                <a:lnTo>
                  <a:pt x="95371" y="89153"/>
                </a:lnTo>
                <a:lnTo>
                  <a:pt x="82568" y="87520"/>
                </a:lnTo>
                <a:lnTo>
                  <a:pt x="77842" y="77901"/>
                </a:lnTo>
                <a:lnTo>
                  <a:pt x="76686" y="63245"/>
                </a:lnTo>
                <a:close/>
              </a:path>
              <a:path w="95885" h="111125">
                <a:moveTo>
                  <a:pt x="74310" y="0"/>
                </a:moveTo>
                <a:lnTo>
                  <a:pt x="65731" y="16130"/>
                </a:lnTo>
                <a:lnTo>
                  <a:pt x="66642" y="29058"/>
                </a:lnTo>
                <a:lnTo>
                  <a:pt x="67177" y="41147"/>
                </a:lnTo>
                <a:lnTo>
                  <a:pt x="67360" y="47243"/>
                </a:lnTo>
                <a:lnTo>
                  <a:pt x="66019" y="53339"/>
                </a:lnTo>
                <a:lnTo>
                  <a:pt x="63185" y="60197"/>
                </a:lnTo>
                <a:lnTo>
                  <a:pt x="60594" y="67055"/>
                </a:lnTo>
                <a:lnTo>
                  <a:pt x="57302" y="73151"/>
                </a:lnTo>
                <a:lnTo>
                  <a:pt x="63659" y="73151"/>
                </a:lnTo>
                <a:lnTo>
                  <a:pt x="68183" y="63245"/>
                </a:lnTo>
                <a:lnTo>
                  <a:pt x="76686" y="63245"/>
                </a:lnTo>
                <a:lnTo>
                  <a:pt x="76125" y="56123"/>
                </a:lnTo>
                <a:lnTo>
                  <a:pt x="75853" y="38099"/>
                </a:lnTo>
                <a:lnTo>
                  <a:pt x="75541" y="23800"/>
                </a:lnTo>
                <a:lnTo>
                  <a:pt x="75178" y="12620"/>
                </a:lnTo>
                <a:lnTo>
                  <a:pt x="74768" y="4702"/>
                </a:lnTo>
                <a:lnTo>
                  <a:pt x="743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122937" y="7086589"/>
            <a:ext cx="107950" cy="85090"/>
          </a:xfrm>
          <a:custGeom>
            <a:avLst/>
            <a:gdLst/>
            <a:ahLst/>
            <a:cxnLst/>
            <a:rect l="l" t="t" r="r" b="b"/>
            <a:pathLst>
              <a:path w="107950" h="85090">
                <a:moveTo>
                  <a:pt x="438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125" y="84581"/>
                </a:lnTo>
                <a:lnTo>
                  <a:pt x="16428" y="81533"/>
                </a:lnTo>
                <a:lnTo>
                  <a:pt x="20330" y="74675"/>
                </a:lnTo>
                <a:lnTo>
                  <a:pt x="107716" y="74675"/>
                </a:lnTo>
                <a:lnTo>
                  <a:pt x="107716" y="73151"/>
                </a:lnTo>
                <a:lnTo>
                  <a:pt x="12496" y="73151"/>
                </a:lnTo>
                <a:lnTo>
                  <a:pt x="4389" y="72389"/>
                </a:lnTo>
                <a:close/>
              </a:path>
              <a:path w="107950" h="85090">
                <a:moveTo>
                  <a:pt x="107716" y="74675"/>
                </a:moveTo>
                <a:lnTo>
                  <a:pt x="20330" y="74675"/>
                </a:lnTo>
                <a:lnTo>
                  <a:pt x="22524" y="79247"/>
                </a:lnTo>
                <a:lnTo>
                  <a:pt x="26212" y="82295"/>
                </a:lnTo>
                <a:lnTo>
                  <a:pt x="31485" y="83819"/>
                </a:lnTo>
                <a:lnTo>
                  <a:pt x="34594" y="84246"/>
                </a:lnTo>
                <a:lnTo>
                  <a:pt x="39867" y="84581"/>
                </a:lnTo>
                <a:lnTo>
                  <a:pt x="51003" y="84550"/>
                </a:lnTo>
                <a:lnTo>
                  <a:pt x="64483" y="83611"/>
                </a:lnTo>
                <a:lnTo>
                  <a:pt x="75559" y="80771"/>
                </a:lnTo>
                <a:lnTo>
                  <a:pt x="107716" y="80771"/>
                </a:lnTo>
                <a:lnTo>
                  <a:pt x="107716" y="74675"/>
                </a:lnTo>
                <a:close/>
              </a:path>
              <a:path w="107950" h="85090">
                <a:moveTo>
                  <a:pt x="107716" y="80771"/>
                </a:moveTo>
                <a:lnTo>
                  <a:pt x="75559" y="80771"/>
                </a:lnTo>
                <a:lnTo>
                  <a:pt x="83911" y="83819"/>
                </a:lnTo>
                <a:lnTo>
                  <a:pt x="91744" y="84581"/>
                </a:lnTo>
                <a:lnTo>
                  <a:pt x="107716" y="84581"/>
                </a:lnTo>
                <a:lnTo>
                  <a:pt x="107716" y="80771"/>
                </a:lnTo>
                <a:close/>
              </a:path>
              <a:path w="107950" h="85090">
                <a:moveTo>
                  <a:pt x="21793" y="57149"/>
                </a:moveTo>
                <a:lnTo>
                  <a:pt x="19751" y="57149"/>
                </a:lnTo>
                <a:lnTo>
                  <a:pt x="19080" y="57911"/>
                </a:lnTo>
                <a:lnTo>
                  <a:pt x="18745" y="60197"/>
                </a:lnTo>
                <a:lnTo>
                  <a:pt x="17343" y="68579"/>
                </a:lnTo>
                <a:lnTo>
                  <a:pt x="12496" y="73151"/>
                </a:lnTo>
                <a:lnTo>
                  <a:pt x="91439" y="73151"/>
                </a:lnTo>
                <a:lnTo>
                  <a:pt x="92201" y="72389"/>
                </a:lnTo>
                <a:lnTo>
                  <a:pt x="46725" y="72389"/>
                </a:lnTo>
                <a:lnTo>
                  <a:pt x="43677" y="71627"/>
                </a:lnTo>
                <a:lnTo>
                  <a:pt x="26913" y="71627"/>
                </a:lnTo>
                <a:lnTo>
                  <a:pt x="23469" y="67817"/>
                </a:lnTo>
                <a:lnTo>
                  <a:pt x="22616" y="60197"/>
                </a:lnTo>
                <a:lnTo>
                  <a:pt x="22402" y="57911"/>
                </a:lnTo>
                <a:lnTo>
                  <a:pt x="21793" y="57149"/>
                </a:lnTo>
                <a:close/>
              </a:path>
              <a:path w="107950" h="85090">
                <a:moveTo>
                  <a:pt x="107716" y="72389"/>
                </a:moveTo>
                <a:lnTo>
                  <a:pt x="103174" y="72389"/>
                </a:lnTo>
                <a:lnTo>
                  <a:pt x="101925" y="73151"/>
                </a:lnTo>
                <a:lnTo>
                  <a:pt x="107716" y="73151"/>
                </a:lnTo>
                <a:lnTo>
                  <a:pt x="107716" y="72389"/>
                </a:lnTo>
                <a:close/>
              </a:path>
              <a:path w="107950" h="85090">
                <a:moveTo>
                  <a:pt x="49773" y="71627"/>
                </a:moveTo>
                <a:lnTo>
                  <a:pt x="46725" y="72389"/>
                </a:lnTo>
                <a:lnTo>
                  <a:pt x="56906" y="72389"/>
                </a:lnTo>
                <a:lnTo>
                  <a:pt x="49773" y="71627"/>
                </a:lnTo>
                <a:close/>
              </a:path>
              <a:path w="107950" h="85090">
                <a:moveTo>
                  <a:pt x="98297" y="51053"/>
                </a:moveTo>
                <a:lnTo>
                  <a:pt x="75468" y="51053"/>
                </a:lnTo>
                <a:lnTo>
                  <a:pt x="82113" y="52577"/>
                </a:lnTo>
                <a:lnTo>
                  <a:pt x="85222" y="54101"/>
                </a:lnTo>
                <a:lnTo>
                  <a:pt x="88849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68" y="70103"/>
                </a:lnTo>
                <a:lnTo>
                  <a:pt x="64434" y="71627"/>
                </a:lnTo>
                <a:lnTo>
                  <a:pt x="56906" y="72389"/>
                </a:lnTo>
                <a:lnTo>
                  <a:pt x="92201" y="72389"/>
                </a:lnTo>
                <a:lnTo>
                  <a:pt x="96011" y="68579"/>
                </a:lnTo>
                <a:lnTo>
                  <a:pt x="98297" y="62483"/>
                </a:lnTo>
                <a:lnTo>
                  <a:pt x="98297" y="51053"/>
                </a:lnTo>
                <a:close/>
              </a:path>
              <a:path w="107950" h="85090">
                <a:moveTo>
                  <a:pt x="76073" y="39560"/>
                </a:moveTo>
                <a:lnTo>
                  <a:pt x="67106" y="43096"/>
                </a:lnTo>
                <a:lnTo>
                  <a:pt x="56931" y="49586"/>
                </a:lnTo>
                <a:lnTo>
                  <a:pt x="45546" y="59080"/>
                </a:lnTo>
                <a:lnTo>
                  <a:pt x="32948" y="71627"/>
                </a:lnTo>
                <a:lnTo>
                  <a:pt x="43677" y="71627"/>
                </a:lnTo>
                <a:lnTo>
                  <a:pt x="42913" y="69305"/>
                </a:lnTo>
                <a:lnTo>
                  <a:pt x="54665" y="59361"/>
                </a:lnTo>
                <a:lnTo>
                  <a:pt x="65517" y="53418"/>
                </a:lnTo>
                <a:lnTo>
                  <a:pt x="75468" y="51053"/>
                </a:lnTo>
                <a:lnTo>
                  <a:pt x="98297" y="51053"/>
                </a:lnTo>
                <a:lnTo>
                  <a:pt x="96530" y="47243"/>
                </a:lnTo>
                <a:lnTo>
                  <a:pt x="92963" y="44195"/>
                </a:lnTo>
                <a:lnTo>
                  <a:pt x="89611" y="41147"/>
                </a:lnTo>
                <a:lnTo>
                  <a:pt x="85435" y="39623"/>
                </a:lnTo>
                <a:lnTo>
                  <a:pt x="76073" y="39560"/>
                </a:lnTo>
                <a:close/>
              </a:path>
              <a:path w="107950" h="85090">
                <a:moveTo>
                  <a:pt x="65196" y="0"/>
                </a:moveTo>
                <a:lnTo>
                  <a:pt x="56570" y="9143"/>
                </a:lnTo>
                <a:lnTo>
                  <a:pt x="65196" y="17525"/>
                </a:lnTo>
                <a:lnTo>
                  <a:pt x="73761" y="9143"/>
                </a:lnTo>
                <a:lnTo>
                  <a:pt x="651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226569" y="7128499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0" y="42611"/>
                </a:lnTo>
                <a:lnTo>
                  <a:pt x="23874" y="39932"/>
                </a:lnTo>
                <a:lnTo>
                  <a:pt x="34686" y="33105"/>
                </a:lnTo>
                <a:lnTo>
                  <a:pt x="65074" y="33105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79">
                <a:moveTo>
                  <a:pt x="65074" y="33105"/>
                </a:moveTo>
                <a:lnTo>
                  <a:pt x="34686" y="33105"/>
                </a:lnTo>
                <a:lnTo>
                  <a:pt x="44754" y="40443"/>
                </a:lnTo>
                <a:lnTo>
                  <a:pt x="58338" y="42671"/>
                </a:lnTo>
                <a:lnTo>
                  <a:pt x="65074" y="42671"/>
                </a:lnTo>
                <a:lnTo>
                  <a:pt x="65074" y="33105"/>
                </a:lnTo>
                <a:close/>
              </a:path>
              <a:path w="65404" h="43179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8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79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287530" y="713002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404116" y="713078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517654" y="7069825"/>
            <a:ext cx="730757" cy="144017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5313943" y="7120880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16" y="49529"/>
                </a:lnTo>
                <a:lnTo>
                  <a:pt x="1182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39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39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3741" y="34289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368045" y="7104877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09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09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5435101" y="7083542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589895" y="7123165"/>
            <a:ext cx="78740" cy="95250"/>
          </a:xfrm>
          <a:custGeom>
            <a:avLst/>
            <a:gdLst/>
            <a:ahLst/>
            <a:cxnLst/>
            <a:rect l="l" t="t" r="r" b="b"/>
            <a:pathLst>
              <a:path w="78739" h="95250">
                <a:moveTo>
                  <a:pt x="34395" y="0"/>
                </a:moveTo>
                <a:lnTo>
                  <a:pt x="25343" y="761"/>
                </a:lnTo>
                <a:lnTo>
                  <a:pt x="19033" y="3809"/>
                </a:lnTo>
                <a:lnTo>
                  <a:pt x="15498" y="10667"/>
                </a:lnTo>
                <a:lnTo>
                  <a:pt x="14827" y="12191"/>
                </a:lnTo>
                <a:lnTo>
                  <a:pt x="14461" y="12953"/>
                </a:lnTo>
                <a:lnTo>
                  <a:pt x="14461" y="13715"/>
                </a:lnTo>
                <a:lnTo>
                  <a:pt x="16686" y="15239"/>
                </a:lnTo>
                <a:lnTo>
                  <a:pt x="21106" y="19049"/>
                </a:lnTo>
                <a:lnTo>
                  <a:pt x="25556" y="22097"/>
                </a:lnTo>
                <a:lnTo>
                  <a:pt x="27933" y="23621"/>
                </a:lnTo>
                <a:lnTo>
                  <a:pt x="25609" y="26166"/>
                </a:lnTo>
                <a:lnTo>
                  <a:pt x="16262" y="33527"/>
                </a:lnTo>
                <a:lnTo>
                  <a:pt x="6966" y="43573"/>
                </a:lnTo>
                <a:lnTo>
                  <a:pt x="1683" y="54576"/>
                </a:lnTo>
                <a:lnTo>
                  <a:pt x="0" y="68171"/>
                </a:lnTo>
                <a:lnTo>
                  <a:pt x="3710" y="80642"/>
                </a:lnTo>
                <a:lnTo>
                  <a:pt x="13034" y="89929"/>
                </a:lnTo>
                <a:lnTo>
                  <a:pt x="21064" y="93266"/>
                </a:lnTo>
                <a:lnTo>
                  <a:pt x="33016" y="95076"/>
                </a:lnTo>
                <a:lnTo>
                  <a:pt x="51122" y="95189"/>
                </a:lnTo>
                <a:lnTo>
                  <a:pt x="63523" y="91554"/>
                </a:lnTo>
                <a:lnTo>
                  <a:pt x="73074" y="85008"/>
                </a:lnTo>
                <a:lnTo>
                  <a:pt x="74202" y="83880"/>
                </a:lnTo>
                <a:lnTo>
                  <a:pt x="51457" y="83880"/>
                </a:lnTo>
                <a:lnTo>
                  <a:pt x="32498" y="83455"/>
                </a:lnTo>
                <a:lnTo>
                  <a:pt x="18618" y="78788"/>
                </a:lnTo>
                <a:lnTo>
                  <a:pt x="10315" y="70323"/>
                </a:lnTo>
                <a:lnTo>
                  <a:pt x="7587" y="57867"/>
                </a:lnTo>
                <a:lnTo>
                  <a:pt x="11363" y="48565"/>
                </a:lnTo>
                <a:lnTo>
                  <a:pt x="21442" y="40419"/>
                </a:lnTo>
                <a:lnTo>
                  <a:pt x="38665" y="34044"/>
                </a:lnTo>
                <a:lnTo>
                  <a:pt x="58555" y="34044"/>
                </a:lnTo>
                <a:lnTo>
                  <a:pt x="56659" y="33521"/>
                </a:lnTo>
                <a:lnTo>
                  <a:pt x="50580" y="31241"/>
                </a:lnTo>
                <a:lnTo>
                  <a:pt x="45825" y="28955"/>
                </a:lnTo>
                <a:lnTo>
                  <a:pt x="42411" y="25145"/>
                </a:lnTo>
                <a:lnTo>
                  <a:pt x="49727" y="19811"/>
                </a:lnTo>
                <a:lnTo>
                  <a:pt x="53415" y="15239"/>
                </a:lnTo>
                <a:lnTo>
                  <a:pt x="53415" y="4571"/>
                </a:lnTo>
                <a:lnTo>
                  <a:pt x="47075" y="761"/>
                </a:lnTo>
                <a:lnTo>
                  <a:pt x="34395" y="0"/>
                </a:lnTo>
                <a:close/>
              </a:path>
              <a:path w="78739" h="95250">
                <a:moveTo>
                  <a:pt x="76122" y="80406"/>
                </a:moveTo>
                <a:lnTo>
                  <a:pt x="74934" y="80406"/>
                </a:lnTo>
                <a:lnTo>
                  <a:pt x="73897" y="80650"/>
                </a:lnTo>
                <a:lnTo>
                  <a:pt x="71316" y="81460"/>
                </a:lnTo>
                <a:lnTo>
                  <a:pt x="63447" y="83150"/>
                </a:lnTo>
                <a:lnTo>
                  <a:pt x="51457" y="83880"/>
                </a:lnTo>
                <a:lnTo>
                  <a:pt x="74202" y="83880"/>
                </a:lnTo>
                <a:lnTo>
                  <a:pt x="75269" y="82814"/>
                </a:lnTo>
                <a:lnTo>
                  <a:pt x="76352" y="81460"/>
                </a:lnTo>
                <a:lnTo>
                  <a:pt x="76366" y="80528"/>
                </a:lnTo>
                <a:lnTo>
                  <a:pt x="76122" y="80406"/>
                </a:lnTo>
                <a:close/>
              </a:path>
              <a:path w="78739" h="95250">
                <a:moveTo>
                  <a:pt x="58555" y="34044"/>
                </a:moveTo>
                <a:lnTo>
                  <a:pt x="38665" y="34044"/>
                </a:lnTo>
                <a:lnTo>
                  <a:pt x="48990" y="41872"/>
                </a:lnTo>
                <a:lnTo>
                  <a:pt x="60834" y="46490"/>
                </a:lnTo>
                <a:lnTo>
                  <a:pt x="74202" y="48005"/>
                </a:lnTo>
                <a:lnTo>
                  <a:pt x="78652" y="48005"/>
                </a:lnTo>
                <a:lnTo>
                  <a:pt x="78652" y="36575"/>
                </a:lnTo>
                <a:lnTo>
                  <a:pt x="67710" y="36575"/>
                </a:lnTo>
                <a:lnTo>
                  <a:pt x="58555" y="34044"/>
                </a:lnTo>
                <a:close/>
              </a:path>
              <a:path w="78739" h="95250">
                <a:moveTo>
                  <a:pt x="78652" y="35813"/>
                </a:moveTo>
                <a:lnTo>
                  <a:pt x="73074" y="35813"/>
                </a:lnTo>
                <a:lnTo>
                  <a:pt x="67710" y="36575"/>
                </a:lnTo>
                <a:lnTo>
                  <a:pt x="78652" y="36575"/>
                </a:lnTo>
                <a:lnTo>
                  <a:pt x="78652" y="358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663701" y="7073635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89" h="97790">
                <a:moveTo>
                  <a:pt x="46481" y="70103"/>
                </a:moveTo>
                <a:lnTo>
                  <a:pt x="40203" y="70103"/>
                </a:lnTo>
                <a:lnTo>
                  <a:pt x="41330" y="71627"/>
                </a:lnTo>
                <a:lnTo>
                  <a:pt x="41513" y="73913"/>
                </a:lnTo>
                <a:lnTo>
                  <a:pt x="38793" y="79651"/>
                </a:lnTo>
                <a:lnTo>
                  <a:pt x="28758" y="84231"/>
                </a:lnTo>
                <a:lnTo>
                  <a:pt x="10698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5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89" h="97790">
                <a:moveTo>
                  <a:pt x="27828" y="31241"/>
                </a:moveTo>
                <a:lnTo>
                  <a:pt x="22494" y="32003"/>
                </a:lnTo>
                <a:lnTo>
                  <a:pt x="18135" y="35051"/>
                </a:lnTo>
                <a:lnTo>
                  <a:pt x="14782" y="41909"/>
                </a:lnTo>
                <a:lnTo>
                  <a:pt x="12039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8" y="71627"/>
                </a:lnTo>
                <a:lnTo>
                  <a:pt x="25847" y="70865"/>
                </a:lnTo>
                <a:lnTo>
                  <a:pt x="36027" y="70865"/>
                </a:lnTo>
                <a:lnTo>
                  <a:pt x="4020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49" y="64774"/>
                </a:lnTo>
                <a:lnTo>
                  <a:pt x="45756" y="59435"/>
                </a:lnTo>
                <a:lnTo>
                  <a:pt x="20939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18" y="48005"/>
                </a:lnTo>
                <a:lnTo>
                  <a:pt x="19933" y="46481"/>
                </a:lnTo>
                <a:lnTo>
                  <a:pt x="21549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49" y="44195"/>
                </a:lnTo>
                <a:lnTo>
                  <a:pt x="40325" y="40385"/>
                </a:lnTo>
                <a:lnTo>
                  <a:pt x="36697" y="35051"/>
                </a:lnTo>
                <a:lnTo>
                  <a:pt x="32583" y="32003"/>
                </a:lnTo>
                <a:lnTo>
                  <a:pt x="27828" y="31241"/>
                </a:lnTo>
                <a:close/>
              </a:path>
              <a:path w="46989" h="97790">
                <a:moveTo>
                  <a:pt x="36027" y="70865"/>
                </a:moveTo>
                <a:lnTo>
                  <a:pt x="25847" y="70865"/>
                </a:lnTo>
                <a:lnTo>
                  <a:pt x="31272" y="71627"/>
                </a:lnTo>
                <a:lnTo>
                  <a:pt x="36027" y="70865"/>
                </a:lnTo>
                <a:close/>
              </a:path>
              <a:path w="46989" h="97790">
                <a:moveTo>
                  <a:pt x="27797" y="58673"/>
                </a:moveTo>
                <a:lnTo>
                  <a:pt x="20939" y="59435"/>
                </a:lnTo>
                <a:lnTo>
                  <a:pt x="30784" y="59435"/>
                </a:lnTo>
                <a:lnTo>
                  <a:pt x="27797" y="58673"/>
                </a:lnTo>
                <a:close/>
              </a:path>
              <a:path w="46989" h="97790">
                <a:moveTo>
                  <a:pt x="41849" y="44195"/>
                </a:moveTo>
                <a:lnTo>
                  <a:pt x="25907" y="44195"/>
                </a:lnTo>
                <a:lnTo>
                  <a:pt x="29260" y="44957"/>
                </a:lnTo>
                <a:lnTo>
                  <a:pt x="32125" y="45719"/>
                </a:lnTo>
                <a:lnTo>
                  <a:pt x="34503" y="48767"/>
                </a:lnTo>
                <a:lnTo>
                  <a:pt x="36880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784" y="59435"/>
                </a:lnTo>
                <a:lnTo>
                  <a:pt x="45756" y="59435"/>
                </a:lnTo>
                <a:lnTo>
                  <a:pt x="44704" y="51332"/>
                </a:lnTo>
                <a:lnTo>
                  <a:pt x="41849" y="44195"/>
                </a:lnTo>
                <a:close/>
              </a:path>
              <a:path w="46989" h="97790">
                <a:moveTo>
                  <a:pt x="35173" y="0"/>
                </a:moveTo>
                <a:lnTo>
                  <a:pt x="26517" y="9143"/>
                </a:lnTo>
                <a:lnTo>
                  <a:pt x="35173" y="17525"/>
                </a:lnTo>
                <a:lnTo>
                  <a:pt x="43830" y="9143"/>
                </a:lnTo>
                <a:lnTo>
                  <a:pt x="35173" y="0"/>
                </a:lnTo>
                <a:close/>
              </a:path>
              <a:path w="46989" h="97790">
                <a:moveTo>
                  <a:pt x="16703" y="0"/>
                </a:moveTo>
                <a:lnTo>
                  <a:pt x="8016" y="9143"/>
                </a:lnTo>
                <a:lnTo>
                  <a:pt x="16642" y="17525"/>
                </a:lnTo>
                <a:lnTo>
                  <a:pt x="25328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723655" y="706753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742187" y="713078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5856487" y="7099544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59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2" y="52441"/>
                </a:lnTo>
                <a:lnTo>
                  <a:pt x="3333" y="61923"/>
                </a:lnTo>
                <a:lnTo>
                  <a:pt x="11852" y="68593"/>
                </a:lnTo>
                <a:lnTo>
                  <a:pt x="26363" y="72495"/>
                </a:lnTo>
                <a:lnTo>
                  <a:pt x="47594" y="73670"/>
                </a:lnTo>
                <a:lnTo>
                  <a:pt x="62035" y="72009"/>
                </a:lnTo>
                <a:lnTo>
                  <a:pt x="74605" y="68734"/>
                </a:lnTo>
                <a:lnTo>
                  <a:pt x="85302" y="63797"/>
                </a:lnTo>
                <a:lnTo>
                  <a:pt x="87991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5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59">
                <a:moveTo>
                  <a:pt x="100218" y="57149"/>
                </a:moveTo>
                <a:lnTo>
                  <a:pt x="9412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19" y="68593"/>
                </a:lnTo>
                <a:lnTo>
                  <a:pt x="102961" y="70865"/>
                </a:lnTo>
                <a:lnTo>
                  <a:pt x="10707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18" y="57149"/>
                </a:lnTo>
                <a:close/>
              </a:path>
              <a:path w="116839" h="73659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2" y="48734"/>
                </a:lnTo>
                <a:lnTo>
                  <a:pt x="82896" y="54784"/>
                </a:lnTo>
                <a:lnTo>
                  <a:pt x="71434" y="58971"/>
                </a:lnTo>
                <a:lnTo>
                  <a:pt x="57163" y="61299"/>
                </a:lnTo>
                <a:lnTo>
                  <a:pt x="39971" y="61770"/>
                </a:lnTo>
                <a:lnTo>
                  <a:pt x="87991" y="61770"/>
                </a:lnTo>
                <a:lnTo>
                  <a:pt x="94122" y="57149"/>
                </a:lnTo>
                <a:lnTo>
                  <a:pt x="100218" y="57149"/>
                </a:lnTo>
                <a:lnTo>
                  <a:pt x="100218" y="50291"/>
                </a:lnTo>
                <a:lnTo>
                  <a:pt x="100436" y="48734"/>
                </a:lnTo>
                <a:lnTo>
                  <a:pt x="10079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59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59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16839" h="73659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5968501" y="7069063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4">
                <a:moveTo>
                  <a:pt x="420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06" y="89915"/>
                </a:lnTo>
                <a:close/>
              </a:path>
              <a:path w="43814" h="102234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3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4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4">
                <a:moveTo>
                  <a:pt x="43433" y="89915"/>
                </a:moveTo>
                <a:lnTo>
                  <a:pt x="3907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6007363" y="7081256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70">
                <a:moveTo>
                  <a:pt x="5029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75" y="89915"/>
                </a:lnTo>
                <a:lnTo>
                  <a:pt x="18287" y="89153"/>
                </a:lnTo>
                <a:lnTo>
                  <a:pt x="23500" y="87629"/>
                </a:lnTo>
                <a:lnTo>
                  <a:pt x="27614" y="86867"/>
                </a:lnTo>
                <a:lnTo>
                  <a:pt x="30845" y="85343"/>
                </a:lnTo>
                <a:lnTo>
                  <a:pt x="33223" y="83057"/>
                </a:lnTo>
                <a:lnTo>
                  <a:pt x="62880" y="83057"/>
                </a:lnTo>
                <a:lnTo>
                  <a:pt x="62880" y="78485"/>
                </a:lnTo>
                <a:lnTo>
                  <a:pt x="13533" y="78485"/>
                </a:lnTo>
                <a:lnTo>
                  <a:pt x="5029" y="77723"/>
                </a:lnTo>
                <a:close/>
              </a:path>
              <a:path w="63500" h="90170">
                <a:moveTo>
                  <a:pt x="62880" y="83057"/>
                </a:moveTo>
                <a:lnTo>
                  <a:pt x="33223" y="83057"/>
                </a:lnTo>
                <a:lnTo>
                  <a:pt x="35631" y="85343"/>
                </a:lnTo>
                <a:lnTo>
                  <a:pt x="39471" y="86867"/>
                </a:lnTo>
                <a:lnTo>
                  <a:pt x="44805" y="88391"/>
                </a:lnTo>
                <a:lnTo>
                  <a:pt x="49651" y="89306"/>
                </a:lnTo>
                <a:lnTo>
                  <a:pt x="53858" y="89915"/>
                </a:lnTo>
                <a:lnTo>
                  <a:pt x="62880" y="89915"/>
                </a:lnTo>
                <a:lnTo>
                  <a:pt x="62880" y="83057"/>
                </a:lnTo>
                <a:close/>
              </a:path>
              <a:path w="63500" h="90170">
                <a:moveTo>
                  <a:pt x="35509" y="36575"/>
                </a:moveTo>
                <a:lnTo>
                  <a:pt x="30297" y="37337"/>
                </a:lnTo>
                <a:lnTo>
                  <a:pt x="25542" y="40385"/>
                </a:lnTo>
                <a:lnTo>
                  <a:pt x="21366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40" y="76199"/>
                </a:lnTo>
                <a:lnTo>
                  <a:pt x="19049" y="77723"/>
                </a:lnTo>
                <a:lnTo>
                  <a:pt x="13533" y="78485"/>
                </a:lnTo>
                <a:lnTo>
                  <a:pt x="50932" y="78485"/>
                </a:lnTo>
                <a:lnTo>
                  <a:pt x="45811" y="77723"/>
                </a:lnTo>
                <a:lnTo>
                  <a:pt x="43251" y="76199"/>
                </a:lnTo>
                <a:lnTo>
                  <a:pt x="45232" y="74675"/>
                </a:lnTo>
                <a:lnTo>
                  <a:pt x="46695" y="73151"/>
                </a:lnTo>
                <a:lnTo>
                  <a:pt x="47325" y="71627"/>
                </a:lnTo>
                <a:lnTo>
                  <a:pt x="31333" y="71627"/>
                </a:lnTo>
                <a:lnTo>
                  <a:pt x="28834" y="70103"/>
                </a:lnTo>
                <a:lnTo>
                  <a:pt x="26609" y="67817"/>
                </a:lnTo>
                <a:lnTo>
                  <a:pt x="24018" y="65531"/>
                </a:lnTo>
                <a:lnTo>
                  <a:pt x="22799" y="63245"/>
                </a:lnTo>
                <a:lnTo>
                  <a:pt x="22859" y="60197"/>
                </a:lnTo>
                <a:lnTo>
                  <a:pt x="22890" y="57911"/>
                </a:lnTo>
                <a:lnTo>
                  <a:pt x="24231" y="55625"/>
                </a:lnTo>
                <a:lnTo>
                  <a:pt x="26791" y="52577"/>
                </a:lnTo>
                <a:lnTo>
                  <a:pt x="29352" y="50291"/>
                </a:lnTo>
                <a:lnTo>
                  <a:pt x="31851" y="48767"/>
                </a:lnTo>
                <a:lnTo>
                  <a:pt x="48755" y="48767"/>
                </a:lnTo>
                <a:lnTo>
                  <a:pt x="47122" y="45719"/>
                </a:lnTo>
                <a:lnTo>
                  <a:pt x="44470" y="39623"/>
                </a:lnTo>
                <a:lnTo>
                  <a:pt x="40599" y="37337"/>
                </a:lnTo>
                <a:lnTo>
                  <a:pt x="35509" y="36575"/>
                </a:lnTo>
                <a:close/>
              </a:path>
              <a:path w="63500" h="90170">
                <a:moveTo>
                  <a:pt x="62880" y="77723"/>
                </a:moveTo>
                <a:lnTo>
                  <a:pt x="58552" y="77723"/>
                </a:lnTo>
                <a:lnTo>
                  <a:pt x="50932" y="78485"/>
                </a:lnTo>
                <a:lnTo>
                  <a:pt x="62880" y="78485"/>
                </a:lnTo>
                <a:lnTo>
                  <a:pt x="62880" y="77723"/>
                </a:lnTo>
                <a:close/>
              </a:path>
              <a:path w="63500" h="90170">
                <a:moveTo>
                  <a:pt x="48755" y="48767"/>
                </a:moveTo>
                <a:lnTo>
                  <a:pt x="34168" y="48767"/>
                </a:lnTo>
                <a:lnTo>
                  <a:pt x="36606" y="49529"/>
                </a:lnTo>
                <a:lnTo>
                  <a:pt x="38892" y="51053"/>
                </a:lnTo>
                <a:lnTo>
                  <a:pt x="41026" y="54101"/>
                </a:lnTo>
                <a:lnTo>
                  <a:pt x="43129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068" y="67055"/>
                </a:lnTo>
                <a:lnTo>
                  <a:pt x="40782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25" y="71627"/>
                </a:lnTo>
                <a:lnTo>
                  <a:pt x="47640" y="70865"/>
                </a:lnTo>
                <a:lnTo>
                  <a:pt x="49469" y="67817"/>
                </a:lnTo>
                <a:lnTo>
                  <a:pt x="50322" y="64769"/>
                </a:lnTo>
                <a:lnTo>
                  <a:pt x="50291" y="60959"/>
                </a:lnTo>
                <a:lnTo>
                  <a:pt x="50231" y="54863"/>
                </a:lnTo>
                <a:lnTo>
                  <a:pt x="49164" y="49529"/>
                </a:lnTo>
                <a:lnTo>
                  <a:pt x="48755" y="48767"/>
                </a:lnTo>
                <a:close/>
              </a:path>
              <a:path w="63500" h="90170">
                <a:moveTo>
                  <a:pt x="32308" y="0"/>
                </a:moveTo>
                <a:lnTo>
                  <a:pt x="23713" y="9143"/>
                </a:lnTo>
                <a:lnTo>
                  <a:pt x="32308" y="17525"/>
                </a:lnTo>
                <a:lnTo>
                  <a:pt x="40904" y="9143"/>
                </a:lnTo>
                <a:lnTo>
                  <a:pt x="323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6067562" y="7076683"/>
            <a:ext cx="62230" cy="94615"/>
          </a:xfrm>
          <a:custGeom>
            <a:avLst/>
            <a:gdLst/>
            <a:ahLst/>
            <a:cxnLst/>
            <a:rect l="l" t="t" r="r" b="b"/>
            <a:pathLst>
              <a:path w="62229" h="94615">
                <a:moveTo>
                  <a:pt x="8991" y="82295"/>
                </a:moveTo>
                <a:lnTo>
                  <a:pt x="0" y="82295"/>
                </a:lnTo>
                <a:lnTo>
                  <a:pt x="0" y="94487"/>
                </a:lnTo>
                <a:lnTo>
                  <a:pt x="58003" y="83819"/>
                </a:lnTo>
                <a:lnTo>
                  <a:pt x="58261" y="83057"/>
                </a:lnTo>
                <a:lnTo>
                  <a:pt x="13136" y="83057"/>
                </a:lnTo>
                <a:lnTo>
                  <a:pt x="8991" y="82295"/>
                </a:lnTo>
                <a:close/>
              </a:path>
              <a:path w="62229" h="94615">
                <a:moveTo>
                  <a:pt x="32997" y="39115"/>
                </a:moveTo>
                <a:lnTo>
                  <a:pt x="22419" y="43781"/>
                </a:lnTo>
                <a:lnTo>
                  <a:pt x="12405" y="54863"/>
                </a:lnTo>
                <a:lnTo>
                  <a:pt x="9174" y="60197"/>
                </a:lnTo>
                <a:lnTo>
                  <a:pt x="7559" y="64007"/>
                </a:lnTo>
                <a:lnTo>
                  <a:pt x="7619" y="67055"/>
                </a:lnTo>
                <a:lnTo>
                  <a:pt x="7650" y="70103"/>
                </a:lnTo>
                <a:lnTo>
                  <a:pt x="9265" y="73913"/>
                </a:lnTo>
                <a:lnTo>
                  <a:pt x="12405" y="77723"/>
                </a:lnTo>
                <a:lnTo>
                  <a:pt x="13594" y="78485"/>
                </a:lnTo>
                <a:lnTo>
                  <a:pt x="15179" y="80009"/>
                </a:lnTo>
                <a:lnTo>
                  <a:pt x="17160" y="81533"/>
                </a:lnTo>
                <a:lnTo>
                  <a:pt x="15849" y="82295"/>
                </a:lnTo>
                <a:lnTo>
                  <a:pt x="13136" y="83057"/>
                </a:lnTo>
                <a:lnTo>
                  <a:pt x="58261" y="83057"/>
                </a:lnTo>
                <a:lnTo>
                  <a:pt x="60324" y="76961"/>
                </a:lnTo>
                <a:lnTo>
                  <a:pt x="31882" y="76961"/>
                </a:lnTo>
                <a:lnTo>
                  <a:pt x="26791" y="74675"/>
                </a:lnTo>
                <a:lnTo>
                  <a:pt x="22311" y="70865"/>
                </a:lnTo>
                <a:lnTo>
                  <a:pt x="18562" y="67055"/>
                </a:lnTo>
                <a:lnTo>
                  <a:pt x="16703" y="64007"/>
                </a:lnTo>
                <a:lnTo>
                  <a:pt x="16763" y="61721"/>
                </a:lnTo>
                <a:lnTo>
                  <a:pt x="16794" y="59435"/>
                </a:lnTo>
                <a:lnTo>
                  <a:pt x="19171" y="56387"/>
                </a:lnTo>
                <a:lnTo>
                  <a:pt x="23896" y="54101"/>
                </a:lnTo>
                <a:lnTo>
                  <a:pt x="28193" y="52577"/>
                </a:lnTo>
                <a:lnTo>
                  <a:pt x="31821" y="51053"/>
                </a:lnTo>
                <a:lnTo>
                  <a:pt x="53461" y="51053"/>
                </a:lnTo>
                <a:lnTo>
                  <a:pt x="52425" y="49529"/>
                </a:lnTo>
                <a:lnTo>
                  <a:pt x="47884" y="42671"/>
                </a:lnTo>
                <a:lnTo>
                  <a:pt x="42031" y="39623"/>
                </a:lnTo>
                <a:lnTo>
                  <a:pt x="32997" y="39115"/>
                </a:lnTo>
                <a:close/>
              </a:path>
              <a:path w="62229" h="94615">
                <a:moveTo>
                  <a:pt x="61996" y="71627"/>
                </a:moveTo>
                <a:lnTo>
                  <a:pt x="60076" y="71627"/>
                </a:lnTo>
                <a:lnTo>
                  <a:pt x="51419" y="73913"/>
                </a:lnTo>
                <a:lnTo>
                  <a:pt x="44805" y="76199"/>
                </a:lnTo>
                <a:lnTo>
                  <a:pt x="40203" y="76961"/>
                </a:lnTo>
                <a:lnTo>
                  <a:pt x="60324" y="76961"/>
                </a:lnTo>
                <a:lnTo>
                  <a:pt x="61356" y="73913"/>
                </a:lnTo>
                <a:lnTo>
                  <a:pt x="61752" y="72389"/>
                </a:lnTo>
                <a:lnTo>
                  <a:pt x="61996" y="71627"/>
                </a:lnTo>
                <a:close/>
              </a:path>
              <a:path w="62229" h="94615">
                <a:moveTo>
                  <a:pt x="53461" y="51053"/>
                </a:moveTo>
                <a:lnTo>
                  <a:pt x="34869" y="51053"/>
                </a:lnTo>
                <a:lnTo>
                  <a:pt x="37094" y="51815"/>
                </a:lnTo>
                <a:lnTo>
                  <a:pt x="42275" y="51815"/>
                </a:lnTo>
                <a:lnTo>
                  <a:pt x="44287" y="52577"/>
                </a:lnTo>
                <a:lnTo>
                  <a:pt x="47609" y="53339"/>
                </a:lnTo>
                <a:lnTo>
                  <a:pt x="50291" y="54101"/>
                </a:lnTo>
                <a:lnTo>
                  <a:pt x="54742" y="54101"/>
                </a:lnTo>
                <a:lnTo>
                  <a:pt x="54742" y="53339"/>
                </a:lnTo>
                <a:lnTo>
                  <a:pt x="53980" y="51815"/>
                </a:lnTo>
                <a:lnTo>
                  <a:pt x="53461" y="51053"/>
                </a:lnTo>
                <a:close/>
              </a:path>
              <a:path w="62229" h="94615">
                <a:moveTo>
                  <a:pt x="32461" y="0"/>
                </a:moveTo>
                <a:lnTo>
                  <a:pt x="23987" y="9143"/>
                </a:lnTo>
                <a:lnTo>
                  <a:pt x="32400" y="18287"/>
                </a:lnTo>
                <a:lnTo>
                  <a:pt x="40965" y="9143"/>
                </a:lnTo>
                <a:lnTo>
                  <a:pt x="3246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6193292" y="710716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6251966" y="7144501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6308354" y="713078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6363980" y="713002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6485899" y="7104877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59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59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59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59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59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6543812" y="7071349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6675393" y="706753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6692402" y="7144501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6806702" y="715821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6898903" y="7099544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4" h="71754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4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4" h="71754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4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4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953005" y="7072111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90" h="99059">
                <a:moveTo>
                  <a:pt x="46481" y="71627"/>
                </a:moveTo>
                <a:lnTo>
                  <a:pt x="40203" y="71627"/>
                </a:lnTo>
                <a:lnTo>
                  <a:pt x="40843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26" y="77723"/>
                </a:lnTo>
                <a:lnTo>
                  <a:pt x="38775" y="81175"/>
                </a:lnTo>
                <a:lnTo>
                  <a:pt x="28723" y="85755"/>
                </a:lnTo>
                <a:lnTo>
                  <a:pt x="10698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5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90" h="99059">
                <a:moveTo>
                  <a:pt x="27828" y="32765"/>
                </a:moveTo>
                <a:lnTo>
                  <a:pt x="22555" y="33527"/>
                </a:lnTo>
                <a:lnTo>
                  <a:pt x="18227" y="36575"/>
                </a:lnTo>
                <a:lnTo>
                  <a:pt x="14782" y="43433"/>
                </a:lnTo>
                <a:lnTo>
                  <a:pt x="12009" y="48767"/>
                </a:lnTo>
                <a:lnTo>
                  <a:pt x="10607" y="54101"/>
                </a:lnTo>
                <a:lnTo>
                  <a:pt x="10667" y="60197"/>
                </a:lnTo>
                <a:lnTo>
                  <a:pt x="10698" y="68579"/>
                </a:lnTo>
                <a:lnTo>
                  <a:pt x="15758" y="73151"/>
                </a:lnTo>
                <a:lnTo>
                  <a:pt x="25847" y="72389"/>
                </a:lnTo>
                <a:lnTo>
                  <a:pt x="35631" y="72389"/>
                </a:lnTo>
                <a:lnTo>
                  <a:pt x="4020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49" y="66298"/>
                </a:lnTo>
                <a:lnTo>
                  <a:pt x="45756" y="60959"/>
                </a:lnTo>
                <a:lnTo>
                  <a:pt x="30845" y="60959"/>
                </a:lnTo>
                <a:lnTo>
                  <a:pt x="27797" y="60197"/>
                </a:lnTo>
                <a:lnTo>
                  <a:pt x="20878" y="60197"/>
                </a:lnTo>
                <a:lnTo>
                  <a:pt x="17465" y="57911"/>
                </a:lnTo>
                <a:lnTo>
                  <a:pt x="17525" y="54101"/>
                </a:lnTo>
                <a:lnTo>
                  <a:pt x="17556" y="51815"/>
                </a:lnTo>
                <a:lnTo>
                  <a:pt x="25907" y="45719"/>
                </a:lnTo>
                <a:lnTo>
                  <a:pt x="41849" y="45719"/>
                </a:lnTo>
                <a:lnTo>
                  <a:pt x="40325" y="41909"/>
                </a:lnTo>
                <a:lnTo>
                  <a:pt x="36697" y="36575"/>
                </a:lnTo>
                <a:lnTo>
                  <a:pt x="32583" y="33527"/>
                </a:lnTo>
                <a:lnTo>
                  <a:pt x="27828" y="32765"/>
                </a:lnTo>
                <a:close/>
              </a:path>
              <a:path w="46990" h="99059">
                <a:moveTo>
                  <a:pt x="35631" y="72389"/>
                </a:moveTo>
                <a:lnTo>
                  <a:pt x="25847" y="72389"/>
                </a:lnTo>
                <a:lnTo>
                  <a:pt x="30784" y="73151"/>
                </a:lnTo>
                <a:lnTo>
                  <a:pt x="35631" y="72389"/>
                </a:lnTo>
                <a:close/>
              </a:path>
              <a:path w="46990" h="99059">
                <a:moveTo>
                  <a:pt x="41849" y="45719"/>
                </a:moveTo>
                <a:lnTo>
                  <a:pt x="25907" y="45719"/>
                </a:lnTo>
                <a:lnTo>
                  <a:pt x="29260" y="46481"/>
                </a:lnTo>
                <a:lnTo>
                  <a:pt x="32125" y="47243"/>
                </a:lnTo>
                <a:lnTo>
                  <a:pt x="34503" y="50291"/>
                </a:lnTo>
                <a:lnTo>
                  <a:pt x="36880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45" y="60959"/>
                </a:lnTo>
                <a:lnTo>
                  <a:pt x="45756" y="60959"/>
                </a:lnTo>
                <a:lnTo>
                  <a:pt x="44704" y="52856"/>
                </a:lnTo>
                <a:lnTo>
                  <a:pt x="41849" y="45719"/>
                </a:lnTo>
                <a:close/>
              </a:path>
              <a:path w="46990" h="99059">
                <a:moveTo>
                  <a:pt x="24902" y="0"/>
                </a:moveTo>
                <a:lnTo>
                  <a:pt x="16367" y="9143"/>
                </a:lnTo>
                <a:lnTo>
                  <a:pt x="24841" y="17525"/>
                </a:lnTo>
                <a:lnTo>
                  <a:pt x="33345" y="9143"/>
                </a:lnTo>
                <a:lnTo>
                  <a:pt x="249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7004822" y="7144501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7061210" y="7128499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11" y="42611"/>
                </a:lnTo>
                <a:lnTo>
                  <a:pt x="23867" y="39930"/>
                </a:lnTo>
                <a:lnTo>
                  <a:pt x="34669" y="33084"/>
                </a:lnTo>
                <a:lnTo>
                  <a:pt x="65074" y="33084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79">
                <a:moveTo>
                  <a:pt x="65074" y="33084"/>
                </a:moveTo>
                <a:lnTo>
                  <a:pt x="34669" y="33084"/>
                </a:lnTo>
                <a:lnTo>
                  <a:pt x="44738" y="40439"/>
                </a:lnTo>
                <a:lnTo>
                  <a:pt x="58308" y="42671"/>
                </a:lnTo>
                <a:lnTo>
                  <a:pt x="65074" y="42671"/>
                </a:lnTo>
                <a:lnTo>
                  <a:pt x="65074" y="33084"/>
                </a:lnTo>
                <a:close/>
              </a:path>
              <a:path w="65404" h="43179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5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79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7122931" y="713002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32231" y="7360909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388619" y="7383008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479298" y="738681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595884" y="7360909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653034" y="7355575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706374" y="7399009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39" h="28575">
                <a:moveTo>
                  <a:pt x="8595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599" y="28193"/>
                </a:lnTo>
                <a:lnTo>
                  <a:pt x="20177" y="25907"/>
                </a:lnTo>
                <a:lnTo>
                  <a:pt x="24262" y="19049"/>
                </a:lnTo>
                <a:lnTo>
                  <a:pt x="104089" y="19049"/>
                </a:lnTo>
                <a:lnTo>
                  <a:pt x="104089" y="16763"/>
                </a:lnTo>
                <a:lnTo>
                  <a:pt x="16398" y="16763"/>
                </a:lnTo>
                <a:lnTo>
                  <a:pt x="8595" y="16001"/>
                </a:lnTo>
                <a:close/>
              </a:path>
              <a:path w="104139" h="28575">
                <a:moveTo>
                  <a:pt x="54406" y="19049"/>
                </a:moveTo>
                <a:lnTo>
                  <a:pt x="24262" y="19049"/>
                </a:lnTo>
                <a:lnTo>
                  <a:pt x="26944" y="25907"/>
                </a:lnTo>
                <a:lnTo>
                  <a:pt x="32217" y="28193"/>
                </a:lnTo>
                <a:lnTo>
                  <a:pt x="46664" y="28193"/>
                </a:lnTo>
                <a:lnTo>
                  <a:pt x="51419" y="25907"/>
                </a:lnTo>
                <a:lnTo>
                  <a:pt x="54406" y="19049"/>
                </a:lnTo>
                <a:close/>
              </a:path>
              <a:path w="104139" h="28575">
                <a:moveTo>
                  <a:pt x="82814" y="19049"/>
                </a:moveTo>
                <a:lnTo>
                  <a:pt x="54406" y="19049"/>
                </a:lnTo>
                <a:lnTo>
                  <a:pt x="57729" y="25907"/>
                </a:lnTo>
                <a:lnTo>
                  <a:pt x="62362" y="28193"/>
                </a:lnTo>
                <a:lnTo>
                  <a:pt x="75468" y="28193"/>
                </a:lnTo>
                <a:lnTo>
                  <a:pt x="80223" y="25907"/>
                </a:lnTo>
                <a:lnTo>
                  <a:pt x="82814" y="19049"/>
                </a:lnTo>
                <a:close/>
              </a:path>
              <a:path w="104139" h="28575">
                <a:moveTo>
                  <a:pt x="104089" y="19049"/>
                </a:moveTo>
                <a:lnTo>
                  <a:pt x="82814" y="19049"/>
                </a:lnTo>
                <a:lnTo>
                  <a:pt x="85740" y="25907"/>
                </a:lnTo>
                <a:lnTo>
                  <a:pt x="90860" y="28193"/>
                </a:lnTo>
                <a:lnTo>
                  <a:pt x="104089" y="28193"/>
                </a:lnTo>
                <a:lnTo>
                  <a:pt x="104089" y="19049"/>
                </a:lnTo>
                <a:close/>
              </a:path>
              <a:path w="104139" h="28575">
                <a:moveTo>
                  <a:pt x="24475" y="0"/>
                </a:moveTo>
                <a:lnTo>
                  <a:pt x="23469" y="761"/>
                </a:lnTo>
                <a:lnTo>
                  <a:pt x="22799" y="1523"/>
                </a:lnTo>
                <a:lnTo>
                  <a:pt x="22402" y="3809"/>
                </a:lnTo>
                <a:lnTo>
                  <a:pt x="21031" y="12191"/>
                </a:lnTo>
                <a:lnTo>
                  <a:pt x="16398" y="16763"/>
                </a:lnTo>
                <a:lnTo>
                  <a:pt x="31546" y="16763"/>
                </a:lnTo>
                <a:lnTo>
                  <a:pt x="26974" y="12191"/>
                </a:lnTo>
                <a:lnTo>
                  <a:pt x="26121" y="3809"/>
                </a:lnTo>
                <a:lnTo>
                  <a:pt x="25938" y="1523"/>
                </a:lnTo>
                <a:lnTo>
                  <a:pt x="25359" y="761"/>
                </a:lnTo>
                <a:lnTo>
                  <a:pt x="24475" y="0"/>
                </a:lnTo>
                <a:close/>
              </a:path>
              <a:path w="104139" h="28575">
                <a:moveTo>
                  <a:pt x="39745" y="16001"/>
                </a:moveTo>
                <a:lnTo>
                  <a:pt x="31546" y="16763"/>
                </a:lnTo>
                <a:lnTo>
                  <a:pt x="47762" y="16763"/>
                </a:lnTo>
                <a:lnTo>
                  <a:pt x="39745" y="16001"/>
                </a:lnTo>
                <a:close/>
              </a:path>
              <a:path w="104139" h="28575">
                <a:moveTo>
                  <a:pt x="54803" y="0"/>
                </a:moveTo>
                <a:lnTo>
                  <a:pt x="53919" y="761"/>
                </a:lnTo>
                <a:lnTo>
                  <a:pt x="53339" y="1523"/>
                </a:lnTo>
                <a:lnTo>
                  <a:pt x="52212" y="12191"/>
                </a:lnTo>
                <a:lnTo>
                  <a:pt x="47762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692" y="3809"/>
                </a:lnTo>
                <a:lnTo>
                  <a:pt x="56418" y="1523"/>
                </a:lnTo>
                <a:lnTo>
                  <a:pt x="55808" y="761"/>
                </a:lnTo>
                <a:lnTo>
                  <a:pt x="54803" y="0"/>
                </a:lnTo>
                <a:close/>
              </a:path>
              <a:path w="104139" h="28575">
                <a:moveTo>
                  <a:pt x="68031" y="16001"/>
                </a:moveTo>
                <a:lnTo>
                  <a:pt x="61661" y="16763"/>
                </a:lnTo>
                <a:lnTo>
                  <a:pt x="76047" y="16763"/>
                </a:lnTo>
                <a:lnTo>
                  <a:pt x="68031" y="16001"/>
                </a:lnTo>
                <a:close/>
              </a:path>
              <a:path w="104139" h="28575">
                <a:moveTo>
                  <a:pt x="83088" y="0"/>
                </a:moveTo>
                <a:lnTo>
                  <a:pt x="82174" y="761"/>
                </a:lnTo>
                <a:lnTo>
                  <a:pt x="81625" y="1523"/>
                </a:lnTo>
                <a:lnTo>
                  <a:pt x="81381" y="3809"/>
                </a:lnTo>
                <a:lnTo>
                  <a:pt x="80528" y="12191"/>
                </a:lnTo>
                <a:lnTo>
                  <a:pt x="76047" y="16763"/>
                </a:lnTo>
                <a:lnTo>
                  <a:pt x="90373" y="16763"/>
                </a:lnTo>
                <a:lnTo>
                  <a:pt x="86105" y="12191"/>
                </a:lnTo>
                <a:lnTo>
                  <a:pt x="84978" y="3809"/>
                </a:lnTo>
                <a:lnTo>
                  <a:pt x="84703" y="1523"/>
                </a:lnTo>
                <a:lnTo>
                  <a:pt x="84094" y="761"/>
                </a:lnTo>
                <a:lnTo>
                  <a:pt x="83088" y="0"/>
                </a:lnTo>
                <a:close/>
              </a:path>
              <a:path w="104139" h="28575">
                <a:moveTo>
                  <a:pt x="104089" y="16001"/>
                </a:moveTo>
                <a:lnTo>
                  <a:pt x="97840" y="16001"/>
                </a:lnTo>
                <a:lnTo>
                  <a:pt x="90373" y="16763"/>
                </a:lnTo>
                <a:lnTo>
                  <a:pt x="104089" y="16763"/>
                </a:lnTo>
                <a:lnTo>
                  <a:pt x="104089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806957" y="7347194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850909" y="732357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875537" y="7363196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995934" y="7355575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5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5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39" h="73025">
                <a:moveTo>
                  <a:pt x="96133" y="27431"/>
                </a:moveTo>
                <a:lnTo>
                  <a:pt x="9546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39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6112930" y="7325858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6138428" y="7397485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5" h="62865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865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865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865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865">
                <a:moveTo>
                  <a:pt x="25359" y="45018"/>
                </a:moveTo>
                <a:lnTo>
                  <a:pt x="16885" y="53766"/>
                </a:lnTo>
                <a:lnTo>
                  <a:pt x="25359" y="62483"/>
                </a:lnTo>
                <a:lnTo>
                  <a:pt x="33893" y="53766"/>
                </a:lnTo>
                <a:lnTo>
                  <a:pt x="25359" y="45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6192530" y="7376149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5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5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6294393" y="732357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6312925" y="738681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6429603" y="7385294"/>
            <a:ext cx="40640" cy="42545"/>
          </a:xfrm>
          <a:custGeom>
            <a:avLst/>
            <a:gdLst/>
            <a:ahLst/>
            <a:cxnLst/>
            <a:rect l="l" t="t" r="r" b="b"/>
            <a:pathLst>
              <a:path w="40639" h="42545">
                <a:moveTo>
                  <a:pt x="24170" y="0"/>
                </a:moveTo>
                <a:lnTo>
                  <a:pt x="20177" y="761"/>
                </a:lnTo>
                <a:lnTo>
                  <a:pt x="15788" y="2285"/>
                </a:lnTo>
                <a:lnTo>
                  <a:pt x="6309" y="11429"/>
                </a:lnTo>
                <a:lnTo>
                  <a:pt x="3931" y="16001"/>
                </a:lnTo>
                <a:lnTo>
                  <a:pt x="3931" y="22859"/>
                </a:lnTo>
                <a:lnTo>
                  <a:pt x="6949" y="26669"/>
                </a:lnTo>
                <a:lnTo>
                  <a:pt x="12893" y="29717"/>
                </a:lnTo>
                <a:lnTo>
                  <a:pt x="5516" y="32765"/>
                </a:lnTo>
                <a:lnTo>
                  <a:pt x="1463" y="35813"/>
                </a:lnTo>
                <a:lnTo>
                  <a:pt x="792" y="36575"/>
                </a:lnTo>
                <a:lnTo>
                  <a:pt x="304" y="39623"/>
                </a:lnTo>
                <a:lnTo>
                  <a:pt x="0" y="41239"/>
                </a:lnTo>
                <a:lnTo>
                  <a:pt x="222" y="42511"/>
                </a:lnTo>
                <a:lnTo>
                  <a:pt x="12091" y="37054"/>
                </a:lnTo>
                <a:lnTo>
                  <a:pt x="24134" y="32933"/>
                </a:lnTo>
                <a:lnTo>
                  <a:pt x="36362" y="30479"/>
                </a:lnTo>
                <a:lnTo>
                  <a:pt x="38465" y="26669"/>
                </a:lnTo>
                <a:lnTo>
                  <a:pt x="39465" y="23621"/>
                </a:lnTo>
                <a:lnTo>
                  <a:pt x="20604" y="23621"/>
                </a:lnTo>
                <a:lnTo>
                  <a:pt x="18714" y="22859"/>
                </a:lnTo>
                <a:lnTo>
                  <a:pt x="15666" y="21335"/>
                </a:lnTo>
                <a:lnTo>
                  <a:pt x="14081" y="19049"/>
                </a:lnTo>
                <a:lnTo>
                  <a:pt x="12283" y="17525"/>
                </a:lnTo>
                <a:lnTo>
                  <a:pt x="11369" y="16001"/>
                </a:lnTo>
                <a:lnTo>
                  <a:pt x="11369" y="12953"/>
                </a:lnTo>
                <a:lnTo>
                  <a:pt x="15514" y="10667"/>
                </a:lnTo>
                <a:lnTo>
                  <a:pt x="17952" y="9143"/>
                </a:lnTo>
                <a:lnTo>
                  <a:pt x="19994" y="9143"/>
                </a:lnTo>
                <a:lnTo>
                  <a:pt x="21640" y="8381"/>
                </a:lnTo>
                <a:lnTo>
                  <a:pt x="34564" y="8381"/>
                </a:lnTo>
                <a:lnTo>
                  <a:pt x="34411" y="7619"/>
                </a:lnTo>
                <a:lnTo>
                  <a:pt x="34076" y="6857"/>
                </a:lnTo>
                <a:lnTo>
                  <a:pt x="33436" y="5333"/>
                </a:lnTo>
                <a:lnTo>
                  <a:pt x="32095" y="3809"/>
                </a:lnTo>
                <a:lnTo>
                  <a:pt x="30083" y="2285"/>
                </a:lnTo>
                <a:lnTo>
                  <a:pt x="28133" y="761"/>
                </a:lnTo>
                <a:lnTo>
                  <a:pt x="26182" y="761"/>
                </a:lnTo>
                <a:lnTo>
                  <a:pt x="24170" y="0"/>
                </a:lnTo>
                <a:close/>
              </a:path>
              <a:path w="40639" h="42545">
                <a:moveTo>
                  <a:pt x="40111" y="21335"/>
                </a:moveTo>
                <a:lnTo>
                  <a:pt x="39044" y="21335"/>
                </a:lnTo>
                <a:lnTo>
                  <a:pt x="36515" y="22097"/>
                </a:lnTo>
                <a:lnTo>
                  <a:pt x="32552" y="22859"/>
                </a:lnTo>
                <a:lnTo>
                  <a:pt x="29474" y="23621"/>
                </a:lnTo>
                <a:lnTo>
                  <a:pt x="39465" y="23621"/>
                </a:lnTo>
                <a:lnTo>
                  <a:pt x="39715" y="22859"/>
                </a:lnTo>
                <a:lnTo>
                  <a:pt x="40111" y="21335"/>
                </a:lnTo>
                <a:close/>
              </a:path>
              <a:path w="40639" h="42545">
                <a:moveTo>
                  <a:pt x="34564" y="8381"/>
                </a:moveTo>
                <a:lnTo>
                  <a:pt x="21640" y="8381"/>
                </a:lnTo>
                <a:lnTo>
                  <a:pt x="23042" y="9143"/>
                </a:lnTo>
                <a:lnTo>
                  <a:pt x="24932" y="9143"/>
                </a:lnTo>
                <a:lnTo>
                  <a:pt x="27431" y="9905"/>
                </a:lnTo>
                <a:lnTo>
                  <a:pt x="29900" y="11429"/>
                </a:lnTo>
                <a:lnTo>
                  <a:pt x="33893" y="11429"/>
                </a:lnTo>
                <a:lnTo>
                  <a:pt x="34564" y="10667"/>
                </a:lnTo>
                <a:lnTo>
                  <a:pt x="34564" y="83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6475231" y="7361671"/>
            <a:ext cx="60960" cy="108585"/>
          </a:xfrm>
          <a:custGeom>
            <a:avLst/>
            <a:gdLst/>
            <a:ahLst/>
            <a:cxnLst/>
            <a:rect l="l" t="t" r="r" b="b"/>
            <a:pathLst>
              <a:path w="60959" h="108584">
                <a:moveTo>
                  <a:pt x="36789" y="38861"/>
                </a:moveTo>
                <a:lnTo>
                  <a:pt x="36515" y="38861"/>
                </a:lnTo>
                <a:lnTo>
                  <a:pt x="36179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221" y="57911"/>
                </a:lnTo>
                <a:lnTo>
                  <a:pt x="41909" y="64007"/>
                </a:lnTo>
                <a:lnTo>
                  <a:pt x="14170" y="100014"/>
                </a:lnTo>
                <a:lnTo>
                  <a:pt x="975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00" y="107838"/>
                </a:lnTo>
                <a:lnTo>
                  <a:pt x="16001" y="108203"/>
                </a:lnTo>
                <a:lnTo>
                  <a:pt x="27797" y="108203"/>
                </a:lnTo>
                <a:lnTo>
                  <a:pt x="32400" y="104150"/>
                </a:lnTo>
                <a:lnTo>
                  <a:pt x="41312" y="91055"/>
                </a:lnTo>
                <a:lnTo>
                  <a:pt x="46334" y="79138"/>
                </a:lnTo>
                <a:lnTo>
                  <a:pt x="48005" y="66812"/>
                </a:lnTo>
                <a:lnTo>
                  <a:pt x="48005" y="64007"/>
                </a:lnTo>
                <a:lnTo>
                  <a:pt x="60959" y="64007"/>
                </a:lnTo>
                <a:lnTo>
                  <a:pt x="60959" y="54101"/>
                </a:lnTo>
                <a:lnTo>
                  <a:pt x="53035" y="54101"/>
                </a:lnTo>
                <a:lnTo>
                  <a:pt x="49133" y="52577"/>
                </a:lnTo>
                <a:lnTo>
                  <a:pt x="45811" y="49529"/>
                </a:lnTo>
                <a:lnTo>
                  <a:pt x="44043" y="48005"/>
                </a:lnTo>
                <a:lnTo>
                  <a:pt x="41513" y="44957"/>
                </a:lnTo>
                <a:lnTo>
                  <a:pt x="38221" y="40385"/>
                </a:lnTo>
                <a:lnTo>
                  <a:pt x="37612" y="39623"/>
                </a:lnTo>
                <a:lnTo>
                  <a:pt x="37155" y="39623"/>
                </a:lnTo>
                <a:lnTo>
                  <a:pt x="36789" y="38861"/>
                </a:lnTo>
                <a:close/>
              </a:path>
              <a:path w="60959" h="108584">
                <a:moveTo>
                  <a:pt x="60959" y="64007"/>
                </a:moveTo>
                <a:lnTo>
                  <a:pt x="48005" y="64007"/>
                </a:lnTo>
                <a:lnTo>
                  <a:pt x="49926" y="64861"/>
                </a:lnTo>
                <a:lnTo>
                  <a:pt x="52791" y="65531"/>
                </a:lnTo>
                <a:lnTo>
                  <a:pt x="60959" y="65531"/>
                </a:lnTo>
                <a:lnTo>
                  <a:pt x="60959" y="64007"/>
                </a:lnTo>
                <a:close/>
              </a:path>
              <a:path w="60959" h="108584">
                <a:moveTo>
                  <a:pt x="60959" y="53339"/>
                </a:moveTo>
                <a:lnTo>
                  <a:pt x="57607" y="53339"/>
                </a:lnTo>
                <a:lnTo>
                  <a:pt x="53035" y="54101"/>
                </a:lnTo>
                <a:lnTo>
                  <a:pt x="60959" y="54101"/>
                </a:lnTo>
                <a:lnTo>
                  <a:pt x="60959" y="53339"/>
                </a:lnTo>
                <a:close/>
              </a:path>
              <a:path w="60959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6533905" y="7376149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5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5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6692157" y="732357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6709165" y="740053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6826514" y="7385294"/>
            <a:ext cx="137160" cy="86360"/>
          </a:xfrm>
          <a:custGeom>
            <a:avLst/>
            <a:gdLst/>
            <a:ahLst/>
            <a:cxnLst/>
            <a:rect l="l" t="t" r="r" b="b"/>
            <a:pathLst>
              <a:path w="137159" h="86359">
                <a:moveTo>
                  <a:pt x="12466" y="31241"/>
                </a:moveTo>
                <a:lnTo>
                  <a:pt x="9936" y="31241"/>
                </a:lnTo>
                <a:lnTo>
                  <a:pt x="8991" y="32765"/>
                </a:lnTo>
                <a:lnTo>
                  <a:pt x="7162" y="35051"/>
                </a:lnTo>
                <a:lnTo>
                  <a:pt x="5364" y="38099"/>
                </a:lnTo>
                <a:lnTo>
                  <a:pt x="3627" y="41635"/>
                </a:lnTo>
                <a:lnTo>
                  <a:pt x="1219" y="47243"/>
                </a:lnTo>
                <a:lnTo>
                  <a:pt x="0" y="52486"/>
                </a:lnTo>
                <a:lnTo>
                  <a:pt x="0" y="66690"/>
                </a:lnTo>
                <a:lnTo>
                  <a:pt x="3322" y="73913"/>
                </a:lnTo>
                <a:lnTo>
                  <a:pt x="11216" y="80052"/>
                </a:lnTo>
                <a:lnTo>
                  <a:pt x="21618" y="84586"/>
                </a:lnTo>
                <a:lnTo>
                  <a:pt x="36283" y="86045"/>
                </a:lnTo>
                <a:lnTo>
                  <a:pt x="48696" y="84306"/>
                </a:lnTo>
                <a:lnTo>
                  <a:pt x="60990" y="79921"/>
                </a:lnTo>
                <a:lnTo>
                  <a:pt x="70575" y="73151"/>
                </a:lnTo>
                <a:lnTo>
                  <a:pt x="24566" y="73151"/>
                </a:lnTo>
                <a:lnTo>
                  <a:pt x="17556" y="70622"/>
                </a:lnTo>
                <a:lnTo>
                  <a:pt x="9357" y="61630"/>
                </a:lnTo>
                <a:lnTo>
                  <a:pt x="7619" y="57028"/>
                </a:lnTo>
                <a:lnTo>
                  <a:pt x="7619" y="46207"/>
                </a:lnTo>
                <a:lnTo>
                  <a:pt x="9083" y="40385"/>
                </a:lnTo>
                <a:lnTo>
                  <a:pt x="12009" y="34289"/>
                </a:lnTo>
                <a:lnTo>
                  <a:pt x="12313" y="33527"/>
                </a:lnTo>
                <a:lnTo>
                  <a:pt x="12466" y="32765"/>
                </a:lnTo>
                <a:lnTo>
                  <a:pt x="12466" y="31241"/>
                </a:lnTo>
                <a:close/>
              </a:path>
              <a:path w="137159" h="86359">
                <a:moveTo>
                  <a:pt x="68671" y="15239"/>
                </a:moveTo>
                <a:lnTo>
                  <a:pt x="68031" y="15239"/>
                </a:lnTo>
                <a:lnTo>
                  <a:pt x="67513" y="16001"/>
                </a:lnTo>
                <a:lnTo>
                  <a:pt x="66873" y="17525"/>
                </a:lnTo>
                <a:lnTo>
                  <a:pt x="62118" y="25907"/>
                </a:lnTo>
                <a:lnTo>
                  <a:pt x="74188" y="49956"/>
                </a:lnTo>
                <a:lnTo>
                  <a:pt x="74615" y="53492"/>
                </a:lnTo>
                <a:lnTo>
                  <a:pt x="74523" y="55869"/>
                </a:lnTo>
                <a:lnTo>
                  <a:pt x="73944" y="57119"/>
                </a:lnTo>
                <a:lnTo>
                  <a:pt x="72268" y="60838"/>
                </a:lnTo>
                <a:lnTo>
                  <a:pt x="68183" y="64312"/>
                </a:lnTo>
                <a:lnTo>
                  <a:pt x="59185" y="68587"/>
                </a:lnTo>
                <a:lnTo>
                  <a:pt x="47372" y="72013"/>
                </a:lnTo>
                <a:lnTo>
                  <a:pt x="33924" y="73151"/>
                </a:lnTo>
                <a:lnTo>
                  <a:pt x="70575" y="73151"/>
                </a:lnTo>
                <a:lnTo>
                  <a:pt x="79705" y="41147"/>
                </a:lnTo>
                <a:lnTo>
                  <a:pt x="97170" y="41147"/>
                </a:lnTo>
                <a:lnTo>
                  <a:pt x="99761" y="39623"/>
                </a:lnTo>
                <a:lnTo>
                  <a:pt x="103266" y="32003"/>
                </a:lnTo>
                <a:lnTo>
                  <a:pt x="134267" y="32003"/>
                </a:lnTo>
                <a:lnTo>
                  <a:pt x="134607" y="30479"/>
                </a:lnTo>
                <a:lnTo>
                  <a:pt x="82753" y="30479"/>
                </a:lnTo>
                <a:lnTo>
                  <a:pt x="79095" y="28955"/>
                </a:lnTo>
                <a:lnTo>
                  <a:pt x="76047" y="25145"/>
                </a:lnTo>
                <a:lnTo>
                  <a:pt x="74950" y="24383"/>
                </a:lnTo>
                <a:lnTo>
                  <a:pt x="72908" y="21335"/>
                </a:lnTo>
                <a:lnTo>
                  <a:pt x="69921" y="16763"/>
                </a:lnTo>
                <a:lnTo>
                  <a:pt x="69189" y="16001"/>
                </a:lnTo>
                <a:lnTo>
                  <a:pt x="68671" y="15239"/>
                </a:lnTo>
                <a:close/>
              </a:path>
              <a:path w="137159" h="86359">
                <a:moveTo>
                  <a:pt x="97170" y="41147"/>
                </a:moveTo>
                <a:lnTo>
                  <a:pt x="79705" y="41147"/>
                </a:lnTo>
                <a:lnTo>
                  <a:pt x="82600" y="42153"/>
                </a:lnTo>
                <a:lnTo>
                  <a:pt x="85283" y="42671"/>
                </a:lnTo>
                <a:lnTo>
                  <a:pt x="94579" y="42671"/>
                </a:lnTo>
                <a:lnTo>
                  <a:pt x="97170" y="41147"/>
                </a:lnTo>
                <a:close/>
              </a:path>
              <a:path w="137159" h="86359">
                <a:moveTo>
                  <a:pt x="134267" y="32003"/>
                </a:moveTo>
                <a:lnTo>
                  <a:pt x="103266" y="32003"/>
                </a:lnTo>
                <a:lnTo>
                  <a:pt x="105857" y="38861"/>
                </a:lnTo>
                <a:lnTo>
                  <a:pt x="110703" y="41909"/>
                </a:lnTo>
                <a:lnTo>
                  <a:pt x="123238" y="41426"/>
                </a:lnTo>
                <a:lnTo>
                  <a:pt x="133677" y="34647"/>
                </a:lnTo>
                <a:lnTo>
                  <a:pt x="134267" y="32003"/>
                </a:lnTo>
                <a:close/>
              </a:path>
              <a:path w="137159" h="86359">
                <a:moveTo>
                  <a:pt x="86989" y="29717"/>
                </a:moveTo>
                <a:lnTo>
                  <a:pt x="82753" y="30479"/>
                </a:lnTo>
                <a:lnTo>
                  <a:pt x="91805" y="30479"/>
                </a:lnTo>
                <a:lnTo>
                  <a:pt x="86989" y="29717"/>
                </a:lnTo>
                <a:close/>
              </a:path>
              <a:path w="137159" h="86359">
                <a:moveTo>
                  <a:pt x="102748" y="12953"/>
                </a:moveTo>
                <a:lnTo>
                  <a:pt x="101803" y="13715"/>
                </a:lnTo>
                <a:lnTo>
                  <a:pt x="101163" y="14477"/>
                </a:lnTo>
                <a:lnTo>
                  <a:pt x="100766" y="16763"/>
                </a:lnTo>
                <a:lnTo>
                  <a:pt x="99913" y="21335"/>
                </a:lnTo>
                <a:lnTo>
                  <a:pt x="98816" y="24383"/>
                </a:lnTo>
                <a:lnTo>
                  <a:pt x="97383" y="25907"/>
                </a:lnTo>
                <a:lnTo>
                  <a:pt x="95280" y="28955"/>
                </a:lnTo>
                <a:lnTo>
                  <a:pt x="91805" y="30479"/>
                </a:lnTo>
                <a:lnTo>
                  <a:pt x="115519" y="30479"/>
                </a:lnTo>
                <a:lnTo>
                  <a:pt x="111556" y="28955"/>
                </a:lnTo>
                <a:lnTo>
                  <a:pt x="109087" y="27431"/>
                </a:lnTo>
                <a:lnTo>
                  <a:pt x="106619" y="25145"/>
                </a:lnTo>
                <a:lnTo>
                  <a:pt x="105034" y="21335"/>
                </a:lnTo>
                <a:lnTo>
                  <a:pt x="104211" y="14477"/>
                </a:lnTo>
                <a:lnTo>
                  <a:pt x="103631" y="13715"/>
                </a:lnTo>
                <a:lnTo>
                  <a:pt x="102748" y="12953"/>
                </a:lnTo>
                <a:close/>
              </a:path>
              <a:path w="137159" h="86359">
                <a:moveTo>
                  <a:pt x="120914" y="29717"/>
                </a:moveTo>
                <a:lnTo>
                  <a:pt x="115519" y="30479"/>
                </a:lnTo>
                <a:lnTo>
                  <a:pt x="123200" y="30479"/>
                </a:lnTo>
                <a:lnTo>
                  <a:pt x="120914" y="29717"/>
                </a:lnTo>
                <a:close/>
              </a:path>
              <a:path w="137159" h="86359">
                <a:moveTo>
                  <a:pt x="131094" y="761"/>
                </a:moveTo>
                <a:lnTo>
                  <a:pt x="129570" y="761"/>
                </a:lnTo>
                <a:lnTo>
                  <a:pt x="128991" y="2285"/>
                </a:lnTo>
                <a:lnTo>
                  <a:pt x="123383" y="11429"/>
                </a:lnTo>
                <a:lnTo>
                  <a:pt x="127467" y="16001"/>
                </a:lnTo>
                <a:lnTo>
                  <a:pt x="129539" y="19811"/>
                </a:lnTo>
                <a:lnTo>
                  <a:pt x="129539" y="25145"/>
                </a:lnTo>
                <a:lnTo>
                  <a:pt x="128625" y="27431"/>
                </a:lnTo>
                <a:lnTo>
                  <a:pt x="126705" y="28193"/>
                </a:lnTo>
                <a:lnTo>
                  <a:pt x="125089" y="29717"/>
                </a:lnTo>
                <a:lnTo>
                  <a:pt x="123200" y="30479"/>
                </a:lnTo>
                <a:lnTo>
                  <a:pt x="134607" y="30479"/>
                </a:lnTo>
                <a:lnTo>
                  <a:pt x="137159" y="19049"/>
                </a:lnTo>
                <a:lnTo>
                  <a:pt x="137159" y="12953"/>
                </a:lnTo>
                <a:lnTo>
                  <a:pt x="135331" y="7619"/>
                </a:lnTo>
                <a:lnTo>
                  <a:pt x="131673" y="1523"/>
                </a:lnTo>
                <a:lnTo>
                  <a:pt x="131094" y="761"/>
                </a:lnTo>
                <a:close/>
              </a:path>
              <a:path w="137159" h="86359">
                <a:moveTo>
                  <a:pt x="130301" y="0"/>
                </a:moveTo>
                <a:lnTo>
                  <a:pt x="129997" y="761"/>
                </a:lnTo>
                <a:lnTo>
                  <a:pt x="130667" y="761"/>
                </a:lnTo>
                <a:lnTo>
                  <a:pt x="1303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968245" y="740053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7031247" y="732357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7055876" y="7360909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09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09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7122931" y="738605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296930" y="7383008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394222" y="7380721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4" h="95250">
                <a:moveTo>
                  <a:pt x="29717" y="25907"/>
                </a:moveTo>
                <a:lnTo>
                  <a:pt x="13441" y="25907"/>
                </a:lnTo>
                <a:lnTo>
                  <a:pt x="10728" y="26669"/>
                </a:lnTo>
                <a:lnTo>
                  <a:pt x="8442" y="28193"/>
                </a:lnTo>
                <a:lnTo>
                  <a:pt x="6918" y="29717"/>
                </a:lnTo>
                <a:lnTo>
                  <a:pt x="5242" y="31241"/>
                </a:lnTo>
                <a:lnTo>
                  <a:pt x="3322" y="34289"/>
                </a:lnTo>
                <a:lnTo>
                  <a:pt x="1036" y="37337"/>
                </a:lnTo>
                <a:lnTo>
                  <a:pt x="0" y="39623"/>
                </a:lnTo>
                <a:lnTo>
                  <a:pt x="3935" y="81162"/>
                </a:lnTo>
                <a:lnTo>
                  <a:pt x="4846" y="94731"/>
                </a:lnTo>
                <a:lnTo>
                  <a:pt x="4998" y="95249"/>
                </a:lnTo>
                <a:lnTo>
                  <a:pt x="5577" y="95249"/>
                </a:lnTo>
                <a:lnTo>
                  <a:pt x="6035" y="94579"/>
                </a:lnTo>
                <a:lnTo>
                  <a:pt x="6614" y="93360"/>
                </a:lnTo>
                <a:lnTo>
                  <a:pt x="9479" y="87812"/>
                </a:lnTo>
                <a:lnTo>
                  <a:pt x="10911" y="83118"/>
                </a:lnTo>
                <a:lnTo>
                  <a:pt x="10902" y="77688"/>
                </a:lnTo>
                <a:lnTo>
                  <a:pt x="10542" y="67597"/>
                </a:lnTo>
                <a:lnTo>
                  <a:pt x="9653" y="54625"/>
                </a:lnTo>
                <a:lnTo>
                  <a:pt x="8229" y="38861"/>
                </a:lnTo>
                <a:lnTo>
                  <a:pt x="10789" y="37337"/>
                </a:lnTo>
                <a:lnTo>
                  <a:pt x="50834" y="37337"/>
                </a:lnTo>
                <a:lnTo>
                  <a:pt x="52760" y="34289"/>
                </a:lnTo>
                <a:lnTo>
                  <a:pt x="55046" y="30479"/>
                </a:lnTo>
                <a:lnTo>
                  <a:pt x="55595" y="28955"/>
                </a:lnTo>
                <a:lnTo>
                  <a:pt x="47518" y="28955"/>
                </a:lnTo>
                <a:lnTo>
                  <a:pt x="38039" y="27431"/>
                </a:lnTo>
                <a:lnTo>
                  <a:pt x="29717" y="25907"/>
                </a:lnTo>
                <a:close/>
              </a:path>
              <a:path w="56514" h="95250">
                <a:moveTo>
                  <a:pt x="50834" y="37337"/>
                </a:moveTo>
                <a:lnTo>
                  <a:pt x="27950" y="37337"/>
                </a:lnTo>
                <a:lnTo>
                  <a:pt x="33771" y="38861"/>
                </a:lnTo>
                <a:lnTo>
                  <a:pt x="39563" y="39623"/>
                </a:lnTo>
                <a:lnTo>
                  <a:pt x="43921" y="40385"/>
                </a:lnTo>
                <a:lnTo>
                  <a:pt x="48371" y="40385"/>
                </a:lnTo>
                <a:lnTo>
                  <a:pt x="50352" y="38099"/>
                </a:lnTo>
                <a:lnTo>
                  <a:pt x="50834" y="37337"/>
                </a:lnTo>
                <a:close/>
              </a:path>
              <a:path w="56514" h="95250">
                <a:moveTo>
                  <a:pt x="50078" y="12191"/>
                </a:moveTo>
                <a:lnTo>
                  <a:pt x="28193" y="12191"/>
                </a:lnTo>
                <a:lnTo>
                  <a:pt x="31760" y="12953"/>
                </a:lnTo>
                <a:lnTo>
                  <a:pt x="35600" y="14477"/>
                </a:lnTo>
                <a:lnTo>
                  <a:pt x="39745" y="18287"/>
                </a:lnTo>
                <a:lnTo>
                  <a:pt x="43494" y="22097"/>
                </a:lnTo>
                <a:lnTo>
                  <a:pt x="46085" y="25145"/>
                </a:lnTo>
                <a:lnTo>
                  <a:pt x="47518" y="28955"/>
                </a:lnTo>
                <a:lnTo>
                  <a:pt x="55595" y="28955"/>
                </a:lnTo>
                <a:lnTo>
                  <a:pt x="56144" y="27431"/>
                </a:lnTo>
                <a:lnTo>
                  <a:pt x="56144" y="20573"/>
                </a:lnTo>
                <a:lnTo>
                  <a:pt x="53126" y="15239"/>
                </a:lnTo>
                <a:lnTo>
                  <a:pt x="50078" y="12191"/>
                </a:lnTo>
                <a:close/>
              </a:path>
              <a:path w="56514" h="95250">
                <a:moveTo>
                  <a:pt x="30540" y="0"/>
                </a:moveTo>
                <a:lnTo>
                  <a:pt x="26426" y="761"/>
                </a:lnTo>
                <a:lnTo>
                  <a:pt x="22799" y="3047"/>
                </a:lnTo>
                <a:lnTo>
                  <a:pt x="19568" y="7619"/>
                </a:lnTo>
                <a:lnTo>
                  <a:pt x="16855" y="11429"/>
                </a:lnTo>
                <a:lnTo>
                  <a:pt x="15483" y="15239"/>
                </a:lnTo>
                <a:lnTo>
                  <a:pt x="15483" y="20573"/>
                </a:lnTo>
                <a:lnTo>
                  <a:pt x="15849" y="22859"/>
                </a:lnTo>
                <a:lnTo>
                  <a:pt x="16520" y="25907"/>
                </a:lnTo>
                <a:lnTo>
                  <a:pt x="22463" y="25907"/>
                </a:lnTo>
                <a:lnTo>
                  <a:pt x="21396" y="22859"/>
                </a:lnTo>
                <a:lnTo>
                  <a:pt x="20817" y="19811"/>
                </a:lnTo>
                <a:lnTo>
                  <a:pt x="20817" y="14477"/>
                </a:lnTo>
                <a:lnTo>
                  <a:pt x="23286" y="12953"/>
                </a:lnTo>
                <a:lnTo>
                  <a:pt x="28193" y="12191"/>
                </a:lnTo>
                <a:lnTo>
                  <a:pt x="50078" y="12191"/>
                </a:lnTo>
                <a:lnTo>
                  <a:pt x="47030" y="9143"/>
                </a:lnTo>
                <a:lnTo>
                  <a:pt x="40995" y="3047"/>
                </a:lnTo>
                <a:lnTo>
                  <a:pt x="35478" y="761"/>
                </a:lnTo>
                <a:lnTo>
                  <a:pt x="30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456188" y="7361671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512575" y="7325858"/>
            <a:ext cx="76835" cy="104775"/>
          </a:xfrm>
          <a:custGeom>
            <a:avLst/>
            <a:gdLst/>
            <a:ahLst/>
            <a:cxnLst/>
            <a:rect l="l" t="t" r="r" b="b"/>
            <a:pathLst>
              <a:path w="76835" h="104775">
                <a:moveTo>
                  <a:pt x="3505" y="9143"/>
                </a:moveTo>
                <a:lnTo>
                  <a:pt x="2712" y="9143"/>
                </a:lnTo>
                <a:lnTo>
                  <a:pt x="2377" y="9905"/>
                </a:lnTo>
                <a:lnTo>
                  <a:pt x="1981" y="11429"/>
                </a:lnTo>
                <a:lnTo>
                  <a:pt x="640" y="16763"/>
                </a:lnTo>
                <a:lnTo>
                  <a:pt x="0" y="20573"/>
                </a:lnTo>
                <a:lnTo>
                  <a:pt x="0" y="24383"/>
                </a:lnTo>
                <a:lnTo>
                  <a:pt x="3749" y="28955"/>
                </a:lnTo>
                <a:lnTo>
                  <a:pt x="11186" y="37337"/>
                </a:lnTo>
                <a:lnTo>
                  <a:pt x="17341" y="37674"/>
                </a:lnTo>
                <a:lnTo>
                  <a:pt x="25998" y="47186"/>
                </a:lnTo>
                <a:lnTo>
                  <a:pt x="34063" y="57036"/>
                </a:lnTo>
                <a:lnTo>
                  <a:pt x="41440" y="67299"/>
                </a:lnTo>
                <a:lnTo>
                  <a:pt x="48034" y="78050"/>
                </a:lnTo>
                <a:lnTo>
                  <a:pt x="39163" y="85713"/>
                </a:lnTo>
                <a:lnTo>
                  <a:pt x="26761" y="92963"/>
                </a:lnTo>
                <a:lnTo>
                  <a:pt x="29207" y="104691"/>
                </a:lnTo>
                <a:lnTo>
                  <a:pt x="60525" y="92963"/>
                </a:lnTo>
                <a:lnTo>
                  <a:pt x="38892" y="92963"/>
                </a:lnTo>
                <a:lnTo>
                  <a:pt x="44043" y="89153"/>
                </a:lnTo>
                <a:lnTo>
                  <a:pt x="51846" y="80771"/>
                </a:lnTo>
                <a:lnTo>
                  <a:pt x="60126" y="80771"/>
                </a:lnTo>
                <a:lnTo>
                  <a:pt x="59710" y="79247"/>
                </a:lnTo>
                <a:lnTo>
                  <a:pt x="60292" y="69816"/>
                </a:lnTo>
                <a:lnTo>
                  <a:pt x="64257" y="60600"/>
                </a:lnTo>
                <a:lnTo>
                  <a:pt x="48721" y="60600"/>
                </a:lnTo>
                <a:lnTo>
                  <a:pt x="16687" y="21179"/>
                </a:lnTo>
                <a:lnTo>
                  <a:pt x="4663" y="9905"/>
                </a:lnTo>
                <a:lnTo>
                  <a:pt x="3505" y="9143"/>
                </a:lnTo>
                <a:close/>
              </a:path>
              <a:path w="76835" h="104775">
                <a:moveTo>
                  <a:pt x="60126" y="80771"/>
                </a:moveTo>
                <a:lnTo>
                  <a:pt x="51846" y="80771"/>
                </a:lnTo>
                <a:lnTo>
                  <a:pt x="53858" y="83057"/>
                </a:lnTo>
                <a:lnTo>
                  <a:pt x="54863" y="86105"/>
                </a:lnTo>
                <a:lnTo>
                  <a:pt x="54863" y="90677"/>
                </a:lnTo>
                <a:lnTo>
                  <a:pt x="51755" y="92201"/>
                </a:lnTo>
                <a:lnTo>
                  <a:pt x="47762" y="92963"/>
                </a:lnTo>
                <a:lnTo>
                  <a:pt x="60525" y="92963"/>
                </a:lnTo>
                <a:lnTo>
                  <a:pt x="60959" y="90677"/>
                </a:lnTo>
                <a:lnTo>
                  <a:pt x="60959" y="83819"/>
                </a:lnTo>
                <a:lnTo>
                  <a:pt x="60126" y="80771"/>
                </a:lnTo>
                <a:close/>
              </a:path>
              <a:path w="76835" h="104775">
                <a:moveTo>
                  <a:pt x="70347" y="0"/>
                </a:moveTo>
                <a:lnTo>
                  <a:pt x="61728" y="17315"/>
                </a:lnTo>
                <a:lnTo>
                  <a:pt x="61901" y="29893"/>
                </a:lnTo>
                <a:lnTo>
                  <a:pt x="61273" y="42583"/>
                </a:lnTo>
                <a:lnTo>
                  <a:pt x="57984" y="56569"/>
                </a:lnTo>
                <a:lnTo>
                  <a:pt x="48721" y="60600"/>
                </a:lnTo>
                <a:lnTo>
                  <a:pt x="64257" y="60600"/>
                </a:lnTo>
                <a:lnTo>
                  <a:pt x="64977" y="58927"/>
                </a:lnTo>
                <a:lnTo>
                  <a:pt x="68848" y="44306"/>
                </a:lnTo>
                <a:lnTo>
                  <a:pt x="70713" y="31678"/>
                </a:lnTo>
                <a:lnTo>
                  <a:pt x="71323" y="19049"/>
                </a:lnTo>
                <a:lnTo>
                  <a:pt x="76321" y="19049"/>
                </a:lnTo>
                <a:lnTo>
                  <a:pt x="75956" y="17525"/>
                </a:lnTo>
                <a:lnTo>
                  <a:pt x="75620" y="16763"/>
                </a:lnTo>
                <a:lnTo>
                  <a:pt x="75377" y="16001"/>
                </a:lnTo>
                <a:lnTo>
                  <a:pt x="74005" y="12191"/>
                </a:lnTo>
                <a:lnTo>
                  <a:pt x="72329" y="6857"/>
                </a:lnTo>
                <a:lnTo>
                  <a:pt x="703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656816" y="7376135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769018" y="7325858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794516" y="7366244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59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59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59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59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59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59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931675" y="7360909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987301" y="7362433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72" y="61721"/>
                </a:lnTo>
                <a:lnTo>
                  <a:pt x="29260" y="54863"/>
                </a:lnTo>
                <a:lnTo>
                  <a:pt x="57576" y="54863"/>
                </a:lnTo>
                <a:lnTo>
                  <a:pt x="5757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70">
                <a:moveTo>
                  <a:pt x="5757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76" y="64769"/>
                </a:lnTo>
                <a:lnTo>
                  <a:pt x="57576" y="54863"/>
                </a:lnTo>
                <a:close/>
              </a:path>
              <a:path w="57785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30" y="48767"/>
                </a:lnTo>
                <a:lnTo>
                  <a:pt x="31668" y="4114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70">
                <a:moveTo>
                  <a:pt x="5757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76" y="53339"/>
                </a:lnTo>
                <a:lnTo>
                  <a:pt x="57576" y="52577"/>
                </a:lnTo>
                <a:close/>
              </a:path>
              <a:path w="57785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4040642" y="7397485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4094744" y="738605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4157228" y="7361671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4274575" y="7323571"/>
            <a:ext cx="623315" cy="15163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965804" y="7326620"/>
            <a:ext cx="80010" cy="141605"/>
          </a:xfrm>
          <a:custGeom>
            <a:avLst/>
            <a:gdLst/>
            <a:ahLst/>
            <a:cxnLst/>
            <a:rect l="l" t="t" r="r" b="b"/>
            <a:pathLst>
              <a:path w="80010" h="141604">
                <a:moveTo>
                  <a:pt x="10604" y="92201"/>
                </a:moveTo>
                <a:lnTo>
                  <a:pt x="7952" y="92201"/>
                </a:lnTo>
                <a:lnTo>
                  <a:pt x="6305" y="94487"/>
                </a:lnTo>
                <a:lnTo>
                  <a:pt x="1517" y="105370"/>
                </a:lnTo>
                <a:lnTo>
                  <a:pt x="0" y="119277"/>
                </a:lnTo>
                <a:lnTo>
                  <a:pt x="3841" y="129881"/>
                </a:lnTo>
                <a:lnTo>
                  <a:pt x="15956" y="139848"/>
                </a:lnTo>
                <a:lnTo>
                  <a:pt x="27208" y="141419"/>
                </a:lnTo>
                <a:lnTo>
                  <a:pt x="46467" y="141025"/>
                </a:lnTo>
                <a:lnTo>
                  <a:pt x="58881" y="136172"/>
                </a:lnTo>
                <a:lnTo>
                  <a:pt x="65142" y="130301"/>
                </a:lnTo>
                <a:lnTo>
                  <a:pt x="24990" y="130301"/>
                </a:lnTo>
                <a:lnTo>
                  <a:pt x="19321" y="128686"/>
                </a:lnTo>
                <a:lnTo>
                  <a:pt x="9994" y="121645"/>
                </a:lnTo>
                <a:lnTo>
                  <a:pt x="7525" y="116403"/>
                </a:lnTo>
                <a:lnTo>
                  <a:pt x="7525" y="105643"/>
                </a:lnTo>
                <a:lnTo>
                  <a:pt x="8470" y="100675"/>
                </a:lnTo>
                <a:lnTo>
                  <a:pt x="10329" y="95249"/>
                </a:lnTo>
                <a:lnTo>
                  <a:pt x="10513" y="94480"/>
                </a:lnTo>
                <a:lnTo>
                  <a:pt x="10604" y="93725"/>
                </a:lnTo>
                <a:lnTo>
                  <a:pt x="10604" y="92201"/>
                </a:lnTo>
                <a:close/>
              </a:path>
              <a:path w="80010" h="141604">
                <a:moveTo>
                  <a:pt x="72996" y="0"/>
                </a:moveTo>
                <a:lnTo>
                  <a:pt x="72722" y="761"/>
                </a:lnTo>
                <a:lnTo>
                  <a:pt x="72143" y="761"/>
                </a:lnTo>
                <a:lnTo>
                  <a:pt x="71228" y="1523"/>
                </a:lnTo>
                <a:lnTo>
                  <a:pt x="64081" y="11094"/>
                </a:lnTo>
                <a:lnTo>
                  <a:pt x="65113" y="20426"/>
                </a:lnTo>
                <a:lnTo>
                  <a:pt x="66008" y="30756"/>
                </a:lnTo>
                <a:lnTo>
                  <a:pt x="68210" y="82105"/>
                </a:lnTo>
                <a:lnTo>
                  <a:pt x="68485" y="113842"/>
                </a:lnTo>
                <a:lnTo>
                  <a:pt x="68485" y="117530"/>
                </a:lnTo>
                <a:lnTo>
                  <a:pt x="65193" y="121066"/>
                </a:lnTo>
                <a:lnTo>
                  <a:pt x="57022" y="125259"/>
                </a:lnTo>
                <a:lnTo>
                  <a:pt x="45419" y="129053"/>
                </a:lnTo>
                <a:lnTo>
                  <a:pt x="31940" y="130301"/>
                </a:lnTo>
                <a:lnTo>
                  <a:pt x="65142" y="130301"/>
                </a:lnTo>
                <a:lnTo>
                  <a:pt x="67987" y="127634"/>
                </a:lnTo>
                <a:lnTo>
                  <a:pt x="73796" y="115112"/>
                </a:lnTo>
                <a:lnTo>
                  <a:pt x="76321" y="98310"/>
                </a:lnTo>
                <a:lnTo>
                  <a:pt x="76426" y="89086"/>
                </a:lnTo>
                <a:lnTo>
                  <a:pt x="76340" y="78197"/>
                </a:lnTo>
                <a:lnTo>
                  <a:pt x="76060" y="65658"/>
                </a:lnTo>
                <a:lnTo>
                  <a:pt x="75588" y="51483"/>
                </a:lnTo>
                <a:lnTo>
                  <a:pt x="74923" y="35688"/>
                </a:lnTo>
                <a:lnTo>
                  <a:pt x="74063" y="18287"/>
                </a:lnTo>
                <a:lnTo>
                  <a:pt x="79580" y="18287"/>
                </a:lnTo>
                <a:lnTo>
                  <a:pt x="79671" y="17525"/>
                </a:lnTo>
                <a:lnTo>
                  <a:pt x="79854" y="17525"/>
                </a:lnTo>
                <a:lnTo>
                  <a:pt x="79732" y="16763"/>
                </a:lnTo>
                <a:lnTo>
                  <a:pt x="79184" y="16001"/>
                </a:lnTo>
                <a:lnTo>
                  <a:pt x="76623" y="9905"/>
                </a:lnTo>
                <a:lnTo>
                  <a:pt x="74855" y="5333"/>
                </a:lnTo>
                <a:lnTo>
                  <a:pt x="73941" y="2285"/>
                </a:lnTo>
                <a:lnTo>
                  <a:pt x="73636" y="1523"/>
                </a:lnTo>
                <a:lnTo>
                  <a:pt x="73301" y="761"/>
                </a:lnTo>
                <a:lnTo>
                  <a:pt x="729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058322" y="7325858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083057" y="7397485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5" h="62865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865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865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865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865">
                <a:moveTo>
                  <a:pt x="25389" y="45018"/>
                </a:moveTo>
                <a:lnTo>
                  <a:pt x="16885" y="53766"/>
                </a:lnTo>
                <a:lnTo>
                  <a:pt x="25389" y="62483"/>
                </a:lnTo>
                <a:lnTo>
                  <a:pt x="33893" y="53766"/>
                </a:lnTo>
                <a:lnTo>
                  <a:pt x="25389" y="45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137160" y="7347194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179831" y="7363196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40770" y="7339573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59" h="132079">
                <a:moveTo>
                  <a:pt x="12466" y="76961"/>
                </a:moveTo>
                <a:lnTo>
                  <a:pt x="9954" y="76961"/>
                </a:lnTo>
                <a:lnTo>
                  <a:pt x="9000" y="78485"/>
                </a:lnTo>
                <a:lnTo>
                  <a:pt x="7178" y="80771"/>
                </a:lnTo>
                <a:lnTo>
                  <a:pt x="5382" y="83819"/>
                </a:lnTo>
                <a:lnTo>
                  <a:pt x="3617" y="87355"/>
                </a:lnTo>
                <a:lnTo>
                  <a:pt x="1225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37" y="125774"/>
                </a:lnTo>
                <a:lnTo>
                  <a:pt x="21640" y="130306"/>
                </a:lnTo>
                <a:lnTo>
                  <a:pt x="36305" y="131764"/>
                </a:lnTo>
                <a:lnTo>
                  <a:pt x="48717" y="130023"/>
                </a:lnTo>
                <a:lnTo>
                  <a:pt x="61005" y="125637"/>
                </a:lnTo>
                <a:lnTo>
                  <a:pt x="70589" y="118871"/>
                </a:lnTo>
                <a:lnTo>
                  <a:pt x="24572" y="118871"/>
                </a:lnTo>
                <a:lnTo>
                  <a:pt x="17574" y="116342"/>
                </a:lnTo>
                <a:lnTo>
                  <a:pt x="9381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1999" y="80009"/>
                </a:lnTo>
                <a:lnTo>
                  <a:pt x="1232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59" h="132079">
                <a:moveTo>
                  <a:pt x="68662" y="60959"/>
                </a:moveTo>
                <a:lnTo>
                  <a:pt x="68055" y="60959"/>
                </a:lnTo>
                <a:lnTo>
                  <a:pt x="67519" y="61721"/>
                </a:lnTo>
                <a:lnTo>
                  <a:pt x="66863" y="63245"/>
                </a:lnTo>
                <a:lnTo>
                  <a:pt x="62151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32" y="101589"/>
                </a:lnTo>
                <a:lnTo>
                  <a:pt x="73962" y="102839"/>
                </a:lnTo>
                <a:lnTo>
                  <a:pt x="72283" y="106558"/>
                </a:lnTo>
                <a:lnTo>
                  <a:pt x="68198" y="110032"/>
                </a:lnTo>
                <a:lnTo>
                  <a:pt x="59212" y="114297"/>
                </a:lnTo>
                <a:lnTo>
                  <a:pt x="47401" y="117731"/>
                </a:lnTo>
                <a:lnTo>
                  <a:pt x="33957" y="118871"/>
                </a:lnTo>
                <a:lnTo>
                  <a:pt x="70589" y="118871"/>
                </a:lnTo>
                <a:lnTo>
                  <a:pt x="79711" y="86867"/>
                </a:lnTo>
                <a:lnTo>
                  <a:pt x="97165" y="86867"/>
                </a:lnTo>
                <a:lnTo>
                  <a:pt x="99761" y="85343"/>
                </a:lnTo>
                <a:lnTo>
                  <a:pt x="103299" y="78485"/>
                </a:lnTo>
                <a:lnTo>
                  <a:pt x="134080" y="78485"/>
                </a:lnTo>
                <a:lnTo>
                  <a:pt x="134624" y="76199"/>
                </a:lnTo>
                <a:lnTo>
                  <a:pt x="82759" y="76199"/>
                </a:lnTo>
                <a:lnTo>
                  <a:pt x="79104" y="74675"/>
                </a:lnTo>
                <a:lnTo>
                  <a:pt x="76056" y="70865"/>
                </a:lnTo>
                <a:lnTo>
                  <a:pt x="74950" y="70103"/>
                </a:lnTo>
                <a:lnTo>
                  <a:pt x="72902" y="67055"/>
                </a:lnTo>
                <a:lnTo>
                  <a:pt x="69911" y="62483"/>
                </a:lnTo>
                <a:lnTo>
                  <a:pt x="69198" y="61721"/>
                </a:lnTo>
                <a:lnTo>
                  <a:pt x="68662" y="60959"/>
                </a:lnTo>
                <a:close/>
              </a:path>
              <a:path w="137159" h="132079">
                <a:moveTo>
                  <a:pt x="97165" y="86867"/>
                </a:moveTo>
                <a:lnTo>
                  <a:pt x="79711" y="86867"/>
                </a:lnTo>
                <a:lnTo>
                  <a:pt x="82616" y="87873"/>
                </a:lnTo>
                <a:lnTo>
                  <a:pt x="85283" y="88391"/>
                </a:lnTo>
                <a:lnTo>
                  <a:pt x="94570" y="88391"/>
                </a:lnTo>
                <a:lnTo>
                  <a:pt x="97165" y="86867"/>
                </a:lnTo>
                <a:close/>
              </a:path>
              <a:path w="137159" h="132079">
                <a:moveTo>
                  <a:pt x="134080" y="78485"/>
                </a:moveTo>
                <a:lnTo>
                  <a:pt x="103299" y="78485"/>
                </a:lnTo>
                <a:lnTo>
                  <a:pt x="105857" y="85343"/>
                </a:lnTo>
                <a:lnTo>
                  <a:pt x="110727" y="87629"/>
                </a:lnTo>
                <a:lnTo>
                  <a:pt x="122696" y="87250"/>
                </a:lnTo>
                <a:lnTo>
                  <a:pt x="133549" y="80722"/>
                </a:lnTo>
                <a:lnTo>
                  <a:pt x="134080" y="78485"/>
                </a:lnTo>
                <a:close/>
              </a:path>
              <a:path w="137159" h="132079">
                <a:moveTo>
                  <a:pt x="86999" y="75437"/>
                </a:moveTo>
                <a:lnTo>
                  <a:pt x="82759" y="76199"/>
                </a:lnTo>
                <a:lnTo>
                  <a:pt x="91820" y="76199"/>
                </a:lnTo>
                <a:lnTo>
                  <a:pt x="86999" y="75437"/>
                </a:lnTo>
                <a:close/>
              </a:path>
              <a:path w="137159" h="132079">
                <a:moveTo>
                  <a:pt x="102763" y="59435"/>
                </a:moveTo>
                <a:lnTo>
                  <a:pt x="101809" y="60197"/>
                </a:lnTo>
                <a:lnTo>
                  <a:pt x="101153" y="60959"/>
                </a:lnTo>
                <a:lnTo>
                  <a:pt x="100772" y="63245"/>
                </a:lnTo>
                <a:lnTo>
                  <a:pt x="99904" y="67055"/>
                </a:lnTo>
                <a:lnTo>
                  <a:pt x="98810" y="70103"/>
                </a:lnTo>
                <a:lnTo>
                  <a:pt x="97392" y="71627"/>
                </a:lnTo>
                <a:lnTo>
                  <a:pt x="95298" y="74675"/>
                </a:lnTo>
                <a:lnTo>
                  <a:pt x="91820" y="76199"/>
                </a:lnTo>
                <a:lnTo>
                  <a:pt x="115525" y="76199"/>
                </a:lnTo>
                <a:lnTo>
                  <a:pt x="111572" y="74675"/>
                </a:lnTo>
                <a:lnTo>
                  <a:pt x="109097" y="73151"/>
                </a:lnTo>
                <a:lnTo>
                  <a:pt x="106619" y="70865"/>
                </a:lnTo>
                <a:lnTo>
                  <a:pt x="105049" y="67817"/>
                </a:lnTo>
                <a:lnTo>
                  <a:pt x="104393" y="62483"/>
                </a:lnTo>
                <a:lnTo>
                  <a:pt x="104201" y="60959"/>
                </a:lnTo>
                <a:lnTo>
                  <a:pt x="103631" y="60197"/>
                </a:lnTo>
                <a:lnTo>
                  <a:pt x="102763" y="59435"/>
                </a:lnTo>
                <a:close/>
              </a:path>
              <a:path w="137159" h="132079">
                <a:moveTo>
                  <a:pt x="120908" y="75437"/>
                </a:moveTo>
                <a:lnTo>
                  <a:pt x="115525" y="76199"/>
                </a:lnTo>
                <a:lnTo>
                  <a:pt x="123194" y="76199"/>
                </a:lnTo>
                <a:lnTo>
                  <a:pt x="120908" y="75437"/>
                </a:lnTo>
                <a:close/>
              </a:path>
              <a:path w="137159" h="132079">
                <a:moveTo>
                  <a:pt x="130682" y="46481"/>
                </a:moveTo>
                <a:lnTo>
                  <a:pt x="130003" y="46481"/>
                </a:lnTo>
                <a:lnTo>
                  <a:pt x="129588" y="47243"/>
                </a:lnTo>
                <a:lnTo>
                  <a:pt x="129015" y="48005"/>
                </a:lnTo>
                <a:lnTo>
                  <a:pt x="123383" y="57149"/>
                </a:lnTo>
                <a:lnTo>
                  <a:pt x="127491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34" y="73151"/>
                </a:lnTo>
                <a:lnTo>
                  <a:pt x="126729" y="73913"/>
                </a:lnTo>
                <a:lnTo>
                  <a:pt x="125099" y="75437"/>
                </a:lnTo>
                <a:lnTo>
                  <a:pt x="123194" y="76199"/>
                </a:lnTo>
                <a:lnTo>
                  <a:pt x="134624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7" y="53339"/>
                </a:lnTo>
                <a:lnTo>
                  <a:pt x="131682" y="48005"/>
                </a:lnTo>
                <a:lnTo>
                  <a:pt x="131112" y="47243"/>
                </a:lnTo>
                <a:lnTo>
                  <a:pt x="130682" y="46481"/>
                </a:lnTo>
                <a:close/>
              </a:path>
              <a:path w="137159" h="132079">
                <a:moveTo>
                  <a:pt x="102571" y="0"/>
                </a:moveTo>
                <a:lnTo>
                  <a:pt x="94570" y="8381"/>
                </a:lnTo>
                <a:lnTo>
                  <a:pt x="102537" y="16763"/>
                </a:lnTo>
                <a:lnTo>
                  <a:pt x="110572" y="8381"/>
                </a:lnTo>
                <a:lnTo>
                  <a:pt x="102571" y="0"/>
                </a:lnTo>
                <a:close/>
              </a:path>
              <a:path w="137159" h="132079">
                <a:moveTo>
                  <a:pt x="112096" y="17525"/>
                </a:moveTo>
                <a:lnTo>
                  <a:pt x="104012" y="25145"/>
                </a:lnTo>
                <a:lnTo>
                  <a:pt x="112145" y="33527"/>
                </a:lnTo>
                <a:lnTo>
                  <a:pt x="120252" y="25145"/>
                </a:lnTo>
                <a:lnTo>
                  <a:pt x="112096" y="17525"/>
                </a:lnTo>
                <a:close/>
              </a:path>
              <a:path w="137159" h="132079">
                <a:moveTo>
                  <a:pt x="93046" y="17525"/>
                </a:moveTo>
                <a:lnTo>
                  <a:pt x="84902" y="25145"/>
                </a:lnTo>
                <a:lnTo>
                  <a:pt x="93012" y="33527"/>
                </a:lnTo>
                <a:lnTo>
                  <a:pt x="101153" y="25907"/>
                </a:lnTo>
                <a:lnTo>
                  <a:pt x="93046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682502" y="7400533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739652" y="7355575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4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4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4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4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4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792992" y="7399009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40" h="28575">
                <a:moveTo>
                  <a:pt x="8619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609" y="28193"/>
                </a:lnTo>
                <a:lnTo>
                  <a:pt x="20192" y="25907"/>
                </a:lnTo>
                <a:lnTo>
                  <a:pt x="24277" y="19049"/>
                </a:lnTo>
                <a:lnTo>
                  <a:pt x="104095" y="19049"/>
                </a:lnTo>
                <a:lnTo>
                  <a:pt x="104095" y="16763"/>
                </a:lnTo>
                <a:lnTo>
                  <a:pt x="16431" y="16763"/>
                </a:lnTo>
                <a:lnTo>
                  <a:pt x="8619" y="16001"/>
                </a:lnTo>
                <a:close/>
              </a:path>
              <a:path w="104140" h="28575">
                <a:moveTo>
                  <a:pt x="54422" y="19049"/>
                </a:moveTo>
                <a:lnTo>
                  <a:pt x="24277" y="19049"/>
                </a:lnTo>
                <a:lnTo>
                  <a:pt x="26944" y="25907"/>
                </a:lnTo>
                <a:lnTo>
                  <a:pt x="32241" y="28193"/>
                </a:lnTo>
                <a:lnTo>
                  <a:pt x="46670" y="28193"/>
                </a:lnTo>
                <a:lnTo>
                  <a:pt x="51434" y="25907"/>
                </a:lnTo>
                <a:lnTo>
                  <a:pt x="54422" y="19049"/>
                </a:lnTo>
                <a:close/>
              </a:path>
              <a:path w="104140" h="28575">
                <a:moveTo>
                  <a:pt x="82808" y="19049"/>
                </a:moveTo>
                <a:lnTo>
                  <a:pt x="54422" y="19049"/>
                </a:lnTo>
                <a:lnTo>
                  <a:pt x="57719" y="25907"/>
                </a:lnTo>
                <a:lnTo>
                  <a:pt x="62377" y="28193"/>
                </a:lnTo>
                <a:lnTo>
                  <a:pt x="75486" y="28193"/>
                </a:lnTo>
                <a:lnTo>
                  <a:pt x="80247" y="25907"/>
                </a:lnTo>
                <a:lnTo>
                  <a:pt x="82808" y="19049"/>
                </a:lnTo>
                <a:close/>
              </a:path>
              <a:path w="104140" h="28575">
                <a:moveTo>
                  <a:pt x="104095" y="19049"/>
                </a:moveTo>
                <a:lnTo>
                  <a:pt x="82808" y="19049"/>
                </a:lnTo>
                <a:lnTo>
                  <a:pt x="85773" y="25907"/>
                </a:lnTo>
                <a:lnTo>
                  <a:pt x="90866" y="28193"/>
                </a:lnTo>
                <a:lnTo>
                  <a:pt x="104095" y="28193"/>
                </a:lnTo>
                <a:lnTo>
                  <a:pt x="104095" y="19049"/>
                </a:lnTo>
                <a:close/>
              </a:path>
              <a:path w="104140" h="28575">
                <a:moveTo>
                  <a:pt x="24466" y="0"/>
                </a:moveTo>
                <a:lnTo>
                  <a:pt x="23478" y="761"/>
                </a:lnTo>
                <a:lnTo>
                  <a:pt x="22799" y="1523"/>
                </a:lnTo>
                <a:lnTo>
                  <a:pt x="22418" y="3809"/>
                </a:lnTo>
                <a:lnTo>
                  <a:pt x="21037" y="12191"/>
                </a:lnTo>
                <a:lnTo>
                  <a:pt x="16431" y="16763"/>
                </a:lnTo>
                <a:lnTo>
                  <a:pt x="31562" y="16763"/>
                </a:lnTo>
                <a:lnTo>
                  <a:pt x="26990" y="12191"/>
                </a:lnTo>
                <a:lnTo>
                  <a:pt x="26145" y="3809"/>
                </a:lnTo>
                <a:lnTo>
                  <a:pt x="25956" y="1523"/>
                </a:lnTo>
                <a:lnTo>
                  <a:pt x="25383" y="761"/>
                </a:lnTo>
                <a:lnTo>
                  <a:pt x="24466" y="0"/>
                </a:lnTo>
                <a:close/>
              </a:path>
              <a:path w="104140" h="28575">
                <a:moveTo>
                  <a:pt x="39755" y="16001"/>
                </a:moveTo>
                <a:lnTo>
                  <a:pt x="31562" y="16763"/>
                </a:lnTo>
                <a:lnTo>
                  <a:pt x="47756" y="16763"/>
                </a:lnTo>
                <a:lnTo>
                  <a:pt x="39755" y="16001"/>
                </a:lnTo>
                <a:close/>
              </a:path>
              <a:path w="104140" h="28575">
                <a:moveTo>
                  <a:pt x="54803" y="0"/>
                </a:moveTo>
                <a:lnTo>
                  <a:pt x="53909" y="761"/>
                </a:lnTo>
                <a:lnTo>
                  <a:pt x="53339" y="1523"/>
                </a:lnTo>
                <a:lnTo>
                  <a:pt x="53090" y="3809"/>
                </a:lnTo>
                <a:lnTo>
                  <a:pt x="52245" y="12191"/>
                </a:lnTo>
                <a:lnTo>
                  <a:pt x="47756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708" y="3809"/>
                </a:lnTo>
                <a:lnTo>
                  <a:pt x="56436" y="1523"/>
                </a:lnTo>
                <a:lnTo>
                  <a:pt x="55814" y="761"/>
                </a:lnTo>
                <a:lnTo>
                  <a:pt x="54803" y="0"/>
                </a:lnTo>
                <a:close/>
              </a:path>
              <a:path w="104140" h="28575">
                <a:moveTo>
                  <a:pt x="68055" y="16001"/>
                </a:moveTo>
                <a:lnTo>
                  <a:pt x="61661" y="16763"/>
                </a:lnTo>
                <a:lnTo>
                  <a:pt x="76056" y="16763"/>
                </a:lnTo>
                <a:lnTo>
                  <a:pt x="68055" y="16001"/>
                </a:lnTo>
                <a:close/>
              </a:path>
              <a:path w="104140" h="28575">
                <a:moveTo>
                  <a:pt x="83106" y="0"/>
                </a:moveTo>
                <a:lnTo>
                  <a:pt x="82189" y="761"/>
                </a:lnTo>
                <a:lnTo>
                  <a:pt x="81616" y="1523"/>
                </a:lnTo>
                <a:lnTo>
                  <a:pt x="81390" y="3809"/>
                </a:lnTo>
                <a:lnTo>
                  <a:pt x="80522" y="12191"/>
                </a:lnTo>
                <a:lnTo>
                  <a:pt x="76056" y="16763"/>
                </a:lnTo>
                <a:lnTo>
                  <a:pt x="90379" y="16763"/>
                </a:lnTo>
                <a:lnTo>
                  <a:pt x="86105" y="12191"/>
                </a:lnTo>
                <a:lnTo>
                  <a:pt x="84713" y="1523"/>
                </a:lnTo>
                <a:lnTo>
                  <a:pt x="84094" y="761"/>
                </a:lnTo>
                <a:lnTo>
                  <a:pt x="83106" y="0"/>
                </a:lnTo>
                <a:close/>
              </a:path>
              <a:path w="104140" h="28575">
                <a:moveTo>
                  <a:pt x="104095" y="16001"/>
                </a:moveTo>
                <a:lnTo>
                  <a:pt x="97856" y="16001"/>
                </a:lnTo>
                <a:lnTo>
                  <a:pt x="90379" y="16763"/>
                </a:lnTo>
                <a:lnTo>
                  <a:pt x="104095" y="16763"/>
                </a:lnTo>
                <a:lnTo>
                  <a:pt x="104095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892052" y="7323571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40">
                <a:moveTo>
                  <a:pt x="69390" y="16001"/>
                </a:moveTo>
                <a:lnTo>
                  <a:pt x="57104" y="19635"/>
                </a:lnTo>
                <a:lnTo>
                  <a:pt x="44939" y="23522"/>
                </a:lnTo>
                <a:lnTo>
                  <a:pt x="31562" y="28193"/>
                </a:lnTo>
                <a:lnTo>
                  <a:pt x="17846" y="32765"/>
                </a:lnTo>
                <a:lnTo>
                  <a:pt x="10667" y="35051"/>
                </a:lnTo>
                <a:lnTo>
                  <a:pt x="10037" y="35813"/>
                </a:lnTo>
                <a:lnTo>
                  <a:pt x="7321" y="38861"/>
                </a:lnTo>
                <a:lnTo>
                  <a:pt x="5952" y="41909"/>
                </a:lnTo>
                <a:lnTo>
                  <a:pt x="5952" y="46481"/>
                </a:lnTo>
                <a:lnTo>
                  <a:pt x="7427" y="48767"/>
                </a:lnTo>
                <a:lnTo>
                  <a:pt x="10369" y="52577"/>
                </a:lnTo>
                <a:lnTo>
                  <a:pt x="13085" y="55625"/>
                </a:lnTo>
                <a:lnTo>
                  <a:pt x="15047" y="57911"/>
                </a:lnTo>
                <a:lnTo>
                  <a:pt x="16190" y="58673"/>
                </a:lnTo>
                <a:lnTo>
                  <a:pt x="25672" y="64550"/>
                </a:lnTo>
                <a:lnTo>
                  <a:pt x="31885" y="75030"/>
                </a:lnTo>
                <a:lnTo>
                  <a:pt x="32846" y="85481"/>
                </a:lnTo>
                <a:lnTo>
                  <a:pt x="22808" y="90345"/>
                </a:lnTo>
                <a:lnTo>
                  <a:pt x="3703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609" y="103631"/>
                </a:lnTo>
                <a:lnTo>
                  <a:pt x="21905" y="102869"/>
                </a:lnTo>
                <a:lnTo>
                  <a:pt x="26563" y="101345"/>
                </a:lnTo>
                <a:lnTo>
                  <a:pt x="31897" y="99821"/>
                </a:lnTo>
                <a:lnTo>
                  <a:pt x="35707" y="96011"/>
                </a:lnTo>
                <a:lnTo>
                  <a:pt x="38142" y="90460"/>
                </a:lnTo>
                <a:lnTo>
                  <a:pt x="39867" y="81938"/>
                </a:lnTo>
                <a:lnTo>
                  <a:pt x="37476" y="65645"/>
                </a:lnTo>
                <a:lnTo>
                  <a:pt x="33464" y="53715"/>
                </a:lnTo>
                <a:lnTo>
                  <a:pt x="31051" y="38185"/>
                </a:lnTo>
                <a:lnTo>
                  <a:pt x="43797" y="34136"/>
                </a:lnTo>
                <a:lnTo>
                  <a:pt x="55432" y="30831"/>
                </a:lnTo>
                <a:lnTo>
                  <a:pt x="65961" y="28193"/>
                </a:lnTo>
                <a:lnTo>
                  <a:pt x="67949" y="22097"/>
                </a:lnTo>
                <a:lnTo>
                  <a:pt x="69092" y="18287"/>
                </a:lnTo>
                <a:lnTo>
                  <a:pt x="69390" y="16001"/>
                </a:lnTo>
                <a:close/>
              </a:path>
              <a:path w="69850" h="104140">
                <a:moveTo>
                  <a:pt x="67104" y="0"/>
                </a:moveTo>
                <a:lnTo>
                  <a:pt x="14228" y="17525"/>
                </a:lnTo>
                <a:lnTo>
                  <a:pt x="11893" y="25145"/>
                </a:lnTo>
                <a:lnTo>
                  <a:pt x="64901" y="8381"/>
                </a:lnTo>
                <a:lnTo>
                  <a:pt x="67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020830" y="738681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4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4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137416" y="7370054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5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7" y="85385"/>
                </a:lnTo>
                <a:lnTo>
                  <a:pt x="11783" y="95637"/>
                </a:lnTo>
                <a:lnTo>
                  <a:pt x="22163" y="99905"/>
                </a:lnTo>
                <a:lnTo>
                  <a:pt x="37162" y="101250"/>
                </a:lnTo>
                <a:lnTo>
                  <a:pt x="49465" y="99439"/>
                </a:lnTo>
                <a:lnTo>
                  <a:pt x="61914" y="95058"/>
                </a:lnTo>
                <a:lnTo>
                  <a:pt x="71453" y="88391"/>
                </a:lnTo>
                <a:lnTo>
                  <a:pt x="24704" y="88391"/>
                </a:lnTo>
                <a:lnTo>
                  <a:pt x="17608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5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901" y="71109"/>
                </a:lnTo>
                <a:lnTo>
                  <a:pt x="75331" y="72359"/>
                </a:lnTo>
                <a:lnTo>
                  <a:pt x="73664" y="76078"/>
                </a:lnTo>
                <a:lnTo>
                  <a:pt x="69424" y="79552"/>
                </a:lnTo>
                <a:lnTo>
                  <a:pt x="59507" y="84021"/>
                </a:lnTo>
                <a:lnTo>
                  <a:pt x="47589" y="87301"/>
                </a:lnTo>
                <a:lnTo>
                  <a:pt x="34183" y="88391"/>
                </a:lnTo>
                <a:lnTo>
                  <a:pt x="71453" y="88391"/>
                </a:lnTo>
                <a:lnTo>
                  <a:pt x="73085" y="87251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5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232421" y="732357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249430" y="7361671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4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4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305818" y="738681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4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4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362205" y="738605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65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17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429261" y="7308332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4">
                <a:moveTo>
                  <a:pt x="24896" y="16001"/>
                </a:moveTo>
                <a:lnTo>
                  <a:pt x="24323" y="16001"/>
                </a:lnTo>
                <a:lnTo>
                  <a:pt x="23810" y="16763"/>
                </a:lnTo>
                <a:lnTo>
                  <a:pt x="23048" y="16763"/>
                </a:lnTo>
                <a:lnTo>
                  <a:pt x="14704" y="30642"/>
                </a:lnTo>
                <a:lnTo>
                  <a:pt x="16266" y="49195"/>
                </a:lnTo>
                <a:lnTo>
                  <a:pt x="17586" y="65732"/>
                </a:lnTo>
                <a:lnTo>
                  <a:pt x="20455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1" y="121157"/>
                </a:lnTo>
                <a:lnTo>
                  <a:pt x="21573" y="121157"/>
                </a:lnTo>
                <a:lnTo>
                  <a:pt x="22286" y="120060"/>
                </a:lnTo>
                <a:lnTo>
                  <a:pt x="23240" y="118109"/>
                </a:lnTo>
                <a:lnTo>
                  <a:pt x="25039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3" y="44118"/>
                </a:lnTo>
                <a:lnTo>
                  <a:pt x="25085" y="16763"/>
                </a:lnTo>
                <a:lnTo>
                  <a:pt x="24896" y="16001"/>
                </a:lnTo>
                <a:close/>
              </a:path>
              <a:path w="36194" h="121284">
                <a:moveTo>
                  <a:pt x="6797" y="761"/>
                </a:moveTo>
                <a:lnTo>
                  <a:pt x="4379" y="761"/>
                </a:lnTo>
                <a:lnTo>
                  <a:pt x="3179" y="2285"/>
                </a:lnTo>
                <a:lnTo>
                  <a:pt x="1844" y="5333"/>
                </a:lnTo>
                <a:lnTo>
                  <a:pt x="618" y="8381"/>
                </a:lnTo>
                <a:lnTo>
                  <a:pt x="0" y="9905"/>
                </a:lnTo>
                <a:lnTo>
                  <a:pt x="0" y="12191"/>
                </a:lnTo>
                <a:lnTo>
                  <a:pt x="463" y="12953"/>
                </a:lnTo>
                <a:lnTo>
                  <a:pt x="1953" y="12953"/>
                </a:lnTo>
                <a:lnTo>
                  <a:pt x="2855" y="12191"/>
                </a:lnTo>
                <a:lnTo>
                  <a:pt x="4084" y="10667"/>
                </a:lnTo>
                <a:lnTo>
                  <a:pt x="5382" y="9143"/>
                </a:lnTo>
                <a:lnTo>
                  <a:pt x="6333" y="8381"/>
                </a:lnTo>
                <a:lnTo>
                  <a:pt x="26915" y="8381"/>
                </a:lnTo>
                <a:lnTo>
                  <a:pt x="28849" y="7619"/>
                </a:lnTo>
                <a:lnTo>
                  <a:pt x="33527" y="3047"/>
                </a:lnTo>
                <a:lnTo>
                  <a:pt x="16571" y="3047"/>
                </a:lnTo>
                <a:lnTo>
                  <a:pt x="14477" y="2285"/>
                </a:lnTo>
                <a:lnTo>
                  <a:pt x="11667" y="1523"/>
                </a:lnTo>
                <a:lnTo>
                  <a:pt x="8894" y="1523"/>
                </a:lnTo>
                <a:lnTo>
                  <a:pt x="6797" y="761"/>
                </a:lnTo>
                <a:close/>
              </a:path>
              <a:path w="36194" h="121284">
                <a:moveTo>
                  <a:pt x="16084" y="9143"/>
                </a:moveTo>
                <a:lnTo>
                  <a:pt x="13572" y="9143"/>
                </a:lnTo>
                <a:lnTo>
                  <a:pt x="15096" y="9905"/>
                </a:lnTo>
                <a:lnTo>
                  <a:pt x="16084" y="9143"/>
                </a:lnTo>
                <a:close/>
              </a:path>
              <a:path w="36194" h="121284">
                <a:moveTo>
                  <a:pt x="26915" y="8381"/>
                </a:moveTo>
                <a:lnTo>
                  <a:pt x="9573" y="8381"/>
                </a:lnTo>
                <a:lnTo>
                  <a:pt x="11561" y="9143"/>
                </a:lnTo>
                <a:lnTo>
                  <a:pt x="16084" y="9143"/>
                </a:lnTo>
                <a:lnTo>
                  <a:pt x="23048" y="9905"/>
                </a:lnTo>
                <a:lnTo>
                  <a:pt x="26915" y="8381"/>
                </a:lnTo>
                <a:close/>
              </a:path>
              <a:path w="36194" h="121284">
                <a:moveTo>
                  <a:pt x="17955" y="2285"/>
                </a:moveTo>
                <a:lnTo>
                  <a:pt x="16571" y="3047"/>
                </a:lnTo>
                <a:lnTo>
                  <a:pt x="24191" y="3047"/>
                </a:lnTo>
                <a:lnTo>
                  <a:pt x="17955" y="2285"/>
                </a:lnTo>
                <a:close/>
              </a:path>
              <a:path w="36194" h="121284">
                <a:moveTo>
                  <a:pt x="35707" y="761"/>
                </a:moveTo>
                <a:lnTo>
                  <a:pt x="33467" y="761"/>
                </a:lnTo>
                <a:lnTo>
                  <a:pt x="31811" y="1523"/>
                </a:lnTo>
                <a:lnTo>
                  <a:pt x="28812" y="2285"/>
                </a:lnTo>
                <a:lnTo>
                  <a:pt x="2419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707" y="1523"/>
                </a:lnTo>
                <a:lnTo>
                  <a:pt x="35707" y="761"/>
                </a:lnTo>
                <a:close/>
              </a:path>
              <a:path w="36194" h="121284">
                <a:moveTo>
                  <a:pt x="35051" y="0"/>
                </a:moveTo>
                <a:lnTo>
                  <a:pt x="34564" y="761"/>
                </a:lnTo>
                <a:lnTo>
                  <a:pt x="35515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529846" y="7347956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54" y="68579"/>
                </a:lnTo>
                <a:lnTo>
                  <a:pt x="9000" y="70103"/>
                </a:lnTo>
                <a:lnTo>
                  <a:pt x="7178" y="72389"/>
                </a:lnTo>
                <a:lnTo>
                  <a:pt x="5382" y="75437"/>
                </a:lnTo>
                <a:lnTo>
                  <a:pt x="3604" y="79004"/>
                </a:lnTo>
                <a:lnTo>
                  <a:pt x="1225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16" y="117309"/>
                </a:lnTo>
                <a:lnTo>
                  <a:pt x="21509" y="121904"/>
                </a:lnTo>
                <a:lnTo>
                  <a:pt x="36115" y="123385"/>
                </a:lnTo>
                <a:lnTo>
                  <a:pt x="48537" y="121652"/>
                </a:lnTo>
                <a:lnTo>
                  <a:pt x="60821" y="117272"/>
                </a:lnTo>
                <a:lnTo>
                  <a:pt x="70412" y="110489"/>
                </a:lnTo>
                <a:lnTo>
                  <a:pt x="24572" y="110489"/>
                </a:lnTo>
                <a:lnTo>
                  <a:pt x="17574" y="107960"/>
                </a:lnTo>
                <a:lnTo>
                  <a:pt x="9381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1999" y="71627"/>
                </a:lnTo>
                <a:lnTo>
                  <a:pt x="1232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62" y="52577"/>
                </a:moveTo>
                <a:lnTo>
                  <a:pt x="68055" y="52577"/>
                </a:lnTo>
                <a:lnTo>
                  <a:pt x="67519" y="53339"/>
                </a:lnTo>
                <a:lnTo>
                  <a:pt x="66863" y="54863"/>
                </a:lnTo>
                <a:lnTo>
                  <a:pt x="62151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32" y="93207"/>
                </a:lnTo>
                <a:lnTo>
                  <a:pt x="73962" y="94457"/>
                </a:lnTo>
                <a:lnTo>
                  <a:pt x="72283" y="98176"/>
                </a:lnTo>
                <a:lnTo>
                  <a:pt x="68198" y="101650"/>
                </a:lnTo>
                <a:lnTo>
                  <a:pt x="59212" y="105915"/>
                </a:lnTo>
                <a:lnTo>
                  <a:pt x="47401" y="109349"/>
                </a:lnTo>
                <a:lnTo>
                  <a:pt x="33957" y="110489"/>
                </a:lnTo>
                <a:lnTo>
                  <a:pt x="70412" y="110489"/>
                </a:lnTo>
                <a:lnTo>
                  <a:pt x="79522" y="78485"/>
                </a:lnTo>
                <a:lnTo>
                  <a:pt x="95512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0" y="69341"/>
                </a:lnTo>
                <a:lnTo>
                  <a:pt x="152150" y="67817"/>
                </a:lnTo>
                <a:lnTo>
                  <a:pt x="138577" y="67817"/>
                </a:lnTo>
                <a:lnTo>
                  <a:pt x="137864" y="67055"/>
                </a:lnTo>
                <a:lnTo>
                  <a:pt x="82759" y="67055"/>
                </a:lnTo>
                <a:lnTo>
                  <a:pt x="79104" y="65531"/>
                </a:lnTo>
                <a:lnTo>
                  <a:pt x="76056" y="62483"/>
                </a:lnTo>
                <a:lnTo>
                  <a:pt x="74950" y="61721"/>
                </a:lnTo>
                <a:lnTo>
                  <a:pt x="72902" y="58673"/>
                </a:lnTo>
                <a:lnTo>
                  <a:pt x="69911" y="54101"/>
                </a:lnTo>
                <a:lnTo>
                  <a:pt x="69198" y="53339"/>
                </a:lnTo>
                <a:lnTo>
                  <a:pt x="68662" y="52577"/>
                </a:lnTo>
                <a:close/>
              </a:path>
              <a:path w="152400" h="123825">
                <a:moveTo>
                  <a:pt x="95512" y="78485"/>
                </a:moveTo>
                <a:lnTo>
                  <a:pt x="79522" y="78485"/>
                </a:lnTo>
                <a:lnTo>
                  <a:pt x="82427" y="79004"/>
                </a:lnTo>
                <a:lnTo>
                  <a:pt x="85094" y="79247"/>
                </a:lnTo>
                <a:lnTo>
                  <a:pt x="94238" y="79247"/>
                </a:lnTo>
                <a:lnTo>
                  <a:pt x="95512" y="78485"/>
                </a:lnTo>
                <a:close/>
              </a:path>
              <a:path w="152400" h="123825">
                <a:moveTo>
                  <a:pt x="152150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26" y="79247"/>
                </a:lnTo>
                <a:lnTo>
                  <a:pt x="128290" y="76961"/>
                </a:lnTo>
                <a:lnTo>
                  <a:pt x="130871" y="70103"/>
                </a:lnTo>
                <a:lnTo>
                  <a:pt x="152150" y="70103"/>
                </a:lnTo>
                <a:lnTo>
                  <a:pt x="152150" y="69341"/>
                </a:lnTo>
                <a:close/>
              </a:path>
              <a:path w="152400" h="123825">
                <a:moveTo>
                  <a:pt x="152150" y="70103"/>
                </a:moveTo>
                <a:lnTo>
                  <a:pt x="130871" y="70103"/>
                </a:lnTo>
                <a:lnTo>
                  <a:pt x="133862" y="76961"/>
                </a:lnTo>
                <a:lnTo>
                  <a:pt x="139004" y="79247"/>
                </a:lnTo>
                <a:lnTo>
                  <a:pt x="152150" y="79247"/>
                </a:lnTo>
                <a:lnTo>
                  <a:pt x="152150" y="70103"/>
                </a:lnTo>
                <a:close/>
              </a:path>
              <a:path w="152400" h="123825">
                <a:moveTo>
                  <a:pt x="152150" y="67055"/>
                </a:moveTo>
                <a:lnTo>
                  <a:pt x="145922" y="67055"/>
                </a:lnTo>
                <a:lnTo>
                  <a:pt x="138577" y="67817"/>
                </a:lnTo>
                <a:lnTo>
                  <a:pt x="152150" y="67817"/>
                </a:lnTo>
                <a:lnTo>
                  <a:pt x="152150" y="67055"/>
                </a:lnTo>
                <a:close/>
              </a:path>
              <a:path w="152400" h="123825">
                <a:moveTo>
                  <a:pt x="87056" y="66293"/>
                </a:moveTo>
                <a:lnTo>
                  <a:pt x="82759" y="67055"/>
                </a:lnTo>
                <a:lnTo>
                  <a:pt x="91869" y="67055"/>
                </a:lnTo>
                <a:lnTo>
                  <a:pt x="87056" y="66293"/>
                </a:lnTo>
                <a:close/>
              </a:path>
              <a:path w="152400" h="123825">
                <a:moveTo>
                  <a:pt x="102763" y="50291"/>
                </a:moveTo>
                <a:lnTo>
                  <a:pt x="101858" y="51053"/>
                </a:lnTo>
                <a:lnTo>
                  <a:pt x="101202" y="51815"/>
                </a:lnTo>
                <a:lnTo>
                  <a:pt x="100821" y="53339"/>
                </a:lnTo>
                <a:lnTo>
                  <a:pt x="99953" y="57911"/>
                </a:lnTo>
                <a:lnTo>
                  <a:pt x="98867" y="60959"/>
                </a:lnTo>
                <a:lnTo>
                  <a:pt x="97429" y="62483"/>
                </a:lnTo>
                <a:lnTo>
                  <a:pt x="95332" y="65531"/>
                </a:lnTo>
                <a:lnTo>
                  <a:pt x="91869" y="67055"/>
                </a:lnTo>
                <a:lnTo>
                  <a:pt x="109535" y="67055"/>
                </a:lnTo>
                <a:lnTo>
                  <a:pt x="105619" y="62483"/>
                </a:lnTo>
                <a:lnTo>
                  <a:pt x="104442" y="53339"/>
                </a:lnTo>
                <a:lnTo>
                  <a:pt x="104250" y="51815"/>
                </a:lnTo>
                <a:lnTo>
                  <a:pt x="103680" y="51053"/>
                </a:lnTo>
                <a:lnTo>
                  <a:pt x="102763" y="50291"/>
                </a:lnTo>
                <a:close/>
              </a:path>
              <a:path w="152400" h="123825">
                <a:moveTo>
                  <a:pt x="116204" y="66293"/>
                </a:moveTo>
                <a:lnTo>
                  <a:pt x="109535" y="67055"/>
                </a:lnTo>
                <a:lnTo>
                  <a:pt x="124205" y="67055"/>
                </a:lnTo>
                <a:lnTo>
                  <a:pt x="116204" y="66293"/>
                </a:lnTo>
                <a:close/>
              </a:path>
              <a:path w="152400" h="123825">
                <a:moveTo>
                  <a:pt x="131195" y="51053"/>
                </a:moveTo>
                <a:lnTo>
                  <a:pt x="130350" y="51815"/>
                </a:lnTo>
                <a:lnTo>
                  <a:pt x="129777" y="52577"/>
                </a:lnTo>
                <a:lnTo>
                  <a:pt x="129539" y="54101"/>
                </a:lnTo>
                <a:lnTo>
                  <a:pt x="128671" y="62483"/>
                </a:lnTo>
                <a:lnTo>
                  <a:pt x="124205" y="67055"/>
                </a:lnTo>
                <a:lnTo>
                  <a:pt x="137864" y="67055"/>
                </a:lnTo>
                <a:lnTo>
                  <a:pt x="134300" y="63245"/>
                </a:lnTo>
                <a:lnTo>
                  <a:pt x="133157" y="54863"/>
                </a:lnTo>
                <a:lnTo>
                  <a:pt x="132862" y="52577"/>
                </a:lnTo>
                <a:lnTo>
                  <a:pt x="132255" y="51815"/>
                </a:lnTo>
                <a:lnTo>
                  <a:pt x="131195" y="51053"/>
                </a:lnTo>
                <a:close/>
              </a:path>
              <a:path w="152400" h="123825">
                <a:moveTo>
                  <a:pt x="102571" y="0"/>
                </a:moveTo>
                <a:lnTo>
                  <a:pt x="94487" y="8381"/>
                </a:lnTo>
                <a:lnTo>
                  <a:pt x="102537" y="16763"/>
                </a:lnTo>
                <a:lnTo>
                  <a:pt x="110678" y="8381"/>
                </a:lnTo>
                <a:lnTo>
                  <a:pt x="102571" y="0"/>
                </a:lnTo>
                <a:close/>
              </a:path>
              <a:path w="152400" h="123825">
                <a:moveTo>
                  <a:pt x="112202" y="17525"/>
                </a:moveTo>
                <a:lnTo>
                  <a:pt x="104144" y="25145"/>
                </a:lnTo>
                <a:lnTo>
                  <a:pt x="112251" y="33527"/>
                </a:lnTo>
                <a:lnTo>
                  <a:pt x="120335" y="25145"/>
                </a:lnTo>
                <a:lnTo>
                  <a:pt x="112202" y="17525"/>
                </a:lnTo>
                <a:close/>
              </a:path>
              <a:path w="152400" h="123825">
                <a:moveTo>
                  <a:pt x="93046" y="17525"/>
                </a:moveTo>
                <a:lnTo>
                  <a:pt x="84902" y="25145"/>
                </a:lnTo>
                <a:lnTo>
                  <a:pt x="93012" y="33527"/>
                </a:lnTo>
                <a:lnTo>
                  <a:pt x="101153" y="25145"/>
                </a:lnTo>
                <a:lnTo>
                  <a:pt x="93046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679198" y="7347194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09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09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22387" y="732357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47016" y="7363196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868397" y="7376136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980603" y="7325858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2005333" y="7366244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59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59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5" h="60959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59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59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59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2142494" y="7363196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2209305" y="732357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2233933" y="7360909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09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09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09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09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09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2300989" y="7384532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5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6" y="42611"/>
                </a:lnTo>
                <a:lnTo>
                  <a:pt x="23873" y="39932"/>
                </a:lnTo>
                <a:lnTo>
                  <a:pt x="34691" y="33097"/>
                </a:lnTo>
                <a:lnTo>
                  <a:pt x="65090" y="33097"/>
                </a:lnTo>
                <a:lnTo>
                  <a:pt x="65090" y="31241"/>
                </a:lnTo>
                <a:lnTo>
                  <a:pt x="17906" y="31241"/>
                </a:lnTo>
                <a:lnTo>
                  <a:pt x="10607" y="30479"/>
                </a:lnTo>
                <a:close/>
              </a:path>
              <a:path w="65405" h="43179">
                <a:moveTo>
                  <a:pt x="65090" y="33097"/>
                </a:moveTo>
                <a:lnTo>
                  <a:pt x="34691" y="33097"/>
                </a:lnTo>
                <a:lnTo>
                  <a:pt x="44754" y="40441"/>
                </a:lnTo>
                <a:lnTo>
                  <a:pt x="58341" y="42671"/>
                </a:lnTo>
                <a:lnTo>
                  <a:pt x="65090" y="42671"/>
                </a:lnTo>
                <a:lnTo>
                  <a:pt x="65090" y="33097"/>
                </a:lnTo>
                <a:close/>
              </a:path>
              <a:path w="65405" h="43179">
                <a:moveTo>
                  <a:pt x="32814" y="0"/>
                </a:moveTo>
                <a:lnTo>
                  <a:pt x="23372" y="761"/>
                </a:lnTo>
                <a:lnTo>
                  <a:pt x="17227" y="3809"/>
                </a:lnTo>
                <a:lnTo>
                  <a:pt x="14334" y="10667"/>
                </a:lnTo>
                <a:lnTo>
                  <a:pt x="13847" y="12191"/>
                </a:lnTo>
                <a:lnTo>
                  <a:pt x="13572" y="12953"/>
                </a:lnTo>
                <a:lnTo>
                  <a:pt x="13572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51" y="16001"/>
                </a:lnTo>
                <a:lnTo>
                  <a:pt x="26752" y="26669"/>
                </a:lnTo>
                <a:lnTo>
                  <a:pt x="23289" y="29717"/>
                </a:lnTo>
                <a:lnTo>
                  <a:pt x="17906" y="31241"/>
                </a:lnTo>
                <a:lnTo>
                  <a:pt x="54290" y="31241"/>
                </a:lnTo>
                <a:lnTo>
                  <a:pt x="51755" y="30479"/>
                </a:lnTo>
                <a:lnTo>
                  <a:pt x="48816" y="29717"/>
                </a:lnTo>
                <a:lnTo>
                  <a:pt x="45146" y="28193"/>
                </a:lnTo>
                <a:lnTo>
                  <a:pt x="42528" y="27431"/>
                </a:lnTo>
                <a:lnTo>
                  <a:pt x="40955" y="25145"/>
                </a:lnTo>
                <a:lnTo>
                  <a:pt x="47518" y="19811"/>
                </a:lnTo>
                <a:lnTo>
                  <a:pt x="50804" y="15239"/>
                </a:lnTo>
                <a:lnTo>
                  <a:pt x="50804" y="4571"/>
                </a:lnTo>
                <a:lnTo>
                  <a:pt x="44814" y="761"/>
                </a:lnTo>
                <a:lnTo>
                  <a:pt x="32814" y="0"/>
                </a:lnTo>
                <a:close/>
              </a:path>
              <a:path w="65405" h="43179">
                <a:moveTo>
                  <a:pt x="65090" y="30479"/>
                </a:moveTo>
                <a:lnTo>
                  <a:pt x="56470" y="30479"/>
                </a:lnTo>
                <a:lnTo>
                  <a:pt x="54290" y="31241"/>
                </a:lnTo>
                <a:lnTo>
                  <a:pt x="65090" y="31241"/>
                </a:lnTo>
                <a:lnTo>
                  <a:pt x="65090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2361950" y="7355575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5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5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5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5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2416051" y="7385294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09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09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09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09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09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09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09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09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2518677" y="732357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2598932" y="7414249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2691895" y="7383008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2744127" y="7325858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2770382" y="7328144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89" h="99059">
                <a:moveTo>
                  <a:pt x="46481" y="71627"/>
                </a:moveTo>
                <a:lnTo>
                  <a:pt x="40193" y="71627"/>
                </a:lnTo>
                <a:lnTo>
                  <a:pt x="40849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41" y="77723"/>
                </a:lnTo>
                <a:lnTo>
                  <a:pt x="38791" y="81171"/>
                </a:lnTo>
                <a:lnTo>
                  <a:pt x="28747" y="85754"/>
                </a:lnTo>
                <a:lnTo>
                  <a:pt x="10716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4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89" h="99059">
                <a:moveTo>
                  <a:pt x="27861" y="32765"/>
                </a:moveTo>
                <a:lnTo>
                  <a:pt x="22561" y="33527"/>
                </a:lnTo>
                <a:lnTo>
                  <a:pt x="18227" y="36575"/>
                </a:lnTo>
                <a:lnTo>
                  <a:pt x="14798" y="43433"/>
                </a:lnTo>
                <a:lnTo>
                  <a:pt x="11999" y="48767"/>
                </a:lnTo>
                <a:lnTo>
                  <a:pt x="10607" y="54101"/>
                </a:lnTo>
                <a:lnTo>
                  <a:pt x="10672" y="60959"/>
                </a:lnTo>
                <a:lnTo>
                  <a:pt x="10716" y="68579"/>
                </a:lnTo>
                <a:lnTo>
                  <a:pt x="15752" y="73151"/>
                </a:lnTo>
                <a:lnTo>
                  <a:pt x="25847" y="72389"/>
                </a:lnTo>
                <a:lnTo>
                  <a:pt x="35621" y="72389"/>
                </a:lnTo>
                <a:lnTo>
                  <a:pt x="4019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0" y="60959"/>
                </a:lnTo>
                <a:lnTo>
                  <a:pt x="30860" y="60959"/>
                </a:lnTo>
                <a:lnTo>
                  <a:pt x="27812" y="60197"/>
                </a:lnTo>
                <a:lnTo>
                  <a:pt x="20894" y="60197"/>
                </a:lnTo>
                <a:lnTo>
                  <a:pt x="17465" y="57911"/>
                </a:lnTo>
                <a:lnTo>
                  <a:pt x="25907" y="45719"/>
                </a:lnTo>
                <a:lnTo>
                  <a:pt x="41852" y="45719"/>
                </a:lnTo>
                <a:lnTo>
                  <a:pt x="40325" y="41909"/>
                </a:lnTo>
                <a:lnTo>
                  <a:pt x="36707" y="36575"/>
                </a:lnTo>
                <a:lnTo>
                  <a:pt x="32573" y="33527"/>
                </a:lnTo>
                <a:lnTo>
                  <a:pt x="27861" y="32765"/>
                </a:lnTo>
                <a:close/>
              </a:path>
              <a:path w="46989" h="99059">
                <a:moveTo>
                  <a:pt x="35621" y="72389"/>
                </a:moveTo>
                <a:lnTo>
                  <a:pt x="25847" y="72389"/>
                </a:lnTo>
                <a:lnTo>
                  <a:pt x="30800" y="73151"/>
                </a:lnTo>
                <a:lnTo>
                  <a:pt x="35621" y="72389"/>
                </a:lnTo>
                <a:close/>
              </a:path>
              <a:path w="46989" h="99059">
                <a:moveTo>
                  <a:pt x="41852" y="45719"/>
                </a:moveTo>
                <a:lnTo>
                  <a:pt x="25907" y="45719"/>
                </a:lnTo>
                <a:lnTo>
                  <a:pt x="29276" y="46481"/>
                </a:lnTo>
                <a:lnTo>
                  <a:pt x="32135" y="47243"/>
                </a:lnTo>
                <a:lnTo>
                  <a:pt x="34527" y="50291"/>
                </a:lnTo>
                <a:lnTo>
                  <a:pt x="36896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60" y="60959"/>
                </a:lnTo>
                <a:lnTo>
                  <a:pt x="45760" y="60959"/>
                </a:lnTo>
                <a:lnTo>
                  <a:pt x="44714" y="52856"/>
                </a:lnTo>
                <a:lnTo>
                  <a:pt x="41852" y="45719"/>
                </a:lnTo>
                <a:close/>
              </a:path>
              <a:path w="46989" h="99059">
                <a:moveTo>
                  <a:pt x="24896" y="0"/>
                </a:moveTo>
                <a:lnTo>
                  <a:pt x="16382" y="9143"/>
                </a:lnTo>
                <a:lnTo>
                  <a:pt x="24847" y="17525"/>
                </a:lnTo>
                <a:lnTo>
                  <a:pt x="33335" y="9143"/>
                </a:lnTo>
                <a:lnTo>
                  <a:pt x="248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2822960" y="738681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4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4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2878585" y="7328787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64" y="86224"/>
                </a:moveTo>
                <a:lnTo>
                  <a:pt x="0" y="86224"/>
                </a:lnTo>
                <a:lnTo>
                  <a:pt x="0" y="98416"/>
                </a:lnTo>
                <a:lnTo>
                  <a:pt x="13917" y="98396"/>
                </a:lnTo>
                <a:lnTo>
                  <a:pt x="29450" y="95294"/>
                </a:lnTo>
                <a:lnTo>
                  <a:pt x="38466" y="86986"/>
                </a:lnTo>
                <a:lnTo>
                  <a:pt x="28276" y="86986"/>
                </a:lnTo>
                <a:lnTo>
                  <a:pt x="13764" y="86224"/>
                </a:lnTo>
                <a:close/>
              </a:path>
              <a:path w="78739" h="98425">
                <a:moveTo>
                  <a:pt x="52471" y="73270"/>
                </a:moveTo>
                <a:lnTo>
                  <a:pt x="41196" y="73270"/>
                </a:lnTo>
                <a:lnTo>
                  <a:pt x="46719" y="80890"/>
                </a:lnTo>
                <a:lnTo>
                  <a:pt x="50910" y="86986"/>
                </a:lnTo>
                <a:lnTo>
                  <a:pt x="53769" y="89272"/>
                </a:lnTo>
                <a:lnTo>
                  <a:pt x="59673" y="96130"/>
                </a:lnTo>
                <a:lnTo>
                  <a:pt x="65388" y="98416"/>
                </a:lnTo>
                <a:lnTo>
                  <a:pt x="78674" y="98416"/>
                </a:lnTo>
                <a:lnTo>
                  <a:pt x="78674" y="86986"/>
                </a:lnTo>
                <a:lnTo>
                  <a:pt x="69616" y="86986"/>
                </a:lnTo>
                <a:lnTo>
                  <a:pt x="66044" y="86224"/>
                </a:lnTo>
                <a:lnTo>
                  <a:pt x="63566" y="84700"/>
                </a:lnTo>
                <a:lnTo>
                  <a:pt x="60329" y="82414"/>
                </a:lnTo>
                <a:lnTo>
                  <a:pt x="56195" y="77842"/>
                </a:lnTo>
                <a:lnTo>
                  <a:pt x="52471" y="73270"/>
                </a:lnTo>
                <a:close/>
              </a:path>
              <a:path w="78739" h="98425">
                <a:moveTo>
                  <a:pt x="67536" y="0"/>
                </a:moveTo>
                <a:lnTo>
                  <a:pt x="56199" y="3433"/>
                </a:lnTo>
                <a:lnTo>
                  <a:pt x="44060" y="7583"/>
                </a:lnTo>
                <a:lnTo>
                  <a:pt x="31135" y="12310"/>
                </a:lnTo>
                <a:lnTo>
                  <a:pt x="17525" y="16882"/>
                </a:lnTo>
                <a:lnTo>
                  <a:pt x="10475" y="19930"/>
                </a:lnTo>
                <a:lnTo>
                  <a:pt x="9954" y="20692"/>
                </a:lnTo>
                <a:lnTo>
                  <a:pt x="7559" y="23740"/>
                </a:lnTo>
                <a:lnTo>
                  <a:pt x="6333" y="29074"/>
                </a:lnTo>
                <a:lnTo>
                  <a:pt x="6333" y="36694"/>
                </a:lnTo>
                <a:lnTo>
                  <a:pt x="8845" y="39742"/>
                </a:lnTo>
                <a:lnTo>
                  <a:pt x="13904" y="44314"/>
                </a:lnTo>
                <a:lnTo>
                  <a:pt x="24704" y="54982"/>
                </a:lnTo>
                <a:lnTo>
                  <a:pt x="27944" y="58792"/>
                </a:lnTo>
                <a:lnTo>
                  <a:pt x="33003" y="64888"/>
                </a:lnTo>
                <a:lnTo>
                  <a:pt x="35515" y="70222"/>
                </a:lnTo>
                <a:lnTo>
                  <a:pt x="35515" y="82414"/>
                </a:lnTo>
                <a:lnTo>
                  <a:pt x="28276" y="86986"/>
                </a:lnTo>
                <a:lnTo>
                  <a:pt x="38466" y="86986"/>
                </a:lnTo>
                <a:lnTo>
                  <a:pt x="41196" y="73270"/>
                </a:lnTo>
                <a:lnTo>
                  <a:pt x="52471" y="73270"/>
                </a:lnTo>
                <a:lnTo>
                  <a:pt x="24346" y="35381"/>
                </a:lnTo>
                <a:lnTo>
                  <a:pt x="20294" y="26929"/>
                </a:lnTo>
                <a:lnTo>
                  <a:pt x="67293" y="10786"/>
                </a:lnTo>
                <a:lnTo>
                  <a:pt x="69043" y="4690"/>
                </a:lnTo>
                <a:lnTo>
                  <a:pt x="69911" y="880"/>
                </a:lnTo>
                <a:lnTo>
                  <a:pt x="67536" y="0"/>
                </a:lnTo>
                <a:close/>
              </a:path>
              <a:path w="78739" h="98425">
                <a:moveTo>
                  <a:pt x="78674" y="86224"/>
                </a:moveTo>
                <a:lnTo>
                  <a:pt x="74294" y="86224"/>
                </a:lnTo>
                <a:lnTo>
                  <a:pt x="69616" y="86986"/>
                </a:lnTo>
                <a:lnTo>
                  <a:pt x="78674" y="86986"/>
                </a:lnTo>
                <a:lnTo>
                  <a:pt x="78674" y="86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2953261" y="7339573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69" h="87629">
                <a:moveTo>
                  <a:pt x="8619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6" y="87629"/>
                </a:lnTo>
                <a:lnTo>
                  <a:pt x="20275" y="85343"/>
                </a:lnTo>
                <a:lnTo>
                  <a:pt x="24383" y="78485"/>
                </a:lnTo>
                <a:lnTo>
                  <a:pt x="87221" y="78485"/>
                </a:lnTo>
                <a:lnTo>
                  <a:pt x="88440" y="76961"/>
                </a:lnTo>
                <a:lnTo>
                  <a:pt x="88651" y="76199"/>
                </a:lnTo>
                <a:lnTo>
                  <a:pt x="16465" y="76199"/>
                </a:lnTo>
                <a:lnTo>
                  <a:pt x="8619" y="75437"/>
                </a:lnTo>
                <a:close/>
              </a:path>
              <a:path w="90169" h="87629">
                <a:moveTo>
                  <a:pt x="55482" y="78485"/>
                </a:moveTo>
                <a:lnTo>
                  <a:pt x="24383" y="78485"/>
                </a:lnTo>
                <a:lnTo>
                  <a:pt x="27050" y="85343"/>
                </a:lnTo>
                <a:lnTo>
                  <a:pt x="32324" y="87629"/>
                </a:lnTo>
                <a:lnTo>
                  <a:pt x="46421" y="87629"/>
                </a:lnTo>
                <a:lnTo>
                  <a:pt x="51483" y="85343"/>
                </a:lnTo>
                <a:lnTo>
                  <a:pt x="55482" y="78485"/>
                </a:lnTo>
                <a:close/>
              </a:path>
              <a:path w="90169" h="87629">
                <a:moveTo>
                  <a:pt x="87221" y="78485"/>
                </a:moveTo>
                <a:lnTo>
                  <a:pt x="55482" y="78485"/>
                </a:lnTo>
                <a:lnTo>
                  <a:pt x="58673" y="85343"/>
                </a:lnTo>
                <a:lnTo>
                  <a:pt x="63864" y="87629"/>
                </a:lnTo>
                <a:lnTo>
                  <a:pt x="77282" y="87629"/>
                </a:lnTo>
                <a:lnTo>
                  <a:pt x="82046" y="85343"/>
                </a:lnTo>
                <a:lnTo>
                  <a:pt x="85392" y="80771"/>
                </a:lnTo>
                <a:lnTo>
                  <a:pt x="87221" y="78485"/>
                </a:lnTo>
                <a:close/>
              </a:path>
              <a:path w="90169" h="87629">
                <a:moveTo>
                  <a:pt x="24515" y="59435"/>
                </a:moveTo>
                <a:lnTo>
                  <a:pt x="23515" y="60197"/>
                </a:lnTo>
                <a:lnTo>
                  <a:pt x="22859" y="60959"/>
                </a:lnTo>
                <a:lnTo>
                  <a:pt x="22527" y="63245"/>
                </a:lnTo>
                <a:lnTo>
                  <a:pt x="21086" y="71627"/>
                </a:lnTo>
                <a:lnTo>
                  <a:pt x="16465" y="76199"/>
                </a:lnTo>
                <a:lnTo>
                  <a:pt x="31622" y="76199"/>
                </a:lnTo>
                <a:lnTo>
                  <a:pt x="27099" y="71627"/>
                </a:lnTo>
                <a:lnTo>
                  <a:pt x="26228" y="63245"/>
                </a:lnTo>
                <a:lnTo>
                  <a:pt x="26039" y="60959"/>
                </a:lnTo>
                <a:lnTo>
                  <a:pt x="25466" y="60197"/>
                </a:lnTo>
                <a:lnTo>
                  <a:pt x="24515" y="59435"/>
                </a:lnTo>
                <a:close/>
              </a:path>
              <a:path w="90169" h="87629">
                <a:moveTo>
                  <a:pt x="39861" y="75437"/>
                </a:moveTo>
                <a:lnTo>
                  <a:pt x="31622" y="76199"/>
                </a:lnTo>
                <a:lnTo>
                  <a:pt x="44708" y="76199"/>
                </a:lnTo>
                <a:lnTo>
                  <a:pt x="39861" y="75437"/>
                </a:lnTo>
                <a:close/>
              </a:path>
              <a:path w="90169" h="87629">
                <a:moveTo>
                  <a:pt x="54995" y="59435"/>
                </a:moveTo>
                <a:lnTo>
                  <a:pt x="54150" y="60197"/>
                </a:lnTo>
                <a:lnTo>
                  <a:pt x="53528" y="60959"/>
                </a:lnTo>
                <a:lnTo>
                  <a:pt x="53233" y="63245"/>
                </a:lnTo>
                <a:lnTo>
                  <a:pt x="52626" y="67055"/>
                </a:lnTo>
                <a:lnTo>
                  <a:pt x="51623" y="70103"/>
                </a:lnTo>
                <a:lnTo>
                  <a:pt x="50185" y="71627"/>
                </a:lnTo>
                <a:lnTo>
                  <a:pt x="48194" y="74675"/>
                </a:lnTo>
                <a:lnTo>
                  <a:pt x="44708" y="76199"/>
                </a:lnTo>
                <a:lnTo>
                  <a:pt x="62377" y="76199"/>
                </a:lnTo>
                <a:lnTo>
                  <a:pt x="57994" y="71627"/>
                </a:lnTo>
                <a:lnTo>
                  <a:pt x="56851" y="62483"/>
                </a:lnTo>
                <a:lnTo>
                  <a:pt x="56576" y="60959"/>
                </a:lnTo>
                <a:lnTo>
                  <a:pt x="55946" y="60197"/>
                </a:lnTo>
                <a:lnTo>
                  <a:pt x="54995" y="59435"/>
                </a:lnTo>
                <a:close/>
              </a:path>
              <a:path w="90169" h="87629">
                <a:moveTo>
                  <a:pt x="69911" y="75437"/>
                </a:moveTo>
                <a:lnTo>
                  <a:pt x="62377" y="76199"/>
                </a:lnTo>
                <a:lnTo>
                  <a:pt x="78187" y="76199"/>
                </a:lnTo>
                <a:lnTo>
                  <a:pt x="69911" y="75437"/>
                </a:lnTo>
                <a:close/>
              </a:path>
              <a:path w="90169" h="87629">
                <a:moveTo>
                  <a:pt x="83106" y="45719"/>
                </a:moveTo>
                <a:lnTo>
                  <a:pt x="82378" y="45719"/>
                </a:lnTo>
                <a:lnTo>
                  <a:pt x="81808" y="46481"/>
                </a:lnTo>
                <a:lnTo>
                  <a:pt x="81009" y="48005"/>
                </a:lnTo>
                <a:lnTo>
                  <a:pt x="76007" y="57149"/>
                </a:lnTo>
                <a:lnTo>
                  <a:pt x="80198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7" y="76199"/>
                </a:lnTo>
                <a:lnTo>
                  <a:pt x="88651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2" y="54863"/>
                </a:lnTo>
                <a:lnTo>
                  <a:pt x="84630" y="48005"/>
                </a:lnTo>
                <a:lnTo>
                  <a:pt x="83713" y="46481"/>
                </a:lnTo>
                <a:lnTo>
                  <a:pt x="83106" y="45719"/>
                </a:lnTo>
                <a:close/>
              </a:path>
              <a:path w="90169" h="87629">
                <a:moveTo>
                  <a:pt x="54614" y="0"/>
                </a:moveTo>
                <a:lnTo>
                  <a:pt x="46670" y="8381"/>
                </a:lnTo>
                <a:lnTo>
                  <a:pt x="54614" y="16763"/>
                </a:lnTo>
                <a:lnTo>
                  <a:pt x="62566" y="8381"/>
                </a:lnTo>
                <a:lnTo>
                  <a:pt x="54614" y="0"/>
                </a:lnTo>
                <a:close/>
              </a:path>
              <a:path w="90169" h="87629">
                <a:moveTo>
                  <a:pt x="64245" y="17525"/>
                </a:moveTo>
                <a:lnTo>
                  <a:pt x="56089" y="25145"/>
                </a:lnTo>
                <a:lnTo>
                  <a:pt x="64245" y="33527"/>
                </a:lnTo>
                <a:lnTo>
                  <a:pt x="72329" y="25145"/>
                </a:lnTo>
                <a:lnTo>
                  <a:pt x="64245" y="17525"/>
                </a:lnTo>
                <a:close/>
              </a:path>
              <a:path w="90169" h="87629">
                <a:moveTo>
                  <a:pt x="45089" y="17525"/>
                </a:moveTo>
                <a:lnTo>
                  <a:pt x="36956" y="25145"/>
                </a:lnTo>
                <a:lnTo>
                  <a:pt x="45040" y="33527"/>
                </a:lnTo>
                <a:lnTo>
                  <a:pt x="53196" y="25145"/>
                </a:lnTo>
                <a:lnTo>
                  <a:pt x="4508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3110462" y="7376135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3222009" y="732357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239780" y="7400533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533150" y="7564363"/>
            <a:ext cx="6647023" cy="166626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6977390" y="7872979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61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09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09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043684" y="7874503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4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4" h="64770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4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4" h="64770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4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7097786" y="789507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60"/>
                </a:moveTo>
                <a:lnTo>
                  <a:pt x="23225" y="67531"/>
                </a:lnTo>
                <a:lnTo>
                  <a:pt x="31821" y="76199"/>
                </a:lnTo>
                <a:lnTo>
                  <a:pt x="40477" y="67629"/>
                </a:lnTo>
                <a:lnTo>
                  <a:pt x="31943" y="58960"/>
                </a:lnTo>
                <a:close/>
              </a:path>
              <a:path w="40640" h="76200">
                <a:moveTo>
                  <a:pt x="13350" y="59054"/>
                </a:moveTo>
                <a:lnTo>
                  <a:pt x="4693" y="67629"/>
                </a:lnTo>
                <a:lnTo>
                  <a:pt x="13319" y="76199"/>
                </a:lnTo>
                <a:lnTo>
                  <a:pt x="21976" y="67629"/>
                </a:lnTo>
                <a:lnTo>
                  <a:pt x="13350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7147315" y="7820401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4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77"/>
                </a:lnTo>
                <a:lnTo>
                  <a:pt x="20787" y="121157"/>
                </a:lnTo>
                <a:lnTo>
                  <a:pt x="21549" y="121157"/>
                </a:lnTo>
                <a:lnTo>
                  <a:pt x="22280" y="120063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4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2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0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4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4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4">
                <a:moveTo>
                  <a:pt x="26903" y="8381"/>
                </a:moveTo>
                <a:lnTo>
                  <a:pt x="954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4">
                <a:moveTo>
                  <a:pt x="1792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22" y="2285"/>
                </a:lnTo>
                <a:close/>
              </a:path>
              <a:path w="36195" h="121284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4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6899665" y="7924034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7619" y="0"/>
                </a:moveTo>
                <a:lnTo>
                  <a:pt x="554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72"/>
                </a:lnTo>
                <a:lnTo>
                  <a:pt x="5547" y="15239"/>
                </a:lnTo>
                <a:lnTo>
                  <a:pt x="9662" y="15239"/>
                </a:lnTo>
                <a:lnTo>
                  <a:pt x="11429" y="14572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40770" y="7835641"/>
            <a:ext cx="2615190" cy="15138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219967" y="7835641"/>
            <a:ext cx="2278593" cy="151380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562356" y="7835641"/>
            <a:ext cx="1273301" cy="151382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3621542" y="813206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3681739" y="815568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64" y="50243"/>
                </a:lnTo>
                <a:lnTo>
                  <a:pt x="4175" y="77961"/>
                </a:lnTo>
                <a:lnTo>
                  <a:pt x="1402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41" y="80820"/>
                </a:lnTo>
                <a:lnTo>
                  <a:pt x="12039" y="82439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39"/>
                </a:lnTo>
                <a:lnTo>
                  <a:pt x="33424" y="75631"/>
                </a:lnTo>
                <a:lnTo>
                  <a:pt x="40901" y="65120"/>
                </a:lnTo>
                <a:lnTo>
                  <a:pt x="45765" y="53366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3738128" y="8108437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3900190" y="8149586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4" h="95250">
                <a:moveTo>
                  <a:pt x="29717" y="25907"/>
                </a:moveTo>
                <a:lnTo>
                  <a:pt x="13441" y="25907"/>
                </a:lnTo>
                <a:lnTo>
                  <a:pt x="10728" y="26669"/>
                </a:lnTo>
                <a:lnTo>
                  <a:pt x="8442" y="28193"/>
                </a:lnTo>
                <a:lnTo>
                  <a:pt x="6918" y="29717"/>
                </a:lnTo>
                <a:lnTo>
                  <a:pt x="5242" y="31241"/>
                </a:lnTo>
                <a:lnTo>
                  <a:pt x="3322" y="34289"/>
                </a:lnTo>
                <a:lnTo>
                  <a:pt x="1036" y="37337"/>
                </a:lnTo>
                <a:lnTo>
                  <a:pt x="0" y="39623"/>
                </a:lnTo>
                <a:lnTo>
                  <a:pt x="3934" y="81143"/>
                </a:lnTo>
                <a:lnTo>
                  <a:pt x="4846" y="94725"/>
                </a:lnTo>
                <a:lnTo>
                  <a:pt x="4998" y="95249"/>
                </a:lnTo>
                <a:lnTo>
                  <a:pt x="5577" y="95249"/>
                </a:lnTo>
                <a:lnTo>
                  <a:pt x="6035" y="94582"/>
                </a:lnTo>
                <a:lnTo>
                  <a:pt x="6614" y="93344"/>
                </a:lnTo>
                <a:lnTo>
                  <a:pt x="9479" y="87822"/>
                </a:lnTo>
                <a:lnTo>
                  <a:pt x="10911" y="83106"/>
                </a:lnTo>
                <a:lnTo>
                  <a:pt x="10902" y="77687"/>
                </a:lnTo>
                <a:lnTo>
                  <a:pt x="10542" y="67594"/>
                </a:lnTo>
                <a:lnTo>
                  <a:pt x="9653" y="54622"/>
                </a:lnTo>
                <a:lnTo>
                  <a:pt x="8229" y="38861"/>
                </a:lnTo>
                <a:lnTo>
                  <a:pt x="10789" y="37337"/>
                </a:lnTo>
                <a:lnTo>
                  <a:pt x="50834" y="37337"/>
                </a:lnTo>
                <a:lnTo>
                  <a:pt x="52760" y="34289"/>
                </a:lnTo>
                <a:lnTo>
                  <a:pt x="55046" y="30479"/>
                </a:lnTo>
                <a:lnTo>
                  <a:pt x="55595" y="28955"/>
                </a:lnTo>
                <a:lnTo>
                  <a:pt x="47518" y="28955"/>
                </a:lnTo>
                <a:lnTo>
                  <a:pt x="38039" y="27431"/>
                </a:lnTo>
                <a:lnTo>
                  <a:pt x="29717" y="25907"/>
                </a:lnTo>
                <a:close/>
              </a:path>
              <a:path w="56514" h="95250">
                <a:moveTo>
                  <a:pt x="50834" y="37337"/>
                </a:moveTo>
                <a:lnTo>
                  <a:pt x="27950" y="37337"/>
                </a:lnTo>
                <a:lnTo>
                  <a:pt x="33771" y="38861"/>
                </a:lnTo>
                <a:lnTo>
                  <a:pt x="39563" y="39623"/>
                </a:lnTo>
                <a:lnTo>
                  <a:pt x="43921" y="40385"/>
                </a:lnTo>
                <a:lnTo>
                  <a:pt x="48371" y="40385"/>
                </a:lnTo>
                <a:lnTo>
                  <a:pt x="50352" y="38099"/>
                </a:lnTo>
                <a:lnTo>
                  <a:pt x="50834" y="37337"/>
                </a:lnTo>
                <a:close/>
              </a:path>
              <a:path w="56514" h="95250">
                <a:moveTo>
                  <a:pt x="50078" y="12191"/>
                </a:moveTo>
                <a:lnTo>
                  <a:pt x="28193" y="12191"/>
                </a:lnTo>
                <a:lnTo>
                  <a:pt x="31760" y="12953"/>
                </a:lnTo>
                <a:lnTo>
                  <a:pt x="35600" y="14477"/>
                </a:lnTo>
                <a:lnTo>
                  <a:pt x="39745" y="18287"/>
                </a:lnTo>
                <a:lnTo>
                  <a:pt x="43494" y="22097"/>
                </a:lnTo>
                <a:lnTo>
                  <a:pt x="46085" y="25145"/>
                </a:lnTo>
                <a:lnTo>
                  <a:pt x="47518" y="28955"/>
                </a:lnTo>
                <a:lnTo>
                  <a:pt x="55595" y="28955"/>
                </a:lnTo>
                <a:lnTo>
                  <a:pt x="56144" y="27431"/>
                </a:lnTo>
                <a:lnTo>
                  <a:pt x="56144" y="20573"/>
                </a:lnTo>
                <a:lnTo>
                  <a:pt x="53126" y="15239"/>
                </a:lnTo>
                <a:lnTo>
                  <a:pt x="50078" y="12191"/>
                </a:lnTo>
                <a:close/>
              </a:path>
              <a:path w="56514" h="95250">
                <a:moveTo>
                  <a:pt x="30540" y="0"/>
                </a:moveTo>
                <a:lnTo>
                  <a:pt x="26426" y="761"/>
                </a:lnTo>
                <a:lnTo>
                  <a:pt x="22799" y="3047"/>
                </a:lnTo>
                <a:lnTo>
                  <a:pt x="19568" y="7619"/>
                </a:lnTo>
                <a:lnTo>
                  <a:pt x="16855" y="11429"/>
                </a:lnTo>
                <a:lnTo>
                  <a:pt x="15483" y="15239"/>
                </a:lnTo>
                <a:lnTo>
                  <a:pt x="15483" y="20573"/>
                </a:lnTo>
                <a:lnTo>
                  <a:pt x="15849" y="22859"/>
                </a:lnTo>
                <a:lnTo>
                  <a:pt x="16520" y="25907"/>
                </a:lnTo>
                <a:lnTo>
                  <a:pt x="22463" y="25907"/>
                </a:lnTo>
                <a:lnTo>
                  <a:pt x="21396" y="22859"/>
                </a:lnTo>
                <a:lnTo>
                  <a:pt x="20817" y="19811"/>
                </a:lnTo>
                <a:lnTo>
                  <a:pt x="20817" y="14477"/>
                </a:lnTo>
                <a:lnTo>
                  <a:pt x="23286" y="12953"/>
                </a:lnTo>
                <a:lnTo>
                  <a:pt x="28193" y="12191"/>
                </a:lnTo>
                <a:lnTo>
                  <a:pt x="50078" y="12191"/>
                </a:lnTo>
                <a:lnTo>
                  <a:pt x="47030" y="9143"/>
                </a:lnTo>
                <a:lnTo>
                  <a:pt x="40995" y="3047"/>
                </a:lnTo>
                <a:lnTo>
                  <a:pt x="35478" y="761"/>
                </a:lnTo>
                <a:lnTo>
                  <a:pt x="30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3970948" y="809472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3994922" y="8145013"/>
            <a:ext cx="100330" cy="81915"/>
          </a:xfrm>
          <a:custGeom>
            <a:avLst/>
            <a:gdLst/>
            <a:ahLst/>
            <a:cxnLst/>
            <a:rect l="l" t="t" r="r" b="b"/>
            <a:pathLst>
              <a:path w="100329" h="81915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81915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81915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8191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81915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  <a:path w="100329" h="81915">
                <a:moveTo>
                  <a:pt x="49469" y="64581"/>
                </a:moveTo>
                <a:lnTo>
                  <a:pt x="40690" y="73057"/>
                </a:lnTo>
                <a:lnTo>
                  <a:pt x="49469" y="81533"/>
                </a:lnTo>
                <a:lnTo>
                  <a:pt x="58216" y="73057"/>
                </a:lnTo>
                <a:lnTo>
                  <a:pt x="49469" y="645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4090934" y="811605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4134123" y="809243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3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4218950" y="8138917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63"/>
                </a:lnTo>
                <a:lnTo>
                  <a:pt x="1219" y="62483"/>
                </a:lnTo>
                <a:lnTo>
                  <a:pt x="0" y="67723"/>
                </a:lnTo>
                <a:lnTo>
                  <a:pt x="14" y="73151"/>
                </a:lnTo>
                <a:lnTo>
                  <a:pt x="2817" y="85374"/>
                </a:lnTo>
                <a:lnTo>
                  <a:pt x="11794" y="95618"/>
                </a:lnTo>
                <a:lnTo>
                  <a:pt x="22169" y="99898"/>
                </a:lnTo>
                <a:lnTo>
                  <a:pt x="37168" y="101250"/>
                </a:lnTo>
                <a:lnTo>
                  <a:pt x="49466" y="99437"/>
                </a:lnTo>
                <a:lnTo>
                  <a:pt x="61921" y="95056"/>
                </a:lnTo>
                <a:lnTo>
                  <a:pt x="71442" y="88391"/>
                </a:lnTo>
                <a:lnTo>
                  <a:pt x="24688" y="88391"/>
                </a:lnTo>
                <a:lnTo>
                  <a:pt x="17617" y="85868"/>
                </a:lnTo>
                <a:lnTo>
                  <a:pt x="12953" y="80723"/>
                </a:lnTo>
                <a:lnTo>
                  <a:pt x="9418" y="76867"/>
                </a:lnTo>
                <a:lnTo>
                  <a:pt x="7619" y="72246"/>
                </a:lnTo>
                <a:lnTo>
                  <a:pt x="7643" y="61340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4"/>
                </a:lnTo>
                <a:lnTo>
                  <a:pt x="76199" y="69579"/>
                </a:lnTo>
                <a:lnTo>
                  <a:pt x="75895" y="71103"/>
                </a:lnTo>
                <a:lnTo>
                  <a:pt x="75316" y="72341"/>
                </a:lnTo>
                <a:lnTo>
                  <a:pt x="73670" y="76056"/>
                </a:lnTo>
                <a:lnTo>
                  <a:pt x="69433" y="79534"/>
                </a:lnTo>
                <a:lnTo>
                  <a:pt x="59489" y="84009"/>
                </a:lnTo>
                <a:lnTo>
                  <a:pt x="47577" y="87296"/>
                </a:lnTo>
                <a:lnTo>
                  <a:pt x="34168" y="88391"/>
                </a:lnTo>
                <a:lnTo>
                  <a:pt x="71442" y="88391"/>
                </a:lnTo>
                <a:lnTo>
                  <a:pt x="73085" y="87242"/>
                </a:lnTo>
                <a:lnTo>
                  <a:pt x="79491" y="76961"/>
                </a:lnTo>
                <a:lnTo>
                  <a:pt x="80863" y="73151"/>
                </a:lnTo>
                <a:lnTo>
                  <a:pt x="81533" y="69198"/>
                </a:lnTo>
                <a:lnTo>
                  <a:pt x="81524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4311151" y="8077196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4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77"/>
                </a:lnTo>
                <a:lnTo>
                  <a:pt x="20817" y="121157"/>
                </a:lnTo>
                <a:lnTo>
                  <a:pt x="21579" y="121157"/>
                </a:lnTo>
                <a:lnTo>
                  <a:pt x="22280" y="120063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4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5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3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7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4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4">
                <a:moveTo>
                  <a:pt x="26903" y="8381"/>
                </a:moveTo>
                <a:lnTo>
                  <a:pt x="957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4">
                <a:moveTo>
                  <a:pt x="1795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52" y="2285"/>
                </a:lnTo>
                <a:close/>
              </a:path>
              <a:path w="36195" h="121284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4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4410974" y="8130536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7" y="100085"/>
                </a:lnTo>
                <a:lnTo>
                  <a:pt x="1036" y="104299"/>
                </a:lnTo>
                <a:lnTo>
                  <a:pt x="0" y="104869"/>
                </a:lnTo>
                <a:lnTo>
                  <a:pt x="0" y="106204"/>
                </a:lnTo>
                <a:lnTo>
                  <a:pt x="1005" y="106679"/>
                </a:lnTo>
                <a:lnTo>
                  <a:pt x="8961" y="107822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50"/>
                </a:lnTo>
                <a:lnTo>
                  <a:pt x="42200" y="90782"/>
                </a:lnTo>
                <a:lnTo>
                  <a:pt x="47128" y="78917"/>
                </a:lnTo>
                <a:lnTo>
                  <a:pt x="48767" y="66437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4473975" y="809243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3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4559787" y="814499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19" y="27446"/>
                </a:moveTo>
                <a:lnTo>
                  <a:pt x="12578" y="27446"/>
                </a:lnTo>
                <a:lnTo>
                  <a:pt x="10688" y="28970"/>
                </a:lnTo>
                <a:lnTo>
                  <a:pt x="5569" y="36187"/>
                </a:lnTo>
                <a:lnTo>
                  <a:pt x="1278" y="47619"/>
                </a:lnTo>
                <a:lnTo>
                  <a:pt x="0" y="61298"/>
                </a:lnTo>
                <a:lnTo>
                  <a:pt x="4197" y="71827"/>
                </a:lnTo>
                <a:lnTo>
                  <a:pt x="15823" y="82427"/>
                </a:lnTo>
                <a:lnTo>
                  <a:pt x="26767" y="85064"/>
                </a:lnTo>
                <a:lnTo>
                  <a:pt x="44498" y="85606"/>
                </a:lnTo>
                <a:lnTo>
                  <a:pt x="57107" y="83590"/>
                </a:lnTo>
                <a:lnTo>
                  <a:pt x="68600" y="80024"/>
                </a:lnTo>
                <a:lnTo>
                  <a:pt x="76921" y="76738"/>
                </a:lnTo>
                <a:lnTo>
                  <a:pt x="81108" y="73928"/>
                </a:lnTo>
                <a:lnTo>
                  <a:pt x="25013" y="73928"/>
                </a:lnTo>
                <a:lnTo>
                  <a:pt x="17729" y="71261"/>
                </a:lnTo>
                <a:lnTo>
                  <a:pt x="12760" y="65927"/>
                </a:lnTo>
                <a:lnTo>
                  <a:pt x="9194" y="61974"/>
                </a:lnTo>
                <a:lnTo>
                  <a:pt x="7396" y="57545"/>
                </a:lnTo>
                <a:lnTo>
                  <a:pt x="7396" y="46496"/>
                </a:lnTo>
                <a:lnTo>
                  <a:pt x="9286" y="38876"/>
                </a:lnTo>
                <a:lnTo>
                  <a:pt x="13096" y="31256"/>
                </a:lnTo>
                <a:lnTo>
                  <a:pt x="13675" y="30494"/>
                </a:lnTo>
                <a:lnTo>
                  <a:pt x="13891" y="29145"/>
                </a:lnTo>
                <a:lnTo>
                  <a:pt x="13919" y="27446"/>
                </a:lnTo>
                <a:close/>
              </a:path>
              <a:path w="99060" h="85725">
                <a:moveTo>
                  <a:pt x="78434" y="0"/>
                </a:moveTo>
                <a:lnTo>
                  <a:pt x="68381" y="5263"/>
                </a:lnTo>
                <a:lnTo>
                  <a:pt x="57224" y="16696"/>
                </a:lnTo>
                <a:lnTo>
                  <a:pt x="50146" y="29145"/>
                </a:lnTo>
                <a:lnTo>
                  <a:pt x="47782" y="39638"/>
                </a:lnTo>
                <a:lnTo>
                  <a:pt x="47782" y="43448"/>
                </a:lnTo>
                <a:lnTo>
                  <a:pt x="49123" y="45734"/>
                </a:lnTo>
                <a:lnTo>
                  <a:pt x="51714" y="47258"/>
                </a:lnTo>
                <a:lnTo>
                  <a:pt x="53573" y="48782"/>
                </a:lnTo>
                <a:lnTo>
                  <a:pt x="57048" y="49544"/>
                </a:lnTo>
                <a:lnTo>
                  <a:pt x="62138" y="50306"/>
                </a:lnTo>
                <a:lnTo>
                  <a:pt x="75976" y="52973"/>
                </a:lnTo>
                <a:lnTo>
                  <a:pt x="82834" y="55354"/>
                </a:lnTo>
                <a:lnTo>
                  <a:pt x="82779" y="58314"/>
                </a:lnTo>
                <a:lnTo>
                  <a:pt x="76770" y="65401"/>
                </a:lnTo>
                <a:lnTo>
                  <a:pt x="59822" y="71139"/>
                </a:lnTo>
                <a:lnTo>
                  <a:pt x="46976" y="73231"/>
                </a:lnTo>
                <a:lnTo>
                  <a:pt x="34706" y="73928"/>
                </a:lnTo>
                <a:lnTo>
                  <a:pt x="81108" y="73928"/>
                </a:lnTo>
                <a:lnTo>
                  <a:pt x="82316" y="73117"/>
                </a:lnTo>
                <a:lnTo>
                  <a:pt x="84785" y="69118"/>
                </a:lnTo>
                <a:lnTo>
                  <a:pt x="88595" y="63117"/>
                </a:lnTo>
                <a:lnTo>
                  <a:pt x="90454" y="57213"/>
                </a:lnTo>
                <a:lnTo>
                  <a:pt x="90454" y="50306"/>
                </a:lnTo>
                <a:lnTo>
                  <a:pt x="90271" y="48782"/>
                </a:lnTo>
                <a:lnTo>
                  <a:pt x="89814" y="48782"/>
                </a:lnTo>
                <a:lnTo>
                  <a:pt x="87985" y="44972"/>
                </a:lnTo>
                <a:lnTo>
                  <a:pt x="81554" y="42686"/>
                </a:lnTo>
                <a:lnTo>
                  <a:pt x="70490" y="40400"/>
                </a:lnTo>
                <a:lnTo>
                  <a:pt x="60431" y="38876"/>
                </a:lnTo>
                <a:lnTo>
                  <a:pt x="55402" y="35828"/>
                </a:lnTo>
                <a:lnTo>
                  <a:pt x="55402" y="29732"/>
                </a:lnTo>
                <a:lnTo>
                  <a:pt x="57932" y="25922"/>
                </a:lnTo>
                <a:lnTo>
                  <a:pt x="62961" y="20588"/>
                </a:lnTo>
                <a:lnTo>
                  <a:pt x="69057" y="14492"/>
                </a:lnTo>
                <a:lnTo>
                  <a:pt x="75671" y="12206"/>
                </a:lnTo>
                <a:lnTo>
                  <a:pt x="82834" y="11444"/>
                </a:lnTo>
                <a:lnTo>
                  <a:pt x="97899" y="11444"/>
                </a:lnTo>
                <a:lnTo>
                  <a:pt x="96154" y="3824"/>
                </a:lnTo>
                <a:lnTo>
                  <a:pt x="90911" y="14"/>
                </a:lnTo>
                <a:lnTo>
                  <a:pt x="78434" y="0"/>
                </a:lnTo>
                <a:close/>
              </a:path>
              <a:path w="99060" h="85725">
                <a:moveTo>
                  <a:pt x="97899" y="11444"/>
                </a:moveTo>
                <a:lnTo>
                  <a:pt x="82834" y="11444"/>
                </a:lnTo>
                <a:lnTo>
                  <a:pt x="88016" y="12206"/>
                </a:lnTo>
                <a:lnTo>
                  <a:pt x="92252" y="12968"/>
                </a:lnTo>
                <a:lnTo>
                  <a:pt x="95605" y="14492"/>
                </a:lnTo>
                <a:lnTo>
                  <a:pt x="97190" y="15254"/>
                </a:lnTo>
                <a:lnTo>
                  <a:pt x="98592" y="15254"/>
                </a:lnTo>
                <a:lnTo>
                  <a:pt x="98531" y="13730"/>
                </a:lnTo>
                <a:lnTo>
                  <a:pt x="98074" y="12206"/>
                </a:lnTo>
                <a:lnTo>
                  <a:pt x="97899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4663957" y="8169398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1005" y="65483"/>
                </a:lnTo>
                <a:lnTo>
                  <a:pt x="0" y="66007"/>
                </a:lnTo>
                <a:lnTo>
                  <a:pt x="0" y="67342"/>
                </a:lnTo>
                <a:lnTo>
                  <a:pt x="100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6002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4720345" y="816635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76"/>
                </a:moveTo>
                <a:lnTo>
                  <a:pt x="23469" y="53151"/>
                </a:lnTo>
                <a:lnTo>
                  <a:pt x="32125" y="61721"/>
                </a:lnTo>
                <a:lnTo>
                  <a:pt x="40812" y="53151"/>
                </a:lnTo>
                <a:lnTo>
                  <a:pt x="32125" y="44576"/>
                </a:lnTo>
                <a:close/>
              </a:path>
              <a:path w="57785" h="62229">
                <a:moveTo>
                  <a:pt x="13045" y="45101"/>
                </a:moveTo>
                <a:lnTo>
                  <a:pt x="4998" y="53151"/>
                </a:lnTo>
                <a:lnTo>
                  <a:pt x="13655" y="61721"/>
                </a:lnTo>
                <a:lnTo>
                  <a:pt x="21762" y="53672"/>
                </a:lnTo>
                <a:lnTo>
                  <a:pt x="13045" y="45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4773686" y="8092436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40">
                <a:moveTo>
                  <a:pt x="69372" y="16001"/>
                </a:moveTo>
                <a:lnTo>
                  <a:pt x="57104" y="19635"/>
                </a:lnTo>
                <a:lnTo>
                  <a:pt x="44935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81" y="64556"/>
                </a:lnTo>
                <a:lnTo>
                  <a:pt x="31888" y="75035"/>
                </a:lnTo>
                <a:lnTo>
                  <a:pt x="32843" y="85489"/>
                </a:lnTo>
                <a:lnTo>
                  <a:pt x="22791" y="90347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2" y="90459"/>
                </a:lnTo>
                <a:lnTo>
                  <a:pt x="39866" y="81937"/>
                </a:lnTo>
                <a:lnTo>
                  <a:pt x="37478" y="65645"/>
                </a:lnTo>
                <a:lnTo>
                  <a:pt x="33463" y="53715"/>
                </a:lnTo>
                <a:lnTo>
                  <a:pt x="31045" y="38185"/>
                </a:lnTo>
                <a:lnTo>
                  <a:pt x="43789" y="34136"/>
                </a:lnTo>
                <a:lnTo>
                  <a:pt x="55423" y="30831"/>
                </a:lnTo>
                <a:lnTo>
                  <a:pt x="6595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40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4914656" y="812977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4971043" y="8145013"/>
            <a:ext cx="100330" cy="81915"/>
          </a:xfrm>
          <a:custGeom>
            <a:avLst/>
            <a:gdLst/>
            <a:ahLst/>
            <a:cxnLst/>
            <a:rect l="l" t="t" r="r" b="b"/>
            <a:pathLst>
              <a:path w="100329" h="81915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81915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81915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8191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81915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  <a:path w="100329" h="81915">
                <a:moveTo>
                  <a:pt x="49469" y="64581"/>
                </a:moveTo>
                <a:lnTo>
                  <a:pt x="40690" y="73057"/>
                </a:lnTo>
                <a:lnTo>
                  <a:pt x="49469" y="81533"/>
                </a:lnTo>
                <a:lnTo>
                  <a:pt x="58216" y="73057"/>
                </a:lnTo>
                <a:lnTo>
                  <a:pt x="49469" y="645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065531" y="816635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76"/>
                </a:moveTo>
                <a:lnTo>
                  <a:pt x="23469" y="53151"/>
                </a:lnTo>
                <a:lnTo>
                  <a:pt x="32125" y="61721"/>
                </a:lnTo>
                <a:lnTo>
                  <a:pt x="40812" y="53151"/>
                </a:lnTo>
                <a:lnTo>
                  <a:pt x="32125" y="44576"/>
                </a:lnTo>
                <a:close/>
              </a:path>
              <a:path w="57785" h="62229">
                <a:moveTo>
                  <a:pt x="13045" y="45101"/>
                </a:moveTo>
                <a:lnTo>
                  <a:pt x="4998" y="53151"/>
                </a:lnTo>
                <a:lnTo>
                  <a:pt x="13655" y="61721"/>
                </a:lnTo>
                <a:lnTo>
                  <a:pt x="21762" y="53672"/>
                </a:lnTo>
                <a:lnTo>
                  <a:pt x="13045" y="45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118872" y="8124439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172974" y="811605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270510" y="8155682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26" y="50197"/>
                </a:lnTo>
                <a:lnTo>
                  <a:pt x="37703" y="54769"/>
                </a:lnTo>
                <a:lnTo>
                  <a:pt x="35143" y="58485"/>
                </a:lnTo>
                <a:lnTo>
                  <a:pt x="32217" y="61673"/>
                </a:lnTo>
                <a:lnTo>
                  <a:pt x="26814" y="66194"/>
                </a:lnTo>
                <a:lnTo>
                  <a:pt x="15999" y="73307"/>
                </a:lnTo>
                <a:lnTo>
                  <a:pt x="4419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71" y="80771"/>
                </a:lnTo>
                <a:lnTo>
                  <a:pt x="12070" y="82439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47"/>
                </a:lnTo>
                <a:lnTo>
                  <a:pt x="36396" y="72625"/>
                </a:lnTo>
                <a:lnTo>
                  <a:pt x="43272" y="61636"/>
                </a:lnTo>
                <a:lnTo>
                  <a:pt x="47394" y="49601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66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393192" y="818311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27"/>
                </a:lnTo>
                <a:lnTo>
                  <a:pt x="2682" y="18717"/>
                </a:lnTo>
                <a:lnTo>
                  <a:pt x="883" y="23908"/>
                </a:lnTo>
                <a:lnTo>
                  <a:pt x="0" y="28623"/>
                </a:lnTo>
                <a:lnTo>
                  <a:pt x="233" y="37063"/>
                </a:lnTo>
                <a:lnTo>
                  <a:pt x="3877" y="47521"/>
                </a:lnTo>
                <a:lnTo>
                  <a:pt x="12468" y="54955"/>
                </a:lnTo>
                <a:lnTo>
                  <a:pt x="26688" y="59353"/>
                </a:lnTo>
                <a:lnTo>
                  <a:pt x="47219" y="60704"/>
                </a:lnTo>
                <a:lnTo>
                  <a:pt x="61736" y="58933"/>
                </a:lnTo>
                <a:lnTo>
                  <a:pt x="73244" y="55467"/>
                </a:lnTo>
                <a:lnTo>
                  <a:pt x="81747" y="50291"/>
                </a:lnTo>
                <a:lnTo>
                  <a:pt x="84457" y="48005"/>
                </a:lnTo>
                <a:lnTo>
                  <a:pt x="30022" y="48005"/>
                </a:lnTo>
                <a:lnTo>
                  <a:pt x="23317" y="46674"/>
                </a:lnTo>
                <a:lnTo>
                  <a:pt x="11064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40"/>
                </a:lnTo>
                <a:lnTo>
                  <a:pt x="5041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46" y="29812"/>
                </a:lnTo>
                <a:lnTo>
                  <a:pt x="57454" y="31385"/>
                </a:lnTo>
                <a:lnTo>
                  <a:pt x="58887" y="31815"/>
                </a:lnTo>
                <a:lnTo>
                  <a:pt x="78699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41" y="45052"/>
                </a:lnTo>
                <a:lnTo>
                  <a:pt x="54863" y="47576"/>
                </a:lnTo>
                <a:lnTo>
                  <a:pt x="46878" y="48005"/>
                </a:lnTo>
                <a:lnTo>
                  <a:pt x="84457" y="48005"/>
                </a:lnTo>
                <a:lnTo>
                  <a:pt x="86715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41" y="26621"/>
                </a:lnTo>
                <a:lnTo>
                  <a:pt x="63002" y="22003"/>
                </a:lnTo>
                <a:lnTo>
                  <a:pt x="57759" y="20525"/>
                </a:lnTo>
                <a:lnTo>
                  <a:pt x="57759" y="17574"/>
                </a:lnTo>
                <a:lnTo>
                  <a:pt x="59710" y="15764"/>
                </a:lnTo>
                <a:lnTo>
                  <a:pt x="63550" y="14429"/>
                </a:lnTo>
                <a:lnTo>
                  <a:pt x="66415" y="13478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486156" y="8092436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40">
                <a:moveTo>
                  <a:pt x="69372" y="16001"/>
                </a:moveTo>
                <a:lnTo>
                  <a:pt x="57096" y="19635"/>
                </a:lnTo>
                <a:lnTo>
                  <a:pt x="44922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60" y="64535"/>
                </a:lnTo>
                <a:lnTo>
                  <a:pt x="31867" y="75023"/>
                </a:lnTo>
                <a:lnTo>
                  <a:pt x="32826" y="85477"/>
                </a:lnTo>
                <a:lnTo>
                  <a:pt x="22794" y="90344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3" y="90458"/>
                </a:lnTo>
                <a:lnTo>
                  <a:pt x="39865" y="81936"/>
                </a:lnTo>
                <a:lnTo>
                  <a:pt x="37470" y="65645"/>
                </a:lnTo>
                <a:lnTo>
                  <a:pt x="33439" y="53717"/>
                </a:lnTo>
                <a:lnTo>
                  <a:pt x="31009" y="38193"/>
                </a:lnTo>
                <a:lnTo>
                  <a:pt x="43759" y="34140"/>
                </a:lnTo>
                <a:lnTo>
                  <a:pt x="55400" y="30832"/>
                </a:lnTo>
                <a:lnTo>
                  <a:pt x="6592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40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565404" y="8129774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61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09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09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5632460" y="811605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5667512" y="8130536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7" y="100085"/>
                </a:lnTo>
                <a:lnTo>
                  <a:pt x="1036" y="104299"/>
                </a:lnTo>
                <a:lnTo>
                  <a:pt x="0" y="104869"/>
                </a:lnTo>
                <a:lnTo>
                  <a:pt x="0" y="106204"/>
                </a:lnTo>
                <a:lnTo>
                  <a:pt x="975" y="106679"/>
                </a:lnTo>
                <a:lnTo>
                  <a:pt x="8961" y="107822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50"/>
                </a:lnTo>
                <a:lnTo>
                  <a:pt x="42200" y="90782"/>
                </a:lnTo>
                <a:lnTo>
                  <a:pt x="47128" y="78917"/>
                </a:lnTo>
                <a:lnTo>
                  <a:pt x="48767" y="66437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5783336" y="816939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4" y="61237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61" y="68960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388"/>
                </a:lnTo>
                <a:lnTo>
                  <a:pt x="42145" y="52088"/>
                </a:lnTo>
                <a:lnTo>
                  <a:pt x="47114" y="40218"/>
                </a:lnTo>
                <a:lnTo>
                  <a:pt x="48767" y="27764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5845819" y="813206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5972312" y="818311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27"/>
                </a:lnTo>
                <a:lnTo>
                  <a:pt x="2682" y="18717"/>
                </a:lnTo>
                <a:lnTo>
                  <a:pt x="883" y="23908"/>
                </a:lnTo>
                <a:lnTo>
                  <a:pt x="0" y="28623"/>
                </a:lnTo>
                <a:lnTo>
                  <a:pt x="233" y="37063"/>
                </a:lnTo>
                <a:lnTo>
                  <a:pt x="3877" y="47521"/>
                </a:lnTo>
                <a:lnTo>
                  <a:pt x="12468" y="54955"/>
                </a:lnTo>
                <a:lnTo>
                  <a:pt x="26688" y="59353"/>
                </a:lnTo>
                <a:lnTo>
                  <a:pt x="47219" y="60704"/>
                </a:lnTo>
                <a:lnTo>
                  <a:pt x="61736" y="58933"/>
                </a:lnTo>
                <a:lnTo>
                  <a:pt x="73244" y="55467"/>
                </a:lnTo>
                <a:lnTo>
                  <a:pt x="81747" y="50291"/>
                </a:lnTo>
                <a:lnTo>
                  <a:pt x="84457" y="48005"/>
                </a:lnTo>
                <a:lnTo>
                  <a:pt x="30022" y="48005"/>
                </a:lnTo>
                <a:lnTo>
                  <a:pt x="23317" y="46674"/>
                </a:lnTo>
                <a:lnTo>
                  <a:pt x="11064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40"/>
                </a:lnTo>
                <a:lnTo>
                  <a:pt x="5041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46" y="29812"/>
                </a:lnTo>
                <a:lnTo>
                  <a:pt x="57454" y="31385"/>
                </a:lnTo>
                <a:lnTo>
                  <a:pt x="58887" y="31815"/>
                </a:lnTo>
                <a:lnTo>
                  <a:pt x="78699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41" y="45052"/>
                </a:lnTo>
                <a:lnTo>
                  <a:pt x="54863" y="47576"/>
                </a:lnTo>
                <a:lnTo>
                  <a:pt x="46878" y="48005"/>
                </a:lnTo>
                <a:lnTo>
                  <a:pt x="84457" y="48005"/>
                </a:lnTo>
                <a:lnTo>
                  <a:pt x="86715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41" y="26621"/>
                </a:lnTo>
                <a:lnTo>
                  <a:pt x="63002" y="22003"/>
                </a:lnTo>
                <a:lnTo>
                  <a:pt x="57759" y="20525"/>
                </a:lnTo>
                <a:lnTo>
                  <a:pt x="57759" y="17574"/>
                </a:lnTo>
                <a:lnTo>
                  <a:pt x="59710" y="15764"/>
                </a:lnTo>
                <a:lnTo>
                  <a:pt x="63550" y="14429"/>
                </a:lnTo>
                <a:lnTo>
                  <a:pt x="66415" y="13478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066037" y="8151872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60"/>
                </a:moveTo>
                <a:lnTo>
                  <a:pt x="23225" y="67531"/>
                </a:lnTo>
                <a:lnTo>
                  <a:pt x="31821" y="76199"/>
                </a:lnTo>
                <a:lnTo>
                  <a:pt x="40477" y="67629"/>
                </a:lnTo>
                <a:lnTo>
                  <a:pt x="31943" y="58960"/>
                </a:lnTo>
                <a:close/>
              </a:path>
              <a:path w="40639" h="76200">
                <a:moveTo>
                  <a:pt x="13350" y="59054"/>
                </a:moveTo>
                <a:lnTo>
                  <a:pt x="4693" y="67629"/>
                </a:lnTo>
                <a:lnTo>
                  <a:pt x="13319" y="76199"/>
                </a:lnTo>
                <a:lnTo>
                  <a:pt x="21976" y="67629"/>
                </a:lnTo>
                <a:lnTo>
                  <a:pt x="13350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6119026" y="809472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6144524" y="8135108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5" h="60959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46"/>
                </a:lnTo>
                <a:lnTo>
                  <a:pt x="54742" y="60197"/>
                </a:lnTo>
                <a:lnTo>
                  <a:pt x="59149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59">
                <a:moveTo>
                  <a:pt x="59149" y="60197"/>
                </a:moveTo>
                <a:lnTo>
                  <a:pt x="54742" y="60197"/>
                </a:lnTo>
                <a:lnTo>
                  <a:pt x="59070" y="60246"/>
                </a:lnTo>
                <a:close/>
              </a:path>
              <a:path w="70485" h="60959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59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5" h="60959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59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6289304" y="8138917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63"/>
                </a:lnTo>
                <a:lnTo>
                  <a:pt x="1219" y="62483"/>
                </a:lnTo>
                <a:lnTo>
                  <a:pt x="0" y="67723"/>
                </a:lnTo>
                <a:lnTo>
                  <a:pt x="0" y="72896"/>
                </a:lnTo>
                <a:lnTo>
                  <a:pt x="2747" y="85277"/>
                </a:lnTo>
                <a:lnTo>
                  <a:pt x="11575" y="95514"/>
                </a:lnTo>
                <a:lnTo>
                  <a:pt x="21944" y="99873"/>
                </a:lnTo>
                <a:lnTo>
                  <a:pt x="36850" y="101256"/>
                </a:lnTo>
                <a:lnTo>
                  <a:pt x="49176" y="99455"/>
                </a:lnTo>
                <a:lnTo>
                  <a:pt x="61580" y="95064"/>
                </a:lnTo>
                <a:lnTo>
                  <a:pt x="71045" y="88391"/>
                </a:lnTo>
                <a:lnTo>
                  <a:pt x="24566" y="88391"/>
                </a:lnTo>
                <a:lnTo>
                  <a:pt x="17556" y="85868"/>
                </a:lnTo>
                <a:lnTo>
                  <a:pt x="12893" y="80723"/>
                </a:lnTo>
                <a:lnTo>
                  <a:pt x="9357" y="76867"/>
                </a:lnTo>
                <a:lnTo>
                  <a:pt x="7619" y="72246"/>
                </a:lnTo>
                <a:lnTo>
                  <a:pt x="7619" y="61435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24" y="30479"/>
                </a:moveTo>
                <a:lnTo>
                  <a:pt x="6879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9"/>
                </a:lnTo>
                <a:lnTo>
                  <a:pt x="75377" y="68817"/>
                </a:lnTo>
                <a:lnTo>
                  <a:pt x="75285" y="71198"/>
                </a:lnTo>
                <a:lnTo>
                  <a:pt x="74706" y="72341"/>
                </a:lnTo>
                <a:lnTo>
                  <a:pt x="73030" y="76056"/>
                </a:lnTo>
                <a:lnTo>
                  <a:pt x="68854" y="79534"/>
                </a:lnTo>
                <a:lnTo>
                  <a:pt x="59208" y="83936"/>
                </a:lnTo>
                <a:lnTo>
                  <a:pt x="47307" y="87278"/>
                </a:lnTo>
                <a:lnTo>
                  <a:pt x="33924" y="88391"/>
                </a:lnTo>
                <a:lnTo>
                  <a:pt x="71045" y="88391"/>
                </a:lnTo>
                <a:lnTo>
                  <a:pt x="72722" y="87210"/>
                </a:lnTo>
                <a:lnTo>
                  <a:pt x="79095" y="76913"/>
                </a:lnTo>
                <a:lnTo>
                  <a:pt x="80223" y="73725"/>
                </a:lnTo>
                <a:lnTo>
                  <a:pt x="80802" y="69628"/>
                </a:lnTo>
                <a:lnTo>
                  <a:pt x="80796" y="61435"/>
                </a:lnTo>
                <a:lnTo>
                  <a:pt x="80619" y="58530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20" h="101600">
                <a:moveTo>
                  <a:pt x="96103" y="55625"/>
                </a:moveTo>
                <a:lnTo>
                  <a:pt x="80192" y="55625"/>
                </a:lnTo>
                <a:lnTo>
                  <a:pt x="81899" y="56674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20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20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6381505" y="8151872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60"/>
                </a:moveTo>
                <a:lnTo>
                  <a:pt x="23225" y="67531"/>
                </a:lnTo>
                <a:lnTo>
                  <a:pt x="31821" y="76199"/>
                </a:lnTo>
                <a:lnTo>
                  <a:pt x="40477" y="67629"/>
                </a:lnTo>
                <a:lnTo>
                  <a:pt x="31943" y="58960"/>
                </a:lnTo>
                <a:close/>
              </a:path>
              <a:path w="40639" h="76200">
                <a:moveTo>
                  <a:pt x="13350" y="59054"/>
                </a:moveTo>
                <a:lnTo>
                  <a:pt x="4693" y="67629"/>
                </a:lnTo>
                <a:lnTo>
                  <a:pt x="13319" y="76199"/>
                </a:lnTo>
                <a:lnTo>
                  <a:pt x="21976" y="67629"/>
                </a:lnTo>
                <a:lnTo>
                  <a:pt x="13350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6425701" y="8169398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975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6002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6483613" y="8159491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5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40690" y="39337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24"/>
                </a:lnTo>
                <a:lnTo>
                  <a:pt x="58390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5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26" y="25145"/>
                </a:lnTo>
                <a:lnTo>
                  <a:pt x="6888" y="24383"/>
                </a:lnTo>
                <a:close/>
              </a:path>
              <a:path w="81915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3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5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0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17" y="25145"/>
                </a:lnTo>
                <a:lnTo>
                  <a:pt x="66324" y="22859"/>
                </a:lnTo>
                <a:lnTo>
                  <a:pt x="6288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5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2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5" h="41275">
                <a:moveTo>
                  <a:pt x="81808" y="24383"/>
                </a:moveTo>
                <a:lnTo>
                  <a:pt x="74797" y="24383"/>
                </a:lnTo>
                <a:lnTo>
                  <a:pt x="7031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6562100" y="8119105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6674524" y="809472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6700022" y="815187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84"/>
                </a:moveTo>
                <a:lnTo>
                  <a:pt x="9448" y="68247"/>
                </a:lnTo>
                <a:lnTo>
                  <a:pt x="17922" y="76961"/>
                </a:lnTo>
                <a:lnTo>
                  <a:pt x="26487" y="68247"/>
                </a:lnTo>
                <a:lnTo>
                  <a:pt x="17922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803653" y="8161015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59">
                <a:moveTo>
                  <a:pt x="17282" y="0"/>
                </a:moveTo>
                <a:lnTo>
                  <a:pt x="1563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975" y="28955"/>
                </a:lnTo>
                <a:lnTo>
                  <a:pt x="2895" y="31241"/>
                </a:lnTo>
                <a:lnTo>
                  <a:pt x="496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0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697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59">
                <a:moveTo>
                  <a:pt x="13655" y="17525"/>
                </a:moveTo>
                <a:lnTo>
                  <a:pt x="12039" y="18287"/>
                </a:lnTo>
                <a:lnTo>
                  <a:pt x="10302" y="18287"/>
                </a:lnTo>
                <a:lnTo>
                  <a:pt x="8412" y="19049"/>
                </a:lnTo>
                <a:lnTo>
                  <a:pt x="20208" y="19049"/>
                </a:lnTo>
                <a:lnTo>
                  <a:pt x="1926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899665" y="818311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27"/>
                </a:lnTo>
                <a:lnTo>
                  <a:pt x="2682" y="18717"/>
                </a:lnTo>
                <a:lnTo>
                  <a:pt x="883" y="23908"/>
                </a:lnTo>
                <a:lnTo>
                  <a:pt x="0" y="28623"/>
                </a:lnTo>
                <a:lnTo>
                  <a:pt x="233" y="37063"/>
                </a:lnTo>
                <a:lnTo>
                  <a:pt x="3877" y="47521"/>
                </a:lnTo>
                <a:lnTo>
                  <a:pt x="12468" y="54955"/>
                </a:lnTo>
                <a:lnTo>
                  <a:pt x="26688" y="59353"/>
                </a:lnTo>
                <a:lnTo>
                  <a:pt x="47219" y="60704"/>
                </a:lnTo>
                <a:lnTo>
                  <a:pt x="61736" y="58933"/>
                </a:lnTo>
                <a:lnTo>
                  <a:pt x="73244" y="55467"/>
                </a:lnTo>
                <a:lnTo>
                  <a:pt x="81747" y="50291"/>
                </a:lnTo>
                <a:lnTo>
                  <a:pt x="84457" y="48005"/>
                </a:lnTo>
                <a:lnTo>
                  <a:pt x="30022" y="48005"/>
                </a:lnTo>
                <a:lnTo>
                  <a:pt x="23317" y="46674"/>
                </a:lnTo>
                <a:lnTo>
                  <a:pt x="11064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40"/>
                </a:lnTo>
                <a:lnTo>
                  <a:pt x="5041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46" y="29812"/>
                </a:lnTo>
                <a:lnTo>
                  <a:pt x="57454" y="31385"/>
                </a:lnTo>
                <a:lnTo>
                  <a:pt x="58887" y="31815"/>
                </a:lnTo>
                <a:lnTo>
                  <a:pt x="78699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41" y="45052"/>
                </a:lnTo>
                <a:lnTo>
                  <a:pt x="54863" y="47576"/>
                </a:lnTo>
                <a:lnTo>
                  <a:pt x="46878" y="48005"/>
                </a:lnTo>
                <a:lnTo>
                  <a:pt x="84457" y="48005"/>
                </a:lnTo>
                <a:lnTo>
                  <a:pt x="86715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41" y="26621"/>
                </a:lnTo>
                <a:lnTo>
                  <a:pt x="63002" y="22003"/>
                </a:lnTo>
                <a:lnTo>
                  <a:pt x="57759" y="20525"/>
                </a:lnTo>
                <a:lnTo>
                  <a:pt x="57759" y="17574"/>
                </a:lnTo>
                <a:lnTo>
                  <a:pt x="59710" y="15764"/>
                </a:lnTo>
                <a:lnTo>
                  <a:pt x="63550" y="14429"/>
                </a:lnTo>
                <a:lnTo>
                  <a:pt x="66415" y="13478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991867" y="8153396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11" y="42611"/>
                </a:lnTo>
                <a:lnTo>
                  <a:pt x="23867" y="39930"/>
                </a:lnTo>
                <a:lnTo>
                  <a:pt x="34669" y="33084"/>
                </a:lnTo>
                <a:lnTo>
                  <a:pt x="65074" y="33084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79">
                <a:moveTo>
                  <a:pt x="65074" y="33084"/>
                </a:moveTo>
                <a:lnTo>
                  <a:pt x="34669" y="33084"/>
                </a:lnTo>
                <a:lnTo>
                  <a:pt x="44738" y="40439"/>
                </a:lnTo>
                <a:lnTo>
                  <a:pt x="58308" y="42671"/>
                </a:lnTo>
                <a:lnTo>
                  <a:pt x="65074" y="42671"/>
                </a:lnTo>
                <a:lnTo>
                  <a:pt x="65074" y="33084"/>
                </a:lnTo>
                <a:close/>
              </a:path>
              <a:path w="65404" h="43179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5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79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053590" y="8098532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90" h="97790">
                <a:moveTo>
                  <a:pt x="46481" y="70103"/>
                </a:moveTo>
                <a:lnTo>
                  <a:pt x="40203" y="70103"/>
                </a:lnTo>
                <a:lnTo>
                  <a:pt x="41330" y="71627"/>
                </a:lnTo>
                <a:lnTo>
                  <a:pt x="41513" y="73913"/>
                </a:lnTo>
                <a:lnTo>
                  <a:pt x="38793" y="79651"/>
                </a:lnTo>
                <a:lnTo>
                  <a:pt x="28758" y="84231"/>
                </a:lnTo>
                <a:lnTo>
                  <a:pt x="10698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5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90" h="97790">
                <a:moveTo>
                  <a:pt x="27828" y="31241"/>
                </a:moveTo>
                <a:lnTo>
                  <a:pt x="22494" y="32003"/>
                </a:lnTo>
                <a:lnTo>
                  <a:pt x="18135" y="35051"/>
                </a:lnTo>
                <a:lnTo>
                  <a:pt x="14782" y="41909"/>
                </a:lnTo>
                <a:lnTo>
                  <a:pt x="12039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8" y="71627"/>
                </a:lnTo>
                <a:lnTo>
                  <a:pt x="25847" y="70865"/>
                </a:lnTo>
                <a:lnTo>
                  <a:pt x="36027" y="70865"/>
                </a:lnTo>
                <a:lnTo>
                  <a:pt x="4020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49" y="64774"/>
                </a:lnTo>
                <a:lnTo>
                  <a:pt x="45756" y="59435"/>
                </a:lnTo>
                <a:lnTo>
                  <a:pt x="20939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18" y="48005"/>
                </a:lnTo>
                <a:lnTo>
                  <a:pt x="19933" y="46481"/>
                </a:lnTo>
                <a:lnTo>
                  <a:pt x="21549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49" y="44195"/>
                </a:lnTo>
                <a:lnTo>
                  <a:pt x="40325" y="40385"/>
                </a:lnTo>
                <a:lnTo>
                  <a:pt x="36697" y="35051"/>
                </a:lnTo>
                <a:lnTo>
                  <a:pt x="32583" y="32003"/>
                </a:lnTo>
                <a:lnTo>
                  <a:pt x="27828" y="31241"/>
                </a:lnTo>
                <a:close/>
              </a:path>
              <a:path w="46990" h="97790">
                <a:moveTo>
                  <a:pt x="36027" y="70865"/>
                </a:moveTo>
                <a:lnTo>
                  <a:pt x="25847" y="70865"/>
                </a:lnTo>
                <a:lnTo>
                  <a:pt x="31272" y="71627"/>
                </a:lnTo>
                <a:lnTo>
                  <a:pt x="36027" y="70865"/>
                </a:lnTo>
                <a:close/>
              </a:path>
              <a:path w="46990" h="97790">
                <a:moveTo>
                  <a:pt x="27797" y="58673"/>
                </a:moveTo>
                <a:lnTo>
                  <a:pt x="20939" y="59435"/>
                </a:lnTo>
                <a:lnTo>
                  <a:pt x="30784" y="59435"/>
                </a:lnTo>
                <a:lnTo>
                  <a:pt x="27797" y="58673"/>
                </a:lnTo>
                <a:close/>
              </a:path>
              <a:path w="46990" h="97790">
                <a:moveTo>
                  <a:pt x="41849" y="44195"/>
                </a:moveTo>
                <a:lnTo>
                  <a:pt x="25907" y="44195"/>
                </a:lnTo>
                <a:lnTo>
                  <a:pt x="29260" y="44957"/>
                </a:lnTo>
                <a:lnTo>
                  <a:pt x="32125" y="45719"/>
                </a:lnTo>
                <a:lnTo>
                  <a:pt x="34503" y="48767"/>
                </a:lnTo>
                <a:lnTo>
                  <a:pt x="36880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784" y="59435"/>
                </a:lnTo>
                <a:lnTo>
                  <a:pt x="45756" y="59435"/>
                </a:lnTo>
                <a:lnTo>
                  <a:pt x="44704" y="51332"/>
                </a:lnTo>
                <a:lnTo>
                  <a:pt x="41849" y="44195"/>
                </a:lnTo>
                <a:close/>
              </a:path>
              <a:path w="46990" h="97790">
                <a:moveTo>
                  <a:pt x="35173" y="0"/>
                </a:moveTo>
                <a:lnTo>
                  <a:pt x="26517" y="9143"/>
                </a:lnTo>
                <a:lnTo>
                  <a:pt x="35173" y="17525"/>
                </a:lnTo>
                <a:lnTo>
                  <a:pt x="43830" y="9143"/>
                </a:lnTo>
                <a:lnTo>
                  <a:pt x="35173" y="0"/>
                </a:lnTo>
                <a:close/>
              </a:path>
              <a:path w="46990" h="97790">
                <a:moveTo>
                  <a:pt x="16703" y="0"/>
                </a:moveTo>
                <a:lnTo>
                  <a:pt x="8016" y="9143"/>
                </a:lnTo>
                <a:lnTo>
                  <a:pt x="16642" y="17525"/>
                </a:lnTo>
                <a:lnTo>
                  <a:pt x="25328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112781" y="809243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3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131314" y="8155682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26" y="50197"/>
                </a:lnTo>
                <a:lnTo>
                  <a:pt x="37703" y="54769"/>
                </a:lnTo>
                <a:lnTo>
                  <a:pt x="35143" y="58485"/>
                </a:lnTo>
                <a:lnTo>
                  <a:pt x="32217" y="61673"/>
                </a:lnTo>
                <a:lnTo>
                  <a:pt x="26814" y="66194"/>
                </a:lnTo>
                <a:lnTo>
                  <a:pt x="15999" y="73307"/>
                </a:lnTo>
                <a:lnTo>
                  <a:pt x="4419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71" y="80771"/>
                </a:lnTo>
                <a:lnTo>
                  <a:pt x="12070" y="82439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47"/>
                </a:lnTo>
                <a:lnTo>
                  <a:pt x="36396" y="72625"/>
                </a:lnTo>
                <a:lnTo>
                  <a:pt x="43272" y="61636"/>
                </a:lnTo>
                <a:lnTo>
                  <a:pt x="47394" y="49601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66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532388" y="818082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7619" y="0"/>
                </a:moveTo>
                <a:lnTo>
                  <a:pt x="557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72"/>
                </a:lnTo>
                <a:lnTo>
                  <a:pt x="5577" y="15239"/>
                </a:lnTo>
                <a:lnTo>
                  <a:pt x="9662" y="15239"/>
                </a:lnTo>
                <a:lnTo>
                  <a:pt x="11429" y="14572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534674" y="8155682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41" y="50197"/>
                </a:lnTo>
                <a:lnTo>
                  <a:pt x="37718" y="54769"/>
                </a:lnTo>
                <a:lnTo>
                  <a:pt x="35134" y="58485"/>
                </a:lnTo>
                <a:lnTo>
                  <a:pt x="32241" y="61673"/>
                </a:lnTo>
                <a:lnTo>
                  <a:pt x="26819" y="66199"/>
                </a:lnTo>
                <a:lnTo>
                  <a:pt x="15996" y="73309"/>
                </a:lnTo>
                <a:lnTo>
                  <a:pt x="4428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80" y="80771"/>
                </a:lnTo>
                <a:lnTo>
                  <a:pt x="12085" y="82439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47"/>
                </a:lnTo>
                <a:lnTo>
                  <a:pt x="36394" y="72625"/>
                </a:lnTo>
                <a:lnTo>
                  <a:pt x="43269" y="61636"/>
                </a:lnTo>
                <a:lnTo>
                  <a:pt x="47393" y="49601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66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58880" y="8093960"/>
            <a:ext cx="99060" cy="102235"/>
          </a:xfrm>
          <a:custGeom>
            <a:avLst/>
            <a:gdLst/>
            <a:ahLst/>
            <a:cxnLst/>
            <a:rect l="l" t="t" r="r" b="b"/>
            <a:pathLst>
              <a:path w="99059" h="102234">
                <a:moveTo>
                  <a:pt x="1463" y="85343"/>
                </a:moveTo>
                <a:lnTo>
                  <a:pt x="0" y="85343"/>
                </a:lnTo>
                <a:lnTo>
                  <a:pt x="0" y="86105"/>
                </a:lnTo>
                <a:lnTo>
                  <a:pt x="274" y="86867"/>
                </a:lnTo>
                <a:lnTo>
                  <a:pt x="761" y="87629"/>
                </a:lnTo>
                <a:lnTo>
                  <a:pt x="3749" y="94487"/>
                </a:lnTo>
                <a:lnTo>
                  <a:pt x="9000" y="99059"/>
                </a:lnTo>
                <a:lnTo>
                  <a:pt x="16514" y="101345"/>
                </a:lnTo>
                <a:lnTo>
                  <a:pt x="19943" y="101726"/>
                </a:lnTo>
                <a:lnTo>
                  <a:pt x="25715" y="102107"/>
                </a:lnTo>
                <a:lnTo>
                  <a:pt x="36293" y="102103"/>
                </a:lnTo>
                <a:lnTo>
                  <a:pt x="86340" y="94282"/>
                </a:lnTo>
                <a:lnTo>
                  <a:pt x="91008" y="89915"/>
                </a:lnTo>
                <a:lnTo>
                  <a:pt x="14371" y="89915"/>
                </a:lnTo>
                <a:lnTo>
                  <a:pt x="7702" y="88391"/>
                </a:lnTo>
                <a:lnTo>
                  <a:pt x="2606" y="86105"/>
                </a:lnTo>
                <a:lnTo>
                  <a:pt x="1463" y="85343"/>
                </a:lnTo>
                <a:close/>
              </a:path>
              <a:path w="99059" h="102234">
                <a:moveTo>
                  <a:pt x="22667" y="89153"/>
                </a:moveTo>
                <a:lnTo>
                  <a:pt x="14371" y="89915"/>
                </a:lnTo>
                <a:lnTo>
                  <a:pt x="25715" y="89915"/>
                </a:lnTo>
                <a:lnTo>
                  <a:pt x="22667" y="89153"/>
                </a:lnTo>
                <a:close/>
              </a:path>
              <a:path w="99059" h="102234">
                <a:moveTo>
                  <a:pt x="36134" y="0"/>
                </a:moveTo>
                <a:lnTo>
                  <a:pt x="35945" y="761"/>
                </a:lnTo>
                <a:lnTo>
                  <a:pt x="35432" y="761"/>
                </a:lnTo>
                <a:lnTo>
                  <a:pt x="34670" y="1523"/>
                </a:lnTo>
                <a:lnTo>
                  <a:pt x="28017" y="18317"/>
                </a:lnTo>
                <a:lnTo>
                  <a:pt x="29087" y="30408"/>
                </a:lnTo>
                <a:lnTo>
                  <a:pt x="29906" y="43268"/>
                </a:lnTo>
                <a:lnTo>
                  <a:pt x="30479" y="57149"/>
                </a:lnTo>
                <a:lnTo>
                  <a:pt x="30504" y="83057"/>
                </a:lnTo>
                <a:lnTo>
                  <a:pt x="30528" y="84581"/>
                </a:lnTo>
                <a:lnTo>
                  <a:pt x="29992" y="86867"/>
                </a:lnTo>
                <a:lnTo>
                  <a:pt x="28895" y="87629"/>
                </a:lnTo>
                <a:lnTo>
                  <a:pt x="27812" y="89153"/>
                </a:lnTo>
                <a:lnTo>
                  <a:pt x="25715" y="89915"/>
                </a:lnTo>
                <a:lnTo>
                  <a:pt x="46530" y="89915"/>
                </a:lnTo>
                <a:lnTo>
                  <a:pt x="41766" y="89153"/>
                </a:lnTo>
                <a:lnTo>
                  <a:pt x="42567" y="84781"/>
                </a:lnTo>
                <a:lnTo>
                  <a:pt x="45027" y="83057"/>
                </a:lnTo>
                <a:lnTo>
                  <a:pt x="36051" y="83057"/>
                </a:lnTo>
                <a:lnTo>
                  <a:pt x="37420" y="75437"/>
                </a:lnTo>
                <a:lnTo>
                  <a:pt x="38099" y="69341"/>
                </a:lnTo>
                <a:lnTo>
                  <a:pt x="38071" y="56387"/>
                </a:lnTo>
                <a:lnTo>
                  <a:pt x="38043" y="48439"/>
                </a:lnTo>
                <a:lnTo>
                  <a:pt x="37804" y="36554"/>
                </a:lnTo>
                <a:lnTo>
                  <a:pt x="37386" y="18287"/>
                </a:lnTo>
                <a:lnTo>
                  <a:pt x="42565" y="18287"/>
                </a:lnTo>
                <a:lnTo>
                  <a:pt x="42373" y="17525"/>
                </a:lnTo>
                <a:lnTo>
                  <a:pt x="41849" y="16001"/>
                </a:lnTo>
                <a:lnTo>
                  <a:pt x="39861" y="11429"/>
                </a:lnTo>
                <a:lnTo>
                  <a:pt x="38288" y="6857"/>
                </a:lnTo>
                <a:lnTo>
                  <a:pt x="37231" y="3047"/>
                </a:lnTo>
                <a:lnTo>
                  <a:pt x="36764" y="1523"/>
                </a:lnTo>
                <a:lnTo>
                  <a:pt x="36432" y="761"/>
                </a:lnTo>
                <a:lnTo>
                  <a:pt x="36134" y="0"/>
                </a:lnTo>
                <a:close/>
              </a:path>
              <a:path w="99059" h="102234">
                <a:moveTo>
                  <a:pt x="51374" y="89153"/>
                </a:moveTo>
                <a:lnTo>
                  <a:pt x="46530" y="89915"/>
                </a:lnTo>
                <a:lnTo>
                  <a:pt x="57768" y="89915"/>
                </a:lnTo>
                <a:lnTo>
                  <a:pt x="51374" y="89153"/>
                </a:lnTo>
                <a:close/>
              </a:path>
              <a:path w="99059" h="102234">
                <a:moveTo>
                  <a:pt x="99059" y="67817"/>
                </a:moveTo>
                <a:lnTo>
                  <a:pt x="74294" y="67817"/>
                </a:lnTo>
                <a:lnTo>
                  <a:pt x="81665" y="69341"/>
                </a:lnTo>
                <a:lnTo>
                  <a:pt x="85237" y="71627"/>
                </a:lnTo>
                <a:lnTo>
                  <a:pt x="89391" y="73913"/>
                </a:lnTo>
                <a:lnTo>
                  <a:pt x="91439" y="76961"/>
                </a:lnTo>
                <a:lnTo>
                  <a:pt x="91439" y="83057"/>
                </a:lnTo>
                <a:lnTo>
                  <a:pt x="85426" y="86105"/>
                </a:lnTo>
                <a:lnTo>
                  <a:pt x="73426" y="87629"/>
                </a:lnTo>
                <a:lnTo>
                  <a:pt x="65150" y="89153"/>
                </a:lnTo>
                <a:lnTo>
                  <a:pt x="57768" y="89915"/>
                </a:lnTo>
                <a:lnTo>
                  <a:pt x="91008" y="89915"/>
                </a:lnTo>
                <a:lnTo>
                  <a:pt x="95885" y="85353"/>
                </a:lnTo>
                <a:lnTo>
                  <a:pt x="99059" y="73151"/>
                </a:lnTo>
                <a:lnTo>
                  <a:pt x="99059" y="67817"/>
                </a:lnTo>
                <a:close/>
              </a:path>
              <a:path w="99059" h="102234">
                <a:moveTo>
                  <a:pt x="80009" y="56387"/>
                </a:moveTo>
                <a:lnTo>
                  <a:pt x="44278" y="76199"/>
                </a:lnTo>
                <a:lnTo>
                  <a:pt x="39480" y="80771"/>
                </a:lnTo>
                <a:lnTo>
                  <a:pt x="36707" y="83057"/>
                </a:lnTo>
                <a:lnTo>
                  <a:pt x="45027" y="83057"/>
                </a:lnTo>
                <a:lnTo>
                  <a:pt x="55484" y="75729"/>
                </a:lnTo>
                <a:lnTo>
                  <a:pt x="66062" y="70114"/>
                </a:lnTo>
                <a:lnTo>
                  <a:pt x="74294" y="67817"/>
                </a:lnTo>
                <a:lnTo>
                  <a:pt x="99059" y="67817"/>
                </a:lnTo>
                <a:lnTo>
                  <a:pt x="97154" y="64007"/>
                </a:lnTo>
                <a:lnTo>
                  <a:pt x="93238" y="60959"/>
                </a:lnTo>
                <a:lnTo>
                  <a:pt x="89855" y="57911"/>
                </a:lnTo>
                <a:lnTo>
                  <a:pt x="85426" y="57149"/>
                </a:lnTo>
                <a:lnTo>
                  <a:pt x="800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70547" y="809472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96040" y="8166350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4" h="62865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4" h="62865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4" h="62865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4" h="62865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4" h="62865">
                <a:moveTo>
                  <a:pt x="25383" y="45006"/>
                </a:moveTo>
                <a:lnTo>
                  <a:pt x="16895" y="53769"/>
                </a:lnTo>
                <a:lnTo>
                  <a:pt x="25383" y="62483"/>
                </a:lnTo>
                <a:lnTo>
                  <a:pt x="33908" y="53769"/>
                </a:lnTo>
                <a:lnTo>
                  <a:pt x="25383" y="450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850142" y="8119105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70">
                <a:moveTo>
                  <a:pt x="7370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3" y="76411"/>
                </a:lnTo>
                <a:lnTo>
                  <a:pt x="26702" y="69853"/>
                </a:lnTo>
                <a:lnTo>
                  <a:pt x="27849" y="65531"/>
                </a:lnTo>
                <a:lnTo>
                  <a:pt x="18227" y="65531"/>
                </a:lnTo>
                <a:lnTo>
                  <a:pt x="7370" y="64769"/>
                </a:lnTo>
                <a:close/>
              </a:path>
              <a:path w="39369" h="77470">
                <a:moveTo>
                  <a:pt x="21991" y="33527"/>
                </a:moveTo>
                <a:lnTo>
                  <a:pt x="21037" y="33527"/>
                </a:lnTo>
                <a:lnTo>
                  <a:pt x="20573" y="35051"/>
                </a:lnTo>
                <a:lnTo>
                  <a:pt x="16084" y="45719"/>
                </a:lnTo>
                <a:lnTo>
                  <a:pt x="2114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9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78" y="35051"/>
                </a:lnTo>
                <a:lnTo>
                  <a:pt x="22610" y="34289"/>
                </a:lnTo>
                <a:lnTo>
                  <a:pt x="21991" y="33527"/>
                </a:lnTo>
                <a:close/>
              </a:path>
              <a:path w="39369" h="77470">
                <a:moveTo>
                  <a:pt x="30287" y="0"/>
                </a:moveTo>
                <a:lnTo>
                  <a:pt x="22037" y="8381"/>
                </a:lnTo>
                <a:lnTo>
                  <a:pt x="30800" y="16763"/>
                </a:lnTo>
                <a:lnTo>
                  <a:pt x="39099" y="9143"/>
                </a:lnTo>
                <a:lnTo>
                  <a:pt x="30287" y="0"/>
                </a:lnTo>
                <a:close/>
              </a:path>
              <a:path w="39369" h="77470">
                <a:moveTo>
                  <a:pt x="11810" y="0"/>
                </a:moveTo>
                <a:lnTo>
                  <a:pt x="3560" y="8381"/>
                </a:lnTo>
                <a:lnTo>
                  <a:pt x="12274" y="16763"/>
                </a:lnTo>
                <a:lnTo>
                  <a:pt x="20513" y="9143"/>
                </a:lnTo>
                <a:lnTo>
                  <a:pt x="11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893576" y="816939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9" y="61239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99" y="67817"/>
                </a:lnTo>
                <a:lnTo>
                  <a:pt x="8951" y="68960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388"/>
                </a:lnTo>
                <a:lnTo>
                  <a:pt x="42143" y="52086"/>
                </a:lnTo>
                <a:lnTo>
                  <a:pt x="47115" y="40216"/>
                </a:lnTo>
                <a:lnTo>
                  <a:pt x="48767" y="27764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956577" y="809243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3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1042166" y="8138917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19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63"/>
                </a:lnTo>
                <a:lnTo>
                  <a:pt x="1225" y="62483"/>
                </a:lnTo>
                <a:lnTo>
                  <a:pt x="0" y="67723"/>
                </a:lnTo>
                <a:lnTo>
                  <a:pt x="0" y="72896"/>
                </a:lnTo>
                <a:lnTo>
                  <a:pt x="2748" y="85277"/>
                </a:lnTo>
                <a:lnTo>
                  <a:pt x="11586" y="95509"/>
                </a:lnTo>
                <a:lnTo>
                  <a:pt x="21950" y="99872"/>
                </a:lnTo>
                <a:lnTo>
                  <a:pt x="36856" y="101256"/>
                </a:lnTo>
                <a:lnTo>
                  <a:pt x="49176" y="99455"/>
                </a:lnTo>
                <a:lnTo>
                  <a:pt x="61590" y="95066"/>
                </a:lnTo>
                <a:lnTo>
                  <a:pt x="71050" y="88391"/>
                </a:lnTo>
                <a:lnTo>
                  <a:pt x="24572" y="88391"/>
                </a:lnTo>
                <a:lnTo>
                  <a:pt x="17574" y="85868"/>
                </a:lnTo>
                <a:lnTo>
                  <a:pt x="9381" y="76867"/>
                </a:lnTo>
                <a:lnTo>
                  <a:pt x="7619" y="72246"/>
                </a:lnTo>
                <a:lnTo>
                  <a:pt x="7619" y="61435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19" h="101600">
                <a:moveTo>
                  <a:pt x="69530" y="30479"/>
                </a:moveTo>
                <a:lnTo>
                  <a:pt x="68817" y="30479"/>
                </a:lnTo>
                <a:lnTo>
                  <a:pt x="68281" y="31241"/>
                </a:lnTo>
                <a:lnTo>
                  <a:pt x="67625" y="32765"/>
                </a:lnTo>
                <a:lnTo>
                  <a:pt x="62804" y="41147"/>
                </a:lnTo>
                <a:lnTo>
                  <a:pt x="74950" y="65199"/>
                </a:lnTo>
                <a:lnTo>
                  <a:pt x="75377" y="68817"/>
                </a:lnTo>
                <a:lnTo>
                  <a:pt x="75294" y="71198"/>
                </a:lnTo>
                <a:lnTo>
                  <a:pt x="74724" y="72341"/>
                </a:lnTo>
                <a:lnTo>
                  <a:pt x="73045" y="76056"/>
                </a:lnTo>
                <a:lnTo>
                  <a:pt x="68854" y="79534"/>
                </a:lnTo>
                <a:lnTo>
                  <a:pt x="59237" y="83936"/>
                </a:lnTo>
                <a:lnTo>
                  <a:pt x="47334" y="87278"/>
                </a:lnTo>
                <a:lnTo>
                  <a:pt x="33957" y="88391"/>
                </a:lnTo>
                <a:lnTo>
                  <a:pt x="71050" y="88391"/>
                </a:lnTo>
                <a:lnTo>
                  <a:pt x="72723" y="87211"/>
                </a:lnTo>
                <a:lnTo>
                  <a:pt x="79104" y="76913"/>
                </a:lnTo>
                <a:lnTo>
                  <a:pt x="80247" y="73725"/>
                </a:lnTo>
                <a:lnTo>
                  <a:pt x="80820" y="69628"/>
                </a:lnTo>
                <a:lnTo>
                  <a:pt x="80814" y="61435"/>
                </a:lnTo>
                <a:lnTo>
                  <a:pt x="80628" y="58530"/>
                </a:lnTo>
                <a:lnTo>
                  <a:pt x="80198" y="55625"/>
                </a:lnTo>
                <a:lnTo>
                  <a:pt x="96094" y="55625"/>
                </a:lnTo>
                <a:lnTo>
                  <a:pt x="96094" y="45719"/>
                </a:lnTo>
                <a:lnTo>
                  <a:pt x="81914" y="45719"/>
                </a:lnTo>
                <a:lnTo>
                  <a:pt x="76199" y="41147"/>
                </a:lnTo>
                <a:lnTo>
                  <a:pt x="70673" y="32003"/>
                </a:lnTo>
                <a:lnTo>
                  <a:pt x="69997" y="31241"/>
                </a:lnTo>
                <a:lnTo>
                  <a:pt x="69530" y="30479"/>
                </a:lnTo>
                <a:close/>
              </a:path>
              <a:path w="96519" h="101600">
                <a:moveTo>
                  <a:pt x="96094" y="55625"/>
                </a:moveTo>
                <a:lnTo>
                  <a:pt x="80198" y="55625"/>
                </a:lnTo>
                <a:lnTo>
                  <a:pt x="81914" y="56674"/>
                </a:lnTo>
                <a:lnTo>
                  <a:pt x="85426" y="57149"/>
                </a:lnTo>
                <a:lnTo>
                  <a:pt x="96094" y="57149"/>
                </a:lnTo>
                <a:lnTo>
                  <a:pt x="96094" y="55625"/>
                </a:lnTo>
                <a:close/>
              </a:path>
              <a:path w="96519" h="101600">
                <a:moveTo>
                  <a:pt x="96094" y="44957"/>
                </a:moveTo>
                <a:lnTo>
                  <a:pt x="87712" y="44957"/>
                </a:lnTo>
                <a:lnTo>
                  <a:pt x="81914" y="45719"/>
                </a:lnTo>
                <a:lnTo>
                  <a:pt x="96094" y="45719"/>
                </a:lnTo>
                <a:lnTo>
                  <a:pt x="96094" y="44957"/>
                </a:lnTo>
                <a:close/>
              </a:path>
              <a:path w="96519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134368" y="8151872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60"/>
                </a:moveTo>
                <a:lnTo>
                  <a:pt x="23240" y="67531"/>
                </a:lnTo>
                <a:lnTo>
                  <a:pt x="31811" y="76199"/>
                </a:lnTo>
                <a:lnTo>
                  <a:pt x="40468" y="67629"/>
                </a:lnTo>
                <a:lnTo>
                  <a:pt x="31943" y="58960"/>
                </a:lnTo>
                <a:close/>
              </a:path>
              <a:path w="40640" h="76200">
                <a:moveTo>
                  <a:pt x="13383" y="59054"/>
                </a:moveTo>
                <a:lnTo>
                  <a:pt x="4703" y="67629"/>
                </a:lnTo>
                <a:lnTo>
                  <a:pt x="13334" y="76199"/>
                </a:lnTo>
                <a:lnTo>
                  <a:pt x="21991" y="67629"/>
                </a:lnTo>
                <a:lnTo>
                  <a:pt x="13383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1187463" y="809243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3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1273814" y="812977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1330202" y="8096246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470410" y="8129774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09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20" y="65961"/>
                </a:lnTo>
                <a:lnTo>
                  <a:pt x="40611" y="64007"/>
                </a:lnTo>
                <a:lnTo>
                  <a:pt x="44040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09">
                <a:moveTo>
                  <a:pt x="71091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091" y="66293"/>
                </a:lnTo>
                <a:lnTo>
                  <a:pt x="71091" y="54101"/>
                </a:lnTo>
                <a:close/>
              </a:path>
              <a:path w="71119" h="67309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09">
                <a:moveTo>
                  <a:pt x="38374" y="0"/>
                </a:moveTo>
                <a:lnTo>
                  <a:pt x="38182" y="761"/>
                </a:lnTo>
                <a:lnTo>
                  <a:pt x="37755" y="761"/>
                </a:lnTo>
                <a:lnTo>
                  <a:pt x="37145" y="2285"/>
                </a:lnTo>
                <a:lnTo>
                  <a:pt x="39606" y="27283"/>
                </a:lnTo>
                <a:lnTo>
                  <a:pt x="44219" y="39206"/>
                </a:lnTo>
                <a:lnTo>
                  <a:pt x="45756" y="45719"/>
                </a:lnTo>
                <a:lnTo>
                  <a:pt x="45756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89" y="36853"/>
                </a:lnTo>
                <a:lnTo>
                  <a:pt x="47749" y="22770"/>
                </a:lnTo>
                <a:lnTo>
                  <a:pt x="43340" y="11248"/>
                </a:lnTo>
                <a:lnTo>
                  <a:pt x="39660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09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538228" y="811605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09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09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1575566" y="815568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79" y="50243"/>
                </a:lnTo>
                <a:lnTo>
                  <a:pt x="4190" y="77961"/>
                </a:lnTo>
                <a:lnTo>
                  <a:pt x="1417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31" y="80820"/>
                </a:lnTo>
                <a:lnTo>
                  <a:pt x="12048" y="82439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39"/>
                </a:lnTo>
                <a:lnTo>
                  <a:pt x="33421" y="75628"/>
                </a:lnTo>
                <a:lnTo>
                  <a:pt x="40901" y="65118"/>
                </a:lnTo>
                <a:lnTo>
                  <a:pt x="45763" y="53365"/>
                </a:lnTo>
                <a:lnTo>
                  <a:pt x="48005" y="40385"/>
                </a:lnTo>
                <a:close/>
              </a:path>
              <a:path w="60325" h="83184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4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1631954" y="8108437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69" h="87629">
                <a:moveTo>
                  <a:pt x="8619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6" y="87629"/>
                </a:lnTo>
                <a:lnTo>
                  <a:pt x="20275" y="85343"/>
                </a:lnTo>
                <a:lnTo>
                  <a:pt x="24383" y="78485"/>
                </a:lnTo>
                <a:lnTo>
                  <a:pt x="87221" y="78485"/>
                </a:lnTo>
                <a:lnTo>
                  <a:pt x="88440" y="76961"/>
                </a:lnTo>
                <a:lnTo>
                  <a:pt x="88651" y="76199"/>
                </a:lnTo>
                <a:lnTo>
                  <a:pt x="16465" y="76199"/>
                </a:lnTo>
                <a:lnTo>
                  <a:pt x="8619" y="75437"/>
                </a:lnTo>
                <a:close/>
              </a:path>
              <a:path w="90169" h="87629">
                <a:moveTo>
                  <a:pt x="55482" y="78485"/>
                </a:moveTo>
                <a:lnTo>
                  <a:pt x="24383" y="78485"/>
                </a:lnTo>
                <a:lnTo>
                  <a:pt x="27050" y="85343"/>
                </a:lnTo>
                <a:lnTo>
                  <a:pt x="32324" y="87629"/>
                </a:lnTo>
                <a:lnTo>
                  <a:pt x="46421" y="87629"/>
                </a:lnTo>
                <a:lnTo>
                  <a:pt x="51483" y="85343"/>
                </a:lnTo>
                <a:lnTo>
                  <a:pt x="55482" y="78485"/>
                </a:lnTo>
                <a:close/>
              </a:path>
              <a:path w="90169" h="87629">
                <a:moveTo>
                  <a:pt x="87221" y="78485"/>
                </a:moveTo>
                <a:lnTo>
                  <a:pt x="55482" y="78485"/>
                </a:lnTo>
                <a:lnTo>
                  <a:pt x="58673" y="85343"/>
                </a:lnTo>
                <a:lnTo>
                  <a:pt x="63864" y="87629"/>
                </a:lnTo>
                <a:lnTo>
                  <a:pt x="77282" y="87629"/>
                </a:lnTo>
                <a:lnTo>
                  <a:pt x="82046" y="85343"/>
                </a:lnTo>
                <a:lnTo>
                  <a:pt x="85392" y="80771"/>
                </a:lnTo>
                <a:lnTo>
                  <a:pt x="87221" y="78485"/>
                </a:lnTo>
                <a:close/>
              </a:path>
              <a:path w="90169" h="87629">
                <a:moveTo>
                  <a:pt x="24515" y="59435"/>
                </a:moveTo>
                <a:lnTo>
                  <a:pt x="23515" y="60197"/>
                </a:lnTo>
                <a:lnTo>
                  <a:pt x="22859" y="60959"/>
                </a:lnTo>
                <a:lnTo>
                  <a:pt x="22527" y="63245"/>
                </a:lnTo>
                <a:lnTo>
                  <a:pt x="21086" y="71627"/>
                </a:lnTo>
                <a:lnTo>
                  <a:pt x="16465" y="76199"/>
                </a:lnTo>
                <a:lnTo>
                  <a:pt x="31622" y="76199"/>
                </a:lnTo>
                <a:lnTo>
                  <a:pt x="27099" y="71627"/>
                </a:lnTo>
                <a:lnTo>
                  <a:pt x="26228" y="63245"/>
                </a:lnTo>
                <a:lnTo>
                  <a:pt x="26039" y="60959"/>
                </a:lnTo>
                <a:lnTo>
                  <a:pt x="25466" y="60197"/>
                </a:lnTo>
                <a:lnTo>
                  <a:pt x="24515" y="59435"/>
                </a:lnTo>
                <a:close/>
              </a:path>
              <a:path w="90169" h="87629">
                <a:moveTo>
                  <a:pt x="39861" y="75437"/>
                </a:moveTo>
                <a:lnTo>
                  <a:pt x="31622" y="76199"/>
                </a:lnTo>
                <a:lnTo>
                  <a:pt x="44708" y="76199"/>
                </a:lnTo>
                <a:lnTo>
                  <a:pt x="39861" y="75437"/>
                </a:lnTo>
                <a:close/>
              </a:path>
              <a:path w="90169" h="87629">
                <a:moveTo>
                  <a:pt x="54995" y="59435"/>
                </a:moveTo>
                <a:lnTo>
                  <a:pt x="54150" y="60197"/>
                </a:lnTo>
                <a:lnTo>
                  <a:pt x="53528" y="60959"/>
                </a:lnTo>
                <a:lnTo>
                  <a:pt x="53233" y="63245"/>
                </a:lnTo>
                <a:lnTo>
                  <a:pt x="52626" y="67055"/>
                </a:lnTo>
                <a:lnTo>
                  <a:pt x="51623" y="70103"/>
                </a:lnTo>
                <a:lnTo>
                  <a:pt x="50185" y="71627"/>
                </a:lnTo>
                <a:lnTo>
                  <a:pt x="48194" y="74675"/>
                </a:lnTo>
                <a:lnTo>
                  <a:pt x="44708" y="76199"/>
                </a:lnTo>
                <a:lnTo>
                  <a:pt x="62377" y="76199"/>
                </a:lnTo>
                <a:lnTo>
                  <a:pt x="57994" y="71627"/>
                </a:lnTo>
                <a:lnTo>
                  <a:pt x="56851" y="62483"/>
                </a:lnTo>
                <a:lnTo>
                  <a:pt x="56576" y="60959"/>
                </a:lnTo>
                <a:lnTo>
                  <a:pt x="55946" y="60197"/>
                </a:lnTo>
                <a:lnTo>
                  <a:pt x="54995" y="59435"/>
                </a:lnTo>
                <a:close/>
              </a:path>
              <a:path w="90169" h="87629">
                <a:moveTo>
                  <a:pt x="69911" y="75437"/>
                </a:moveTo>
                <a:lnTo>
                  <a:pt x="62377" y="76199"/>
                </a:lnTo>
                <a:lnTo>
                  <a:pt x="78187" y="76199"/>
                </a:lnTo>
                <a:lnTo>
                  <a:pt x="69911" y="75437"/>
                </a:lnTo>
                <a:close/>
              </a:path>
              <a:path w="90169" h="87629">
                <a:moveTo>
                  <a:pt x="83106" y="45719"/>
                </a:moveTo>
                <a:lnTo>
                  <a:pt x="82378" y="45719"/>
                </a:lnTo>
                <a:lnTo>
                  <a:pt x="81808" y="46481"/>
                </a:lnTo>
                <a:lnTo>
                  <a:pt x="81009" y="48005"/>
                </a:lnTo>
                <a:lnTo>
                  <a:pt x="76007" y="57149"/>
                </a:lnTo>
                <a:lnTo>
                  <a:pt x="80198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7" y="76199"/>
                </a:lnTo>
                <a:lnTo>
                  <a:pt x="88651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2" y="54863"/>
                </a:lnTo>
                <a:lnTo>
                  <a:pt x="84630" y="48005"/>
                </a:lnTo>
                <a:lnTo>
                  <a:pt x="83713" y="46481"/>
                </a:lnTo>
                <a:lnTo>
                  <a:pt x="83106" y="45719"/>
                </a:lnTo>
                <a:close/>
              </a:path>
              <a:path w="90169" h="87629">
                <a:moveTo>
                  <a:pt x="54614" y="0"/>
                </a:moveTo>
                <a:lnTo>
                  <a:pt x="46670" y="8381"/>
                </a:lnTo>
                <a:lnTo>
                  <a:pt x="54614" y="16763"/>
                </a:lnTo>
                <a:lnTo>
                  <a:pt x="62566" y="8381"/>
                </a:lnTo>
                <a:lnTo>
                  <a:pt x="54614" y="0"/>
                </a:lnTo>
                <a:close/>
              </a:path>
              <a:path w="90169" h="87629">
                <a:moveTo>
                  <a:pt x="64245" y="17525"/>
                </a:moveTo>
                <a:lnTo>
                  <a:pt x="56089" y="25145"/>
                </a:lnTo>
                <a:lnTo>
                  <a:pt x="64245" y="33527"/>
                </a:lnTo>
                <a:lnTo>
                  <a:pt x="72329" y="25145"/>
                </a:lnTo>
                <a:lnTo>
                  <a:pt x="64245" y="17525"/>
                </a:lnTo>
                <a:close/>
              </a:path>
              <a:path w="90169" h="87629">
                <a:moveTo>
                  <a:pt x="45089" y="17525"/>
                </a:moveTo>
                <a:lnTo>
                  <a:pt x="36956" y="25145"/>
                </a:lnTo>
                <a:lnTo>
                  <a:pt x="45040" y="33527"/>
                </a:lnTo>
                <a:lnTo>
                  <a:pt x="53196" y="25145"/>
                </a:lnTo>
                <a:lnTo>
                  <a:pt x="4508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1794772" y="8160253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5" h="83820">
                <a:moveTo>
                  <a:pt x="32823" y="761"/>
                </a:moveTo>
                <a:lnTo>
                  <a:pt x="31241" y="761"/>
                </a:lnTo>
                <a:lnTo>
                  <a:pt x="29288" y="9905"/>
                </a:lnTo>
                <a:lnTo>
                  <a:pt x="22347" y="9905"/>
                </a:lnTo>
                <a:lnTo>
                  <a:pt x="18812" y="10667"/>
                </a:lnTo>
                <a:lnTo>
                  <a:pt x="14916" y="11429"/>
                </a:lnTo>
                <a:lnTo>
                  <a:pt x="12143" y="12953"/>
                </a:lnTo>
                <a:lnTo>
                  <a:pt x="10619" y="13715"/>
                </a:lnTo>
                <a:lnTo>
                  <a:pt x="8488" y="15239"/>
                </a:lnTo>
                <a:lnTo>
                  <a:pt x="6239" y="17525"/>
                </a:lnTo>
                <a:lnTo>
                  <a:pt x="3867" y="21335"/>
                </a:lnTo>
                <a:lnTo>
                  <a:pt x="1200" y="25145"/>
                </a:lnTo>
                <a:lnTo>
                  <a:pt x="0" y="28193"/>
                </a:lnTo>
                <a:lnTo>
                  <a:pt x="249" y="29717"/>
                </a:lnTo>
                <a:lnTo>
                  <a:pt x="5285" y="79723"/>
                </a:lnTo>
                <a:lnTo>
                  <a:pt x="5583" y="82488"/>
                </a:lnTo>
                <a:lnTo>
                  <a:pt x="5903" y="83819"/>
                </a:lnTo>
                <a:lnTo>
                  <a:pt x="6726" y="83819"/>
                </a:lnTo>
                <a:lnTo>
                  <a:pt x="7296" y="82820"/>
                </a:lnTo>
                <a:lnTo>
                  <a:pt x="8058" y="80723"/>
                </a:lnTo>
                <a:lnTo>
                  <a:pt x="10286" y="74913"/>
                </a:lnTo>
                <a:lnTo>
                  <a:pt x="11381" y="69866"/>
                </a:lnTo>
                <a:lnTo>
                  <a:pt x="11378" y="64978"/>
                </a:lnTo>
                <a:lnTo>
                  <a:pt x="10972" y="55035"/>
                </a:lnTo>
                <a:lnTo>
                  <a:pt x="9852" y="42265"/>
                </a:lnTo>
                <a:lnTo>
                  <a:pt x="8000" y="26669"/>
                </a:lnTo>
                <a:lnTo>
                  <a:pt x="11237" y="23621"/>
                </a:lnTo>
                <a:lnTo>
                  <a:pt x="16334" y="21335"/>
                </a:lnTo>
                <a:lnTo>
                  <a:pt x="32683" y="21335"/>
                </a:lnTo>
                <a:lnTo>
                  <a:pt x="32683" y="18287"/>
                </a:lnTo>
                <a:lnTo>
                  <a:pt x="32823" y="16763"/>
                </a:lnTo>
                <a:lnTo>
                  <a:pt x="33098" y="14477"/>
                </a:lnTo>
                <a:lnTo>
                  <a:pt x="47631" y="14477"/>
                </a:lnTo>
                <a:lnTo>
                  <a:pt x="42242" y="9905"/>
                </a:lnTo>
                <a:lnTo>
                  <a:pt x="33585" y="1523"/>
                </a:lnTo>
                <a:lnTo>
                  <a:pt x="32823" y="761"/>
                </a:lnTo>
                <a:close/>
              </a:path>
              <a:path w="76835" h="83820">
                <a:moveTo>
                  <a:pt x="32683" y="21335"/>
                </a:moveTo>
                <a:lnTo>
                  <a:pt x="25633" y="21335"/>
                </a:lnTo>
                <a:lnTo>
                  <a:pt x="26669" y="22097"/>
                </a:lnTo>
                <a:lnTo>
                  <a:pt x="26346" y="22859"/>
                </a:lnTo>
                <a:lnTo>
                  <a:pt x="26157" y="24383"/>
                </a:lnTo>
                <a:lnTo>
                  <a:pt x="26157" y="32765"/>
                </a:lnTo>
                <a:lnTo>
                  <a:pt x="27681" y="38480"/>
                </a:lnTo>
                <a:lnTo>
                  <a:pt x="30623" y="44007"/>
                </a:lnTo>
                <a:lnTo>
                  <a:pt x="34289" y="50767"/>
                </a:lnTo>
                <a:lnTo>
                  <a:pt x="39194" y="54101"/>
                </a:lnTo>
                <a:lnTo>
                  <a:pt x="52876" y="54101"/>
                </a:lnTo>
                <a:lnTo>
                  <a:pt x="56637" y="48481"/>
                </a:lnTo>
                <a:lnTo>
                  <a:pt x="56637" y="40385"/>
                </a:lnTo>
                <a:lnTo>
                  <a:pt x="41147" y="40385"/>
                </a:lnTo>
                <a:lnTo>
                  <a:pt x="37718" y="37956"/>
                </a:lnTo>
                <a:lnTo>
                  <a:pt x="35384" y="33527"/>
                </a:lnTo>
                <a:lnTo>
                  <a:pt x="33585" y="29717"/>
                </a:lnTo>
                <a:lnTo>
                  <a:pt x="32683" y="25145"/>
                </a:lnTo>
                <a:lnTo>
                  <a:pt x="32683" y="21335"/>
                </a:lnTo>
                <a:close/>
              </a:path>
              <a:path w="76835" h="83820">
                <a:moveTo>
                  <a:pt x="76449" y="23621"/>
                </a:moveTo>
                <a:lnTo>
                  <a:pt x="70103" y="23621"/>
                </a:lnTo>
                <a:lnTo>
                  <a:pt x="64687" y="24383"/>
                </a:lnTo>
                <a:lnTo>
                  <a:pt x="45338" y="24383"/>
                </a:lnTo>
                <a:lnTo>
                  <a:pt x="49828" y="28955"/>
                </a:lnTo>
                <a:lnTo>
                  <a:pt x="52065" y="32003"/>
                </a:lnTo>
                <a:lnTo>
                  <a:pt x="52065" y="38529"/>
                </a:lnTo>
                <a:lnTo>
                  <a:pt x="49968" y="40385"/>
                </a:lnTo>
                <a:lnTo>
                  <a:pt x="56637" y="40385"/>
                </a:lnTo>
                <a:lnTo>
                  <a:pt x="56637" y="35051"/>
                </a:lnTo>
                <a:lnTo>
                  <a:pt x="56494" y="33527"/>
                </a:lnTo>
                <a:lnTo>
                  <a:pt x="56150" y="32003"/>
                </a:lnTo>
                <a:lnTo>
                  <a:pt x="76449" y="32003"/>
                </a:lnTo>
                <a:lnTo>
                  <a:pt x="76449" y="23621"/>
                </a:lnTo>
                <a:close/>
              </a:path>
              <a:path w="76835" h="83820">
                <a:moveTo>
                  <a:pt x="76449" y="32003"/>
                </a:moveTo>
                <a:lnTo>
                  <a:pt x="56150" y="32003"/>
                </a:lnTo>
                <a:lnTo>
                  <a:pt x="59685" y="35051"/>
                </a:lnTo>
                <a:lnTo>
                  <a:pt x="64687" y="35813"/>
                </a:lnTo>
                <a:lnTo>
                  <a:pt x="76449" y="35813"/>
                </a:lnTo>
                <a:lnTo>
                  <a:pt x="76449" y="32003"/>
                </a:lnTo>
                <a:close/>
              </a:path>
              <a:path w="76835" h="83820">
                <a:moveTo>
                  <a:pt x="47631" y="14477"/>
                </a:moveTo>
                <a:lnTo>
                  <a:pt x="33098" y="14477"/>
                </a:lnTo>
                <a:lnTo>
                  <a:pt x="40529" y="20573"/>
                </a:lnTo>
                <a:lnTo>
                  <a:pt x="44576" y="24383"/>
                </a:lnTo>
                <a:lnTo>
                  <a:pt x="64687" y="24383"/>
                </a:lnTo>
                <a:lnTo>
                  <a:pt x="58780" y="22097"/>
                </a:lnTo>
                <a:lnTo>
                  <a:pt x="52446" y="17525"/>
                </a:lnTo>
                <a:lnTo>
                  <a:pt x="48530" y="15239"/>
                </a:lnTo>
                <a:lnTo>
                  <a:pt x="47631" y="14477"/>
                </a:lnTo>
                <a:close/>
              </a:path>
              <a:path w="76835" h="83820">
                <a:moveTo>
                  <a:pt x="31921" y="0"/>
                </a:moveTo>
                <a:lnTo>
                  <a:pt x="31574" y="761"/>
                </a:lnTo>
                <a:lnTo>
                  <a:pt x="32253" y="761"/>
                </a:lnTo>
                <a:lnTo>
                  <a:pt x="319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1866650" y="816635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29">
                <a:moveTo>
                  <a:pt x="32135" y="44576"/>
                </a:moveTo>
                <a:lnTo>
                  <a:pt x="23478" y="53151"/>
                </a:lnTo>
                <a:lnTo>
                  <a:pt x="32135" y="61721"/>
                </a:lnTo>
                <a:lnTo>
                  <a:pt x="40815" y="53151"/>
                </a:lnTo>
                <a:lnTo>
                  <a:pt x="32135" y="44576"/>
                </a:lnTo>
                <a:close/>
              </a:path>
              <a:path w="57785" h="62229">
                <a:moveTo>
                  <a:pt x="13036" y="45101"/>
                </a:moveTo>
                <a:lnTo>
                  <a:pt x="5001" y="53151"/>
                </a:lnTo>
                <a:lnTo>
                  <a:pt x="13655" y="61721"/>
                </a:lnTo>
                <a:lnTo>
                  <a:pt x="21765" y="53672"/>
                </a:lnTo>
                <a:lnTo>
                  <a:pt x="13036" y="45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1919989" y="8093960"/>
            <a:ext cx="96520" cy="102235"/>
          </a:xfrm>
          <a:custGeom>
            <a:avLst/>
            <a:gdLst/>
            <a:ahLst/>
            <a:cxnLst/>
            <a:rect l="l" t="t" r="r" b="b"/>
            <a:pathLst>
              <a:path w="96519" h="102234">
                <a:moveTo>
                  <a:pt x="11131" y="89153"/>
                </a:moveTo>
                <a:lnTo>
                  <a:pt x="0" y="89153"/>
                </a:lnTo>
                <a:lnTo>
                  <a:pt x="0" y="102107"/>
                </a:lnTo>
                <a:lnTo>
                  <a:pt x="29609" y="102057"/>
                </a:lnTo>
                <a:lnTo>
                  <a:pt x="43619" y="101615"/>
                </a:lnTo>
                <a:lnTo>
                  <a:pt x="55695" y="100619"/>
                </a:lnTo>
                <a:lnTo>
                  <a:pt x="66103" y="98945"/>
                </a:lnTo>
                <a:lnTo>
                  <a:pt x="95905" y="98945"/>
                </a:lnTo>
                <a:lnTo>
                  <a:pt x="95905" y="90677"/>
                </a:lnTo>
                <a:lnTo>
                  <a:pt x="78949" y="90677"/>
                </a:lnTo>
                <a:lnTo>
                  <a:pt x="80009" y="89915"/>
                </a:lnTo>
                <a:lnTo>
                  <a:pt x="14526" y="89915"/>
                </a:lnTo>
                <a:lnTo>
                  <a:pt x="11131" y="89153"/>
                </a:lnTo>
                <a:close/>
              </a:path>
              <a:path w="96519" h="102234">
                <a:moveTo>
                  <a:pt x="95905" y="98945"/>
                </a:moveTo>
                <a:lnTo>
                  <a:pt x="66103" y="98945"/>
                </a:lnTo>
                <a:lnTo>
                  <a:pt x="78200" y="101468"/>
                </a:lnTo>
                <a:lnTo>
                  <a:pt x="91439" y="102107"/>
                </a:lnTo>
                <a:lnTo>
                  <a:pt x="95905" y="102107"/>
                </a:lnTo>
                <a:lnTo>
                  <a:pt x="95905" y="98945"/>
                </a:lnTo>
                <a:close/>
              </a:path>
              <a:path w="96519" h="102234">
                <a:moveTo>
                  <a:pt x="95905" y="89153"/>
                </a:moveTo>
                <a:lnTo>
                  <a:pt x="91439" y="89153"/>
                </a:lnTo>
                <a:lnTo>
                  <a:pt x="90047" y="89915"/>
                </a:lnTo>
                <a:lnTo>
                  <a:pt x="85200" y="89915"/>
                </a:lnTo>
                <a:lnTo>
                  <a:pt x="82427" y="90677"/>
                </a:lnTo>
                <a:lnTo>
                  <a:pt x="95905" y="90677"/>
                </a:lnTo>
                <a:lnTo>
                  <a:pt x="95905" y="89153"/>
                </a:lnTo>
                <a:close/>
              </a:path>
              <a:path w="96519" h="102234">
                <a:moveTo>
                  <a:pt x="24134" y="0"/>
                </a:moveTo>
                <a:lnTo>
                  <a:pt x="23942" y="761"/>
                </a:lnTo>
                <a:lnTo>
                  <a:pt x="23429" y="761"/>
                </a:lnTo>
                <a:lnTo>
                  <a:pt x="22667" y="1523"/>
                </a:lnTo>
                <a:lnTo>
                  <a:pt x="16115" y="17489"/>
                </a:lnTo>
                <a:lnTo>
                  <a:pt x="17386" y="29653"/>
                </a:lnTo>
                <a:lnTo>
                  <a:pt x="18362" y="42648"/>
                </a:lnTo>
                <a:lnTo>
                  <a:pt x="19049" y="56387"/>
                </a:lnTo>
                <a:lnTo>
                  <a:pt x="19049" y="80771"/>
                </a:lnTo>
                <a:lnTo>
                  <a:pt x="19098" y="83819"/>
                </a:lnTo>
                <a:lnTo>
                  <a:pt x="18717" y="86105"/>
                </a:lnTo>
                <a:lnTo>
                  <a:pt x="17846" y="87629"/>
                </a:lnTo>
                <a:lnTo>
                  <a:pt x="16763" y="89153"/>
                </a:lnTo>
                <a:lnTo>
                  <a:pt x="14526" y="89915"/>
                </a:lnTo>
                <a:lnTo>
                  <a:pt x="34478" y="89915"/>
                </a:lnTo>
                <a:lnTo>
                  <a:pt x="29717" y="89153"/>
                </a:lnTo>
                <a:lnTo>
                  <a:pt x="30425" y="84876"/>
                </a:lnTo>
                <a:lnTo>
                  <a:pt x="33005" y="83057"/>
                </a:lnTo>
                <a:lnTo>
                  <a:pt x="24051" y="83057"/>
                </a:lnTo>
                <a:lnTo>
                  <a:pt x="25801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9" y="48431"/>
                </a:lnTo>
                <a:lnTo>
                  <a:pt x="26140" y="36547"/>
                </a:lnTo>
                <a:lnTo>
                  <a:pt x="25383" y="18287"/>
                </a:lnTo>
                <a:lnTo>
                  <a:pt x="30562" y="18287"/>
                </a:lnTo>
                <a:lnTo>
                  <a:pt x="30373" y="17525"/>
                </a:lnTo>
                <a:lnTo>
                  <a:pt x="29849" y="16001"/>
                </a:lnTo>
                <a:lnTo>
                  <a:pt x="27861" y="11429"/>
                </a:lnTo>
                <a:lnTo>
                  <a:pt x="26288" y="6857"/>
                </a:lnTo>
                <a:lnTo>
                  <a:pt x="25228" y="3047"/>
                </a:lnTo>
                <a:lnTo>
                  <a:pt x="24764" y="1523"/>
                </a:lnTo>
                <a:lnTo>
                  <a:pt x="24432" y="761"/>
                </a:lnTo>
                <a:lnTo>
                  <a:pt x="24134" y="0"/>
                </a:lnTo>
                <a:close/>
              </a:path>
              <a:path w="96519" h="102234">
                <a:moveTo>
                  <a:pt x="39325" y="89153"/>
                </a:moveTo>
                <a:lnTo>
                  <a:pt x="34478" y="89915"/>
                </a:lnTo>
                <a:lnTo>
                  <a:pt x="45719" y="89915"/>
                </a:lnTo>
                <a:lnTo>
                  <a:pt x="39325" y="89153"/>
                </a:lnTo>
                <a:close/>
              </a:path>
              <a:path w="96519" h="102234">
                <a:moveTo>
                  <a:pt x="86867" y="67817"/>
                </a:moveTo>
                <a:lnTo>
                  <a:pt x="62151" y="67817"/>
                </a:lnTo>
                <a:lnTo>
                  <a:pt x="69530" y="69341"/>
                </a:lnTo>
                <a:lnTo>
                  <a:pt x="73045" y="71627"/>
                </a:lnTo>
                <a:lnTo>
                  <a:pt x="77199" y="73913"/>
                </a:lnTo>
                <a:lnTo>
                  <a:pt x="79247" y="76961"/>
                </a:lnTo>
                <a:lnTo>
                  <a:pt x="79247" y="83057"/>
                </a:lnTo>
                <a:lnTo>
                  <a:pt x="73283" y="86105"/>
                </a:lnTo>
                <a:lnTo>
                  <a:pt x="61280" y="87629"/>
                </a:lnTo>
                <a:lnTo>
                  <a:pt x="53041" y="89153"/>
                </a:lnTo>
                <a:lnTo>
                  <a:pt x="45719" y="89915"/>
                </a:lnTo>
                <a:lnTo>
                  <a:pt x="80009" y="89915"/>
                </a:lnTo>
                <a:lnTo>
                  <a:pt x="84249" y="86867"/>
                </a:lnTo>
                <a:lnTo>
                  <a:pt x="86867" y="80771"/>
                </a:lnTo>
                <a:lnTo>
                  <a:pt x="86867" y="67817"/>
                </a:lnTo>
                <a:close/>
              </a:path>
              <a:path w="96519" h="102234">
                <a:moveTo>
                  <a:pt x="67900" y="56387"/>
                </a:moveTo>
                <a:lnTo>
                  <a:pt x="32241" y="76199"/>
                </a:lnTo>
                <a:lnTo>
                  <a:pt x="27480" y="80771"/>
                </a:lnTo>
                <a:lnTo>
                  <a:pt x="24704" y="83057"/>
                </a:lnTo>
                <a:lnTo>
                  <a:pt x="33005" y="83057"/>
                </a:lnTo>
                <a:lnTo>
                  <a:pt x="43348" y="75771"/>
                </a:lnTo>
                <a:lnTo>
                  <a:pt x="53926" y="70125"/>
                </a:lnTo>
                <a:lnTo>
                  <a:pt x="62151" y="67817"/>
                </a:lnTo>
                <a:lnTo>
                  <a:pt x="86867" y="67817"/>
                </a:lnTo>
                <a:lnTo>
                  <a:pt x="84962" y="64007"/>
                </a:lnTo>
                <a:lnTo>
                  <a:pt x="81092" y="60959"/>
                </a:lnTo>
                <a:lnTo>
                  <a:pt x="77723" y="57911"/>
                </a:lnTo>
                <a:lnTo>
                  <a:pt x="73340" y="57149"/>
                </a:lnTo>
                <a:lnTo>
                  <a:pt x="67900" y="56387"/>
                </a:lnTo>
                <a:close/>
              </a:path>
              <a:path w="96519" h="102234">
                <a:moveTo>
                  <a:pt x="62996" y="18287"/>
                </a:moveTo>
                <a:lnTo>
                  <a:pt x="54376" y="26669"/>
                </a:lnTo>
                <a:lnTo>
                  <a:pt x="62947" y="35051"/>
                </a:lnTo>
                <a:lnTo>
                  <a:pt x="71567" y="26669"/>
                </a:lnTo>
                <a:lnTo>
                  <a:pt x="62996" y="182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2011429" y="8131298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5" h="64770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5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5" h="64770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5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2065532" y="8119105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70">
                <a:moveTo>
                  <a:pt x="7370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3" y="76411"/>
                </a:lnTo>
                <a:lnTo>
                  <a:pt x="26702" y="69853"/>
                </a:lnTo>
                <a:lnTo>
                  <a:pt x="27849" y="65531"/>
                </a:lnTo>
                <a:lnTo>
                  <a:pt x="18227" y="65531"/>
                </a:lnTo>
                <a:lnTo>
                  <a:pt x="7370" y="64769"/>
                </a:lnTo>
                <a:close/>
              </a:path>
              <a:path w="39369" h="77470">
                <a:moveTo>
                  <a:pt x="21991" y="33527"/>
                </a:moveTo>
                <a:lnTo>
                  <a:pt x="21037" y="33527"/>
                </a:lnTo>
                <a:lnTo>
                  <a:pt x="20573" y="35051"/>
                </a:lnTo>
                <a:lnTo>
                  <a:pt x="16084" y="45719"/>
                </a:lnTo>
                <a:lnTo>
                  <a:pt x="2114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9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78" y="35051"/>
                </a:lnTo>
                <a:lnTo>
                  <a:pt x="22610" y="34289"/>
                </a:lnTo>
                <a:lnTo>
                  <a:pt x="21991" y="33527"/>
                </a:lnTo>
                <a:close/>
              </a:path>
              <a:path w="39369" h="77470">
                <a:moveTo>
                  <a:pt x="30287" y="0"/>
                </a:moveTo>
                <a:lnTo>
                  <a:pt x="22037" y="8381"/>
                </a:lnTo>
                <a:lnTo>
                  <a:pt x="30800" y="16763"/>
                </a:lnTo>
                <a:lnTo>
                  <a:pt x="39099" y="9143"/>
                </a:lnTo>
                <a:lnTo>
                  <a:pt x="30287" y="0"/>
                </a:lnTo>
                <a:close/>
              </a:path>
              <a:path w="39369" h="77470">
                <a:moveTo>
                  <a:pt x="11810" y="0"/>
                </a:moveTo>
                <a:lnTo>
                  <a:pt x="3560" y="8381"/>
                </a:lnTo>
                <a:lnTo>
                  <a:pt x="12274" y="16763"/>
                </a:lnTo>
                <a:lnTo>
                  <a:pt x="20513" y="9143"/>
                </a:lnTo>
                <a:lnTo>
                  <a:pt x="11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2177008" y="8145000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1" y="27445"/>
                </a:moveTo>
                <a:lnTo>
                  <a:pt x="12586" y="27445"/>
                </a:lnTo>
                <a:lnTo>
                  <a:pt x="10681" y="28969"/>
                </a:lnTo>
                <a:lnTo>
                  <a:pt x="5565" y="36186"/>
                </a:lnTo>
                <a:lnTo>
                  <a:pt x="1275" y="47618"/>
                </a:lnTo>
                <a:lnTo>
                  <a:pt x="0" y="61298"/>
                </a:lnTo>
                <a:lnTo>
                  <a:pt x="4204" y="71826"/>
                </a:lnTo>
                <a:lnTo>
                  <a:pt x="15826" y="82425"/>
                </a:lnTo>
                <a:lnTo>
                  <a:pt x="26765" y="85063"/>
                </a:lnTo>
                <a:lnTo>
                  <a:pt x="44494" y="85605"/>
                </a:lnTo>
                <a:lnTo>
                  <a:pt x="57106" y="83590"/>
                </a:lnTo>
                <a:lnTo>
                  <a:pt x="68593" y="80023"/>
                </a:lnTo>
                <a:lnTo>
                  <a:pt x="76926" y="76737"/>
                </a:lnTo>
                <a:lnTo>
                  <a:pt x="81104" y="73927"/>
                </a:lnTo>
                <a:lnTo>
                  <a:pt x="25003" y="73927"/>
                </a:lnTo>
                <a:lnTo>
                  <a:pt x="17731" y="71260"/>
                </a:lnTo>
                <a:lnTo>
                  <a:pt x="12778" y="65926"/>
                </a:lnTo>
                <a:lnTo>
                  <a:pt x="9193" y="61973"/>
                </a:lnTo>
                <a:lnTo>
                  <a:pt x="7395" y="57544"/>
                </a:lnTo>
                <a:lnTo>
                  <a:pt x="7395" y="46495"/>
                </a:lnTo>
                <a:lnTo>
                  <a:pt x="9300" y="38875"/>
                </a:lnTo>
                <a:lnTo>
                  <a:pt x="13110" y="31255"/>
                </a:lnTo>
                <a:lnTo>
                  <a:pt x="13680" y="30493"/>
                </a:lnTo>
                <a:lnTo>
                  <a:pt x="13893" y="29146"/>
                </a:lnTo>
                <a:lnTo>
                  <a:pt x="13921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79" y="5264"/>
                </a:lnTo>
                <a:lnTo>
                  <a:pt x="57234" y="16701"/>
                </a:lnTo>
                <a:lnTo>
                  <a:pt x="50150" y="29146"/>
                </a:lnTo>
                <a:lnTo>
                  <a:pt x="47781" y="39637"/>
                </a:lnTo>
                <a:lnTo>
                  <a:pt x="47781" y="43447"/>
                </a:lnTo>
                <a:lnTo>
                  <a:pt x="49113" y="45733"/>
                </a:lnTo>
                <a:lnTo>
                  <a:pt x="51722" y="47257"/>
                </a:lnTo>
                <a:lnTo>
                  <a:pt x="53578" y="48781"/>
                </a:lnTo>
                <a:lnTo>
                  <a:pt x="57056" y="49543"/>
                </a:lnTo>
                <a:lnTo>
                  <a:pt x="62152" y="50305"/>
                </a:lnTo>
                <a:lnTo>
                  <a:pt x="75975" y="52972"/>
                </a:lnTo>
                <a:lnTo>
                  <a:pt x="82833" y="55352"/>
                </a:lnTo>
                <a:lnTo>
                  <a:pt x="82779" y="58302"/>
                </a:lnTo>
                <a:lnTo>
                  <a:pt x="76779" y="65395"/>
                </a:lnTo>
                <a:lnTo>
                  <a:pt x="59839" y="71133"/>
                </a:lnTo>
                <a:lnTo>
                  <a:pt x="46993" y="73229"/>
                </a:lnTo>
                <a:lnTo>
                  <a:pt x="34720" y="73927"/>
                </a:lnTo>
                <a:lnTo>
                  <a:pt x="81104" y="73927"/>
                </a:lnTo>
                <a:lnTo>
                  <a:pt x="82309" y="73116"/>
                </a:lnTo>
                <a:lnTo>
                  <a:pt x="84787" y="69117"/>
                </a:lnTo>
                <a:lnTo>
                  <a:pt x="88597" y="63116"/>
                </a:lnTo>
                <a:lnTo>
                  <a:pt x="90453" y="57212"/>
                </a:lnTo>
                <a:lnTo>
                  <a:pt x="90453" y="50305"/>
                </a:lnTo>
                <a:lnTo>
                  <a:pt x="90261" y="48781"/>
                </a:lnTo>
                <a:lnTo>
                  <a:pt x="89822" y="48781"/>
                </a:lnTo>
                <a:lnTo>
                  <a:pt x="87975" y="44971"/>
                </a:lnTo>
                <a:lnTo>
                  <a:pt x="81547" y="42685"/>
                </a:lnTo>
                <a:lnTo>
                  <a:pt x="70498" y="40399"/>
                </a:lnTo>
                <a:lnTo>
                  <a:pt x="60436" y="38875"/>
                </a:lnTo>
                <a:lnTo>
                  <a:pt x="55401" y="35827"/>
                </a:lnTo>
                <a:lnTo>
                  <a:pt x="55401" y="29731"/>
                </a:lnTo>
                <a:lnTo>
                  <a:pt x="57925" y="25921"/>
                </a:lnTo>
                <a:lnTo>
                  <a:pt x="62960" y="20587"/>
                </a:lnTo>
                <a:lnTo>
                  <a:pt x="69056" y="14491"/>
                </a:lnTo>
                <a:lnTo>
                  <a:pt x="75676" y="12205"/>
                </a:lnTo>
                <a:lnTo>
                  <a:pt x="82833" y="11443"/>
                </a:lnTo>
                <a:lnTo>
                  <a:pt x="97900" y="11443"/>
                </a:lnTo>
                <a:lnTo>
                  <a:pt x="96168" y="3823"/>
                </a:lnTo>
                <a:lnTo>
                  <a:pt x="90916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0" y="11443"/>
                </a:moveTo>
                <a:lnTo>
                  <a:pt x="82833" y="11443"/>
                </a:lnTo>
                <a:lnTo>
                  <a:pt x="88024" y="12205"/>
                </a:lnTo>
                <a:lnTo>
                  <a:pt x="92251" y="12967"/>
                </a:lnTo>
                <a:lnTo>
                  <a:pt x="95595" y="14491"/>
                </a:lnTo>
                <a:lnTo>
                  <a:pt x="97204" y="15253"/>
                </a:lnTo>
                <a:lnTo>
                  <a:pt x="98585" y="15253"/>
                </a:lnTo>
                <a:lnTo>
                  <a:pt x="98536" y="13729"/>
                </a:lnTo>
                <a:lnTo>
                  <a:pt x="98073" y="12205"/>
                </a:lnTo>
                <a:lnTo>
                  <a:pt x="97900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282701" y="815568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79" y="50243"/>
                </a:lnTo>
                <a:lnTo>
                  <a:pt x="4190" y="77961"/>
                </a:lnTo>
                <a:lnTo>
                  <a:pt x="1417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31" y="80820"/>
                </a:lnTo>
                <a:lnTo>
                  <a:pt x="12048" y="82439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39"/>
                </a:lnTo>
                <a:lnTo>
                  <a:pt x="33421" y="75628"/>
                </a:lnTo>
                <a:lnTo>
                  <a:pt x="40901" y="65118"/>
                </a:lnTo>
                <a:lnTo>
                  <a:pt x="45763" y="53365"/>
                </a:lnTo>
                <a:lnTo>
                  <a:pt x="48005" y="40385"/>
                </a:lnTo>
                <a:close/>
              </a:path>
              <a:path w="60325" h="83184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4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338328" y="8145013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30" h="51434">
                <a:moveTo>
                  <a:pt x="89504" y="12191"/>
                </a:moveTo>
                <a:lnTo>
                  <a:pt x="26420" y="12191"/>
                </a:lnTo>
                <a:lnTo>
                  <a:pt x="27895" y="12953"/>
                </a:lnTo>
                <a:lnTo>
                  <a:pt x="32324" y="13715"/>
                </a:lnTo>
                <a:lnTo>
                  <a:pt x="39672" y="15239"/>
                </a:lnTo>
                <a:lnTo>
                  <a:pt x="49804" y="18287"/>
                </a:lnTo>
                <a:lnTo>
                  <a:pt x="56089" y="19811"/>
                </a:lnTo>
                <a:lnTo>
                  <a:pt x="53905" y="22317"/>
                </a:lnTo>
                <a:lnTo>
                  <a:pt x="42009" y="28835"/>
                </a:lnTo>
                <a:lnTo>
                  <a:pt x="32539" y="33914"/>
                </a:lnTo>
                <a:lnTo>
                  <a:pt x="20388" y="38074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26" y="51053"/>
                </a:lnTo>
                <a:lnTo>
                  <a:pt x="21384" y="50291"/>
                </a:lnTo>
                <a:lnTo>
                  <a:pt x="28325" y="46481"/>
                </a:lnTo>
                <a:lnTo>
                  <a:pt x="32705" y="44957"/>
                </a:lnTo>
                <a:lnTo>
                  <a:pt x="38993" y="41909"/>
                </a:lnTo>
                <a:lnTo>
                  <a:pt x="47183" y="36575"/>
                </a:lnTo>
                <a:lnTo>
                  <a:pt x="55946" y="31241"/>
                </a:lnTo>
                <a:lnTo>
                  <a:pt x="62758" y="27431"/>
                </a:lnTo>
                <a:lnTo>
                  <a:pt x="67625" y="24383"/>
                </a:lnTo>
                <a:lnTo>
                  <a:pt x="73045" y="24383"/>
                </a:lnTo>
                <a:lnTo>
                  <a:pt x="73045" y="23621"/>
                </a:lnTo>
                <a:lnTo>
                  <a:pt x="74675" y="22859"/>
                </a:lnTo>
                <a:lnTo>
                  <a:pt x="78866" y="22097"/>
                </a:lnTo>
                <a:lnTo>
                  <a:pt x="85618" y="22097"/>
                </a:lnTo>
                <a:lnTo>
                  <a:pt x="89236" y="12953"/>
                </a:lnTo>
                <a:lnTo>
                  <a:pt x="89504" y="12191"/>
                </a:lnTo>
                <a:close/>
              </a:path>
              <a:path w="100330" h="51434">
                <a:moveTo>
                  <a:pt x="73045" y="24383"/>
                </a:moveTo>
                <a:lnTo>
                  <a:pt x="6762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0"/>
                </a:lnTo>
                <a:lnTo>
                  <a:pt x="74650" y="47230"/>
                </a:lnTo>
                <a:lnTo>
                  <a:pt x="88904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22" y="39623"/>
                </a:lnTo>
                <a:lnTo>
                  <a:pt x="76901" y="37337"/>
                </a:lnTo>
                <a:lnTo>
                  <a:pt x="74724" y="34289"/>
                </a:lnTo>
                <a:lnTo>
                  <a:pt x="73615" y="32003"/>
                </a:lnTo>
                <a:lnTo>
                  <a:pt x="73045" y="28955"/>
                </a:lnTo>
                <a:lnTo>
                  <a:pt x="73045" y="24383"/>
                </a:lnTo>
                <a:close/>
              </a:path>
              <a:path w="100330" h="51434">
                <a:moveTo>
                  <a:pt x="99821" y="38861"/>
                </a:moveTo>
                <a:lnTo>
                  <a:pt x="89202" y="38861"/>
                </a:lnTo>
                <a:lnTo>
                  <a:pt x="81722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30" h="51434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7" y="12953"/>
                </a:lnTo>
                <a:lnTo>
                  <a:pt x="26420" y="12191"/>
                </a:lnTo>
                <a:lnTo>
                  <a:pt x="89504" y="12191"/>
                </a:lnTo>
                <a:lnTo>
                  <a:pt x="89772" y="11429"/>
                </a:lnTo>
                <a:lnTo>
                  <a:pt x="89915" y="10667"/>
                </a:lnTo>
                <a:lnTo>
                  <a:pt x="89474" y="10667"/>
                </a:lnTo>
                <a:lnTo>
                  <a:pt x="88611" y="9977"/>
                </a:lnTo>
                <a:lnTo>
                  <a:pt x="72146" y="9971"/>
                </a:lnTo>
                <a:lnTo>
                  <a:pt x="55625" y="7619"/>
                </a:lnTo>
                <a:lnTo>
                  <a:pt x="49088" y="5333"/>
                </a:lnTo>
                <a:lnTo>
                  <a:pt x="36134" y="1523"/>
                </a:lnTo>
                <a:lnTo>
                  <a:pt x="32003" y="761"/>
                </a:lnTo>
                <a:lnTo>
                  <a:pt x="28763" y="0"/>
                </a:lnTo>
                <a:close/>
              </a:path>
              <a:path w="100330" h="51434">
                <a:moveTo>
                  <a:pt x="88523" y="9905"/>
                </a:moveTo>
                <a:lnTo>
                  <a:pt x="85836" y="9977"/>
                </a:lnTo>
                <a:lnTo>
                  <a:pt x="88611" y="99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433578" y="811605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09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09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2537210" y="812977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595122" y="815187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84"/>
                </a:moveTo>
                <a:lnTo>
                  <a:pt x="9464" y="68247"/>
                </a:lnTo>
                <a:lnTo>
                  <a:pt x="17955" y="76961"/>
                </a:lnTo>
                <a:lnTo>
                  <a:pt x="26477" y="68247"/>
                </a:lnTo>
                <a:lnTo>
                  <a:pt x="17955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2698754" y="8129774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09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61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09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09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09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09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2765810" y="8151872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60"/>
                </a:moveTo>
                <a:lnTo>
                  <a:pt x="23240" y="67531"/>
                </a:lnTo>
                <a:lnTo>
                  <a:pt x="31811" y="76199"/>
                </a:lnTo>
                <a:lnTo>
                  <a:pt x="40468" y="67629"/>
                </a:lnTo>
                <a:lnTo>
                  <a:pt x="31943" y="58960"/>
                </a:lnTo>
                <a:close/>
              </a:path>
              <a:path w="40639" h="76200">
                <a:moveTo>
                  <a:pt x="13383" y="59054"/>
                </a:moveTo>
                <a:lnTo>
                  <a:pt x="4703" y="67629"/>
                </a:lnTo>
                <a:lnTo>
                  <a:pt x="13334" y="76199"/>
                </a:lnTo>
                <a:lnTo>
                  <a:pt x="21991" y="67629"/>
                </a:lnTo>
                <a:lnTo>
                  <a:pt x="13383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2818803" y="809472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2844295" y="815187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84"/>
                </a:moveTo>
                <a:lnTo>
                  <a:pt x="9464" y="68247"/>
                </a:lnTo>
                <a:lnTo>
                  <a:pt x="17955" y="76961"/>
                </a:lnTo>
                <a:lnTo>
                  <a:pt x="26477" y="68247"/>
                </a:lnTo>
                <a:lnTo>
                  <a:pt x="17955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2949105" y="809472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2973835" y="8135108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59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46"/>
                </a:lnTo>
                <a:lnTo>
                  <a:pt x="54757" y="60197"/>
                </a:lnTo>
                <a:lnTo>
                  <a:pt x="59182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59">
                <a:moveTo>
                  <a:pt x="59182" y="60197"/>
                </a:moveTo>
                <a:lnTo>
                  <a:pt x="54757" y="60197"/>
                </a:lnTo>
                <a:lnTo>
                  <a:pt x="59103" y="60246"/>
                </a:lnTo>
                <a:close/>
              </a:path>
              <a:path w="70485" h="60959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59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59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59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117860" y="8094722"/>
            <a:ext cx="341375" cy="133349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540770" y="8324846"/>
            <a:ext cx="6638763" cy="175004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5345186" y="8604499"/>
            <a:ext cx="1834133" cy="147733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4993511" y="8611358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29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17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696"/>
                </a:lnTo>
                <a:lnTo>
                  <a:pt x="15268" y="21813"/>
                </a:lnTo>
                <a:lnTo>
                  <a:pt x="10112" y="9966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5060198" y="8610596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10" h="100965">
                <a:moveTo>
                  <a:pt x="42329" y="47243"/>
                </a:moveTo>
                <a:lnTo>
                  <a:pt x="30358" y="47243"/>
                </a:lnTo>
                <a:lnTo>
                  <a:pt x="34428" y="51852"/>
                </a:lnTo>
                <a:lnTo>
                  <a:pt x="35036" y="65065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65"/>
                </a:lnTo>
                <a:lnTo>
                  <a:pt x="51084" y="98727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10" h="100965">
                <a:moveTo>
                  <a:pt x="2081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71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817" y="0"/>
                </a:lnTo>
                <a:close/>
              </a:path>
              <a:path w="54610" h="100965">
                <a:moveTo>
                  <a:pt x="27767" y="48005"/>
                </a:moveTo>
                <a:lnTo>
                  <a:pt x="1871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10" h="100965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10" h="100965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5133350" y="8609834"/>
            <a:ext cx="66675" cy="101600"/>
          </a:xfrm>
          <a:custGeom>
            <a:avLst/>
            <a:gdLst/>
            <a:ahLst/>
            <a:cxnLst/>
            <a:rect l="l" t="t" r="r" b="b"/>
            <a:pathLst>
              <a:path w="66675" h="101600">
                <a:moveTo>
                  <a:pt x="33009" y="0"/>
                </a:moveTo>
                <a:lnTo>
                  <a:pt x="31333" y="761"/>
                </a:lnTo>
                <a:lnTo>
                  <a:pt x="29839" y="4571"/>
                </a:lnTo>
                <a:lnTo>
                  <a:pt x="28088" y="15573"/>
                </a:lnTo>
                <a:lnTo>
                  <a:pt x="25957" y="27110"/>
                </a:lnTo>
                <a:lnTo>
                  <a:pt x="13766" y="64472"/>
                </a:lnTo>
                <a:lnTo>
                  <a:pt x="0" y="86105"/>
                </a:lnTo>
                <a:lnTo>
                  <a:pt x="3931" y="99440"/>
                </a:lnTo>
                <a:lnTo>
                  <a:pt x="4328" y="100583"/>
                </a:lnTo>
                <a:lnTo>
                  <a:pt x="4602" y="101202"/>
                </a:lnTo>
                <a:lnTo>
                  <a:pt x="4846" y="101345"/>
                </a:lnTo>
                <a:lnTo>
                  <a:pt x="5151" y="101345"/>
                </a:lnTo>
                <a:lnTo>
                  <a:pt x="25815" y="62777"/>
                </a:lnTo>
                <a:lnTo>
                  <a:pt x="30459" y="47446"/>
                </a:lnTo>
                <a:lnTo>
                  <a:pt x="33957" y="38866"/>
                </a:lnTo>
                <a:lnTo>
                  <a:pt x="43036" y="38866"/>
                </a:lnTo>
                <a:lnTo>
                  <a:pt x="42703" y="37948"/>
                </a:lnTo>
                <a:lnTo>
                  <a:pt x="39751" y="25924"/>
                </a:lnTo>
                <a:lnTo>
                  <a:pt x="37155" y="12191"/>
                </a:lnTo>
                <a:lnTo>
                  <a:pt x="35813" y="4571"/>
                </a:lnTo>
                <a:lnTo>
                  <a:pt x="34411" y="761"/>
                </a:lnTo>
                <a:lnTo>
                  <a:pt x="33009" y="0"/>
                </a:lnTo>
                <a:close/>
              </a:path>
              <a:path w="66675" h="101600">
                <a:moveTo>
                  <a:pt x="43036" y="38866"/>
                </a:moveTo>
                <a:lnTo>
                  <a:pt x="33957" y="38866"/>
                </a:lnTo>
                <a:lnTo>
                  <a:pt x="36924" y="50854"/>
                </a:lnTo>
                <a:lnTo>
                  <a:pt x="53551" y="90586"/>
                </a:lnTo>
                <a:lnTo>
                  <a:pt x="61721" y="100489"/>
                </a:lnTo>
                <a:lnTo>
                  <a:pt x="61996" y="100489"/>
                </a:lnTo>
                <a:lnTo>
                  <a:pt x="62423" y="99821"/>
                </a:lnTo>
                <a:lnTo>
                  <a:pt x="62910" y="98392"/>
                </a:lnTo>
                <a:lnTo>
                  <a:pt x="66219" y="83896"/>
                </a:lnTo>
                <a:lnTo>
                  <a:pt x="59986" y="76136"/>
                </a:lnTo>
                <a:lnTo>
                  <a:pt x="54109" y="66224"/>
                </a:lnTo>
                <a:lnTo>
                  <a:pt x="48408" y="53661"/>
                </a:lnTo>
                <a:lnTo>
                  <a:pt x="43036" y="388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5222504" y="8610596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10" h="100965">
                <a:moveTo>
                  <a:pt x="42329" y="47243"/>
                </a:moveTo>
                <a:lnTo>
                  <a:pt x="30358" y="47243"/>
                </a:lnTo>
                <a:lnTo>
                  <a:pt x="34428" y="51863"/>
                </a:lnTo>
                <a:lnTo>
                  <a:pt x="35032" y="65072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65"/>
                </a:lnTo>
                <a:lnTo>
                  <a:pt x="51084" y="98727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10" h="100965">
                <a:moveTo>
                  <a:pt x="2078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68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787" y="0"/>
                </a:lnTo>
                <a:close/>
              </a:path>
              <a:path w="54610" h="100965">
                <a:moveTo>
                  <a:pt x="27767" y="48005"/>
                </a:moveTo>
                <a:lnTo>
                  <a:pt x="1868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10" h="100965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10" h="100965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4817119" y="8692891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7619" y="0"/>
                </a:moveTo>
                <a:lnTo>
                  <a:pt x="557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72"/>
                </a:lnTo>
                <a:lnTo>
                  <a:pt x="5577" y="15239"/>
                </a:lnTo>
                <a:lnTo>
                  <a:pt x="9662" y="15239"/>
                </a:lnTo>
                <a:lnTo>
                  <a:pt x="11429" y="14572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4888119" y="8618977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60" h="110490">
                <a:moveTo>
                  <a:pt x="34156" y="0"/>
                </a:moveTo>
                <a:lnTo>
                  <a:pt x="32876" y="0"/>
                </a:lnTo>
                <a:lnTo>
                  <a:pt x="28978" y="3084"/>
                </a:lnTo>
                <a:lnTo>
                  <a:pt x="4446" y="33482"/>
                </a:lnTo>
                <a:lnTo>
                  <a:pt x="0" y="59262"/>
                </a:lnTo>
                <a:lnTo>
                  <a:pt x="2347" y="71597"/>
                </a:lnTo>
                <a:lnTo>
                  <a:pt x="27724" y="108060"/>
                </a:lnTo>
                <a:lnTo>
                  <a:pt x="30986" y="110489"/>
                </a:lnTo>
                <a:lnTo>
                  <a:pt x="34278" y="110489"/>
                </a:lnTo>
                <a:lnTo>
                  <a:pt x="35162" y="109871"/>
                </a:lnTo>
                <a:lnTo>
                  <a:pt x="35146" y="108060"/>
                </a:lnTo>
                <a:lnTo>
                  <a:pt x="35009" y="107634"/>
                </a:lnTo>
                <a:lnTo>
                  <a:pt x="33393" y="105496"/>
                </a:lnTo>
                <a:lnTo>
                  <a:pt x="25040" y="93702"/>
                </a:lnTo>
                <a:lnTo>
                  <a:pt x="19563" y="84841"/>
                </a:lnTo>
                <a:lnTo>
                  <a:pt x="15436" y="74673"/>
                </a:lnTo>
                <a:lnTo>
                  <a:pt x="13109" y="62417"/>
                </a:lnTo>
                <a:lnTo>
                  <a:pt x="12712" y="47080"/>
                </a:lnTo>
                <a:lnTo>
                  <a:pt x="15729" y="35782"/>
                </a:lnTo>
                <a:lnTo>
                  <a:pt x="21193" y="23674"/>
                </a:lnTo>
                <a:lnTo>
                  <a:pt x="29096" y="10667"/>
                </a:lnTo>
                <a:lnTo>
                  <a:pt x="32296" y="6857"/>
                </a:lnTo>
                <a:lnTo>
                  <a:pt x="34278" y="3809"/>
                </a:lnTo>
                <a:lnTo>
                  <a:pt x="35040" y="2285"/>
                </a:lnTo>
                <a:lnTo>
                  <a:pt x="35040" y="1523"/>
                </a:lnTo>
                <a:lnTo>
                  <a:pt x="34765" y="761"/>
                </a:lnTo>
                <a:lnTo>
                  <a:pt x="34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7164841" y="902283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7619" y="0"/>
                </a:moveTo>
                <a:lnTo>
                  <a:pt x="554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72"/>
                </a:lnTo>
                <a:lnTo>
                  <a:pt x="5547" y="15239"/>
                </a:lnTo>
                <a:lnTo>
                  <a:pt x="9662" y="15239"/>
                </a:lnTo>
                <a:lnTo>
                  <a:pt x="11429" y="14572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296930" y="752465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299597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7259711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296930" y="9935333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113082" y="1411976"/>
            <a:ext cx="55244" cy="100965"/>
          </a:xfrm>
          <a:custGeom>
            <a:avLst/>
            <a:gdLst/>
            <a:ahLst/>
            <a:cxnLst/>
            <a:rect l="l" t="t" r="r" b="b"/>
            <a:pathLst>
              <a:path w="55245" h="100965">
                <a:moveTo>
                  <a:pt x="4728" y="1523"/>
                </a:moveTo>
                <a:lnTo>
                  <a:pt x="0" y="19800"/>
                </a:lnTo>
                <a:lnTo>
                  <a:pt x="6262" y="30272"/>
                </a:lnTo>
                <a:lnTo>
                  <a:pt x="11841" y="41657"/>
                </a:lnTo>
                <a:lnTo>
                  <a:pt x="16842" y="54320"/>
                </a:lnTo>
                <a:lnTo>
                  <a:pt x="20914" y="67633"/>
                </a:lnTo>
                <a:lnTo>
                  <a:pt x="22985" y="78485"/>
                </a:lnTo>
                <a:lnTo>
                  <a:pt x="24723" y="95249"/>
                </a:lnTo>
                <a:lnTo>
                  <a:pt x="25119" y="98785"/>
                </a:lnTo>
                <a:lnTo>
                  <a:pt x="25972" y="100583"/>
                </a:lnTo>
                <a:lnTo>
                  <a:pt x="30422" y="100583"/>
                </a:lnTo>
                <a:lnTo>
                  <a:pt x="31977" y="95249"/>
                </a:lnTo>
                <a:lnTo>
                  <a:pt x="31911" y="79463"/>
                </a:lnTo>
                <a:lnTo>
                  <a:pt x="23168" y="38099"/>
                </a:lnTo>
                <a:lnTo>
                  <a:pt x="20151" y="31241"/>
                </a:lnTo>
                <a:lnTo>
                  <a:pt x="39688" y="31241"/>
                </a:lnTo>
                <a:lnTo>
                  <a:pt x="42919" y="29717"/>
                </a:lnTo>
                <a:lnTo>
                  <a:pt x="47796" y="24383"/>
                </a:lnTo>
                <a:lnTo>
                  <a:pt x="52551" y="19049"/>
                </a:lnTo>
                <a:lnTo>
                  <a:pt x="52844" y="18287"/>
                </a:lnTo>
                <a:lnTo>
                  <a:pt x="22437" y="18287"/>
                </a:lnTo>
                <a:lnTo>
                  <a:pt x="17834" y="16001"/>
                </a:lnTo>
                <a:lnTo>
                  <a:pt x="13841" y="12953"/>
                </a:lnTo>
                <a:lnTo>
                  <a:pt x="11738" y="10667"/>
                </a:lnTo>
                <a:lnTo>
                  <a:pt x="8721" y="6857"/>
                </a:lnTo>
                <a:lnTo>
                  <a:pt x="4728" y="1523"/>
                </a:lnTo>
                <a:close/>
              </a:path>
              <a:path w="55245" h="100965">
                <a:moveTo>
                  <a:pt x="39688" y="31241"/>
                </a:moveTo>
                <a:lnTo>
                  <a:pt x="20151" y="31241"/>
                </a:lnTo>
                <a:lnTo>
                  <a:pt x="23077" y="32003"/>
                </a:lnTo>
                <a:lnTo>
                  <a:pt x="25850" y="32765"/>
                </a:lnTo>
                <a:lnTo>
                  <a:pt x="28441" y="32003"/>
                </a:lnTo>
                <a:lnTo>
                  <a:pt x="38073" y="32003"/>
                </a:lnTo>
                <a:lnTo>
                  <a:pt x="39688" y="31241"/>
                </a:lnTo>
                <a:close/>
              </a:path>
              <a:path w="55245" h="100965">
                <a:moveTo>
                  <a:pt x="38073" y="32003"/>
                </a:moveTo>
                <a:lnTo>
                  <a:pt x="28441" y="32003"/>
                </a:lnTo>
                <a:lnTo>
                  <a:pt x="36457" y="32765"/>
                </a:lnTo>
                <a:lnTo>
                  <a:pt x="38073" y="32003"/>
                </a:lnTo>
                <a:close/>
              </a:path>
              <a:path w="55245" h="100965">
                <a:moveTo>
                  <a:pt x="52795" y="0"/>
                </a:moveTo>
                <a:lnTo>
                  <a:pt x="51576" y="761"/>
                </a:lnTo>
                <a:lnTo>
                  <a:pt x="50417" y="1523"/>
                </a:lnTo>
                <a:lnTo>
                  <a:pt x="48782" y="4970"/>
                </a:lnTo>
                <a:lnTo>
                  <a:pt x="40405" y="14683"/>
                </a:lnTo>
                <a:lnTo>
                  <a:pt x="27588" y="17525"/>
                </a:lnTo>
                <a:lnTo>
                  <a:pt x="22437" y="18287"/>
                </a:lnTo>
                <a:lnTo>
                  <a:pt x="52844" y="18287"/>
                </a:lnTo>
                <a:lnTo>
                  <a:pt x="54898" y="12953"/>
                </a:lnTo>
                <a:lnTo>
                  <a:pt x="54898" y="1523"/>
                </a:lnTo>
                <a:lnTo>
                  <a:pt x="54227" y="761"/>
                </a:lnTo>
                <a:lnTo>
                  <a:pt x="52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63630" y="1420358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59" h="110490">
                <a:moveTo>
                  <a:pt x="34156" y="0"/>
                </a:moveTo>
                <a:lnTo>
                  <a:pt x="32845" y="0"/>
                </a:lnTo>
                <a:lnTo>
                  <a:pt x="28968" y="3075"/>
                </a:lnTo>
                <a:lnTo>
                  <a:pt x="4446" y="33482"/>
                </a:lnTo>
                <a:lnTo>
                  <a:pt x="0" y="59262"/>
                </a:lnTo>
                <a:lnTo>
                  <a:pt x="2347" y="71597"/>
                </a:lnTo>
                <a:lnTo>
                  <a:pt x="27694" y="108082"/>
                </a:lnTo>
                <a:lnTo>
                  <a:pt x="30986" y="110489"/>
                </a:lnTo>
                <a:lnTo>
                  <a:pt x="34278" y="110489"/>
                </a:lnTo>
                <a:lnTo>
                  <a:pt x="35131" y="109880"/>
                </a:lnTo>
                <a:lnTo>
                  <a:pt x="35123" y="108082"/>
                </a:lnTo>
                <a:lnTo>
                  <a:pt x="35009" y="107624"/>
                </a:lnTo>
                <a:lnTo>
                  <a:pt x="33379" y="105490"/>
                </a:lnTo>
                <a:lnTo>
                  <a:pt x="25032" y="93702"/>
                </a:lnTo>
                <a:lnTo>
                  <a:pt x="19541" y="84846"/>
                </a:lnTo>
                <a:lnTo>
                  <a:pt x="15430" y="74677"/>
                </a:lnTo>
                <a:lnTo>
                  <a:pt x="13109" y="62419"/>
                </a:lnTo>
                <a:lnTo>
                  <a:pt x="12712" y="47080"/>
                </a:lnTo>
                <a:lnTo>
                  <a:pt x="15729" y="35782"/>
                </a:lnTo>
                <a:lnTo>
                  <a:pt x="21193" y="23674"/>
                </a:lnTo>
                <a:lnTo>
                  <a:pt x="29096" y="10667"/>
                </a:lnTo>
                <a:lnTo>
                  <a:pt x="32266" y="6857"/>
                </a:lnTo>
                <a:lnTo>
                  <a:pt x="34278" y="3809"/>
                </a:lnTo>
                <a:lnTo>
                  <a:pt x="35040" y="2285"/>
                </a:lnTo>
                <a:lnTo>
                  <a:pt x="35040" y="1523"/>
                </a:lnTo>
                <a:lnTo>
                  <a:pt x="34765" y="761"/>
                </a:lnTo>
                <a:lnTo>
                  <a:pt x="34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501395" y="1405880"/>
            <a:ext cx="1332737" cy="1513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677277" y="1755637"/>
            <a:ext cx="713123" cy="1316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459742" y="1752590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80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55"/>
                </a:lnTo>
                <a:lnTo>
                  <a:pt x="1219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21" y="125776"/>
                </a:lnTo>
                <a:lnTo>
                  <a:pt x="21634" y="130307"/>
                </a:lnTo>
                <a:lnTo>
                  <a:pt x="36291" y="131765"/>
                </a:lnTo>
                <a:lnTo>
                  <a:pt x="48706" y="130026"/>
                </a:lnTo>
                <a:lnTo>
                  <a:pt x="60990" y="125641"/>
                </a:lnTo>
                <a:lnTo>
                  <a:pt x="70586" y="118871"/>
                </a:lnTo>
                <a:lnTo>
                  <a:pt x="24566" y="118871"/>
                </a:lnTo>
                <a:lnTo>
                  <a:pt x="17556" y="116342"/>
                </a:lnTo>
                <a:lnTo>
                  <a:pt x="9387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80">
                <a:moveTo>
                  <a:pt x="68671" y="60959"/>
                </a:moveTo>
                <a:lnTo>
                  <a:pt x="6806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48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23" y="101589"/>
                </a:lnTo>
                <a:lnTo>
                  <a:pt x="73944" y="102839"/>
                </a:lnTo>
                <a:lnTo>
                  <a:pt x="72268" y="106558"/>
                </a:lnTo>
                <a:lnTo>
                  <a:pt x="68183" y="110032"/>
                </a:lnTo>
                <a:lnTo>
                  <a:pt x="59208" y="114298"/>
                </a:lnTo>
                <a:lnTo>
                  <a:pt x="47391" y="117731"/>
                </a:lnTo>
                <a:lnTo>
                  <a:pt x="33954" y="118871"/>
                </a:lnTo>
                <a:lnTo>
                  <a:pt x="70586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96" y="78485"/>
                </a:lnTo>
                <a:lnTo>
                  <a:pt x="134080" y="78485"/>
                </a:lnTo>
                <a:lnTo>
                  <a:pt x="134623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60" h="132080">
                <a:moveTo>
                  <a:pt x="97170" y="86867"/>
                </a:moveTo>
                <a:lnTo>
                  <a:pt x="79705" y="86867"/>
                </a:lnTo>
                <a:lnTo>
                  <a:pt x="82600" y="87873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60" h="132080">
                <a:moveTo>
                  <a:pt x="134080" y="78485"/>
                </a:moveTo>
                <a:lnTo>
                  <a:pt x="103296" y="78485"/>
                </a:lnTo>
                <a:lnTo>
                  <a:pt x="105857" y="85343"/>
                </a:lnTo>
                <a:lnTo>
                  <a:pt x="110733" y="87629"/>
                </a:lnTo>
                <a:lnTo>
                  <a:pt x="122695" y="87249"/>
                </a:lnTo>
                <a:lnTo>
                  <a:pt x="133548" y="80721"/>
                </a:lnTo>
                <a:lnTo>
                  <a:pt x="134080" y="78485"/>
                </a:lnTo>
                <a:close/>
              </a:path>
              <a:path w="137160" h="132080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60" h="132080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60" h="132080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60" h="132080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9021" y="48005"/>
                </a:lnTo>
                <a:lnTo>
                  <a:pt x="123383" y="57149"/>
                </a:lnTo>
                <a:lnTo>
                  <a:pt x="12749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3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23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60" h="132080">
                <a:moveTo>
                  <a:pt x="102565" y="0"/>
                </a:moveTo>
                <a:lnTo>
                  <a:pt x="94579" y="8381"/>
                </a:lnTo>
                <a:lnTo>
                  <a:pt x="10253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60" h="132080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60" h="132080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602236" y="1774687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658624" y="1799834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715012" y="1799071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781306" y="1721348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7" y="121157"/>
                </a:lnTo>
                <a:lnTo>
                  <a:pt x="2157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5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3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7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7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5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5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84175" y="1827265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77139" y="1798310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080420" y="173887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105918" y="1798310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208543" y="1736587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290543" y="1789151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60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60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402746" y="173887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427481" y="1779260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66166" y="1712965"/>
            <a:ext cx="268041" cy="16992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903191" y="1789151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60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60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008887" y="1799834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071020" y="173887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095756" y="1789165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70" h="51435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55013" y="1827265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347978" y="1798310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442466" y="1813549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504950" y="177621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627091" y="1789151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59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59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740056" y="173887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764791" y="1779260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60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4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4" h="60960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4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4" h="60960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4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4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904238" y="1773926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59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59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59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59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59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961388" y="1799071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031902" y="173887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058162" y="1760210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7093214" y="1813549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150364" y="1796024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972062" y="1768592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40" h="73660">
                <a:moveTo>
                  <a:pt x="9524" y="32765"/>
                </a:moveTo>
                <a:lnTo>
                  <a:pt x="6714" y="32765"/>
                </a:lnTo>
                <a:lnTo>
                  <a:pt x="5952" y="34289"/>
                </a:lnTo>
                <a:lnTo>
                  <a:pt x="1987" y="39623"/>
                </a:lnTo>
                <a:lnTo>
                  <a:pt x="0" y="44957"/>
                </a:lnTo>
                <a:lnTo>
                  <a:pt x="85" y="52476"/>
                </a:lnTo>
                <a:lnTo>
                  <a:pt x="3348" y="61942"/>
                </a:lnTo>
                <a:lnTo>
                  <a:pt x="11877" y="68602"/>
                </a:lnTo>
                <a:lnTo>
                  <a:pt x="26399" y="72496"/>
                </a:lnTo>
                <a:lnTo>
                  <a:pt x="47641" y="73668"/>
                </a:lnTo>
                <a:lnTo>
                  <a:pt x="62079" y="72004"/>
                </a:lnTo>
                <a:lnTo>
                  <a:pt x="74642" y="68728"/>
                </a:lnTo>
                <a:lnTo>
                  <a:pt x="85333" y="63793"/>
                </a:lnTo>
                <a:lnTo>
                  <a:pt x="88018" y="61770"/>
                </a:lnTo>
                <a:lnTo>
                  <a:pt x="39961" y="61770"/>
                </a:lnTo>
                <a:lnTo>
                  <a:pt x="21572" y="60070"/>
                </a:lnTo>
                <a:lnTo>
                  <a:pt x="10536" y="54565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1" y="35051"/>
                </a:lnTo>
                <a:lnTo>
                  <a:pt x="9524" y="34289"/>
                </a:lnTo>
                <a:lnTo>
                  <a:pt x="9524" y="32765"/>
                </a:lnTo>
                <a:close/>
              </a:path>
              <a:path w="116840" h="73660">
                <a:moveTo>
                  <a:pt x="100251" y="57149"/>
                </a:moveTo>
                <a:lnTo>
                  <a:pt x="94155" y="57149"/>
                </a:lnTo>
                <a:lnTo>
                  <a:pt x="94238" y="62483"/>
                </a:lnTo>
                <a:lnTo>
                  <a:pt x="96094" y="66293"/>
                </a:lnTo>
                <a:lnTo>
                  <a:pt x="99715" y="68579"/>
                </a:lnTo>
                <a:lnTo>
                  <a:pt x="102952" y="70865"/>
                </a:lnTo>
                <a:lnTo>
                  <a:pt x="107109" y="71627"/>
                </a:lnTo>
                <a:lnTo>
                  <a:pt x="116668" y="71627"/>
                </a:lnTo>
                <a:lnTo>
                  <a:pt x="116668" y="60197"/>
                </a:lnTo>
                <a:lnTo>
                  <a:pt x="104250" y="60197"/>
                </a:lnTo>
                <a:lnTo>
                  <a:pt x="100251" y="57149"/>
                </a:lnTo>
                <a:close/>
              </a:path>
              <a:path w="116840" h="73660">
                <a:moveTo>
                  <a:pt x="101047" y="40385"/>
                </a:moveTo>
                <a:lnTo>
                  <a:pt x="99440" y="40385"/>
                </a:lnTo>
                <a:lnTo>
                  <a:pt x="98048" y="41147"/>
                </a:lnTo>
                <a:lnTo>
                  <a:pt x="91663" y="48750"/>
                </a:lnTo>
                <a:lnTo>
                  <a:pt x="82892" y="54792"/>
                </a:lnTo>
                <a:lnTo>
                  <a:pt x="71428" y="58974"/>
                </a:lnTo>
                <a:lnTo>
                  <a:pt x="57156" y="61300"/>
                </a:lnTo>
                <a:lnTo>
                  <a:pt x="39961" y="61770"/>
                </a:lnTo>
                <a:lnTo>
                  <a:pt x="88018" y="61770"/>
                </a:lnTo>
                <a:lnTo>
                  <a:pt x="94155" y="57149"/>
                </a:lnTo>
                <a:lnTo>
                  <a:pt x="100251" y="57149"/>
                </a:lnTo>
                <a:lnTo>
                  <a:pt x="100251" y="50291"/>
                </a:lnTo>
                <a:lnTo>
                  <a:pt x="100443" y="48750"/>
                </a:lnTo>
                <a:lnTo>
                  <a:pt x="100821" y="46481"/>
                </a:lnTo>
                <a:lnTo>
                  <a:pt x="101202" y="44957"/>
                </a:lnTo>
                <a:lnTo>
                  <a:pt x="101394" y="43433"/>
                </a:lnTo>
                <a:lnTo>
                  <a:pt x="101394" y="41147"/>
                </a:lnTo>
                <a:lnTo>
                  <a:pt x="101047" y="40385"/>
                </a:lnTo>
                <a:close/>
              </a:path>
              <a:path w="116840" h="73660">
                <a:moveTo>
                  <a:pt x="116668" y="59435"/>
                </a:moveTo>
                <a:lnTo>
                  <a:pt x="112145" y="59435"/>
                </a:lnTo>
                <a:lnTo>
                  <a:pt x="104250" y="60197"/>
                </a:lnTo>
                <a:lnTo>
                  <a:pt x="116668" y="60197"/>
                </a:lnTo>
                <a:lnTo>
                  <a:pt x="116668" y="59435"/>
                </a:lnTo>
                <a:close/>
              </a:path>
              <a:path w="116840" h="73660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16840" h="73660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084838" y="1798310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187463" y="1736587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269242" y="1827265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362205" y="1798310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09" y="32765"/>
                </a:lnTo>
                <a:lnTo>
                  <a:pt x="88428" y="31241"/>
                </a:lnTo>
                <a:lnTo>
                  <a:pt x="8864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70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71" y="39623"/>
                </a:lnTo>
                <a:lnTo>
                  <a:pt x="55470" y="32765"/>
                </a:lnTo>
                <a:close/>
              </a:path>
              <a:path w="90169" h="41910">
                <a:moveTo>
                  <a:pt x="87209" y="32765"/>
                </a:moveTo>
                <a:lnTo>
                  <a:pt x="55470" y="32765"/>
                </a:lnTo>
                <a:lnTo>
                  <a:pt x="58673" y="39623"/>
                </a:lnTo>
                <a:lnTo>
                  <a:pt x="63852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80" y="35051"/>
                </a:lnTo>
                <a:lnTo>
                  <a:pt x="87209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38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14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13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0997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4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18" y="3047"/>
                </a:lnTo>
                <a:lnTo>
                  <a:pt x="83713" y="1523"/>
                </a:lnTo>
                <a:lnTo>
                  <a:pt x="83094" y="761"/>
                </a:lnTo>
                <a:lnTo>
                  <a:pt x="827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457455" y="1813549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519940" y="177621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642083" y="1789152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754289" y="173887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779020" y="1779260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5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919451" y="1789152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023622" y="1774687"/>
            <a:ext cx="60960" cy="108585"/>
          </a:xfrm>
          <a:custGeom>
            <a:avLst/>
            <a:gdLst/>
            <a:ahLst/>
            <a:cxnLst/>
            <a:rect l="l" t="t" r="r" b="b"/>
            <a:pathLst>
              <a:path w="60960" h="108585">
                <a:moveTo>
                  <a:pt x="36813" y="38861"/>
                </a:moveTo>
                <a:lnTo>
                  <a:pt x="36515" y="38861"/>
                </a:lnTo>
                <a:lnTo>
                  <a:pt x="36194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231" y="57911"/>
                </a:lnTo>
                <a:lnTo>
                  <a:pt x="41909" y="64007"/>
                </a:lnTo>
                <a:lnTo>
                  <a:pt x="14173" y="100015"/>
                </a:lnTo>
                <a:lnTo>
                  <a:pt x="999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894" y="107838"/>
                </a:lnTo>
                <a:lnTo>
                  <a:pt x="16001" y="108203"/>
                </a:lnTo>
                <a:lnTo>
                  <a:pt x="27812" y="108203"/>
                </a:lnTo>
                <a:lnTo>
                  <a:pt x="32433" y="104150"/>
                </a:lnTo>
                <a:lnTo>
                  <a:pt x="41310" y="91055"/>
                </a:lnTo>
                <a:lnTo>
                  <a:pt x="46333" y="79138"/>
                </a:lnTo>
                <a:lnTo>
                  <a:pt x="48005" y="66812"/>
                </a:lnTo>
                <a:lnTo>
                  <a:pt x="48005" y="64007"/>
                </a:lnTo>
                <a:lnTo>
                  <a:pt x="60959" y="64007"/>
                </a:lnTo>
                <a:lnTo>
                  <a:pt x="60959" y="54101"/>
                </a:lnTo>
                <a:lnTo>
                  <a:pt x="53041" y="54101"/>
                </a:lnTo>
                <a:lnTo>
                  <a:pt x="49148" y="52577"/>
                </a:lnTo>
                <a:lnTo>
                  <a:pt x="45802" y="49529"/>
                </a:lnTo>
                <a:lnTo>
                  <a:pt x="44052" y="48005"/>
                </a:lnTo>
                <a:lnTo>
                  <a:pt x="41528" y="44957"/>
                </a:lnTo>
                <a:lnTo>
                  <a:pt x="38231" y="40385"/>
                </a:lnTo>
                <a:lnTo>
                  <a:pt x="37612" y="39623"/>
                </a:lnTo>
                <a:lnTo>
                  <a:pt x="37145" y="39623"/>
                </a:lnTo>
                <a:lnTo>
                  <a:pt x="36813" y="38861"/>
                </a:lnTo>
                <a:close/>
              </a:path>
              <a:path w="60960" h="108585">
                <a:moveTo>
                  <a:pt x="60959" y="64007"/>
                </a:moveTo>
                <a:lnTo>
                  <a:pt x="48005" y="64007"/>
                </a:lnTo>
                <a:lnTo>
                  <a:pt x="49959" y="64861"/>
                </a:lnTo>
                <a:lnTo>
                  <a:pt x="52815" y="65531"/>
                </a:lnTo>
                <a:lnTo>
                  <a:pt x="60959" y="65531"/>
                </a:lnTo>
                <a:lnTo>
                  <a:pt x="60959" y="64007"/>
                </a:lnTo>
                <a:close/>
              </a:path>
              <a:path w="60960" h="108585">
                <a:moveTo>
                  <a:pt x="60959" y="53339"/>
                </a:moveTo>
                <a:lnTo>
                  <a:pt x="57613" y="53339"/>
                </a:lnTo>
                <a:lnTo>
                  <a:pt x="53041" y="54101"/>
                </a:lnTo>
                <a:lnTo>
                  <a:pt x="60959" y="54101"/>
                </a:lnTo>
                <a:lnTo>
                  <a:pt x="60959" y="53339"/>
                </a:lnTo>
                <a:close/>
              </a:path>
              <a:path w="60960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080772" y="1796024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126492" y="1813549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245364" y="1773926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302514" y="1799071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373033" y="173887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398526" y="1760210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434339" y="1813549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492251" y="1796024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69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69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69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69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583692" y="1813549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646591" y="173887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670560" y="1740398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30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30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806957" y="1738874"/>
            <a:ext cx="93345" cy="144145"/>
          </a:xfrm>
          <a:custGeom>
            <a:avLst/>
            <a:gdLst/>
            <a:ahLst/>
            <a:cxnLst/>
            <a:rect l="l" t="t" r="r" b="b"/>
            <a:pathLst>
              <a:path w="93344" h="144144">
                <a:moveTo>
                  <a:pt x="10286" y="92963"/>
                </a:moveTo>
                <a:lnTo>
                  <a:pt x="8049" y="92963"/>
                </a:lnTo>
                <a:lnTo>
                  <a:pt x="7427" y="93725"/>
                </a:lnTo>
                <a:lnTo>
                  <a:pt x="2474" y="100766"/>
                </a:lnTo>
                <a:lnTo>
                  <a:pt x="0" y="108783"/>
                </a:lnTo>
                <a:lnTo>
                  <a:pt x="0" y="126827"/>
                </a:lnTo>
                <a:lnTo>
                  <a:pt x="3179" y="133593"/>
                </a:lnTo>
                <a:lnTo>
                  <a:pt x="14990" y="142067"/>
                </a:lnTo>
                <a:lnTo>
                  <a:pt x="22372" y="144017"/>
                </a:lnTo>
                <a:lnTo>
                  <a:pt x="40849" y="144017"/>
                </a:lnTo>
                <a:lnTo>
                  <a:pt x="49088" y="142250"/>
                </a:lnTo>
                <a:lnTo>
                  <a:pt x="64663" y="134599"/>
                </a:lnTo>
                <a:lnTo>
                  <a:pt x="67313" y="131825"/>
                </a:lnTo>
                <a:lnTo>
                  <a:pt x="25228" y="131825"/>
                </a:lnTo>
                <a:lnTo>
                  <a:pt x="19513" y="130180"/>
                </a:lnTo>
                <a:lnTo>
                  <a:pt x="10143" y="123017"/>
                </a:lnTo>
                <a:lnTo>
                  <a:pt x="7619" y="117683"/>
                </a:lnTo>
                <a:lnTo>
                  <a:pt x="7619" y="106679"/>
                </a:lnTo>
                <a:lnTo>
                  <a:pt x="8570" y="101650"/>
                </a:lnTo>
                <a:lnTo>
                  <a:pt x="10418" y="96011"/>
                </a:lnTo>
                <a:lnTo>
                  <a:pt x="10607" y="95249"/>
                </a:lnTo>
                <a:lnTo>
                  <a:pt x="10716" y="93725"/>
                </a:lnTo>
                <a:lnTo>
                  <a:pt x="10286" y="92963"/>
                </a:lnTo>
                <a:close/>
              </a:path>
              <a:path w="93344" h="144144">
                <a:moveTo>
                  <a:pt x="73721" y="0"/>
                </a:moveTo>
                <a:lnTo>
                  <a:pt x="65262" y="10477"/>
                </a:lnTo>
                <a:lnTo>
                  <a:pt x="66003" y="20546"/>
                </a:lnTo>
                <a:lnTo>
                  <a:pt x="66679" y="32571"/>
                </a:lnTo>
                <a:lnTo>
                  <a:pt x="67285" y="46550"/>
                </a:lnTo>
                <a:lnTo>
                  <a:pt x="67817" y="62483"/>
                </a:lnTo>
                <a:lnTo>
                  <a:pt x="69341" y="114482"/>
                </a:lnTo>
                <a:lnTo>
                  <a:pt x="69530" y="120121"/>
                </a:lnTo>
                <a:lnTo>
                  <a:pt x="64471" y="124632"/>
                </a:lnTo>
                <a:lnTo>
                  <a:pt x="46530" y="130606"/>
                </a:lnTo>
                <a:lnTo>
                  <a:pt x="39182" y="131825"/>
                </a:lnTo>
                <a:lnTo>
                  <a:pt x="67313" y="131825"/>
                </a:lnTo>
                <a:lnTo>
                  <a:pt x="76007" y="96773"/>
                </a:lnTo>
                <a:lnTo>
                  <a:pt x="92963" y="96773"/>
                </a:lnTo>
                <a:lnTo>
                  <a:pt x="92963" y="89915"/>
                </a:lnTo>
                <a:lnTo>
                  <a:pt x="81665" y="89915"/>
                </a:lnTo>
                <a:lnTo>
                  <a:pt x="77236" y="86105"/>
                </a:lnTo>
                <a:lnTo>
                  <a:pt x="76961" y="79247"/>
                </a:lnTo>
                <a:lnTo>
                  <a:pt x="74791" y="20028"/>
                </a:lnTo>
                <a:lnTo>
                  <a:pt x="74187" y="6989"/>
                </a:lnTo>
                <a:lnTo>
                  <a:pt x="73721" y="0"/>
                </a:lnTo>
                <a:close/>
              </a:path>
              <a:path w="93344" h="144144">
                <a:moveTo>
                  <a:pt x="92963" y="96773"/>
                </a:moveTo>
                <a:lnTo>
                  <a:pt x="76007" y="96773"/>
                </a:lnTo>
                <a:lnTo>
                  <a:pt x="78293" y="99821"/>
                </a:lnTo>
                <a:lnTo>
                  <a:pt x="82189" y="101345"/>
                </a:lnTo>
                <a:lnTo>
                  <a:pt x="92963" y="101345"/>
                </a:lnTo>
                <a:lnTo>
                  <a:pt x="92963" y="96773"/>
                </a:lnTo>
                <a:close/>
              </a:path>
              <a:path w="93344" h="144144">
                <a:moveTo>
                  <a:pt x="92963" y="89153"/>
                </a:moveTo>
                <a:lnTo>
                  <a:pt x="90153" y="89153"/>
                </a:lnTo>
                <a:lnTo>
                  <a:pt x="81665" y="89915"/>
                </a:lnTo>
                <a:lnTo>
                  <a:pt x="92963" y="89915"/>
                </a:lnTo>
                <a:lnTo>
                  <a:pt x="92963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896873" y="1795198"/>
            <a:ext cx="98425" cy="45085"/>
          </a:xfrm>
          <a:custGeom>
            <a:avLst/>
            <a:gdLst/>
            <a:ahLst/>
            <a:cxnLst/>
            <a:rect l="l" t="t" r="r" b="b"/>
            <a:pathLst>
              <a:path w="98425" h="45085">
                <a:moveTo>
                  <a:pt x="4379" y="32829"/>
                </a:moveTo>
                <a:lnTo>
                  <a:pt x="0" y="32829"/>
                </a:lnTo>
                <a:lnTo>
                  <a:pt x="0" y="45021"/>
                </a:lnTo>
                <a:lnTo>
                  <a:pt x="11099" y="45020"/>
                </a:lnTo>
                <a:lnTo>
                  <a:pt x="16382" y="41973"/>
                </a:lnTo>
                <a:lnTo>
                  <a:pt x="20275" y="35115"/>
                </a:lnTo>
                <a:lnTo>
                  <a:pt x="87830" y="35115"/>
                </a:lnTo>
                <a:lnTo>
                  <a:pt x="89526" y="33591"/>
                </a:lnTo>
                <a:lnTo>
                  <a:pt x="12512" y="33591"/>
                </a:lnTo>
                <a:lnTo>
                  <a:pt x="4379" y="32829"/>
                </a:lnTo>
                <a:close/>
              </a:path>
              <a:path w="98425" h="45085">
                <a:moveTo>
                  <a:pt x="87830" y="35115"/>
                </a:moveTo>
                <a:lnTo>
                  <a:pt x="20275" y="35115"/>
                </a:lnTo>
                <a:lnTo>
                  <a:pt x="22478" y="39687"/>
                </a:lnTo>
                <a:lnTo>
                  <a:pt x="26145" y="42735"/>
                </a:lnTo>
                <a:lnTo>
                  <a:pt x="31373" y="44259"/>
                </a:lnTo>
                <a:lnTo>
                  <a:pt x="34478" y="44686"/>
                </a:lnTo>
                <a:lnTo>
                  <a:pt x="39672" y="45021"/>
                </a:lnTo>
                <a:lnTo>
                  <a:pt x="47571" y="45020"/>
                </a:lnTo>
                <a:lnTo>
                  <a:pt x="59676" y="44370"/>
                </a:lnTo>
                <a:lnTo>
                  <a:pt x="71752" y="42119"/>
                </a:lnTo>
                <a:lnTo>
                  <a:pt x="84976" y="37681"/>
                </a:lnTo>
                <a:lnTo>
                  <a:pt x="87830" y="35115"/>
                </a:lnTo>
                <a:close/>
              </a:path>
              <a:path w="98425" h="45085">
                <a:moveTo>
                  <a:pt x="21799" y="17589"/>
                </a:moveTo>
                <a:lnTo>
                  <a:pt x="19751" y="17589"/>
                </a:lnTo>
                <a:lnTo>
                  <a:pt x="19098" y="18351"/>
                </a:lnTo>
                <a:lnTo>
                  <a:pt x="18751" y="20637"/>
                </a:lnTo>
                <a:lnTo>
                  <a:pt x="17333" y="29019"/>
                </a:lnTo>
                <a:lnTo>
                  <a:pt x="12512" y="33591"/>
                </a:lnTo>
                <a:lnTo>
                  <a:pt x="89526" y="33591"/>
                </a:lnTo>
                <a:lnTo>
                  <a:pt x="90373" y="32829"/>
                </a:lnTo>
                <a:lnTo>
                  <a:pt x="46719" y="32829"/>
                </a:lnTo>
                <a:lnTo>
                  <a:pt x="43671" y="32067"/>
                </a:lnTo>
                <a:lnTo>
                  <a:pt x="26907" y="32067"/>
                </a:lnTo>
                <a:lnTo>
                  <a:pt x="23478" y="28257"/>
                </a:lnTo>
                <a:lnTo>
                  <a:pt x="22610" y="20637"/>
                </a:lnTo>
                <a:lnTo>
                  <a:pt x="22418" y="18351"/>
                </a:lnTo>
                <a:lnTo>
                  <a:pt x="21799" y="17589"/>
                </a:lnTo>
                <a:close/>
              </a:path>
              <a:path w="98425" h="45085">
                <a:moveTo>
                  <a:pt x="49767" y="32067"/>
                </a:moveTo>
                <a:lnTo>
                  <a:pt x="46719" y="32829"/>
                </a:lnTo>
                <a:lnTo>
                  <a:pt x="56900" y="32829"/>
                </a:lnTo>
                <a:lnTo>
                  <a:pt x="49767" y="32067"/>
                </a:lnTo>
                <a:close/>
              </a:path>
              <a:path w="98425" h="45085">
                <a:moveTo>
                  <a:pt x="98297" y="11493"/>
                </a:moveTo>
                <a:lnTo>
                  <a:pt x="75486" y="11493"/>
                </a:lnTo>
                <a:lnTo>
                  <a:pt x="82103" y="13017"/>
                </a:lnTo>
                <a:lnTo>
                  <a:pt x="85237" y="14541"/>
                </a:lnTo>
                <a:lnTo>
                  <a:pt x="88855" y="16827"/>
                </a:lnTo>
                <a:lnTo>
                  <a:pt x="90677" y="19875"/>
                </a:lnTo>
                <a:lnTo>
                  <a:pt x="90677" y="26733"/>
                </a:lnTo>
                <a:lnTo>
                  <a:pt x="84581" y="29019"/>
                </a:lnTo>
                <a:lnTo>
                  <a:pt x="72283" y="30543"/>
                </a:lnTo>
                <a:lnTo>
                  <a:pt x="64437" y="32067"/>
                </a:lnTo>
                <a:lnTo>
                  <a:pt x="56900" y="32829"/>
                </a:lnTo>
                <a:lnTo>
                  <a:pt x="90373" y="32829"/>
                </a:lnTo>
                <a:lnTo>
                  <a:pt x="94975" y="28693"/>
                </a:lnTo>
                <a:lnTo>
                  <a:pt x="98297" y="16827"/>
                </a:lnTo>
                <a:lnTo>
                  <a:pt x="98297" y="11493"/>
                </a:lnTo>
                <a:close/>
              </a:path>
              <a:path w="98425" h="45085">
                <a:moveTo>
                  <a:pt x="76079" y="0"/>
                </a:moveTo>
                <a:lnTo>
                  <a:pt x="67115" y="3534"/>
                </a:lnTo>
                <a:lnTo>
                  <a:pt x="56942" y="10025"/>
                </a:lnTo>
                <a:lnTo>
                  <a:pt x="45556" y="19519"/>
                </a:lnTo>
                <a:lnTo>
                  <a:pt x="32954" y="32067"/>
                </a:lnTo>
                <a:lnTo>
                  <a:pt x="43671" y="32067"/>
                </a:lnTo>
                <a:lnTo>
                  <a:pt x="42927" y="29725"/>
                </a:lnTo>
                <a:lnTo>
                  <a:pt x="54680" y="19792"/>
                </a:lnTo>
                <a:lnTo>
                  <a:pt x="65533" y="13856"/>
                </a:lnTo>
                <a:lnTo>
                  <a:pt x="75486" y="11493"/>
                </a:lnTo>
                <a:lnTo>
                  <a:pt x="98297" y="11493"/>
                </a:lnTo>
                <a:lnTo>
                  <a:pt x="96524" y="7683"/>
                </a:lnTo>
                <a:lnTo>
                  <a:pt x="92963" y="4635"/>
                </a:lnTo>
                <a:lnTo>
                  <a:pt x="89617" y="1587"/>
                </a:lnTo>
                <a:lnTo>
                  <a:pt x="85426" y="63"/>
                </a:lnTo>
                <a:lnTo>
                  <a:pt x="76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007779" y="173887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033272" y="1789165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69" h="51435">
                <a:moveTo>
                  <a:pt x="60783" y="12191"/>
                </a:moveTo>
                <a:lnTo>
                  <a:pt x="26432" y="12191"/>
                </a:lnTo>
                <a:lnTo>
                  <a:pt x="28565" y="12953"/>
                </a:lnTo>
                <a:lnTo>
                  <a:pt x="33290" y="13715"/>
                </a:lnTo>
                <a:lnTo>
                  <a:pt x="40514" y="16763"/>
                </a:lnTo>
                <a:lnTo>
                  <a:pt x="49292" y="19811"/>
                </a:lnTo>
                <a:lnTo>
                  <a:pt x="55662" y="22097"/>
                </a:lnTo>
                <a:lnTo>
                  <a:pt x="59685" y="22859"/>
                </a:lnTo>
                <a:lnTo>
                  <a:pt x="33057" y="34869"/>
                </a:lnTo>
                <a:lnTo>
                  <a:pt x="21381" y="38164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59" y="50291"/>
                </a:lnTo>
                <a:lnTo>
                  <a:pt x="32589" y="46481"/>
                </a:lnTo>
                <a:lnTo>
                  <a:pt x="39111" y="43433"/>
                </a:lnTo>
                <a:lnTo>
                  <a:pt x="47524" y="38861"/>
                </a:lnTo>
                <a:lnTo>
                  <a:pt x="56272" y="35051"/>
                </a:lnTo>
                <a:lnTo>
                  <a:pt x="62794" y="32003"/>
                </a:lnTo>
                <a:lnTo>
                  <a:pt x="67092" y="30479"/>
                </a:lnTo>
                <a:lnTo>
                  <a:pt x="70353" y="28955"/>
                </a:lnTo>
                <a:lnTo>
                  <a:pt x="75962" y="28193"/>
                </a:lnTo>
                <a:lnTo>
                  <a:pt x="84008" y="28193"/>
                </a:lnTo>
                <a:lnTo>
                  <a:pt x="88702" y="19811"/>
                </a:lnTo>
                <a:lnTo>
                  <a:pt x="89464" y="19049"/>
                </a:lnTo>
                <a:lnTo>
                  <a:pt x="89800" y="18287"/>
                </a:lnTo>
                <a:lnTo>
                  <a:pt x="89800" y="17525"/>
                </a:lnTo>
                <a:lnTo>
                  <a:pt x="88977" y="17525"/>
                </a:lnTo>
                <a:lnTo>
                  <a:pt x="85608" y="16752"/>
                </a:lnTo>
                <a:lnTo>
                  <a:pt x="72259" y="15501"/>
                </a:lnTo>
                <a:lnTo>
                  <a:pt x="60783" y="12191"/>
                </a:lnTo>
                <a:close/>
              </a:path>
              <a:path w="90169" h="51435">
                <a:moveTo>
                  <a:pt x="28779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6" y="12953"/>
                </a:lnTo>
                <a:lnTo>
                  <a:pt x="26432" y="12191"/>
                </a:lnTo>
                <a:lnTo>
                  <a:pt x="60783" y="12191"/>
                </a:lnTo>
                <a:lnTo>
                  <a:pt x="49993" y="8381"/>
                </a:lnTo>
                <a:lnTo>
                  <a:pt x="41184" y="3809"/>
                </a:lnTo>
                <a:lnTo>
                  <a:pt x="35942" y="1523"/>
                </a:lnTo>
                <a:lnTo>
                  <a:pt x="31827" y="761"/>
                </a:lnTo>
                <a:lnTo>
                  <a:pt x="287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186439" y="1799834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303788" y="1827265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396751" y="1798310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491239" y="1813549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553724" y="177621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887480" y="182498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40770" y="1773926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98682" y="1799071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4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4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69201" y="173887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95456" y="1760210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79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30508" y="1813549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87658" y="1796024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69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69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69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69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40770" y="208329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33734" y="2052055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87489" y="19949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12220" y="2041387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4" h="97155">
                <a:moveTo>
                  <a:pt x="30909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6001" y="61927"/>
                </a:lnTo>
                <a:lnTo>
                  <a:pt x="21011" y="72895"/>
                </a:lnTo>
                <a:lnTo>
                  <a:pt x="30730" y="84208"/>
                </a:lnTo>
                <a:lnTo>
                  <a:pt x="40960" y="91315"/>
                </a:lnTo>
                <a:lnTo>
                  <a:pt x="53090" y="96773"/>
                </a:lnTo>
                <a:lnTo>
                  <a:pt x="58100" y="85526"/>
                </a:lnTo>
                <a:lnTo>
                  <a:pt x="49337" y="80162"/>
                </a:lnTo>
                <a:lnTo>
                  <a:pt x="47376" y="77541"/>
                </a:lnTo>
                <a:lnTo>
                  <a:pt x="40242" y="77541"/>
                </a:lnTo>
                <a:lnTo>
                  <a:pt x="35945" y="75407"/>
                </a:lnTo>
                <a:lnTo>
                  <a:pt x="32052" y="72207"/>
                </a:lnTo>
                <a:lnTo>
                  <a:pt x="25194" y="63642"/>
                </a:lnTo>
                <a:lnTo>
                  <a:pt x="2299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24" y="42671"/>
                </a:lnTo>
                <a:lnTo>
                  <a:pt x="20324" y="37337"/>
                </a:lnTo>
                <a:lnTo>
                  <a:pt x="21467" y="31241"/>
                </a:lnTo>
                <a:lnTo>
                  <a:pt x="23670" y="25145"/>
                </a:lnTo>
                <a:lnTo>
                  <a:pt x="25658" y="19811"/>
                </a:lnTo>
                <a:lnTo>
                  <a:pt x="27371" y="17525"/>
                </a:lnTo>
                <a:lnTo>
                  <a:pt x="28849" y="16763"/>
                </a:lnTo>
                <a:lnTo>
                  <a:pt x="40781" y="16763"/>
                </a:lnTo>
                <a:lnTo>
                  <a:pt x="39672" y="13715"/>
                </a:lnTo>
                <a:lnTo>
                  <a:pt x="36326" y="5333"/>
                </a:lnTo>
                <a:lnTo>
                  <a:pt x="33421" y="761"/>
                </a:lnTo>
                <a:lnTo>
                  <a:pt x="30909" y="0"/>
                </a:lnTo>
                <a:close/>
              </a:path>
              <a:path w="71754" h="97155">
                <a:moveTo>
                  <a:pt x="71567" y="42671"/>
                </a:moveTo>
                <a:lnTo>
                  <a:pt x="66912" y="42671"/>
                </a:lnTo>
                <a:lnTo>
                  <a:pt x="57719" y="43433"/>
                </a:lnTo>
                <a:lnTo>
                  <a:pt x="50480" y="46481"/>
                </a:lnTo>
                <a:lnTo>
                  <a:pt x="45146" y="54101"/>
                </a:lnTo>
                <a:lnTo>
                  <a:pt x="41468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1" y="76017"/>
                </a:lnTo>
                <a:lnTo>
                  <a:pt x="40242" y="77541"/>
                </a:lnTo>
                <a:lnTo>
                  <a:pt x="47376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99" y="59192"/>
                </a:lnTo>
                <a:lnTo>
                  <a:pt x="57613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4" h="97155">
                <a:moveTo>
                  <a:pt x="40781" y="16763"/>
                </a:moveTo>
                <a:lnTo>
                  <a:pt x="28849" y="16763"/>
                </a:lnTo>
                <a:lnTo>
                  <a:pt x="30479" y="17525"/>
                </a:lnTo>
                <a:lnTo>
                  <a:pt x="32573" y="20573"/>
                </a:lnTo>
                <a:lnTo>
                  <a:pt x="35183" y="25907"/>
                </a:lnTo>
                <a:lnTo>
                  <a:pt x="37658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20" y="22097"/>
                </a:lnTo>
                <a:lnTo>
                  <a:pt x="40781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80038" y="2016242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79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887737" y="1997192"/>
            <a:ext cx="102235" cy="100330"/>
          </a:xfrm>
          <a:custGeom>
            <a:avLst/>
            <a:gdLst/>
            <a:ahLst/>
            <a:cxnLst/>
            <a:rect l="l" t="t" r="r" b="b"/>
            <a:pathLst>
              <a:path w="102234" h="100330">
                <a:moveTo>
                  <a:pt x="7791" y="57149"/>
                </a:moveTo>
                <a:lnTo>
                  <a:pt x="6493" y="57149"/>
                </a:lnTo>
                <a:lnTo>
                  <a:pt x="5731" y="57911"/>
                </a:lnTo>
                <a:lnTo>
                  <a:pt x="4426" y="60065"/>
                </a:lnTo>
                <a:lnTo>
                  <a:pt x="440" y="69668"/>
                </a:lnTo>
                <a:lnTo>
                  <a:pt x="0" y="84907"/>
                </a:lnTo>
                <a:lnTo>
                  <a:pt x="5089" y="91880"/>
                </a:lnTo>
                <a:lnTo>
                  <a:pt x="15280" y="96716"/>
                </a:lnTo>
                <a:lnTo>
                  <a:pt x="31487" y="99482"/>
                </a:lnTo>
                <a:lnTo>
                  <a:pt x="54624" y="100246"/>
                </a:lnTo>
                <a:lnTo>
                  <a:pt x="71028" y="98873"/>
                </a:lnTo>
                <a:lnTo>
                  <a:pt x="83773" y="96367"/>
                </a:lnTo>
                <a:lnTo>
                  <a:pt x="92857" y="92646"/>
                </a:lnTo>
                <a:lnTo>
                  <a:pt x="96631" y="89153"/>
                </a:lnTo>
                <a:lnTo>
                  <a:pt x="33782" y="89153"/>
                </a:lnTo>
                <a:lnTo>
                  <a:pt x="25924" y="88391"/>
                </a:lnTo>
                <a:lnTo>
                  <a:pt x="20886" y="86867"/>
                </a:lnTo>
                <a:lnTo>
                  <a:pt x="10873" y="84581"/>
                </a:lnTo>
                <a:lnTo>
                  <a:pt x="5838" y="79247"/>
                </a:lnTo>
                <a:lnTo>
                  <a:pt x="5838" y="70103"/>
                </a:lnTo>
                <a:lnTo>
                  <a:pt x="6027" y="67817"/>
                </a:lnTo>
                <a:lnTo>
                  <a:pt x="6408" y="66293"/>
                </a:lnTo>
                <a:lnTo>
                  <a:pt x="7444" y="61721"/>
                </a:lnTo>
                <a:lnTo>
                  <a:pt x="8017" y="59435"/>
                </a:lnTo>
                <a:lnTo>
                  <a:pt x="8172" y="58673"/>
                </a:lnTo>
                <a:lnTo>
                  <a:pt x="8124" y="57911"/>
                </a:lnTo>
                <a:lnTo>
                  <a:pt x="7791" y="57149"/>
                </a:lnTo>
                <a:close/>
              </a:path>
              <a:path w="102234" h="100330">
                <a:moveTo>
                  <a:pt x="101850" y="71627"/>
                </a:moveTo>
                <a:lnTo>
                  <a:pt x="96074" y="71627"/>
                </a:lnTo>
                <a:lnTo>
                  <a:pt x="96455" y="72389"/>
                </a:lnTo>
                <a:lnTo>
                  <a:pt x="96598" y="73913"/>
                </a:lnTo>
                <a:lnTo>
                  <a:pt x="96516" y="74675"/>
                </a:lnTo>
                <a:lnTo>
                  <a:pt x="96455" y="76961"/>
                </a:lnTo>
                <a:lnTo>
                  <a:pt x="96183" y="78485"/>
                </a:lnTo>
                <a:lnTo>
                  <a:pt x="44450" y="88391"/>
                </a:lnTo>
                <a:lnTo>
                  <a:pt x="33782" y="89153"/>
                </a:lnTo>
                <a:lnTo>
                  <a:pt x="96631" y="89153"/>
                </a:lnTo>
                <a:lnTo>
                  <a:pt x="98277" y="87629"/>
                </a:lnTo>
                <a:lnTo>
                  <a:pt x="100646" y="83819"/>
                </a:lnTo>
                <a:lnTo>
                  <a:pt x="101850" y="78485"/>
                </a:lnTo>
                <a:lnTo>
                  <a:pt x="101850" y="71627"/>
                </a:lnTo>
                <a:close/>
              </a:path>
              <a:path w="102234" h="100330">
                <a:moveTo>
                  <a:pt x="83181" y="32765"/>
                </a:moveTo>
                <a:lnTo>
                  <a:pt x="77847" y="33527"/>
                </a:lnTo>
                <a:lnTo>
                  <a:pt x="73512" y="36575"/>
                </a:lnTo>
                <a:lnTo>
                  <a:pt x="70083" y="43433"/>
                </a:lnTo>
                <a:lnTo>
                  <a:pt x="67310" y="48767"/>
                </a:lnTo>
                <a:lnTo>
                  <a:pt x="65975" y="54101"/>
                </a:lnTo>
                <a:lnTo>
                  <a:pt x="66020" y="58673"/>
                </a:lnTo>
                <a:lnTo>
                  <a:pt x="66045" y="61721"/>
                </a:lnTo>
                <a:lnTo>
                  <a:pt x="66084" y="68579"/>
                </a:lnTo>
                <a:lnTo>
                  <a:pt x="71120" y="73151"/>
                </a:lnTo>
                <a:lnTo>
                  <a:pt x="81169" y="72389"/>
                </a:lnTo>
                <a:lnTo>
                  <a:pt x="90468" y="72389"/>
                </a:lnTo>
                <a:lnTo>
                  <a:pt x="96074" y="71627"/>
                </a:lnTo>
                <a:lnTo>
                  <a:pt x="101850" y="71627"/>
                </a:lnTo>
                <a:lnTo>
                  <a:pt x="101839" y="67817"/>
                </a:lnTo>
                <a:lnTo>
                  <a:pt x="101817" y="66293"/>
                </a:lnTo>
                <a:lnTo>
                  <a:pt x="101129" y="60959"/>
                </a:lnTo>
                <a:lnTo>
                  <a:pt x="86360" y="60959"/>
                </a:lnTo>
                <a:lnTo>
                  <a:pt x="83418" y="60197"/>
                </a:lnTo>
                <a:lnTo>
                  <a:pt x="76371" y="60197"/>
                </a:lnTo>
                <a:lnTo>
                  <a:pt x="72833" y="57911"/>
                </a:lnTo>
                <a:lnTo>
                  <a:pt x="72976" y="48767"/>
                </a:lnTo>
                <a:lnTo>
                  <a:pt x="75881" y="46481"/>
                </a:lnTo>
                <a:lnTo>
                  <a:pt x="81550" y="45719"/>
                </a:lnTo>
                <a:lnTo>
                  <a:pt x="97221" y="45719"/>
                </a:lnTo>
                <a:lnTo>
                  <a:pt x="95693" y="41909"/>
                </a:lnTo>
                <a:lnTo>
                  <a:pt x="92181" y="36575"/>
                </a:lnTo>
                <a:lnTo>
                  <a:pt x="87990" y="33527"/>
                </a:lnTo>
                <a:lnTo>
                  <a:pt x="83181" y="32765"/>
                </a:lnTo>
                <a:close/>
              </a:path>
              <a:path w="102234" h="100330">
                <a:moveTo>
                  <a:pt x="90468" y="72389"/>
                </a:moveTo>
                <a:lnTo>
                  <a:pt x="81169" y="72389"/>
                </a:lnTo>
                <a:lnTo>
                  <a:pt x="85515" y="73151"/>
                </a:lnTo>
                <a:lnTo>
                  <a:pt x="90468" y="72389"/>
                </a:lnTo>
                <a:close/>
              </a:path>
              <a:path w="102234" h="100330">
                <a:moveTo>
                  <a:pt x="97221" y="45719"/>
                </a:moveTo>
                <a:lnTo>
                  <a:pt x="81550" y="45719"/>
                </a:lnTo>
                <a:lnTo>
                  <a:pt x="84979" y="46481"/>
                </a:lnTo>
                <a:lnTo>
                  <a:pt x="87942" y="47243"/>
                </a:lnTo>
                <a:lnTo>
                  <a:pt x="90313" y="50291"/>
                </a:lnTo>
                <a:lnTo>
                  <a:pt x="92706" y="52577"/>
                </a:lnTo>
                <a:lnTo>
                  <a:pt x="93897" y="55625"/>
                </a:lnTo>
                <a:lnTo>
                  <a:pt x="93897" y="59435"/>
                </a:lnTo>
                <a:lnTo>
                  <a:pt x="89847" y="60197"/>
                </a:lnTo>
                <a:lnTo>
                  <a:pt x="86360" y="60959"/>
                </a:lnTo>
                <a:lnTo>
                  <a:pt x="101129" y="60959"/>
                </a:lnTo>
                <a:lnTo>
                  <a:pt x="100082" y="52856"/>
                </a:lnTo>
                <a:lnTo>
                  <a:pt x="97221" y="45719"/>
                </a:lnTo>
                <a:close/>
              </a:path>
              <a:path w="102234" h="100330">
                <a:moveTo>
                  <a:pt x="79941" y="0"/>
                </a:moveTo>
                <a:lnTo>
                  <a:pt x="71452" y="9143"/>
                </a:lnTo>
                <a:lnTo>
                  <a:pt x="79941" y="17525"/>
                </a:lnTo>
                <a:lnTo>
                  <a:pt x="88454" y="9143"/>
                </a:lnTo>
                <a:lnTo>
                  <a:pt x="799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003304" y="202995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070360" y="2035292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4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4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4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4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4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4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217079" y="19949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241810" y="205205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69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69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69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69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348490" y="2054342"/>
            <a:ext cx="137160" cy="86360"/>
          </a:xfrm>
          <a:custGeom>
            <a:avLst/>
            <a:gdLst/>
            <a:ahLst/>
            <a:cxnLst/>
            <a:rect l="l" t="t" r="r" b="b"/>
            <a:pathLst>
              <a:path w="137159" h="86360">
                <a:moveTo>
                  <a:pt x="12466" y="31241"/>
                </a:moveTo>
                <a:lnTo>
                  <a:pt x="9954" y="31241"/>
                </a:lnTo>
                <a:lnTo>
                  <a:pt x="9000" y="32765"/>
                </a:lnTo>
                <a:lnTo>
                  <a:pt x="7178" y="35051"/>
                </a:lnTo>
                <a:lnTo>
                  <a:pt x="5382" y="38099"/>
                </a:lnTo>
                <a:lnTo>
                  <a:pt x="3617" y="41635"/>
                </a:lnTo>
                <a:lnTo>
                  <a:pt x="1225" y="47243"/>
                </a:lnTo>
                <a:lnTo>
                  <a:pt x="0" y="52486"/>
                </a:lnTo>
                <a:lnTo>
                  <a:pt x="0" y="66690"/>
                </a:lnTo>
                <a:lnTo>
                  <a:pt x="3322" y="73913"/>
                </a:lnTo>
                <a:lnTo>
                  <a:pt x="11229" y="80049"/>
                </a:lnTo>
                <a:lnTo>
                  <a:pt x="21634" y="84585"/>
                </a:lnTo>
                <a:lnTo>
                  <a:pt x="36293" y="86045"/>
                </a:lnTo>
                <a:lnTo>
                  <a:pt x="48707" y="84304"/>
                </a:lnTo>
                <a:lnTo>
                  <a:pt x="60996" y="79921"/>
                </a:lnTo>
                <a:lnTo>
                  <a:pt x="70584" y="73151"/>
                </a:lnTo>
                <a:lnTo>
                  <a:pt x="24572" y="73151"/>
                </a:lnTo>
                <a:lnTo>
                  <a:pt x="17574" y="70622"/>
                </a:lnTo>
                <a:lnTo>
                  <a:pt x="9381" y="61630"/>
                </a:lnTo>
                <a:lnTo>
                  <a:pt x="7619" y="57028"/>
                </a:lnTo>
                <a:lnTo>
                  <a:pt x="7619" y="46207"/>
                </a:lnTo>
                <a:lnTo>
                  <a:pt x="9083" y="40385"/>
                </a:lnTo>
                <a:lnTo>
                  <a:pt x="11999" y="34289"/>
                </a:lnTo>
                <a:lnTo>
                  <a:pt x="12323" y="33527"/>
                </a:lnTo>
                <a:lnTo>
                  <a:pt x="12466" y="32765"/>
                </a:lnTo>
                <a:lnTo>
                  <a:pt x="12466" y="31241"/>
                </a:lnTo>
                <a:close/>
              </a:path>
              <a:path w="137159" h="86360">
                <a:moveTo>
                  <a:pt x="68662" y="15239"/>
                </a:moveTo>
                <a:lnTo>
                  <a:pt x="68043" y="15239"/>
                </a:lnTo>
                <a:lnTo>
                  <a:pt x="67519" y="16001"/>
                </a:lnTo>
                <a:lnTo>
                  <a:pt x="66863" y="17525"/>
                </a:lnTo>
                <a:lnTo>
                  <a:pt x="62139" y="25907"/>
                </a:lnTo>
                <a:lnTo>
                  <a:pt x="74188" y="49956"/>
                </a:lnTo>
                <a:lnTo>
                  <a:pt x="74615" y="53492"/>
                </a:lnTo>
                <a:lnTo>
                  <a:pt x="74520" y="55869"/>
                </a:lnTo>
                <a:lnTo>
                  <a:pt x="73950" y="57119"/>
                </a:lnTo>
                <a:lnTo>
                  <a:pt x="72283" y="60838"/>
                </a:lnTo>
                <a:lnTo>
                  <a:pt x="68198" y="64312"/>
                </a:lnTo>
                <a:lnTo>
                  <a:pt x="59212" y="68577"/>
                </a:lnTo>
                <a:lnTo>
                  <a:pt x="47401" y="72011"/>
                </a:lnTo>
                <a:lnTo>
                  <a:pt x="33957" y="73151"/>
                </a:lnTo>
                <a:lnTo>
                  <a:pt x="70584" y="73151"/>
                </a:lnTo>
                <a:lnTo>
                  <a:pt x="79711" y="41147"/>
                </a:lnTo>
                <a:lnTo>
                  <a:pt x="97165" y="41147"/>
                </a:lnTo>
                <a:lnTo>
                  <a:pt x="99761" y="39623"/>
                </a:lnTo>
                <a:lnTo>
                  <a:pt x="103287" y="32003"/>
                </a:lnTo>
                <a:lnTo>
                  <a:pt x="134272" y="32003"/>
                </a:lnTo>
                <a:lnTo>
                  <a:pt x="134612" y="30479"/>
                </a:lnTo>
                <a:lnTo>
                  <a:pt x="82759" y="30479"/>
                </a:lnTo>
                <a:lnTo>
                  <a:pt x="79092" y="28955"/>
                </a:lnTo>
                <a:lnTo>
                  <a:pt x="76044" y="25145"/>
                </a:lnTo>
                <a:lnTo>
                  <a:pt x="74950" y="24383"/>
                </a:lnTo>
                <a:lnTo>
                  <a:pt x="72902" y="21335"/>
                </a:lnTo>
                <a:lnTo>
                  <a:pt x="69911" y="16763"/>
                </a:lnTo>
                <a:lnTo>
                  <a:pt x="69186" y="16001"/>
                </a:lnTo>
                <a:lnTo>
                  <a:pt x="68662" y="15239"/>
                </a:lnTo>
                <a:close/>
              </a:path>
              <a:path w="137159" h="86360">
                <a:moveTo>
                  <a:pt x="97165" y="41147"/>
                </a:moveTo>
                <a:lnTo>
                  <a:pt x="79711" y="41147"/>
                </a:lnTo>
                <a:lnTo>
                  <a:pt x="82616" y="42153"/>
                </a:lnTo>
                <a:lnTo>
                  <a:pt x="85283" y="42671"/>
                </a:lnTo>
                <a:lnTo>
                  <a:pt x="94570" y="42671"/>
                </a:lnTo>
                <a:lnTo>
                  <a:pt x="97165" y="41147"/>
                </a:lnTo>
                <a:close/>
              </a:path>
              <a:path w="137159" h="86360">
                <a:moveTo>
                  <a:pt x="134272" y="32003"/>
                </a:moveTo>
                <a:lnTo>
                  <a:pt x="103287" y="32003"/>
                </a:lnTo>
                <a:lnTo>
                  <a:pt x="105857" y="38861"/>
                </a:lnTo>
                <a:lnTo>
                  <a:pt x="110715" y="41909"/>
                </a:lnTo>
                <a:lnTo>
                  <a:pt x="123245" y="41427"/>
                </a:lnTo>
                <a:lnTo>
                  <a:pt x="133683" y="34648"/>
                </a:lnTo>
                <a:lnTo>
                  <a:pt x="134272" y="32003"/>
                </a:lnTo>
                <a:close/>
              </a:path>
              <a:path w="137159" h="86360">
                <a:moveTo>
                  <a:pt x="86999" y="29717"/>
                </a:moveTo>
                <a:lnTo>
                  <a:pt x="82759" y="30479"/>
                </a:lnTo>
                <a:lnTo>
                  <a:pt x="91820" y="30479"/>
                </a:lnTo>
                <a:lnTo>
                  <a:pt x="86999" y="29717"/>
                </a:lnTo>
                <a:close/>
              </a:path>
              <a:path w="137159" h="86360">
                <a:moveTo>
                  <a:pt x="102763" y="12953"/>
                </a:moveTo>
                <a:lnTo>
                  <a:pt x="101809" y="13715"/>
                </a:lnTo>
                <a:lnTo>
                  <a:pt x="101153" y="14477"/>
                </a:lnTo>
                <a:lnTo>
                  <a:pt x="100772" y="16763"/>
                </a:lnTo>
                <a:lnTo>
                  <a:pt x="99904" y="21335"/>
                </a:lnTo>
                <a:lnTo>
                  <a:pt x="98810" y="24383"/>
                </a:lnTo>
                <a:lnTo>
                  <a:pt x="97380" y="25907"/>
                </a:lnTo>
                <a:lnTo>
                  <a:pt x="95286" y="28955"/>
                </a:lnTo>
                <a:lnTo>
                  <a:pt x="91820" y="30479"/>
                </a:lnTo>
                <a:lnTo>
                  <a:pt x="115525" y="30479"/>
                </a:lnTo>
                <a:lnTo>
                  <a:pt x="111572" y="28955"/>
                </a:lnTo>
                <a:lnTo>
                  <a:pt x="109097" y="27431"/>
                </a:lnTo>
                <a:lnTo>
                  <a:pt x="106619" y="25145"/>
                </a:lnTo>
                <a:lnTo>
                  <a:pt x="105049" y="21335"/>
                </a:lnTo>
                <a:lnTo>
                  <a:pt x="104393" y="16001"/>
                </a:lnTo>
                <a:lnTo>
                  <a:pt x="104201" y="14477"/>
                </a:lnTo>
                <a:lnTo>
                  <a:pt x="103631" y="13715"/>
                </a:lnTo>
                <a:lnTo>
                  <a:pt x="102763" y="12953"/>
                </a:lnTo>
                <a:close/>
              </a:path>
              <a:path w="137159" h="86360">
                <a:moveTo>
                  <a:pt x="120908" y="29717"/>
                </a:moveTo>
                <a:lnTo>
                  <a:pt x="115525" y="30479"/>
                </a:lnTo>
                <a:lnTo>
                  <a:pt x="123194" y="30479"/>
                </a:lnTo>
                <a:lnTo>
                  <a:pt x="120908" y="29717"/>
                </a:lnTo>
                <a:close/>
              </a:path>
              <a:path w="137159" h="86360">
                <a:moveTo>
                  <a:pt x="131100" y="761"/>
                </a:moveTo>
                <a:lnTo>
                  <a:pt x="129576" y="761"/>
                </a:lnTo>
                <a:lnTo>
                  <a:pt x="129003" y="2285"/>
                </a:lnTo>
                <a:lnTo>
                  <a:pt x="123383" y="11429"/>
                </a:lnTo>
                <a:lnTo>
                  <a:pt x="127479" y="16001"/>
                </a:lnTo>
                <a:lnTo>
                  <a:pt x="129539" y="19811"/>
                </a:lnTo>
                <a:lnTo>
                  <a:pt x="129539" y="25145"/>
                </a:lnTo>
                <a:lnTo>
                  <a:pt x="128622" y="27431"/>
                </a:lnTo>
                <a:lnTo>
                  <a:pt x="126717" y="28193"/>
                </a:lnTo>
                <a:lnTo>
                  <a:pt x="125099" y="29717"/>
                </a:lnTo>
                <a:lnTo>
                  <a:pt x="123194" y="30479"/>
                </a:lnTo>
                <a:lnTo>
                  <a:pt x="134612" y="30479"/>
                </a:lnTo>
                <a:lnTo>
                  <a:pt x="137159" y="19049"/>
                </a:lnTo>
                <a:lnTo>
                  <a:pt x="137159" y="12953"/>
                </a:lnTo>
                <a:lnTo>
                  <a:pt x="135337" y="7619"/>
                </a:lnTo>
                <a:lnTo>
                  <a:pt x="131670" y="1523"/>
                </a:lnTo>
                <a:lnTo>
                  <a:pt x="131100" y="761"/>
                </a:lnTo>
                <a:close/>
              </a:path>
              <a:path w="137159" h="86360">
                <a:moveTo>
                  <a:pt x="130301" y="0"/>
                </a:moveTo>
                <a:lnTo>
                  <a:pt x="130003" y="761"/>
                </a:lnTo>
                <a:lnTo>
                  <a:pt x="130682" y="761"/>
                </a:lnTo>
                <a:lnTo>
                  <a:pt x="1303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490222" y="206958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553468" y="203224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683993" y="2045184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795437" y="19949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820929" y="2035292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5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967233" y="2054342"/>
            <a:ext cx="137160" cy="86360"/>
          </a:xfrm>
          <a:custGeom>
            <a:avLst/>
            <a:gdLst/>
            <a:ahLst/>
            <a:cxnLst/>
            <a:rect l="l" t="t" r="r" b="b"/>
            <a:pathLst>
              <a:path w="137160" h="86360">
                <a:moveTo>
                  <a:pt x="12466" y="31241"/>
                </a:moveTo>
                <a:lnTo>
                  <a:pt x="9954" y="31241"/>
                </a:lnTo>
                <a:lnTo>
                  <a:pt x="9000" y="32765"/>
                </a:lnTo>
                <a:lnTo>
                  <a:pt x="7178" y="35051"/>
                </a:lnTo>
                <a:lnTo>
                  <a:pt x="5382" y="38099"/>
                </a:lnTo>
                <a:lnTo>
                  <a:pt x="3617" y="41635"/>
                </a:lnTo>
                <a:lnTo>
                  <a:pt x="1225" y="47243"/>
                </a:lnTo>
                <a:lnTo>
                  <a:pt x="0" y="52486"/>
                </a:lnTo>
                <a:lnTo>
                  <a:pt x="0" y="66690"/>
                </a:lnTo>
                <a:lnTo>
                  <a:pt x="3322" y="73913"/>
                </a:lnTo>
                <a:lnTo>
                  <a:pt x="11237" y="80054"/>
                </a:lnTo>
                <a:lnTo>
                  <a:pt x="21640" y="84586"/>
                </a:lnTo>
                <a:lnTo>
                  <a:pt x="36305" y="86044"/>
                </a:lnTo>
                <a:lnTo>
                  <a:pt x="48717" y="84303"/>
                </a:lnTo>
                <a:lnTo>
                  <a:pt x="61005" y="79917"/>
                </a:lnTo>
                <a:lnTo>
                  <a:pt x="70589" y="73151"/>
                </a:lnTo>
                <a:lnTo>
                  <a:pt x="24572" y="73151"/>
                </a:lnTo>
                <a:lnTo>
                  <a:pt x="17574" y="70622"/>
                </a:lnTo>
                <a:lnTo>
                  <a:pt x="9381" y="61630"/>
                </a:lnTo>
                <a:lnTo>
                  <a:pt x="7619" y="57028"/>
                </a:lnTo>
                <a:lnTo>
                  <a:pt x="7619" y="46207"/>
                </a:lnTo>
                <a:lnTo>
                  <a:pt x="9083" y="40385"/>
                </a:lnTo>
                <a:lnTo>
                  <a:pt x="11999" y="34289"/>
                </a:lnTo>
                <a:lnTo>
                  <a:pt x="12323" y="33527"/>
                </a:lnTo>
                <a:lnTo>
                  <a:pt x="12466" y="32765"/>
                </a:lnTo>
                <a:lnTo>
                  <a:pt x="12466" y="31241"/>
                </a:lnTo>
                <a:close/>
              </a:path>
              <a:path w="137160" h="86360">
                <a:moveTo>
                  <a:pt x="68662" y="15239"/>
                </a:moveTo>
                <a:lnTo>
                  <a:pt x="68055" y="15239"/>
                </a:lnTo>
                <a:lnTo>
                  <a:pt x="67519" y="16001"/>
                </a:lnTo>
                <a:lnTo>
                  <a:pt x="66863" y="17525"/>
                </a:lnTo>
                <a:lnTo>
                  <a:pt x="62151" y="25907"/>
                </a:lnTo>
                <a:lnTo>
                  <a:pt x="74188" y="49956"/>
                </a:lnTo>
                <a:lnTo>
                  <a:pt x="74615" y="53492"/>
                </a:lnTo>
                <a:lnTo>
                  <a:pt x="74532" y="55869"/>
                </a:lnTo>
                <a:lnTo>
                  <a:pt x="73962" y="57119"/>
                </a:lnTo>
                <a:lnTo>
                  <a:pt x="72283" y="60838"/>
                </a:lnTo>
                <a:lnTo>
                  <a:pt x="68198" y="64312"/>
                </a:lnTo>
                <a:lnTo>
                  <a:pt x="59212" y="68577"/>
                </a:lnTo>
                <a:lnTo>
                  <a:pt x="47401" y="72011"/>
                </a:lnTo>
                <a:lnTo>
                  <a:pt x="33957" y="73151"/>
                </a:lnTo>
                <a:lnTo>
                  <a:pt x="70589" y="73151"/>
                </a:lnTo>
                <a:lnTo>
                  <a:pt x="79711" y="41147"/>
                </a:lnTo>
                <a:lnTo>
                  <a:pt x="97165" y="41147"/>
                </a:lnTo>
                <a:lnTo>
                  <a:pt x="99761" y="39623"/>
                </a:lnTo>
                <a:lnTo>
                  <a:pt x="103299" y="32003"/>
                </a:lnTo>
                <a:lnTo>
                  <a:pt x="134276" y="32003"/>
                </a:lnTo>
                <a:lnTo>
                  <a:pt x="134615" y="30479"/>
                </a:lnTo>
                <a:lnTo>
                  <a:pt x="82759" y="30479"/>
                </a:lnTo>
                <a:lnTo>
                  <a:pt x="79104" y="28955"/>
                </a:lnTo>
                <a:lnTo>
                  <a:pt x="76056" y="25145"/>
                </a:lnTo>
                <a:lnTo>
                  <a:pt x="74950" y="24383"/>
                </a:lnTo>
                <a:lnTo>
                  <a:pt x="72902" y="21335"/>
                </a:lnTo>
                <a:lnTo>
                  <a:pt x="69911" y="16763"/>
                </a:lnTo>
                <a:lnTo>
                  <a:pt x="69198" y="16001"/>
                </a:lnTo>
                <a:lnTo>
                  <a:pt x="68662" y="15239"/>
                </a:lnTo>
                <a:close/>
              </a:path>
              <a:path w="137160" h="86360">
                <a:moveTo>
                  <a:pt x="97165" y="41147"/>
                </a:moveTo>
                <a:lnTo>
                  <a:pt x="79711" y="41147"/>
                </a:lnTo>
                <a:lnTo>
                  <a:pt x="82616" y="42153"/>
                </a:lnTo>
                <a:lnTo>
                  <a:pt x="85283" y="42671"/>
                </a:lnTo>
                <a:lnTo>
                  <a:pt x="94570" y="42671"/>
                </a:lnTo>
                <a:lnTo>
                  <a:pt x="97165" y="41147"/>
                </a:lnTo>
                <a:close/>
              </a:path>
              <a:path w="137160" h="86360">
                <a:moveTo>
                  <a:pt x="134276" y="32003"/>
                </a:moveTo>
                <a:lnTo>
                  <a:pt x="103299" y="32003"/>
                </a:lnTo>
                <a:lnTo>
                  <a:pt x="105857" y="38861"/>
                </a:lnTo>
                <a:lnTo>
                  <a:pt x="110727" y="41909"/>
                </a:lnTo>
                <a:lnTo>
                  <a:pt x="123249" y="41427"/>
                </a:lnTo>
                <a:lnTo>
                  <a:pt x="133687" y="34648"/>
                </a:lnTo>
                <a:lnTo>
                  <a:pt x="134276" y="32003"/>
                </a:lnTo>
                <a:close/>
              </a:path>
              <a:path w="137160" h="86360">
                <a:moveTo>
                  <a:pt x="86999" y="29717"/>
                </a:moveTo>
                <a:lnTo>
                  <a:pt x="82759" y="30479"/>
                </a:lnTo>
                <a:lnTo>
                  <a:pt x="91820" y="30479"/>
                </a:lnTo>
                <a:lnTo>
                  <a:pt x="86999" y="29717"/>
                </a:lnTo>
                <a:close/>
              </a:path>
              <a:path w="137160" h="86360">
                <a:moveTo>
                  <a:pt x="102763" y="12953"/>
                </a:moveTo>
                <a:lnTo>
                  <a:pt x="101809" y="13715"/>
                </a:lnTo>
                <a:lnTo>
                  <a:pt x="101153" y="14477"/>
                </a:lnTo>
                <a:lnTo>
                  <a:pt x="100772" y="16763"/>
                </a:lnTo>
                <a:lnTo>
                  <a:pt x="99904" y="21335"/>
                </a:lnTo>
                <a:lnTo>
                  <a:pt x="98810" y="24383"/>
                </a:lnTo>
                <a:lnTo>
                  <a:pt x="97392" y="25907"/>
                </a:lnTo>
                <a:lnTo>
                  <a:pt x="95298" y="28955"/>
                </a:lnTo>
                <a:lnTo>
                  <a:pt x="91820" y="30479"/>
                </a:lnTo>
                <a:lnTo>
                  <a:pt x="115525" y="30479"/>
                </a:lnTo>
                <a:lnTo>
                  <a:pt x="111572" y="28955"/>
                </a:lnTo>
                <a:lnTo>
                  <a:pt x="109097" y="27431"/>
                </a:lnTo>
                <a:lnTo>
                  <a:pt x="106619" y="25145"/>
                </a:lnTo>
                <a:lnTo>
                  <a:pt x="105049" y="21335"/>
                </a:lnTo>
                <a:lnTo>
                  <a:pt x="104393" y="16001"/>
                </a:lnTo>
                <a:lnTo>
                  <a:pt x="104201" y="14477"/>
                </a:lnTo>
                <a:lnTo>
                  <a:pt x="103631" y="13715"/>
                </a:lnTo>
                <a:lnTo>
                  <a:pt x="102763" y="12953"/>
                </a:lnTo>
                <a:close/>
              </a:path>
              <a:path w="137160" h="86360">
                <a:moveTo>
                  <a:pt x="120908" y="29717"/>
                </a:moveTo>
                <a:lnTo>
                  <a:pt x="115525" y="30479"/>
                </a:lnTo>
                <a:lnTo>
                  <a:pt x="123194" y="30479"/>
                </a:lnTo>
                <a:lnTo>
                  <a:pt x="120908" y="29717"/>
                </a:lnTo>
                <a:close/>
              </a:path>
              <a:path w="137160" h="86360">
                <a:moveTo>
                  <a:pt x="131112" y="761"/>
                </a:moveTo>
                <a:lnTo>
                  <a:pt x="129588" y="761"/>
                </a:lnTo>
                <a:lnTo>
                  <a:pt x="129015" y="2285"/>
                </a:lnTo>
                <a:lnTo>
                  <a:pt x="123383" y="11429"/>
                </a:lnTo>
                <a:lnTo>
                  <a:pt x="127491" y="16001"/>
                </a:lnTo>
                <a:lnTo>
                  <a:pt x="129539" y="19811"/>
                </a:lnTo>
                <a:lnTo>
                  <a:pt x="129539" y="25145"/>
                </a:lnTo>
                <a:lnTo>
                  <a:pt x="128634" y="27431"/>
                </a:lnTo>
                <a:lnTo>
                  <a:pt x="126729" y="28193"/>
                </a:lnTo>
                <a:lnTo>
                  <a:pt x="125099" y="29717"/>
                </a:lnTo>
                <a:lnTo>
                  <a:pt x="123194" y="30479"/>
                </a:lnTo>
                <a:lnTo>
                  <a:pt x="134615" y="30479"/>
                </a:lnTo>
                <a:lnTo>
                  <a:pt x="137159" y="19049"/>
                </a:lnTo>
                <a:lnTo>
                  <a:pt x="137159" y="12953"/>
                </a:lnTo>
                <a:lnTo>
                  <a:pt x="135337" y="7619"/>
                </a:lnTo>
                <a:lnTo>
                  <a:pt x="131682" y="1523"/>
                </a:lnTo>
                <a:lnTo>
                  <a:pt x="131112" y="761"/>
                </a:lnTo>
                <a:close/>
              </a:path>
              <a:path w="137160" h="86360">
                <a:moveTo>
                  <a:pt x="130301" y="0"/>
                </a:moveTo>
                <a:lnTo>
                  <a:pt x="130003" y="761"/>
                </a:lnTo>
                <a:lnTo>
                  <a:pt x="130682" y="761"/>
                </a:lnTo>
                <a:lnTo>
                  <a:pt x="1303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109621" y="1994905"/>
            <a:ext cx="95885" cy="111125"/>
          </a:xfrm>
          <a:custGeom>
            <a:avLst/>
            <a:gdLst/>
            <a:ahLst/>
            <a:cxnLst/>
            <a:rect l="l" t="t" r="r" b="b"/>
            <a:pathLst>
              <a:path w="95885" h="111125">
                <a:moveTo>
                  <a:pt x="2249" y="11429"/>
                </a:moveTo>
                <a:lnTo>
                  <a:pt x="1523" y="11429"/>
                </a:lnTo>
                <a:lnTo>
                  <a:pt x="1298" y="12191"/>
                </a:lnTo>
                <a:lnTo>
                  <a:pt x="1106" y="13715"/>
                </a:lnTo>
                <a:lnTo>
                  <a:pt x="344" y="19049"/>
                </a:lnTo>
                <a:lnTo>
                  <a:pt x="0" y="22097"/>
                </a:lnTo>
                <a:lnTo>
                  <a:pt x="106" y="24383"/>
                </a:lnTo>
                <a:lnTo>
                  <a:pt x="155" y="25907"/>
                </a:lnTo>
                <a:lnTo>
                  <a:pt x="1904" y="28193"/>
                </a:lnTo>
                <a:lnTo>
                  <a:pt x="5379" y="31241"/>
                </a:lnTo>
                <a:lnTo>
                  <a:pt x="7427" y="33527"/>
                </a:lnTo>
                <a:lnTo>
                  <a:pt x="9905" y="35813"/>
                </a:lnTo>
                <a:lnTo>
                  <a:pt x="12810" y="38099"/>
                </a:lnTo>
                <a:lnTo>
                  <a:pt x="21470" y="40555"/>
                </a:lnTo>
                <a:lnTo>
                  <a:pt x="30071" y="48898"/>
                </a:lnTo>
                <a:lnTo>
                  <a:pt x="39023" y="59479"/>
                </a:lnTo>
                <a:lnTo>
                  <a:pt x="44662" y="70750"/>
                </a:lnTo>
                <a:lnTo>
                  <a:pt x="47779" y="83729"/>
                </a:lnTo>
                <a:lnTo>
                  <a:pt x="38029" y="92630"/>
                </a:lnTo>
                <a:lnTo>
                  <a:pt x="27727" y="99059"/>
                </a:lnTo>
                <a:lnTo>
                  <a:pt x="23536" y="100583"/>
                </a:lnTo>
                <a:lnTo>
                  <a:pt x="19238" y="102443"/>
                </a:lnTo>
                <a:lnTo>
                  <a:pt x="14965" y="104393"/>
                </a:lnTo>
                <a:lnTo>
                  <a:pt x="8189" y="107685"/>
                </a:lnTo>
                <a:lnTo>
                  <a:pt x="4809" y="109545"/>
                </a:lnTo>
                <a:lnTo>
                  <a:pt x="4809" y="110398"/>
                </a:lnTo>
                <a:lnTo>
                  <a:pt x="6010" y="110581"/>
                </a:lnTo>
                <a:lnTo>
                  <a:pt x="14304" y="110293"/>
                </a:lnTo>
                <a:lnTo>
                  <a:pt x="55064" y="88525"/>
                </a:lnTo>
                <a:lnTo>
                  <a:pt x="63644" y="73151"/>
                </a:lnTo>
                <a:lnTo>
                  <a:pt x="57305" y="73151"/>
                </a:lnTo>
                <a:lnTo>
                  <a:pt x="52011" y="72485"/>
                </a:lnTo>
                <a:lnTo>
                  <a:pt x="33836" y="38550"/>
                </a:lnTo>
                <a:lnTo>
                  <a:pt x="4379" y="12953"/>
                </a:lnTo>
                <a:lnTo>
                  <a:pt x="3047" y="12191"/>
                </a:lnTo>
                <a:lnTo>
                  <a:pt x="2249" y="11429"/>
                </a:lnTo>
                <a:close/>
              </a:path>
              <a:path w="95885" h="111125">
                <a:moveTo>
                  <a:pt x="76679" y="63245"/>
                </a:moveTo>
                <a:lnTo>
                  <a:pt x="68162" y="63245"/>
                </a:lnTo>
                <a:lnTo>
                  <a:pt x="68543" y="67817"/>
                </a:lnTo>
                <a:lnTo>
                  <a:pt x="68686" y="70865"/>
                </a:lnTo>
                <a:lnTo>
                  <a:pt x="70143" y="86355"/>
                </a:lnTo>
                <a:lnTo>
                  <a:pt x="76827" y="97635"/>
                </a:lnTo>
                <a:lnTo>
                  <a:pt x="88928" y="101345"/>
                </a:lnTo>
                <a:lnTo>
                  <a:pt x="95356" y="101345"/>
                </a:lnTo>
                <a:lnTo>
                  <a:pt x="95356" y="89153"/>
                </a:lnTo>
                <a:lnTo>
                  <a:pt x="82567" y="87520"/>
                </a:lnTo>
                <a:lnTo>
                  <a:pt x="77840" y="77899"/>
                </a:lnTo>
                <a:lnTo>
                  <a:pt x="76679" y="63245"/>
                </a:lnTo>
                <a:close/>
              </a:path>
              <a:path w="95885" h="111125">
                <a:moveTo>
                  <a:pt x="74294" y="0"/>
                </a:moveTo>
                <a:lnTo>
                  <a:pt x="65718" y="16130"/>
                </a:lnTo>
                <a:lnTo>
                  <a:pt x="66629" y="29058"/>
                </a:lnTo>
                <a:lnTo>
                  <a:pt x="67162" y="41147"/>
                </a:lnTo>
                <a:lnTo>
                  <a:pt x="67351" y="47243"/>
                </a:lnTo>
                <a:lnTo>
                  <a:pt x="66019" y="53339"/>
                </a:lnTo>
                <a:lnTo>
                  <a:pt x="63160" y="60197"/>
                </a:lnTo>
                <a:lnTo>
                  <a:pt x="60578" y="67055"/>
                </a:lnTo>
                <a:lnTo>
                  <a:pt x="57305" y="73151"/>
                </a:lnTo>
                <a:lnTo>
                  <a:pt x="63644" y="73151"/>
                </a:lnTo>
                <a:lnTo>
                  <a:pt x="68162" y="63245"/>
                </a:lnTo>
                <a:lnTo>
                  <a:pt x="76679" y="63245"/>
                </a:lnTo>
                <a:lnTo>
                  <a:pt x="76115" y="56123"/>
                </a:lnTo>
                <a:lnTo>
                  <a:pt x="75846" y="38099"/>
                </a:lnTo>
                <a:lnTo>
                  <a:pt x="75534" y="23800"/>
                </a:lnTo>
                <a:lnTo>
                  <a:pt x="75169" y="12620"/>
                </a:lnTo>
                <a:lnTo>
                  <a:pt x="74756" y="4702"/>
                </a:lnTo>
                <a:lnTo>
                  <a:pt x="74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200405" y="1996430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30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30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336042" y="206958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398526" y="203224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527304" y="2039102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7" y="85385"/>
                </a:lnTo>
                <a:lnTo>
                  <a:pt x="11783" y="95637"/>
                </a:lnTo>
                <a:lnTo>
                  <a:pt x="22163" y="99905"/>
                </a:lnTo>
                <a:lnTo>
                  <a:pt x="37162" y="101250"/>
                </a:lnTo>
                <a:lnTo>
                  <a:pt x="49465" y="99439"/>
                </a:lnTo>
                <a:lnTo>
                  <a:pt x="61914" y="95058"/>
                </a:lnTo>
                <a:lnTo>
                  <a:pt x="71453" y="88391"/>
                </a:lnTo>
                <a:lnTo>
                  <a:pt x="24704" y="88391"/>
                </a:lnTo>
                <a:lnTo>
                  <a:pt x="17608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901" y="71109"/>
                </a:lnTo>
                <a:lnTo>
                  <a:pt x="75331" y="72359"/>
                </a:lnTo>
                <a:lnTo>
                  <a:pt x="73664" y="76078"/>
                </a:lnTo>
                <a:lnTo>
                  <a:pt x="69424" y="79552"/>
                </a:lnTo>
                <a:lnTo>
                  <a:pt x="59507" y="84021"/>
                </a:lnTo>
                <a:lnTo>
                  <a:pt x="47589" y="87301"/>
                </a:lnTo>
                <a:lnTo>
                  <a:pt x="34183" y="88391"/>
                </a:lnTo>
                <a:lnTo>
                  <a:pt x="71453" y="88391"/>
                </a:lnTo>
                <a:lnTo>
                  <a:pt x="73085" y="87251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619505" y="1977380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5">
                <a:moveTo>
                  <a:pt x="24896" y="16001"/>
                </a:moveTo>
                <a:lnTo>
                  <a:pt x="24323" y="16001"/>
                </a:lnTo>
                <a:lnTo>
                  <a:pt x="23810" y="16763"/>
                </a:lnTo>
                <a:lnTo>
                  <a:pt x="23048" y="16763"/>
                </a:lnTo>
                <a:lnTo>
                  <a:pt x="14704" y="30642"/>
                </a:lnTo>
                <a:lnTo>
                  <a:pt x="16266" y="49195"/>
                </a:lnTo>
                <a:lnTo>
                  <a:pt x="17586" y="65732"/>
                </a:lnTo>
                <a:lnTo>
                  <a:pt x="20455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1" y="121157"/>
                </a:lnTo>
                <a:lnTo>
                  <a:pt x="21573" y="121157"/>
                </a:lnTo>
                <a:lnTo>
                  <a:pt x="22286" y="120060"/>
                </a:lnTo>
                <a:lnTo>
                  <a:pt x="23240" y="118109"/>
                </a:lnTo>
                <a:lnTo>
                  <a:pt x="25039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3" y="44118"/>
                </a:lnTo>
                <a:lnTo>
                  <a:pt x="25085" y="16763"/>
                </a:lnTo>
                <a:lnTo>
                  <a:pt x="24896" y="16001"/>
                </a:lnTo>
                <a:close/>
              </a:path>
              <a:path w="36194" h="121285">
                <a:moveTo>
                  <a:pt x="6797" y="761"/>
                </a:moveTo>
                <a:lnTo>
                  <a:pt x="4379" y="761"/>
                </a:lnTo>
                <a:lnTo>
                  <a:pt x="3179" y="2285"/>
                </a:lnTo>
                <a:lnTo>
                  <a:pt x="1844" y="5333"/>
                </a:lnTo>
                <a:lnTo>
                  <a:pt x="618" y="8381"/>
                </a:lnTo>
                <a:lnTo>
                  <a:pt x="0" y="9905"/>
                </a:lnTo>
                <a:lnTo>
                  <a:pt x="0" y="12191"/>
                </a:lnTo>
                <a:lnTo>
                  <a:pt x="463" y="12953"/>
                </a:lnTo>
                <a:lnTo>
                  <a:pt x="1953" y="12953"/>
                </a:lnTo>
                <a:lnTo>
                  <a:pt x="2855" y="12191"/>
                </a:lnTo>
                <a:lnTo>
                  <a:pt x="4084" y="10667"/>
                </a:lnTo>
                <a:lnTo>
                  <a:pt x="5382" y="9143"/>
                </a:lnTo>
                <a:lnTo>
                  <a:pt x="6333" y="8381"/>
                </a:lnTo>
                <a:lnTo>
                  <a:pt x="26915" y="8381"/>
                </a:lnTo>
                <a:lnTo>
                  <a:pt x="28849" y="7619"/>
                </a:lnTo>
                <a:lnTo>
                  <a:pt x="33527" y="3047"/>
                </a:lnTo>
                <a:lnTo>
                  <a:pt x="16571" y="3047"/>
                </a:lnTo>
                <a:lnTo>
                  <a:pt x="14477" y="2285"/>
                </a:lnTo>
                <a:lnTo>
                  <a:pt x="11667" y="1523"/>
                </a:lnTo>
                <a:lnTo>
                  <a:pt x="8894" y="1523"/>
                </a:lnTo>
                <a:lnTo>
                  <a:pt x="6797" y="761"/>
                </a:lnTo>
                <a:close/>
              </a:path>
              <a:path w="36194" h="121285">
                <a:moveTo>
                  <a:pt x="16084" y="9143"/>
                </a:moveTo>
                <a:lnTo>
                  <a:pt x="13572" y="9143"/>
                </a:lnTo>
                <a:lnTo>
                  <a:pt x="15096" y="9905"/>
                </a:lnTo>
                <a:lnTo>
                  <a:pt x="16084" y="9143"/>
                </a:lnTo>
                <a:close/>
              </a:path>
              <a:path w="36194" h="121285">
                <a:moveTo>
                  <a:pt x="26915" y="8381"/>
                </a:moveTo>
                <a:lnTo>
                  <a:pt x="9573" y="8381"/>
                </a:lnTo>
                <a:lnTo>
                  <a:pt x="11561" y="9143"/>
                </a:lnTo>
                <a:lnTo>
                  <a:pt x="16084" y="9143"/>
                </a:lnTo>
                <a:lnTo>
                  <a:pt x="23048" y="9905"/>
                </a:lnTo>
                <a:lnTo>
                  <a:pt x="26915" y="8381"/>
                </a:lnTo>
                <a:close/>
              </a:path>
              <a:path w="36194" h="121285">
                <a:moveTo>
                  <a:pt x="17955" y="2285"/>
                </a:moveTo>
                <a:lnTo>
                  <a:pt x="16571" y="3047"/>
                </a:lnTo>
                <a:lnTo>
                  <a:pt x="24191" y="3047"/>
                </a:lnTo>
                <a:lnTo>
                  <a:pt x="17955" y="2285"/>
                </a:lnTo>
                <a:close/>
              </a:path>
              <a:path w="36194" h="121285">
                <a:moveTo>
                  <a:pt x="35707" y="761"/>
                </a:moveTo>
                <a:lnTo>
                  <a:pt x="33467" y="761"/>
                </a:lnTo>
                <a:lnTo>
                  <a:pt x="31811" y="1523"/>
                </a:lnTo>
                <a:lnTo>
                  <a:pt x="28812" y="2285"/>
                </a:lnTo>
                <a:lnTo>
                  <a:pt x="2419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707" y="1523"/>
                </a:lnTo>
                <a:lnTo>
                  <a:pt x="35707" y="761"/>
                </a:lnTo>
                <a:close/>
              </a:path>
              <a:path w="36194" h="121285">
                <a:moveTo>
                  <a:pt x="35051" y="0"/>
                </a:moveTo>
                <a:lnTo>
                  <a:pt x="34564" y="761"/>
                </a:lnTo>
                <a:lnTo>
                  <a:pt x="35515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729457" y="2045184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841765" y="199262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859535" y="206958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916685" y="2045198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69" h="81914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81914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69" h="81914">
                <a:moveTo>
                  <a:pt x="44327" y="64587"/>
                </a:moveTo>
                <a:lnTo>
                  <a:pt x="35564" y="73060"/>
                </a:lnTo>
                <a:lnTo>
                  <a:pt x="44327" y="81533"/>
                </a:lnTo>
                <a:lnTo>
                  <a:pt x="53041" y="73060"/>
                </a:lnTo>
                <a:lnTo>
                  <a:pt x="4432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020073" y="199262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102620" y="205586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227588" y="208329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320551" y="2008621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30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70" h="87630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70" h="87630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30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30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70" h="87630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30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30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30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30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70" h="87630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415039" y="2030720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471428" y="205586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527816" y="205510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594872" y="1977380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7" y="121157"/>
                </a:lnTo>
                <a:lnTo>
                  <a:pt x="2157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5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3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7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7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5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5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705584" y="2045183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817024" y="19949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842522" y="2035292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988825" y="2008621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80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55"/>
                </a:lnTo>
                <a:lnTo>
                  <a:pt x="1219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21" y="125776"/>
                </a:lnTo>
                <a:lnTo>
                  <a:pt x="21634" y="130307"/>
                </a:lnTo>
                <a:lnTo>
                  <a:pt x="36291" y="131765"/>
                </a:lnTo>
                <a:lnTo>
                  <a:pt x="48706" y="130026"/>
                </a:lnTo>
                <a:lnTo>
                  <a:pt x="60990" y="125641"/>
                </a:lnTo>
                <a:lnTo>
                  <a:pt x="70586" y="118871"/>
                </a:lnTo>
                <a:lnTo>
                  <a:pt x="24566" y="118871"/>
                </a:lnTo>
                <a:lnTo>
                  <a:pt x="17556" y="116342"/>
                </a:lnTo>
                <a:lnTo>
                  <a:pt x="9387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80">
                <a:moveTo>
                  <a:pt x="68671" y="60959"/>
                </a:moveTo>
                <a:lnTo>
                  <a:pt x="6806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48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23" y="101589"/>
                </a:lnTo>
                <a:lnTo>
                  <a:pt x="73944" y="102839"/>
                </a:lnTo>
                <a:lnTo>
                  <a:pt x="72268" y="106558"/>
                </a:lnTo>
                <a:lnTo>
                  <a:pt x="68183" y="110032"/>
                </a:lnTo>
                <a:lnTo>
                  <a:pt x="59208" y="114298"/>
                </a:lnTo>
                <a:lnTo>
                  <a:pt x="47391" y="117731"/>
                </a:lnTo>
                <a:lnTo>
                  <a:pt x="33954" y="118871"/>
                </a:lnTo>
                <a:lnTo>
                  <a:pt x="70586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96" y="78485"/>
                </a:lnTo>
                <a:lnTo>
                  <a:pt x="134080" y="78485"/>
                </a:lnTo>
                <a:lnTo>
                  <a:pt x="134623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60" h="132080">
                <a:moveTo>
                  <a:pt x="97170" y="86867"/>
                </a:moveTo>
                <a:lnTo>
                  <a:pt x="79705" y="86867"/>
                </a:lnTo>
                <a:lnTo>
                  <a:pt x="82600" y="87873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60" h="132080">
                <a:moveTo>
                  <a:pt x="134080" y="78485"/>
                </a:moveTo>
                <a:lnTo>
                  <a:pt x="103296" y="78485"/>
                </a:lnTo>
                <a:lnTo>
                  <a:pt x="105857" y="85343"/>
                </a:lnTo>
                <a:lnTo>
                  <a:pt x="110733" y="87629"/>
                </a:lnTo>
                <a:lnTo>
                  <a:pt x="122695" y="87249"/>
                </a:lnTo>
                <a:lnTo>
                  <a:pt x="133548" y="80721"/>
                </a:lnTo>
                <a:lnTo>
                  <a:pt x="134080" y="78485"/>
                </a:lnTo>
                <a:close/>
              </a:path>
              <a:path w="137160" h="132080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60" h="132080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60" h="132080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60" h="132080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9021" y="48005"/>
                </a:lnTo>
                <a:lnTo>
                  <a:pt x="123383" y="57149"/>
                </a:lnTo>
                <a:lnTo>
                  <a:pt x="12749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3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23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60" h="132080">
                <a:moveTo>
                  <a:pt x="102565" y="0"/>
                </a:moveTo>
                <a:lnTo>
                  <a:pt x="94579" y="8381"/>
                </a:lnTo>
                <a:lnTo>
                  <a:pt x="10253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60" h="132080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60" h="132080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132081" y="205586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186184" y="206958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307342" y="205586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433589" y="199262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452122" y="205586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06986" y="2024624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5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5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5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5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5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5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60325" y="2045198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29" h="51435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51435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51435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51435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656337" y="205510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789687" y="2039102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5" y="85285"/>
                </a:lnTo>
                <a:lnTo>
                  <a:pt x="11562" y="95526"/>
                </a:lnTo>
                <a:lnTo>
                  <a:pt x="21932" y="99879"/>
                </a:lnTo>
                <a:lnTo>
                  <a:pt x="36834" y="101257"/>
                </a:lnTo>
                <a:lnTo>
                  <a:pt x="49165" y="99457"/>
                </a:lnTo>
                <a:lnTo>
                  <a:pt x="61563" y="95071"/>
                </a:lnTo>
                <a:lnTo>
                  <a:pt x="71057" y="88391"/>
                </a:lnTo>
                <a:lnTo>
                  <a:pt x="24566" y="88391"/>
                </a:lnTo>
                <a:lnTo>
                  <a:pt x="17556" y="85862"/>
                </a:lnTo>
                <a:lnTo>
                  <a:pt x="9387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24" y="30479"/>
                </a:moveTo>
                <a:lnTo>
                  <a:pt x="6882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85" y="71201"/>
                </a:lnTo>
                <a:lnTo>
                  <a:pt x="74706" y="72359"/>
                </a:lnTo>
                <a:lnTo>
                  <a:pt x="73030" y="76078"/>
                </a:lnTo>
                <a:lnTo>
                  <a:pt x="68854" y="79552"/>
                </a:lnTo>
                <a:lnTo>
                  <a:pt x="59233" y="83950"/>
                </a:lnTo>
                <a:lnTo>
                  <a:pt x="47329" y="87284"/>
                </a:lnTo>
                <a:lnTo>
                  <a:pt x="33954" y="88391"/>
                </a:lnTo>
                <a:lnTo>
                  <a:pt x="71057" y="88391"/>
                </a:lnTo>
                <a:lnTo>
                  <a:pt x="72716" y="87224"/>
                </a:lnTo>
                <a:lnTo>
                  <a:pt x="79095" y="76931"/>
                </a:lnTo>
                <a:lnTo>
                  <a:pt x="80253" y="73731"/>
                </a:lnTo>
                <a:lnTo>
                  <a:pt x="80802" y="69646"/>
                </a:lnTo>
                <a:lnTo>
                  <a:pt x="80796" y="61447"/>
                </a:lnTo>
                <a:lnTo>
                  <a:pt x="80619" y="58552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20" h="101600">
                <a:moveTo>
                  <a:pt x="96103" y="55625"/>
                </a:moveTo>
                <a:lnTo>
                  <a:pt x="80192" y="55625"/>
                </a:lnTo>
                <a:lnTo>
                  <a:pt x="81899" y="56692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20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20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881889" y="2052055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928372" y="205586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990093" y="202995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057912" y="2019290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69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69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69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69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166116" y="205586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291845" y="2029958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348234" y="206653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30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30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30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30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30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5" h="62230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401574" y="2041387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4" h="97155">
                <a:moveTo>
                  <a:pt x="30876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5997" y="61931"/>
                </a:lnTo>
                <a:lnTo>
                  <a:pt x="21015" y="72897"/>
                </a:lnTo>
                <a:lnTo>
                  <a:pt x="30729" y="84206"/>
                </a:lnTo>
                <a:lnTo>
                  <a:pt x="40950" y="91315"/>
                </a:lnTo>
                <a:lnTo>
                  <a:pt x="53096" y="96773"/>
                </a:lnTo>
                <a:lnTo>
                  <a:pt x="58094" y="85526"/>
                </a:lnTo>
                <a:lnTo>
                  <a:pt x="49347" y="80162"/>
                </a:lnTo>
                <a:lnTo>
                  <a:pt x="47381" y="77541"/>
                </a:lnTo>
                <a:lnTo>
                  <a:pt x="40233" y="77541"/>
                </a:lnTo>
                <a:lnTo>
                  <a:pt x="35935" y="75407"/>
                </a:lnTo>
                <a:lnTo>
                  <a:pt x="32034" y="72207"/>
                </a:lnTo>
                <a:lnTo>
                  <a:pt x="25176" y="63642"/>
                </a:lnTo>
                <a:lnTo>
                  <a:pt x="2298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30" y="42671"/>
                </a:lnTo>
                <a:lnTo>
                  <a:pt x="20330" y="37337"/>
                </a:lnTo>
                <a:lnTo>
                  <a:pt x="21457" y="31241"/>
                </a:lnTo>
                <a:lnTo>
                  <a:pt x="23652" y="25145"/>
                </a:lnTo>
                <a:lnTo>
                  <a:pt x="25664" y="19811"/>
                </a:lnTo>
                <a:lnTo>
                  <a:pt x="27371" y="17525"/>
                </a:lnTo>
                <a:lnTo>
                  <a:pt x="28834" y="16763"/>
                </a:lnTo>
                <a:lnTo>
                  <a:pt x="40762" y="16763"/>
                </a:lnTo>
                <a:lnTo>
                  <a:pt x="39654" y="13715"/>
                </a:lnTo>
                <a:lnTo>
                  <a:pt x="36332" y="5333"/>
                </a:lnTo>
                <a:lnTo>
                  <a:pt x="33406" y="761"/>
                </a:lnTo>
                <a:lnTo>
                  <a:pt x="30876" y="0"/>
                </a:lnTo>
                <a:close/>
              </a:path>
              <a:path w="71754" h="97155">
                <a:moveTo>
                  <a:pt x="71567" y="42671"/>
                </a:moveTo>
                <a:lnTo>
                  <a:pt x="66903" y="42671"/>
                </a:lnTo>
                <a:lnTo>
                  <a:pt x="57729" y="43433"/>
                </a:lnTo>
                <a:lnTo>
                  <a:pt x="50474" y="46481"/>
                </a:lnTo>
                <a:lnTo>
                  <a:pt x="45140" y="54101"/>
                </a:lnTo>
                <a:lnTo>
                  <a:pt x="41452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37" y="76017"/>
                </a:lnTo>
                <a:lnTo>
                  <a:pt x="40233" y="77541"/>
                </a:lnTo>
                <a:lnTo>
                  <a:pt x="47381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84" y="59192"/>
                </a:lnTo>
                <a:lnTo>
                  <a:pt x="53797" y="57028"/>
                </a:lnTo>
                <a:lnTo>
                  <a:pt x="57607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4" h="97155">
                <a:moveTo>
                  <a:pt x="40762" y="16763"/>
                </a:moveTo>
                <a:lnTo>
                  <a:pt x="28834" y="16763"/>
                </a:lnTo>
                <a:lnTo>
                  <a:pt x="30479" y="17525"/>
                </a:lnTo>
                <a:lnTo>
                  <a:pt x="32583" y="20573"/>
                </a:lnTo>
                <a:lnTo>
                  <a:pt x="35173" y="25907"/>
                </a:lnTo>
                <a:lnTo>
                  <a:pt x="37642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02" y="22097"/>
                </a:lnTo>
                <a:lnTo>
                  <a:pt x="40762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69392" y="2019290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69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69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69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69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584454" y="208329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677418" y="2052055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729644" y="19949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755142" y="2059676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34411" y="35813"/>
                </a:lnTo>
                <a:lnTo>
                  <a:pt x="40690" y="39349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36"/>
                </a:lnTo>
                <a:lnTo>
                  <a:pt x="58391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4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26" y="25145"/>
                </a:lnTo>
                <a:lnTo>
                  <a:pt x="6888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3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1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17" y="25145"/>
                </a:lnTo>
                <a:lnTo>
                  <a:pt x="66324" y="22859"/>
                </a:lnTo>
                <a:lnTo>
                  <a:pt x="6288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4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2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797" y="24383"/>
                </a:lnTo>
                <a:lnTo>
                  <a:pt x="7031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832104" y="2031482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69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69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5" h="64769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69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5" h="64769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886206" y="2035292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969019" y="199262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986789" y="206958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05662" y="205586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231392" y="2029958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287780" y="2017004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39" h="79375">
                <a:moveTo>
                  <a:pt x="8595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4599" y="79247"/>
                </a:lnTo>
                <a:lnTo>
                  <a:pt x="20177" y="76961"/>
                </a:lnTo>
                <a:lnTo>
                  <a:pt x="24262" y="70103"/>
                </a:lnTo>
                <a:lnTo>
                  <a:pt x="104089" y="70103"/>
                </a:lnTo>
                <a:lnTo>
                  <a:pt x="104089" y="67817"/>
                </a:lnTo>
                <a:lnTo>
                  <a:pt x="16398" y="67817"/>
                </a:lnTo>
                <a:lnTo>
                  <a:pt x="8595" y="67055"/>
                </a:lnTo>
                <a:close/>
              </a:path>
              <a:path w="104139" h="79375">
                <a:moveTo>
                  <a:pt x="54406" y="70103"/>
                </a:moveTo>
                <a:lnTo>
                  <a:pt x="24262" y="70103"/>
                </a:lnTo>
                <a:lnTo>
                  <a:pt x="26944" y="76961"/>
                </a:lnTo>
                <a:lnTo>
                  <a:pt x="32217" y="79247"/>
                </a:lnTo>
                <a:lnTo>
                  <a:pt x="46664" y="79247"/>
                </a:lnTo>
                <a:lnTo>
                  <a:pt x="51419" y="76961"/>
                </a:lnTo>
                <a:lnTo>
                  <a:pt x="54406" y="70103"/>
                </a:lnTo>
                <a:close/>
              </a:path>
              <a:path w="104139" h="79375">
                <a:moveTo>
                  <a:pt x="82814" y="70103"/>
                </a:moveTo>
                <a:lnTo>
                  <a:pt x="54406" y="70103"/>
                </a:lnTo>
                <a:lnTo>
                  <a:pt x="57729" y="76961"/>
                </a:lnTo>
                <a:lnTo>
                  <a:pt x="62362" y="79247"/>
                </a:lnTo>
                <a:lnTo>
                  <a:pt x="75468" y="79247"/>
                </a:lnTo>
                <a:lnTo>
                  <a:pt x="80223" y="76961"/>
                </a:lnTo>
                <a:lnTo>
                  <a:pt x="82814" y="70103"/>
                </a:lnTo>
                <a:close/>
              </a:path>
              <a:path w="104139" h="79375">
                <a:moveTo>
                  <a:pt x="104089" y="70103"/>
                </a:moveTo>
                <a:lnTo>
                  <a:pt x="82814" y="70103"/>
                </a:lnTo>
                <a:lnTo>
                  <a:pt x="85740" y="76961"/>
                </a:lnTo>
                <a:lnTo>
                  <a:pt x="90860" y="79247"/>
                </a:lnTo>
                <a:lnTo>
                  <a:pt x="104089" y="79247"/>
                </a:lnTo>
                <a:lnTo>
                  <a:pt x="104089" y="70103"/>
                </a:lnTo>
                <a:close/>
              </a:path>
              <a:path w="104139" h="79375">
                <a:moveTo>
                  <a:pt x="24475" y="51053"/>
                </a:moveTo>
                <a:lnTo>
                  <a:pt x="23469" y="51815"/>
                </a:lnTo>
                <a:lnTo>
                  <a:pt x="22799" y="52577"/>
                </a:lnTo>
                <a:lnTo>
                  <a:pt x="22402" y="54863"/>
                </a:lnTo>
                <a:lnTo>
                  <a:pt x="21031" y="63245"/>
                </a:lnTo>
                <a:lnTo>
                  <a:pt x="16398" y="67817"/>
                </a:lnTo>
                <a:lnTo>
                  <a:pt x="31546" y="67817"/>
                </a:lnTo>
                <a:lnTo>
                  <a:pt x="26974" y="63245"/>
                </a:lnTo>
                <a:lnTo>
                  <a:pt x="26121" y="54863"/>
                </a:lnTo>
                <a:lnTo>
                  <a:pt x="25938" y="52577"/>
                </a:lnTo>
                <a:lnTo>
                  <a:pt x="25359" y="51815"/>
                </a:lnTo>
                <a:lnTo>
                  <a:pt x="24475" y="51053"/>
                </a:lnTo>
                <a:close/>
              </a:path>
              <a:path w="104139" h="79375">
                <a:moveTo>
                  <a:pt x="39745" y="67055"/>
                </a:moveTo>
                <a:lnTo>
                  <a:pt x="31546" y="67817"/>
                </a:lnTo>
                <a:lnTo>
                  <a:pt x="47762" y="67817"/>
                </a:lnTo>
                <a:lnTo>
                  <a:pt x="39745" y="67055"/>
                </a:lnTo>
                <a:close/>
              </a:path>
              <a:path w="104139" h="79375">
                <a:moveTo>
                  <a:pt x="54803" y="51053"/>
                </a:moveTo>
                <a:lnTo>
                  <a:pt x="53919" y="51815"/>
                </a:lnTo>
                <a:lnTo>
                  <a:pt x="53339" y="52577"/>
                </a:lnTo>
                <a:lnTo>
                  <a:pt x="52212" y="63245"/>
                </a:lnTo>
                <a:lnTo>
                  <a:pt x="47762" y="67817"/>
                </a:lnTo>
                <a:lnTo>
                  <a:pt x="61661" y="67817"/>
                </a:lnTo>
                <a:lnTo>
                  <a:pt x="57851" y="63245"/>
                </a:lnTo>
                <a:lnTo>
                  <a:pt x="56692" y="54863"/>
                </a:lnTo>
                <a:lnTo>
                  <a:pt x="56418" y="52577"/>
                </a:lnTo>
                <a:lnTo>
                  <a:pt x="55808" y="51815"/>
                </a:lnTo>
                <a:lnTo>
                  <a:pt x="54803" y="51053"/>
                </a:lnTo>
                <a:close/>
              </a:path>
              <a:path w="104139" h="79375">
                <a:moveTo>
                  <a:pt x="68031" y="67055"/>
                </a:moveTo>
                <a:lnTo>
                  <a:pt x="61661" y="67817"/>
                </a:lnTo>
                <a:lnTo>
                  <a:pt x="76047" y="67817"/>
                </a:lnTo>
                <a:lnTo>
                  <a:pt x="68031" y="67055"/>
                </a:lnTo>
                <a:close/>
              </a:path>
              <a:path w="104139" h="79375">
                <a:moveTo>
                  <a:pt x="83088" y="51053"/>
                </a:moveTo>
                <a:lnTo>
                  <a:pt x="82174" y="51815"/>
                </a:lnTo>
                <a:lnTo>
                  <a:pt x="81625" y="52577"/>
                </a:lnTo>
                <a:lnTo>
                  <a:pt x="81381" y="54863"/>
                </a:lnTo>
                <a:lnTo>
                  <a:pt x="80528" y="63245"/>
                </a:lnTo>
                <a:lnTo>
                  <a:pt x="76047" y="67817"/>
                </a:lnTo>
                <a:lnTo>
                  <a:pt x="90373" y="67817"/>
                </a:lnTo>
                <a:lnTo>
                  <a:pt x="86105" y="63245"/>
                </a:lnTo>
                <a:lnTo>
                  <a:pt x="84978" y="54863"/>
                </a:lnTo>
                <a:lnTo>
                  <a:pt x="84703" y="52577"/>
                </a:lnTo>
                <a:lnTo>
                  <a:pt x="84094" y="51815"/>
                </a:lnTo>
                <a:lnTo>
                  <a:pt x="83088" y="51053"/>
                </a:lnTo>
                <a:close/>
              </a:path>
              <a:path w="104139" h="79375">
                <a:moveTo>
                  <a:pt x="104089" y="67055"/>
                </a:moveTo>
                <a:lnTo>
                  <a:pt x="97840" y="67055"/>
                </a:lnTo>
                <a:lnTo>
                  <a:pt x="90373" y="67817"/>
                </a:lnTo>
                <a:lnTo>
                  <a:pt x="104089" y="67817"/>
                </a:lnTo>
                <a:lnTo>
                  <a:pt x="104089" y="67055"/>
                </a:lnTo>
                <a:close/>
              </a:path>
              <a:path w="104139" h="79375">
                <a:moveTo>
                  <a:pt x="55382" y="0"/>
                </a:moveTo>
                <a:lnTo>
                  <a:pt x="47243" y="8381"/>
                </a:lnTo>
                <a:lnTo>
                  <a:pt x="55321" y="16763"/>
                </a:lnTo>
                <a:lnTo>
                  <a:pt x="63428" y="8381"/>
                </a:lnTo>
                <a:lnTo>
                  <a:pt x="55382" y="0"/>
                </a:lnTo>
                <a:close/>
              </a:path>
              <a:path w="104139" h="79375">
                <a:moveTo>
                  <a:pt x="64983" y="17525"/>
                </a:moveTo>
                <a:lnTo>
                  <a:pt x="56906" y="25145"/>
                </a:lnTo>
                <a:lnTo>
                  <a:pt x="65044" y="33527"/>
                </a:lnTo>
                <a:lnTo>
                  <a:pt x="73151" y="25145"/>
                </a:lnTo>
                <a:lnTo>
                  <a:pt x="64983" y="17525"/>
                </a:lnTo>
                <a:close/>
              </a:path>
              <a:path w="104139" h="79375">
                <a:moveTo>
                  <a:pt x="45811" y="17525"/>
                </a:moveTo>
                <a:lnTo>
                  <a:pt x="37703" y="25145"/>
                </a:lnTo>
                <a:lnTo>
                  <a:pt x="45750" y="33527"/>
                </a:lnTo>
                <a:lnTo>
                  <a:pt x="53919" y="25145"/>
                </a:lnTo>
                <a:lnTo>
                  <a:pt x="45811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387601" y="2007860"/>
            <a:ext cx="63500" cy="88900"/>
          </a:xfrm>
          <a:custGeom>
            <a:avLst/>
            <a:gdLst/>
            <a:ahLst/>
            <a:cxnLst/>
            <a:rect l="l" t="t" r="r" b="b"/>
            <a:pathLst>
              <a:path w="63500" h="88900">
                <a:moveTo>
                  <a:pt x="5029" y="76199"/>
                </a:moveTo>
                <a:lnTo>
                  <a:pt x="0" y="76199"/>
                </a:lnTo>
                <a:lnTo>
                  <a:pt x="0" y="88391"/>
                </a:lnTo>
                <a:lnTo>
                  <a:pt x="8678" y="88388"/>
                </a:lnTo>
                <a:lnTo>
                  <a:pt x="22313" y="86979"/>
                </a:lnTo>
                <a:lnTo>
                  <a:pt x="33223" y="82295"/>
                </a:lnTo>
                <a:lnTo>
                  <a:pt x="62880" y="82295"/>
                </a:lnTo>
                <a:lnTo>
                  <a:pt x="62880" y="76961"/>
                </a:lnTo>
                <a:lnTo>
                  <a:pt x="13258" y="76961"/>
                </a:lnTo>
                <a:lnTo>
                  <a:pt x="5029" y="76199"/>
                </a:lnTo>
                <a:close/>
              </a:path>
              <a:path w="63500" h="88900">
                <a:moveTo>
                  <a:pt x="62880" y="82295"/>
                </a:moveTo>
                <a:lnTo>
                  <a:pt x="33223" y="82295"/>
                </a:lnTo>
                <a:lnTo>
                  <a:pt x="35813" y="83819"/>
                </a:lnTo>
                <a:lnTo>
                  <a:pt x="39654" y="85343"/>
                </a:lnTo>
                <a:lnTo>
                  <a:pt x="44805" y="86867"/>
                </a:lnTo>
                <a:lnTo>
                  <a:pt x="49651" y="87782"/>
                </a:lnTo>
                <a:lnTo>
                  <a:pt x="53858" y="88391"/>
                </a:lnTo>
                <a:lnTo>
                  <a:pt x="62880" y="88391"/>
                </a:lnTo>
                <a:lnTo>
                  <a:pt x="62880" y="82295"/>
                </a:lnTo>
                <a:close/>
              </a:path>
              <a:path w="63500" h="88900">
                <a:moveTo>
                  <a:pt x="35509" y="35051"/>
                </a:moveTo>
                <a:lnTo>
                  <a:pt x="30358" y="35813"/>
                </a:lnTo>
                <a:lnTo>
                  <a:pt x="25725" y="38861"/>
                </a:lnTo>
                <a:lnTo>
                  <a:pt x="21427" y="46481"/>
                </a:lnTo>
                <a:lnTo>
                  <a:pt x="17800" y="52577"/>
                </a:lnTo>
                <a:lnTo>
                  <a:pt x="16001" y="57911"/>
                </a:lnTo>
                <a:lnTo>
                  <a:pt x="16001" y="67055"/>
                </a:lnTo>
                <a:lnTo>
                  <a:pt x="17891" y="71627"/>
                </a:lnTo>
                <a:lnTo>
                  <a:pt x="21640" y="74675"/>
                </a:lnTo>
                <a:lnTo>
                  <a:pt x="18806" y="76199"/>
                </a:lnTo>
                <a:lnTo>
                  <a:pt x="13258" y="76961"/>
                </a:lnTo>
                <a:lnTo>
                  <a:pt x="51053" y="76961"/>
                </a:lnTo>
                <a:lnTo>
                  <a:pt x="45933" y="76199"/>
                </a:lnTo>
                <a:lnTo>
                  <a:pt x="43251" y="74675"/>
                </a:lnTo>
                <a:lnTo>
                  <a:pt x="47945" y="70865"/>
                </a:lnTo>
                <a:lnTo>
                  <a:pt x="34046" y="70865"/>
                </a:lnTo>
                <a:lnTo>
                  <a:pt x="31455" y="70103"/>
                </a:lnTo>
                <a:lnTo>
                  <a:pt x="29047" y="68579"/>
                </a:lnTo>
                <a:lnTo>
                  <a:pt x="26669" y="66293"/>
                </a:lnTo>
                <a:lnTo>
                  <a:pt x="24140" y="64007"/>
                </a:lnTo>
                <a:lnTo>
                  <a:pt x="22859" y="61721"/>
                </a:lnTo>
                <a:lnTo>
                  <a:pt x="22859" y="56387"/>
                </a:lnTo>
                <a:lnTo>
                  <a:pt x="24201" y="54101"/>
                </a:lnTo>
                <a:lnTo>
                  <a:pt x="26852" y="51815"/>
                </a:lnTo>
                <a:lnTo>
                  <a:pt x="29535" y="48767"/>
                </a:lnTo>
                <a:lnTo>
                  <a:pt x="32003" y="48005"/>
                </a:lnTo>
                <a:lnTo>
                  <a:pt x="34168" y="47243"/>
                </a:lnTo>
                <a:lnTo>
                  <a:pt x="48524" y="47243"/>
                </a:lnTo>
                <a:lnTo>
                  <a:pt x="47122" y="44195"/>
                </a:lnTo>
                <a:lnTo>
                  <a:pt x="44409" y="38099"/>
                </a:lnTo>
                <a:lnTo>
                  <a:pt x="40568" y="35813"/>
                </a:lnTo>
                <a:lnTo>
                  <a:pt x="35509" y="35051"/>
                </a:lnTo>
                <a:close/>
              </a:path>
              <a:path w="63500" h="88900">
                <a:moveTo>
                  <a:pt x="62880" y="76199"/>
                </a:moveTo>
                <a:lnTo>
                  <a:pt x="58552" y="76199"/>
                </a:lnTo>
                <a:lnTo>
                  <a:pt x="51053" y="76961"/>
                </a:lnTo>
                <a:lnTo>
                  <a:pt x="62880" y="76961"/>
                </a:lnTo>
                <a:lnTo>
                  <a:pt x="62880" y="76199"/>
                </a:lnTo>
                <a:close/>
              </a:path>
              <a:path w="63500" h="88900">
                <a:moveTo>
                  <a:pt x="48524" y="47243"/>
                </a:moveTo>
                <a:lnTo>
                  <a:pt x="34168" y="47243"/>
                </a:lnTo>
                <a:lnTo>
                  <a:pt x="36606" y="48005"/>
                </a:lnTo>
                <a:lnTo>
                  <a:pt x="38892" y="49529"/>
                </a:lnTo>
                <a:lnTo>
                  <a:pt x="40995" y="51815"/>
                </a:lnTo>
                <a:lnTo>
                  <a:pt x="43129" y="54863"/>
                </a:lnTo>
                <a:lnTo>
                  <a:pt x="44195" y="57911"/>
                </a:lnTo>
                <a:lnTo>
                  <a:pt x="44195" y="63245"/>
                </a:lnTo>
                <a:lnTo>
                  <a:pt x="34046" y="70865"/>
                </a:lnTo>
                <a:lnTo>
                  <a:pt x="47945" y="70865"/>
                </a:lnTo>
                <a:lnTo>
                  <a:pt x="50291" y="65531"/>
                </a:lnTo>
                <a:lnTo>
                  <a:pt x="50291" y="53339"/>
                </a:lnTo>
                <a:lnTo>
                  <a:pt x="49225" y="48767"/>
                </a:lnTo>
                <a:lnTo>
                  <a:pt x="48524" y="47243"/>
                </a:lnTo>
                <a:close/>
              </a:path>
              <a:path w="63500" h="88900">
                <a:moveTo>
                  <a:pt x="41269" y="0"/>
                </a:moveTo>
                <a:lnTo>
                  <a:pt x="33070" y="8381"/>
                </a:lnTo>
                <a:lnTo>
                  <a:pt x="41849" y="16763"/>
                </a:lnTo>
                <a:lnTo>
                  <a:pt x="50048" y="9143"/>
                </a:lnTo>
                <a:lnTo>
                  <a:pt x="41269" y="0"/>
                </a:lnTo>
                <a:close/>
              </a:path>
              <a:path w="63500" h="88900">
                <a:moveTo>
                  <a:pt x="22738" y="0"/>
                </a:moveTo>
                <a:lnTo>
                  <a:pt x="13990" y="9143"/>
                </a:lnTo>
                <a:lnTo>
                  <a:pt x="22738" y="17525"/>
                </a:lnTo>
                <a:lnTo>
                  <a:pt x="31546" y="9143"/>
                </a:lnTo>
                <a:lnTo>
                  <a:pt x="227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447037" y="2016242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553717" y="208329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645919" y="2031482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4" h="64769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4" h="64769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4" h="64769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4" h="64769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4" h="64769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699260" y="2053580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80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11" y="42611"/>
                </a:lnTo>
                <a:lnTo>
                  <a:pt x="23867" y="39930"/>
                </a:lnTo>
                <a:lnTo>
                  <a:pt x="34669" y="33084"/>
                </a:lnTo>
                <a:lnTo>
                  <a:pt x="65074" y="33084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80">
                <a:moveTo>
                  <a:pt x="65074" y="33084"/>
                </a:moveTo>
                <a:lnTo>
                  <a:pt x="34669" y="33084"/>
                </a:lnTo>
                <a:lnTo>
                  <a:pt x="44738" y="40439"/>
                </a:lnTo>
                <a:lnTo>
                  <a:pt x="58308" y="42671"/>
                </a:lnTo>
                <a:lnTo>
                  <a:pt x="65074" y="42671"/>
                </a:lnTo>
                <a:lnTo>
                  <a:pt x="65074" y="33084"/>
                </a:lnTo>
                <a:close/>
              </a:path>
              <a:path w="65404" h="43180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5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80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760981" y="2052055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877567" y="208329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970531" y="2054342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7065019" y="206958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7127503" y="203224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708660" y="2280655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2" y="52441"/>
                </a:lnTo>
                <a:lnTo>
                  <a:pt x="3333" y="61923"/>
                </a:lnTo>
                <a:lnTo>
                  <a:pt x="11852" y="68593"/>
                </a:lnTo>
                <a:lnTo>
                  <a:pt x="26363" y="72495"/>
                </a:lnTo>
                <a:lnTo>
                  <a:pt x="47594" y="73670"/>
                </a:lnTo>
                <a:lnTo>
                  <a:pt x="62035" y="72009"/>
                </a:lnTo>
                <a:lnTo>
                  <a:pt x="74605" y="68734"/>
                </a:lnTo>
                <a:lnTo>
                  <a:pt x="85302" y="63797"/>
                </a:lnTo>
                <a:lnTo>
                  <a:pt x="87991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5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60">
                <a:moveTo>
                  <a:pt x="100218" y="57149"/>
                </a:moveTo>
                <a:lnTo>
                  <a:pt x="9412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19" y="68593"/>
                </a:lnTo>
                <a:lnTo>
                  <a:pt x="102961" y="70865"/>
                </a:lnTo>
                <a:lnTo>
                  <a:pt x="10707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18" y="57149"/>
                </a:lnTo>
                <a:close/>
              </a:path>
              <a:path w="116839" h="73660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2" y="48734"/>
                </a:lnTo>
                <a:lnTo>
                  <a:pt x="82896" y="54784"/>
                </a:lnTo>
                <a:lnTo>
                  <a:pt x="71434" y="58971"/>
                </a:lnTo>
                <a:lnTo>
                  <a:pt x="57163" y="61299"/>
                </a:lnTo>
                <a:lnTo>
                  <a:pt x="39971" y="61770"/>
                </a:lnTo>
                <a:lnTo>
                  <a:pt x="87991" y="61770"/>
                </a:lnTo>
                <a:lnTo>
                  <a:pt x="94122" y="57149"/>
                </a:lnTo>
                <a:lnTo>
                  <a:pt x="100218" y="57149"/>
                </a:lnTo>
                <a:lnTo>
                  <a:pt x="100218" y="50291"/>
                </a:lnTo>
                <a:lnTo>
                  <a:pt x="100436" y="48734"/>
                </a:lnTo>
                <a:lnTo>
                  <a:pt x="10079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60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60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821436" y="2310374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924061" y="224865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010412" y="2295133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4" y="73151"/>
                </a:lnTo>
                <a:lnTo>
                  <a:pt x="2813" y="85378"/>
                </a:lnTo>
                <a:lnTo>
                  <a:pt x="11776" y="95626"/>
                </a:lnTo>
                <a:lnTo>
                  <a:pt x="22153" y="99903"/>
                </a:lnTo>
                <a:lnTo>
                  <a:pt x="37145" y="101251"/>
                </a:lnTo>
                <a:lnTo>
                  <a:pt x="49449" y="99440"/>
                </a:lnTo>
                <a:lnTo>
                  <a:pt x="61894" y="95064"/>
                </a:lnTo>
                <a:lnTo>
                  <a:pt x="71446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6" y="88391"/>
                </a:lnTo>
                <a:lnTo>
                  <a:pt x="73072" y="87256"/>
                </a:lnTo>
                <a:lnTo>
                  <a:pt x="7946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05417" y="224865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22425" y="2286752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78813" y="231189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235201" y="231113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302257" y="2233412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787" y="121157"/>
                </a:lnTo>
                <a:lnTo>
                  <a:pt x="2154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2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0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4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4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2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2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409699" y="2273036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36" y="68579"/>
                </a:lnTo>
                <a:lnTo>
                  <a:pt x="8991" y="70103"/>
                </a:lnTo>
                <a:lnTo>
                  <a:pt x="7162" y="72389"/>
                </a:lnTo>
                <a:lnTo>
                  <a:pt x="5364" y="75437"/>
                </a:lnTo>
                <a:lnTo>
                  <a:pt x="3614" y="79004"/>
                </a:lnTo>
                <a:lnTo>
                  <a:pt x="1219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06" y="117315"/>
                </a:lnTo>
                <a:lnTo>
                  <a:pt x="21504" y="121906"/>
                </a:lnTo>
                <a:lnTo>
                  <a:pt x="36110" y="123385"/>
                </a:lnTo>
                <a:lnTo>
                  <a:pt x="48540" y="121652"/>
                </a:lnTo>
                <a:lnTo>
                  <a:pt x="60812" y="117269"/>
                </a:lnTo>
                <a:lnTo>
                  <a:pt x="70401" y="110489"/>
                </a:lnTo>
                <a:lnTo>
                  <a:pt x="24566" y="110489"/>
                </a:lnTo>
                <a:lnTo>
                  <a:pt x="17556" y="107960"/>
                </a:lnTo>
                <a:lnTo>
                  <a:pt x="9357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2009" y="71627"/>
                </a:lnTo>
                <a:lnTo>
                  <a:pt x="1231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71" y="52577"/>
                </a:moveTo>
                <a:lnTo>
                  <a:pt x="68031" y="52577"/>
                </a:lnTo>
                <a:lnTo>
                  <a:pt x="67513" y="53339"/>
                </a:lnTo>
                <a:lnTo>
                  <a:pt x="66873" y="54863"/>
                </a:lnTo>
                <a:lnTo>
                  <a:pt x="62118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23" y="93207"/>
                </a:lnTo>
                <a:lnTo>
                  <a:pt x="73944" y="94457"/>
                </a:lnTo>
                <a:lnTo>
                  <a:pt x="72268" y="98176"/>
                </a:lnTo>
                <a:lnTo>
                  <a:pt x="68183" y="101650"/>
                </a:lnTo>
                <a:lnTo>
                  <a:pt x="59185" y="105925"/>
                </a:lnTo>
                <a:lnTo>
                  <a:pt x="47372" y="109351"/>
                </a:lnTo>
                <a:lnTo>
                  <a:pt x="33924" y="110489"/>
                </a:lnTo>
                <a:lnTo>
                  <a:pt x="70401" y="110489"/>
                </a:lnTo>
                <a:lnTo>
                  <a:pt x="79522" y="78485"/>
                </a:lnTo>
                <a:lnTo>
                  <a:pt x="95516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6" y="69341"/>
                </a:lnTo>
                <a:lnTo>
                  <a:pt x="152156" y="67817"/>
                </a:lnTo>
                <a:lnTo>
                  <a:pt x="138562" y="67817"/>
                </a:lnTo>
                <a:lnTo>
                  <a:pt x="137850" y="67055"/>
                </a:lnTo>
                <a:lnTo>
                  <a:pt x="82753" y="67055"/>
                </a:lnTo>
                <a:lnTo>
                  <a:pt x="79095" y="65531"/>
                </a:lnTo>
                <a:lnTo>
                  <a:pt x="76047" y="62483"/>
                </a:lnTo>
                <a:lnTo>
                  <a:pt x="74950" y="61721"/>
                </a:lnTo>
                <a:lnTo>
                  <a:pt x="72908" y="58673"/>
                </a:lnTo>
                <a:lnTo>
                  <a:pt x="69921" y="54101"/>
                </a:lnTo>
                <a:lnTo>
                  <a:pt x="69189" y="53339"/>
                </a:lnTo>
                <a:lnTo>
                  <a:pt x="68671" y="52577"/>
                </a:lnTo>
                <a:close/>
              </a:path>
              <a:path w="152400" h="123825">
                <a:moveTo>
                  <a:pt x="95516" y="78485"/>
                </a:moveTo>
                <a:lnTo>
                  <a:pt x="79522" y="78485"/>
                </a:lnTo>
                <a:lnTo>
                  <a:pt x="82417" y="79004"/>
                </a:lnTo>
                <a:lnTo>
                  <a:pt x="85100" y="79247"/>
                </a:lnTo>
                <a:lnTo>
                  <a:pt x="94244" y="79247"/>
                </a:lnTo>
                <a:lnTo>
                  <a:pt x="95516" y="78485"/>
                </a:lnTo>
                <a:close/>
              </a:path>
              <a:path w="152400" h="123825">
                <a:moveTo>
                  <a:pt x="152156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35" y="79247"/>
                </a:lnTo>
                <a:lnTo>
                  <a:pt x="128290" y="76961"/>
                </a:lnTo>
                <a:lnTo>
                  <a:pt x="130881" y="70103"/>
                </a:lnTo>
                <a:lnTo>
                  <a:pt x="152156" y="70103"/>
                </a:lnTo>
                <a:lnTo>
                  <a:pt x="152156" y="69341"/>
                </a:lnTo>
                <a:close/>
              </a:path>
              <a:path w="152400" h="123825">
                <a:moveTo>
                  <a:pt x="152156" y="70103"/>
                </a:moveTo>
                <a:lnTo>
                  <a:pt x="130881" y="70103"/>
                </a:lnTo>
                <a:lnTo>
                  <a:pt x="133868" y="76961"/>
                </a:lnTo>
                <a:lnTo>
                  <a:pt x="138988" y="79247"/>
                </a:lnTo>
                <a:lnTo>
                  <a:pt x="152156" y="79247"/>
                </a:lnTo>
                <a:lnTo>
                  <a:pt x="152156" y="70103"/>
                </a:lnTo>
                <a:close/>
              </a:path>
              <a:path w="152400" h="123825">
                <a:moveTo>
                  <a:pt x="152156" y="67055"/>
                </a:moveTo>
                <a:lnTo>
                  <a:pt x="145907" y="67055"/>
                </a:lnTo>
                <a:lnTo>
                  <a:pt x="138562" y="67817"/>
                </a:lnTo>
                <a:lnTo>
                  <a:pt x="152156" y="67817"/>
                </a:lnTo>
                <a:lnTo>
                  <a:pt x="152156" y="67055"/>
                </a:lnTo>
                <a:close/>
              </a:path>
              <a:path w="152400" h="123825">
                <a:moveTo>
                  <a:pt x="87050" y="66293"/>
                </a:moveTo>
                <a:lnTo>
                  <a:pt x="82753" y="67055"/>
                </a:lnTo>
                <a:lnTo>
                  <a:pt x="91836" y="67055"/>
                </a:lnTo>
                <a:lnTo>
                  <a:pt x="87050" y="66293"/>
                </a:lnTo>
                <a:close/>
              </a:path>
              <a:path w="152400" h="123825">
                <a:moveTo>
                  <a:pt x="102748" y="50291"/>
                </a:moveTo>
                <a:lnTo>
                  <a:pt x="101864" y="51053"/>
                </a:lnTo>
                <a:lnTo>
                  <a:pt x="101193" y="51815"/>
                </a:lnTo>
                <a:lnTo>
                  <a:pt x="100797" y="53339"/>
                </a:lnTo>
                <a:lnTo>
                  <a:pt x="99943" y="57911"/>
                </a:lnTo>
                <a:lnTo>
                  <a:pt x="98877" y="60959"/>
                </a:lnTo>
                <a:lnTo>
                  <a:pt x="97414" y="62483"/>
                </a:lnTo>
                <a:lnTo>
                  <a:pt x="95341" y="65531"/>
                </a:lnTo>
                <a:lnTo>
                  <a:pt x="91836" y="67055"/>
                </a:lnTo>
                <a:lnTo>
                  <a:pt x="109545" y="67055"/>
                </a:lnTo>
                <a:lnTo>
                  <a:pt x="105613" y="62483"/>
                </a:lnTo>
                <a:lnTo>
                  <a:pt x="104424" y="53339"/>
                </a:lnTo>
                <a:lnTo>
                  <a:pt x="104241" y="51815"/>
                </a:lnTo>
                <a:lnTo>
                  <a:pt x="103662" y="51053"/>
                </a:lnTo>
                <a:lnTo>
                  <a:pt x="102748" y="50291"/>
                </a:lnTo>
                <a:close/>
              </a:path>
              <a:path w="152400" h="123825">
                <a:moveTo>
                  <a:pt x="116189" y="66293"/>
                </a:moveTo>
                <a:lnTo>
                  <a:pt x="109545" y="67055"/>
                </a:lnTo>
                <a:lnTo>
                  <a:pt x="124205" y="67055"/>
                </a:lnTo>
                <a:lnTo>
                  <a:pt x="116189" y="66293"/>
                </a:lnTo>
                <a:close/>
              </a:path>
              <a:path w="152400" h="123825">
                <a:moveTo>
                  <a:pt x="131185" y="51053"/>
                </a:moveTo>
                <a:lnTo>
                  <a:pt x="130332" y="51815"/>
                </a:lnTo>
                <a:lnTo>
                  <a:pt x="129753" y="52577"/>
                </a:lnTo>
                <a:lnTo>
                  <a:pt x="129539" y="54101"/>
                </a:lnTo>
                <a:lnTo>
                  <a:pt x="128656" y="62483"/>
                </a:lnTo>
                <a:lnTo>
                  <a:pt x="124205" y="67055"/>
                </a:lnTo>
                <a:lnTo>
                  <a:pt x="137850" y="67055"/>
                </a:lnTo>
                <a:lnTo>
                  <a:pt x="134294" y="63245"/>
                </a:lnTo>
                <a:lnTo>
                  <a:pt x="132862" y="52577"/>
                </a:lnTo>
                <a:lnTo>
                  <a:pt x="132222" y="51815"/>
                </a:lnTo>
                <a:lnTo>
                  <a:pt x="131185" y="51053"/>
                </a:lnTo>
                <a:close/>
              </a:path>
              <a:path w="152400" h="123825">
                <a:moveTo>
                  <a:pt x="102565" y="0"/>
                </a:moveTo>
                <a:lnTo>
                  <a:pt x="94487" y="8381"/>
                </a:lnTo>
                <a:lnTo>
                  <a:pt x="102504" y="16763"/>
                </a:lnTo>
                <a:lnTo>
                  <a:pt x="110672" y="8381"/>
                </a:lnTo>
                <a:lnTo>
                  <a:pt x="102565" y="0"/>
                </a:lnTo>
                <a:close/>
              </a:path>
              <a:path w="152400" h="123825">
                <a:moveTo>
                  <a:pt x="112196" y="17525"/>
                </a:moveTo>
                <a:lnTo>
                  <a:pt x="104150" y="25145"/>
                </a:lnTo>
                <a:lnTo>
                  <a:pt x="112227" y="33527"/>
                </a:lnTo>
                <a:lnTo>
                  <a:pt x="120335" y="25145"/>
                </a:lnTo>
                <a:lnTo>
                  <a:pt x="112196" y="17525"/>
                </a:lnTo>
                <a:close/>
              </a:path>
              <a:path w="152400" h="123825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145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558290" y="2272274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601479" y="224865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626107" y="2288276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754345" y="2301215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59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59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858517" y="2325614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915667" y="2322565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30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62230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62230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62230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62230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4" h="62230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969007" y="2248652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096" y="19635"/>
                </a:lnTo>
                <a:lnTo>
                  <a:pt x="44922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60" y="64535"/>
                </a:lnTo>
                <a:lnTo>
                  <a:pt x="31867" y="75023"/>
                </a:lnTo>
                <a:lnTo>
                  <a:pt x="32826" y="85477"/>
                </a:lnTo>
                <a:lnTo>
                  <a:pt x="22794" y="90344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3" y="90458"/>
                </a:lnTo>
                <a:lnTo>
                  <a:pt x="39865" y="81936"/>
                </a:lnTo>
                <a:lnTo>
                  <a:pt x="37470" y="65645"/>
                </a:lnTo>
                <a:lnTo>
                  <a:pt x="33439" y="53717"/>
                </a:lnTo>
                <a:lnTo>
                  <a:pt x="31009" y="38193"/>
                </a:lnTo>
                <a:lnTo>
                  <a:pt x="43759" y="34140"/>
                </a:lnTo>
                <a:lnTo>
                  <a:pt x="55400" y="30832"/>
                </a:lnTo>
                <a:lnTo>
                  <a:pt x="6592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7048255" y="2288276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7114960" y="225093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7139695" y="230808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5618743" y="233704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19" y="0"/>
                </a:moveTo>
                <a:lnTo>
                  <a:pt x="554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47" y="15239"/>
                </a:lnTo>
                <a:lnTo>
                  <a:pt x="9662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509272" y="2272274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545086" y="2325614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602997" y="230808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69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69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69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69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707392" y="228599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763779" y="2252462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30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30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904750" y="2280655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24" y="32765"/>
                </a:moveTo>
                <a:lnTo>
                  <a:pt x="6714" y="32765"/>
                </a:lnTo>
                <a:lnTo>
                  <a:pt x="5952" y="34289"/>
                </a:lnTo>
                <a:lnTo>
                  <a:pt x="1987" y="39623"/>
                </a:lnTo>
                <a:lnTo>
                  <a:pt x="0" y="44957"/>
                </a:lnTo>
                <a:lnTo>
                  <a:pt x="85" y="52476"/>
                </a:lnTo>
                <a:lnTo>
                  <a:pt x="3348" y="61942"/>
                </a:lnTo>
                <a:lnTo>
                  <a:pt x="11877" y="68602"/>
                </a:lnTo>
                <a:lnTo>
                  <a:pt x="26399" y="72496"/>
                </a:lnTo>
                <a:lnTo>
                  <a:pt x="47641" y="73668"/>
                </a:lnTo>
                <a:lnTo>
                  <a:pt x="62079" y="72004"/>
                </a:lnTo>
                <a:lnTo>
                  <a:pt x="74642" y="68728"/>
                </a:lnTo>
                <a:lnTo>
                  <a:pt x="85333" y="63793"/>
                </a:lnTo>
                <a:lnTo>
                  <a:pt x="88018" y="61770"/>
                </a:lnTo>
                <a:lnTo>
                  <a:pt x="39961" y="61770"/>
                </a:lnTo>
                <a:lnTo>
                  <a:pt x="21572" y="60070"/>
                </a:lnTo>
                <a:lnTo>
                  <a:pt x="10536" y="54565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1" y="35051"/>
                </a:lnTo>
                <a:lnTo>
                  <a:pt x="9524" y="34289"/>
                </a:lnTo>
                <a:lnTo>
                  <a:pt x="9524" y="32765"/>
                </a:lnTo>
                <a:close/>
              </a:path>
              <a:path w="116839" h="73660">
                <a:moveTo>
                  <a:pt x="100251" y="57149"/>
                </a:moveTo>
                <a:lnTo>
                  <a:pt x="94155" y="57149"/>
                </a:lnTo>
                <a:lnTo>
                  <a:pt x="94238" y="62483"/>
                </a:lnTo>
                <a:lnTo>
                  <a:pt x="96094" y="66293"/>
                </a:lnTo>
                <a:lnTo>
                  <a:pt x="99715" y="68579"/>
                </a:lnTo>
                <a:lnTo>
                  <a:pt x="102952" y="70865"/>
                </a:lnTo>
                <a:lnTo>
                  <a:pt x="107109" y="71627"/>
                </a:lnTo>
                <a:lnTo>
                  <a:pt x="116668" y="71627"/>
                </a:lnTo>
                <a:lnTo>
                  <a:pt x="116668" y="60197"/>
                </a:lnTo>
                <a:lnTo>
                  <a:pt x="104250" y="60197"/>
                </a:lnTo>
                <a:lnTo>
                  <a:pt x="100251" y="57149"/>
                </a:lnTo>
                <a:close/>
              </a:path>
              <a:path w="116839" h="73660">
                <a:moveTo>
                  <a:pt x="101047" y="40385"/>
                </a:moveTo>
                <a:lnTo>
                  <a:pt x="99440" y="40385"/>
                </a:lnTo>
                <a:lnTo>
                  <a:pt x="98048" y="41147"/>
                </a:lnTo>
                <a:lnTo>
                  <a:pt x="91663" y="48750"/>
                </a:lnTo>
                <a:lnTo>
                  <a:pt x="82892" y="54792"/>
                </a:lnTo>
                <a:lnTo>
                  <a:pt x="71428" y="58974"/>
                </a:lnTo>
                <a:lnTo>
                  <a:pt x="57156" y="61300"/>
                </a:lnTo>
                <a:lnTo>
                  <a:pt x="39961" y="61770"/>
                </a:lnTo>
                <a:lnTo>
                  <a:pt x="88018" y="61770"/>
                </a:lnTo>
                <a:lnTo>
                  <a:pt x="94155" y="57149"/>
                </a:lnTo>
                <a:lnTo>
                  <a:pt x="100251" y="57149"/>
                </a:lnTo>
                <a:lnTo>
                  <a:pt x="100251" y="50291"/>
                </a:lnTo>
                <a:lnTo>
                  <a:pt x="100443" y="48750"/>
                </a:lnTo>
                <a:lnTo>
                  <a:pt x="100821" y="46481"/>
                </a:lnTo>
                <a:lnTo>
                  <a:pt x="101202" y="44957"/>
                </a:lnTo>
                <a:lnTo>
                  <a:pt x="101394" y="43433"/>
                </a:lnTo>
                <a:lnTo>
                  <a:pt x="101394" y="41147"/>
                </a:lnTo>
                <a:lnTo>
                  <a:pt x="101047" y="40385"/>
                </a:lnTo>
                <a:close/>
              </a:path>
              <a:path w="116839" h="73660">
                <a:moveTo>
                  <a:pt x="116668" y="59435"/>
                </a:moveTo>
                <a:lnTo>
                  <a:pt x="112145" y="59435"/>
                </a:lnTo>
                <a:lnTo>
                  <a:pt x="104250" y="60197"/>
                </a:lnTo>
                <a:lnTo>
                  <a:pt x="116668" y="60197"/>
                </a:lnTo>
                <a:lnTo>
                  <a:pt x="116668" y="59435"/>
                </a:lnTo>
                <a:close/>
              </a:path>
              <a:path w="116839" h="73660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018288" y="2310374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120151" y="224865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206501" y="2295133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19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6" y="85284"/>
                </a:lnTo>
                <a:lnTo>
                  <a:pt x="11573" y="95521"/>
                </a:lnTo>
                <a:lnTo>
                  <a:pt x="21938" y="99878"/>
                </a:lnTo>
                <a:lnTo>
                  <a:pt x="36841" y="101257"/>
                </a:lnTo>
                <a:lnTo>
                  <a:pt x="49165" y="99457"/>
                </a:lnTo>
                <a:lnTo>
                  <a:pt x="61572" y="95073"/>
                </a:lnTo>
                <a:lnTo>
                  <a:pt x="71061" y="88391"/>
                </a:lnTo>
                <a:lnTo>
                  <a:pt x="24572" y="88391"/>
                </a:lnTo>
                <a:lnTo>
                  <a:pt x="17574" y="85862"/>
                </a:lnTo>
                <a:lnTo>
                  <a:pt x="9381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19" h="101600">
                <a:moveTo>
                  <a:pt x="69530" y="30479"/>
                </a:moveTo>
                <a:lnTo>
                  <a:pt x="68817" y="30479"/>
                </a:lnTo>
                <a:lnTo>
                  <a:pt x="68281" y="31241"/>
                </a:lnTo>
                <a:lnTo>
                  <a:pt x="67625" y="32765"/>
                </a:lnTo>
                <a:lnTo>
                  <a:pt x="62804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94" y="71201"/>
                </a:lnTo>
                <a:lnTo>
                  <a:pt x="74724" y="72359"/>
                </a:lnTo>
                <a:lnTo>
                  <a:pt x="73045" y="76078"/>
                </a:lnTo>
                <a:lnTo>
                  <a:pt x="68854" y="79552"/>
                </a:lnTo>
                <a:lnTo>
                  <a:pt x="59239" y="83950"/>
                </a:lnTo>
                <a:lnTo>
                  <a:pt x="47336" y="87284"/>
                </a:lnTo>
                <a:lnTo>
                  <a:pt x="33957" y="88391"/>
                </a:lnTo>
                <a:lnTo>
                  <a:pt x="71061" y="88391"/>
                </a:lnTo>
                <a:lnTo>
                  <a:pt x="72718" y="87225"/>
                </a:lnTo>
                <a:lnTo>
                  <a:pt x="79104" y="76931"/>
                </a:lnTo>
                <a:lnTo>
                  <a:pt x="80247" y="73731"/>
                </a:lnTo>
                <a:lnTo>
                  <a:pt x="80820" y="69646"/>
                </a:lnTo>
                <a:lnTo>
                  <a:pt x="80814" y="61447"/>
                </a:lnTo>
                <a:lnTo>
                  <a:pt x="80628" y="58552"/>
                </a:lnTo>
                <a:lnTo>
                  <a:pt x="80198" y="55625"/>
                </a:lnTo>
                <a:lnTo>
                  <a:pt x="96094" y="55625"/>
                </a:lnTo>
                <a:lnTo>
                  <a:pt x="96094" y="45719"/>
                </a:lnTo>
                <a:lnTo>
                  <a:pt x="81914" y="45719"/>
                </a:lnTo>
                <a:lnTo>
                  <a:pt x="76199" y="41147"/>
                </a:lnTo>
                <a:lnTo>
                  <a:pt x="70673" y="32003"/>
                </a:lnTo>
                <a:lnTo>
                  <a:pt x="69997" y="31241"/>
                </a:lnTo>
                <a:lnTo>
                  <a:pt x="69530" y="30479"/>
                </a:lnTo>
                <a:close/>
              </a:path>
              <a:path w="96519" h="101600">
                <a:moveTo>
                  <a:pt x="96094" y="55625"/>
                </a:moveTo>
                <a:lnTo>
                  <a:pt x="80198" y="55625"/>
                </a:lnTo>
                <a:lnTo>
                  <a:pt x="81914" y="56692"/>
                </a:lnTo>
                <a:lnTo>
                  <a:pt x="85426" y="57149"/>
                </a:lnTo>
                <a:lnTo>
                  <a:pt x="96094" y="57149"/>
                </a:lnTo>
                <a:lnTo>
                  <a:pt x="96094" y="55625"/>
                </a:lnTo>
                <a:close/>
              </a:path>
              <a:path w="96519" h="101600">
                <a:moveTo>
                  <a:pt x="96094" y="44957"/>
                </a:moveTo>
                <a:lnTo>
                  <a:pt x="87712" y="44957"/>
                </a:lnTo>
                <a:lnTo>
                  <a:pt x="81914" y="45719"/>
                </a:lnTo>
                <a:lnTo>
                  <a:pt x="96094" y="45719"/>
                </a:lnTo>
                <a:lnTo>
                  <a:pt x="96094" y="44957"/>
                </a:lnTo>
                <a:close/>
              </a:path>
              <a:path w="96519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299466" y="230808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352561" y="224865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438911" y="2339330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531876" y="2310374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626363" y="2325614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688848" y="2288276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816325" y="2301216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928531" y="225093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954785" y="2291324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5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098810" y="228599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155960" y="231113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5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5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226474" y="225093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252734" y="2272274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287786" y="2325614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344936" y="230808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449330" y="228599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511051" y="2263892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19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19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19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19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19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19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19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19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19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505718" y="2322565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30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30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30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30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30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30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59057" y="2297420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4" h="97155">
                <a:moveTo>
                  <a:pt x="30906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5997" y="61931"/>
                </a:lnTo>
                <a:lnTo>
                  <a:pt x="21015" y="72897"/>
                </a:lnTo>
                <a:lnTo>
                  <a:pt x="30729" y="84206"/>
                </a:lnTo>
                <a:lnTo>
                  <a:pt x="40950" y="91315"/>
                </a:lnTo>
                <a:lnTo>
                  <a:pt x="53096" y="96773"/>
                </a:lnTo>
                <a:lnTo>
                  <a:pt x="58094" y="85526"/>
                </a:lnTo>
                <a:lnTo>
                  <a:pt x="49347" y="80162"/>
                </a:lnTo>
                <a:lnTo>
                  <a:pt x="47381" y="77541"/>
                </a:lnTo>
                <a:lnTo>
                  <a:pt x="40233" y="77541"/>
                </a:lnTo>
                <a:lnTo>
                  <a:pt x="35935" y="75407"/>
                </a:lnTo>
                <a:lnTo>
                  <a:pt x="32034" y="72207"/>
                </a:lnTo>
                <a:lnTo>
                  <a:pt x="28620" y="67909"/>
                </a:lnTo>
                <a:lnTo>
                  <a:pt x="25176" y="63642"/>
                </a:lnTo>
                <a:lnTo>
                  <a:pt x="2298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30" y="42671"/>
                </a:lnTo>
                <a:lnTo>
                  <a:pt x="20330" y="37337"/>
                </a:lnTo>
                <a:lnTo>
                  <a:pt x="21457" y="31241"/>
                </a:lnTo>
                <a:lnTo>
                  <a:pt x="23652" y="25145"/>
                </a:lnTo>
                <a:lnTo>
                  <a:pt x="25664" y="19811"/>
                </a:lnTo>
                <a:lnTo>
                  <a:pt x="27371" y="17525"/>
                </a:lnTo>
                <a:lnTo>
                  <a:pt x="28834" y="16763"/>
                </a:lnTo>
                <a:lnTo>
                  <a:pt x="40762" y="16763"/>
                </a:lnTo>
                <a:lnTo>
                  <a:pt x="39654" y="13715"/>
                </a:lnTo>
                <a:lnTo>
                  <a:pt x="36332" y="5333"/>
                </a:lnTo>
                <a:lnTo>
                  <a:pt x="33406" y="761"/>
                </a:lnTo>
                <a:lnTo>
                  <a:pt x="30906" y="0"/>
                </a:lnTo>
                <a:close/>
              </a:path>
              <a:path w="71754" h="97155">
                <a:moveTo>
                  <a:pt x="71567" y="42671"/>
                </a:moveTo>
                <a:lnTo>
                  <a:pt x="66903" y="42671"/>
                </a:lnTo>
                <a:lnTo>
                  <a:pt x="57729" y="43433"/>
                </a:lnTo>
                <a:lnTo>
                  <a:pt x="50474" y="46481"/>
                </a:lnTo>
                <a:lnTo>
                  <a:pt x="45140" y="54101"/>
                </a:lnTo>
                <a:lnTo>
                  <a:pt x="41452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7" y="76017"/>
                </a:lnTo>
                <a:lnTo>
                  <a:pt x="40233" y="77541"/>
                </a:lnTo>
                <a:lnTo>
                  <a:pt x="47381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84" y="59192"/>
                </a:lnTo>
                <a:lnTo>
                  <a:pt x="53797" y="57028"/>
                </a:lnTo>
                <a:lnTo>
                  <a:pt x="57607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4" h="97155">
                <a:moveTo>
                  <a:pt x="40762" y="16763"/>
                </a:moveTo>
                <a:lnTo>
                  <a:pt x="28834" y="16763"/>
                </a:lnTo>
                <a:lnTo>
                  <a:pt x="30479" y="17525"/>
                </a:lnTo>
                <a:lnTo>
                  <a:pt x="32583" y="20573"/>
                </a:lnTo>
                <a:lnTo>
                  <a:pt x="35173" y="25907"/>
                </a:lnTo>
                <a:lnTo>
                  <a:pt x="37642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02" y="22097"/>
                </a:lnTo>
                <a:lnTo>
                  <a:pt x="40762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626875" y="2275321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69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69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69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69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731269" y="2325614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793754" y="2288276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921007" y="228599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983492" y="2263892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19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19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19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19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19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19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19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19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19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978919" y="2301230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4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074931" y="231189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130557" y="2275321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69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69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69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69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243334" y="2250937"/>
            <a:ext cx="93345" cy="144145"/>
          </a:xfrm>
          <a:custGeom>
            <a:avLst/>
            <a:gdLst/>
            <a:ahLst/>
            <a:cxnLst/>
            <a:rect l="l" t="t" r="r" b="b"/>
            <a:pathLst>
              <a:path w="93345" h="144144">
                <a:moveTo>
                  <a:pt x="10271" y="92963"/>
                </a:moveTo>
                <a:lnTo>
                  <a:pt x="8046" y="92963"/>
                </a:lnTo>
                <a:lnTo>
                  <a:pt x="7437" y="93725"/>
                </a:lnTo>
                <a:lnTo>
                  <a:pt x="2468" y="100766"/>
                </a:lnTo>
                <a:lnTo>
                  <a:pt x="0" y="108783"/>
                </a:lnTo>
                <a:lnTo>
                  <a:pt x="0" y="126827"/>
                </a:lnTo>
                <a:lnTo>
                  <a:pt x="3169" y="133593"/>
                </a:lnTo>
                <a:lnTo>
                  <a:pt x="14996" y="142067"/>
                </a:lnTo>
                <a:lnTo>
                  <a:pt x="22372" y="144017"/>
                </a:lnTo>
                <a:lnTo>
                  <a:pt x="40843" y="144017"/>
                </a:lnTo>
                <a:lnTo>
                  <a:pt x="49072" y="142250"/>
                </a:lnTo>
                <a:lnTo>
                  <a:pt x="64648" y="134599"/>
                </a:lnTo>
                <a:lnTo>
                  <a:pt x="67307" y="131825"/>
                </a:lnTo>
                <a:lnTo>
                  <a:pt x="25237" y="131825"/>
                </a:lnTo>
                <a:lnTo>
                  <a:pt x="19507" y="130180"/>
                </a:lnTo>
                <a:lnTo>
                  <a:pt x="10149" y="123017"/>
                </a:lnTo>
                <a:lnTo>
                  <a:pt x="7619" y="117683"/>
                </a:lnTo>
                <a:lnTo>
                  <a:pt x="7619" y="106679"/>
                </a:lnTo>
                <a:lnTo>
                  <a:pt x="8564" y="101650"/>
                </a:lnTo>
                <a:lnTo>
                  <a:pt x="10424" y="96011"/>
                </a:lnTo>
                <a:lnTo>
                  <a:pt x="10607" y="95249"/>
                </a:lnTo>
                <a:lnTo>
                  <a:pt x="10698" y="93725"/>
                </a:lnTo>
                <a:lnTo>
                  <a:pt x="10271" y="92963"/>
                </a:lnTo>
                <a:close/>
              </a:path>
              <a:path w="93345" h="144144">
                <a:moveTo>
                  <a:pt x="73731" y="0"/>
                </a:moveTo>
                <a:lnTo>
                  <a:pt x="65265" y="10477"/>
                </a:lnTo>
                <a:lnTo>
                  <a:pt x="65998" y="20546"/>
                </a:lnTo>
                <a:lnTo>
                  <a:pt x="66669" y="32571"/>
                </a:lnTo>
                <a:lnTo>
                  <a:pt x="67276" y="46550"/>
                </a:lnTo>
                <a:lnTo>
                  <a:pt x="67817" y="62483"/>
                </a:lnTo>
                <a:lnTo>
                  <a:pt x="69341" y="114482"/>
                </a:lnTo>
                <a:lnTo>
                  <a:pt x="69524" y="120121"/>
                </a:lnTo>
                <a:lnTo>
                  <a:pt x="64465" y="124632"/>
                </a:lnTo>
                <a:lnTo>
                  <a:pt x="46512" y="130606"/>
                </a:lnTo>
                <a:lnTo>
                  <a:pt x="39166" y="131825"/>
                </a:lnTo>
                <a:lnTo>
                  <a:pt x="67307" y="131825"/>
                </a:lnTo>
                <a:lnTo>
                  <a:pt x="76017" y="96773"/>
                </a:lnTo>
                <a:lnTo>
                  <a:pt x="92963" y="96773"/>
                </a:lnTo>
                <a:lnTo>
                  <a:pt x="92963" y="89915"/>
                </a:lnTo>
                <a:lnTo>
                  <a:pt x="81655" y="89915"/>
                </a:lnTo>
                <a:lnTo>
                  <a:pt x="77236" y="86105"/>
                </a:lnTo>
                <a:lnTo>
                  <a:pt x="76961" y="79247"/>
                </a:lnTo>
                <a:lnTo>
                  <a:pt x="74790" y="20029"/>
                </a:lnTo>
                <a:lnTo>
                  <a:pt x="74187" y="6989"/>
                </a:lnTo>
                <a:lnTo>
                  <a:pt x="73731" y="0"/>
                </a:lnTo>
                <a:close/>
              </a:path>
              <a:path w="93345" h="144144">
                <a:moveTo>
                  <a:pt x="92963" y="96773"/>
                </a:moveTo>
                <a:lnTo>
                  <a:pt x="76017" y="96773"/>
                </a:lnTo>
                <a:lnTo>
                  <a:pt x="78303" y="99821"/>
                </a:lnTo>
                <a:lnTo>
                  <a:pt x="82174" y="101345"/>
                </a:lnTo>
                <a:lnTo>
                  <a:pt x="92963" y="101345"/>
                </a:lnTo>
                <a:lnTo>
                  <a:pt x="92963" y="96773"/>
                </a:lnTo>
                <a:close/>
              </a:path>
              <a:path w="93345" h="144144">
                <a:moveTo>
                  <a:pt x="92963" y="89153"/>
                </a:moveTo>
                <a:lnTo>
                  <a:pt x="90159" y="89153"/>
                </a:lnTo>
                <a:lnTo>
                  <a:pt x="81655" y="89915"/>
                </a:lnTo>
                <a:lnTo>
                  <a:pt x="92963" y="89915"/>
                </a:lnTo>
                <a:lnTo>
                  <a:pt x="92963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332487" y="230808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375570" y="225093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400306" y="2254748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89" h="97789">
                <a:moveTo>
                  <a:pt x="46481" y="70103"/>
                </a:moveTo>
                <a:lnTo>
                  <a:pt x="40203" y="70103"/>
                </a:lnTo>
                <a:lnTo>
                  <a:pt x="41330" y="71627"/>
                </a:lnTo>
                <a:lnTo>
                  <a:pt x="41513" y="73913"/>
                </a:lnTo>
                <a:lnTo>
                  <a:pt x="38805" y="79651"/>
                </a:lnTo>
                <a:lnTo>
                  <a:pt x="28767" y="84231"/>
                </a:lnTo>
                <a:lnTo>
                  <a:pt x="10698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5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89" h="97789">
                <a:moveTo>
                  <a:pt x="27858" y="31241"/>
                </a:moveTo>
                <a:lnTo>
                  <a:pt x="22524" y="32003"/>
                </a:lnTo>
                <a:lnTo>
                  <a:pt x="18135" y="35051"/>
                </a:lnTo>
                <a:lnTo>
                  <a:pt x="14782" y="41909"/>
                </a:lnTo>
                <a:lnTo>
                  <a:pt x="12039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8" y="71627"/>
                </a:lnTo>
                <a:lnTo>
                  <a:pt x="25847" y="70865"/>
                </a:lnTo>
                <a:lnTo>
                  <a:pt x="36057" y="70865"/>
                </a:lnTo>
                <a:lnTo>
                  <a:pt x="4020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50" y="64774"/>
                </a:lnTo>
                <a:lnTo>
                  <a:pt x="45761" y="59435"/>
                </a:lnTo>
                <a:lnTo>
                  <a:pt x="20939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18" y="48005"/>
                </a:lnTo>
                <a:lnTo>
                  <a:pt x="19933" y="46481"/>
                </a:lnTo>
                <a:lnTo>
                  <a:pt x="21579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53" y="44195"/>
                </a:lnTo>
                <a:lnTo>
                  <a:pt x="40325" y="40385"/>
                </a:lnTo>
                <a:lnTo>
                  <a:pt x="36697" y="35051"/>
                </a:lnTo>
                <a:lnTo>
                  <a:pt x="32583" y="32003"/>
                </a:lnTo>
                <a:lnTo>
                  <a:pt x="27858" y="31241"/>
                </a:lnTo>
                <a:close/>
              </a:path>
              <a:path w="46989" h="97789">
                <a:moveTo>
                  <a:pt x="36057" y="70865"/>
                </a:moveTo>
                <a:lnTo>
                  <a:pt x="25847" y="70865"/>
                </a:lnTo>
                <a:lnTo>
                  <a:pt x="31272" y="71627"/>
                </a:lnTo>
                <a:lnTo>
                  <a:pt x="36057" y="70865"/>
                </a:lnTo>
                <a:close/>
              </a:path>
              <a:path w="46989" h="97789">
                <a:moveTo>
                  <a:pt x="27797" y="58673"/>
                </a:moveTo>
                <a:lnTo>
                  <a:pt x="20939" y="59435"/>
                </a:lnTo>
                <a:lnTo>
                  <a:pt x="30784" y="59435"/>
                </a:lnTo>
                <a:lnTo>
                  <a:pt x="27797" y="58673"/>
                </a:lnTo>
                <a:close/>
              </a:path>
              <a:path w="46989" h="97789">
                <a:moveTo>
                  <a:pt x="41853" y="44195"/>
                </a:moveTo>
                <a:lnTo>
                  <a:pt x="25907" y="44195"/>
                </a:lnTo>
                <a:lnTo>
                  <a:pt x="29260" y="44957"/>
                </a:lnTo>
                <a:lnTo>
                  <a:pt x="32125" y="45719"/>
                </a:lnTo>
                <a:lnTo>
                  <a:pt x="34533" y="48767"/>
                </a:lnTo>
                <a:lnTo>
                  <a:pt x="36880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784" y="59435"/>
                </a:lnTo>
                <a:lnTo>
                  <a:pt x="45761" y="59435"/>
                </a:lnTo>
                <a:lnTo>
                  <a:pt x="44717" y="51332"/>
                </a:lnTo>
                <a:lnTo>
                  <a:pt x="41853" y="44195"/>
                </a:lnTo>
                <a:close/>
              </a:path>
              <a:path w="46989" h="97789">
                <a:moveTo>
                  <a:pt x="35173" y="0"/>
                </a:moveTo>
                <a:lnTo>
                  <a:pt x="26517" y="9143"/>
                </a:lnTo>
                <a:lnTo>
                  <a:pt x="35173" y="17525"/>
                </a:lnTo>
                <a:lnTo>
                  <a:pt x="43860" y="9143"/>
                </a:lnTo>
                <a:lnTo>
                  <a:pt x="35173" y="0"/>
                </a:lnTo>
                <a:close/>
              </a:path>
              <a:path w="46989" h="97789">
                <a:moveTo>
                  <a:pt x="16703" y="0"/>
                </a:moveTo>
                <a:lnTo>
                  <a:pt x="8046" y="9143"/>
                </a:lnTo>
                <a:lnTo>
                  <a:pt x="16642" y="17525"/>
                </a:lnTo>
                <a:lnTo>
                  <a:pt x="25328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520924" y="2301215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633126" y="225093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658624" y="2291324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802642" y="228599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859030" y="2280655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5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5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5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5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5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5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912369" y="2324090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39" h="28575">
                <a:moveTo>
                  <a:pt x="8625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599" y="28193"/>
                </a:lnTo>
                <a:lnTo>
                  <a:pt x="20177" y="25907"/>
                </a:lnTo>
                <a:lnTo>
                  <a:pt x="24262" y="19049"/>
                </a:lnTo>
                <a:lnTo>
                  <a:pt x="104089" y="19049"/>
                </a:lnTo>
                <a:lnTo>
                  <a:pt x="104089" y="16763"/>
                </a:lnTo>
                <a:lnTo>
                  <a:pt x="16428" y="16763"/>
                </a:lnTo>
                <a:lnTo>
                  <a:pt x="8625" y="16001"/>
                </a:lnTo>
                <a:close/>
              </a:path>
              <a:path w="104139" h="28575">
                <a:moveTo>
                  <a:pt x="54406" y="19049"/>
                </a:moveTo>
                <a:lnTo>
                  <a:pt x="24262" y="19049"/>
                </a:lnTo>
                <a:lnTo>
                  <a:pt x="26944" y="25907"/>
                </a:lnTo>
                <a:lnTo>
                  <a:pt x="32247" y="28193"/>
                </a:lnTo>
                <a:lnTo>
                  <a:pt x="46664" y="28193"/>
                </a:lnTo>
                <a:lnTo>
                  <a:pt x="51419" y="25907"/>
                </a:lnTo>
                <a:lnTo>
                  <a:pt x="54406" y="19049"/>
                </a:lnTo>
                <a:close/>
              </a:path>
              <a:path w="104139" h="28575">
                <a:moveTo>
                  <a:pt x="82814" y="19049"/>
                </a:moveTo>
                <a:lnTo>
                  <a:pt x="54406" y="19049"/>
                </a:lnTo>
                <a:lnTo>
                  <a:pt x="57729" y="25907"/>
                </a:lnTo>
                <a:lnTo>
                  <a:pt x="62362" y="28193"/>
                </a:lnTo>
                <a:lnTo>
                  <a:pt x="75468" y="28193"/>
                </a:lnTo>
                <a:lnTo>
                  <a:pt x="80253" y="25907"/>
                </a:lnTo>
                <a:lnTo>
                  <a:pt x="82814" y="19049"/>
                </a:lnTo>
                <a:close/>
              </a:path>
              <a:path w="104139" h="28575">
                <a:moveTo>
                  <a:pt x="104089" y="19049"/>
                </a:moveTo>
                <a:lnTo>
                  <a:pt x="82814" y="19049"/>
                </a:lnTo>
                <a:lnTo>
                  <a:pt x="85770" y="25907"/>
                </a:lnTo>
                <a:lnTo>
                  <a:pt x="90860" y="28193"/>
                </a:lnTo>
                <a:lnTo>
                  <a:pt x="104089" y="28193"/>
                </a:lnTo>
                <a:lnTo>
                  <a:pt x="104089" y="19049"/>
                </a:lnTo>
                <a:close/>
              </a:path>
              <a:path w="104139" h="28575">
                <a:moveTo>
                  <a:pt x="24475" y="0"/>
                </a:moveTo>
                <a:lnTo>
                  <a:pt x="23469" y="761"/>
                </a:lnTo>
                <a:lnTo>
                  <a:pt x="22799" y="1523"/>
                </a:lnTo>
                <a:lnTo>
                  <a:pt x="22402" y="3809"/>
                </a:lnTo>
                <a:lnTo>
                  <a:pt x="21031" y="12191"/>
                </a:lnTo>
                <a:lnTo>
                  <a:pt x="16428" y="16763"/>
                </a:lnTo>
                <a:lnTo>
                  <a:pt x="31546" y="16763"/>
                </a:lnTo>
                <a:lnTo>
                  <a:pt x="26974" y="12191"/>
                </a:lnTo>
                <a:lnTo>
                  <a:pt x="26151" y="3809"/>
                </a:lnTo>
                <a:lnTo>
                  <a:pt x="25938" y="1523"/>
                </a:lnTo>
                <a:lnTo>
                  <a:pt x="25389" y="761"/>
                </a:lnTo>
                <a:lnTo>
                  <a:pt x="24475" y="0"/>
                </a:lnTo>
                <a:close/>
              </a:path>
              <a:path w="104139" h="28575">
                <a:moveTo>
                  <a:pt x="39745" y="16001"/>
                </a:moveTo>
                <a:lnTo>
                  <a:pt x="31546" y="16763"/>
                </a:lnTo>
                <a:lnTo>
                  <a:pt x="47762" y="16763"/>
                </a:lnTo>
                <a:lnTo>
                  <a:pt x="39745" y="16001"/>
                </a:lnTo>
                <a:close/>
              </a:path>
              <a:path w="104139" h="28575">
                <a:moveTo>
                  <a:pt x="54803" y="0"/>
                </a:moveTo>
                <a:lnTo>
                  <a:pt x="53919" y="761"/>
                </a:lnTo>
                <a:lnTo>
                  <a:pt x="53339" y="1523"/>
                </a:lnTo>
                <a:lnTo>
                  <a:pt x="53096" y="3809"/>
                </a:lnTo>
                <a:lnTo>
                  <a:pt x="52242" y="12191"/>
                </a:lnTo>
                <a:lnTo>
                  <a:pt x="47762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692" y="3809"/>
                </a:lnTo>
                <a:lnTo>
                  <a:pt x="56418" y="1523"/>
                </a:lnTo>
                <a:lnTo>
                  <a:pt x="55808" y="761"/>
                </a:lnTo>
                <a:lnTo>
                  <a:pt x="54803" y="0"/>
                </a:lnTo>
                <a:close/>
              </a:path>
              <a:path w="104139" h="28575">
                <a:moveTo>
                  <a:pt x="68061" y="16001"/>
                </a:moveTo>
                <a:lnTo>
                  <a:pt x="61661" y="16763"/>
                </a:lnTo>
                <a:lnTo>
                  <a:pt x="76047" y="16763"/>
                </a:lnTo>
                <a:lnTo>
                  <a:pt x="68061" y="16001"/>
                </a:lnTo>
                <a:close/>
              </a:path>
              <a:path w="104139" h="28575">
                <a:moveTo>
                  <a:pt x="83088" y="0"/>
                </a:moveTo>
                <a:lnTo>
                  <a:pt x="82174" y="761"/>
                </a:lnTo>
                <a:lnTo>
                  <a:pt x="81625" y="1523"/>
                </a:lnTo>
                <a:lnTo>
                  <a:pt x="81381" y="3809"/>
                </a:lnTo>
                <a:lnTo>
                  <a:pt x="80528" y="12191"/>
                </a:lnTo>
                <a:lnTo>
                  <a:pt x="76047" y="16763"/>
                </a:lnTo>
                <a:lnTo>
                  <a:pt x="90373" y="16763"/>
                </a:lnTo>
                <a:lnTo>
                  <a:pt x="86105" y="12191"/>
                </a:lnTo>
                <a:lnTo>
                  <a:pt x="85008" y="3809"/>
                </a:lnTo>
                <a:lnTo>
                  <a:pt x="84703" y="1523"/>
                </a:lnTo>
                <a:lnTo>
                  <a:pt x="84094" y="761"/>
                </a:lnTo>
                <a:lnTo>
                  <a:pt x="83088" y="0"/>
                </a:lnTo>
                <a:close/>
              </a:path>
              <a:path w="104139" h="28575">
                <a:moveTo>
                  <a:pt x="104089" y="16001"/>
                </a:moveTo>
                <a:lnTo>
                  <a:pt x="97840" y="16001"/>
                </a:lnTo>
                <a:lnTo>
                  <a:pt x="90373" y="16763"/>
                </a:lnTo>
                <a:lnTo>
                  <a:pt x="104089" y="16763"/>
                </a:lnTo>
                <a:lnTo>
                  <a:pt x="104089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012954" y="230808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5065942" y="225093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5091439" y="230808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5188213" y="2286752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5251215" y="224865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5338328" y="2339330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430530" y="2253872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39" h="98425">
                <a:moveTo>
                  <a:pt x="52476" y="73265"/>
                </a:moveTo>
                <a:lnTo>
                  <a:pt x="41178" y="73265"/>
                </a:lnTo>
                <a:lnTo>
                  <a:pt x="46695" y="80885"/>
                </a:lnTo>
                <a:lnTo>
                  <a:pt x="50901" y="86981"/>
                </a:lnTo>
                <a:lnTo>
                  <a:pt x="53736" y="89267"/>
                </a:lnTo>
                <a:lnTo>
                  <a:pt x="5964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39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09" y="29069"/>
                </a:lnTo>
                <a:lnTo>
                  <a:pt x="630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0025" y="50405"/>
                </a:lnTo>
                <a:lnTo>
                  <a:pt x="24688" y="54977"/>
                </a:lnTo>
                <a:lnTo>
                  <a:pt x="27950" y="58787"/>
                </a:lnTo>
                <a:lnTo>
                  <a:pt x="3297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29" y="35377"/>
                </a:lnTo>
                <a:lnTo>
                  <a:pt x="20267" y="26930"/>
                </a:lnTo>
                <a:lnTo>
                  <a:pt x="6726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39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505206" y="230808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34674" y="231189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8880" y="2250176"/>
            <a:ext cx="107950" cy="102235"/>
          </a:xfrm>
          <a:custGeom>
            <a:avLst/>
            <a:gdLst/>
            <a:ahLst/>
            <a:cxnLst/>
            <a:rect l="l" t="t" r="r" b="b"/>
            <a:pathLst>
              <a:path w="107950" h="102235">
                <a:moveTo>
                  <a:pt x="1463" y="85343"/>
                </a:moveTo>
                <a:lnTo>
                  <a:pt x="0" y="85343"/>
                </a:lnTo>
                <a:lnTo>
                  <a:pt x="0" y="86105"/>
                </a:lnTo>
                <a:lnTo>
                  <a:pt x="274" y="86867"/>
                </a:lnTo>
                <a:lnTo>
                  <a:pt x="761" y="87629"/>
                </a:lnTo>
                <a:lnTo>
                  <a:pt x="3749" y="94487"/>
                </a:lnTo>
                <a:lnTo>
                  <a:pt x="9000" y="99059"/>
                </a:lnTo>
                <a:lnTo>
                  <a:pt x="16431" y="101345"/>
                </a:lnTo>
                <a:lnTo>
                  <a:pt x="19894" y="101742"/>
                </a:lnTo>
                <a:lnTo>
                  <a:pt x="25658" y="102107"/>
                </a:lnTo>
                <a:lnTo>
                  <a:pt x="41679" y="102057"/>
                </a:lnTo>
                <a:lnTo>
                  <a:pt x="55759" y="101615"/>
                </a:lnTo>
                <a:lnTo>
                  <a:pt x="67812" y="100618"/>
                </a:lnTo>
                <a:lnTo>
                  <a:pt x="78103" y="98945"/>
                </a:lnTo>
                <a:lnTo>
                  <a:pt x="107905" y="98945"/>
                </a:lnTo>
                <a:lnTo>
                  <a:pt x="107905" y="90677"/>
                </a:lnTo>
                <a:lnTo>
                  <a:pt x="90952" y="90677"/>
                </a:lnTo>
                <a:lnTo>
                  <a:pt x="92040" y="89915"/>
                </a:lnTo>
                <a:lnTo>
                  <a:pt x="14371" y="89915"/>
                </a:lnTo>
                <a:lnTo>
                  <a:pt x="7702" y="88391"/>
                </a:lnTo>
                <a:lnTo>
                  <a:pt x="2606" y="86105"/>
                </a:lnTo>
                <a:lnTo>
                  <a:pt x="1463" y="85343"/>
                </a:lnTo>
                <a:close/>
              </a:path>
              <a:path w="107950" h="102235">
                <a:moveTo>
                  <a:pt x="107905" y="98945"/>
                </a:moveTo>
                <a:lnTo>
                  <a:pt x="78103" y="98945"/>
                </a:lnTo>
                <a:lnTo>
                  <a:pt x="90200" y="101468"/>
                </a:lnTo>
                <a:lnTo>
                  <a:pt x="103439" y="102107"/>
                </a:lnTo>
                <a:lnTo>
                  <a:pt x="107905" y="102107"/>
                </a:lnTo>
                <a:lnTo>
                  <a:pt x="107905" y="98945"/>
                </a:lnTo>
                <a:close/>
              </a:path>
              <a:path w="107950" h="102235">
                <a:moveTo>
                  <a:pt x="107905" y="89153"/>
                </a:moveTo>
                <a:lnTo>
                  <a:pt x="103439" y="89153"/>
                </a:lnTo>
                <a:lnTo>
                  <a:pt x="102047" y="89915"/>
                </a:lnTo>
                <a:lnTo>
                  <a:pt x="97203" y="89915"/>
                </a:lnTo>
                <a:lnTo>
                  <a:pt x="94427" y="90677"/>
                </a:lnTo>
                <a:lnTo>
                  <a:pt x="107905" y="90677"/>
                </a:lnTo>
                <a:lnTo>
                  <a:pt x="107905" y="89153"/>
                </a:lnTo>
                <a:close/>
              </a:path>
              <a:path w="107950" h="102235">
                <a:moveTo>
                  <a:pt x="22667" y="89153"/>
                </a:moveTo>
                <a:lnTo>
                  <a:pt x="14371" y="89915"/>
                </a:lnTo>
                <a:lnTo>
                  <a:pt x="25715" y="89915"/>
                </a:lnTo>
                <a:lnTo>
                  <a:pt x="22667" y="89153"/>
                </a:lnTo>
                <a:close/>
              </a:path>
              <a:path w="107950" h="102235">
                <a:moveTo>
                  <a:pt x="36134" y="0"/>
                </a:moveTo>
                <a:lnTo>
                  <a:pt x="35945" y="761"/>
                </a:lnTo>
                <a:lnTo>
                  <a:pt x="35432" y="761"/>
                </a:lnTo>
                <a:lnTo>
                  <a:pt x="34670" y="1523"/>
                </a:lnTo>
                <a:lnTo>
                  <a:pt x="28017" y="18317"/>
                </a:lnTo>
                <a:lnTo>
                  <a:pt x="29087" y="30408"/>
                </a:lnTo>
                <a:lnTo>
                  <a:pt x="29906" y="43268"/>
                </a:lnTo>
                <a:lnTo>
                  <a:pt x="30479" y="57149"/>
                </a:lnTo>
                <a:lnTo>
                  <a:pt x="30504" y="83057"/>
                </a:lnTo>
                <a:lnTo>
                  <a:pt x="30528" y="84581"/>
                </a:lnTo>
                <a:lnTo>
                  <a:pt x="29992" y="86867"/>
                </a:lnTo>
                <a:lnTo>
                  <a:pt x="28895" y="87629"/>
                </a:lnTo>
                <a:lnTo>
                  <a:pt x="27812" y="89153"/>
                </a:lnTo>
                <a:lnTo>
                  <a:pt x="25715" y="89915"/>
                </a:lnTo>
                <a:lnTo>
                  <a:pt x="46530" y="89915"/>
                </a:lnTo>
                <a:lnTo>
                  <a:pt x="41766" y="89153"/>
                </a:lnTo>
                <a:lnTo>
                  <a:pt x="42567" y="84781"/>
                </a:lnTo>
                <a:lnTo>
                  <a:pt x="45027" y="83057"/>
                </a:lnTo>
                <a:lnTo>
                  <a:pt x="36051" y="83057"/>
                </a:lnTo>
                <a:lnTo>
                  <a:pt x="37420" y="75437"/>
                </a:lnTo>
                <a:lnTo>
                  <a:pt x="38099" y="69341"/>
                </a:lnTo>
                <a:lnTo>
                  <a:pt x="38071" y="56387"/>
                </a:lnTo>
                <a:lnTo>
                  <a:pt x="38043" y="48439"/>
                </a:lnTo>
                <a:lnTo>
                  <a:pt x="37804" y="36554"/>
                </a:lnTo>
                <a:lnTo>
                  <a:pt x="37386" y="18287"/>
                </a:lnTo>
                <a:lnTo>
                  <a:pt x="42565" y="18287"/>
                </a:lnTo>
                <a:lnTo>
                  <a:pt x="42373" y="17525"/>
                </a:lnTo>
                <a:lnTo>
                  <a:pt x="41849" y="16001"/>
                </a:lnTo>
                <a:lnTo>
                  <a:pt x="39861" y="11429"/>
                </a:lnTo>
                <a:lnTo>
                  <a:pt x="38288" y="6857"/>
                </a:lnTo>
                <a:lnTo>
                  <a:pt x="37231" y="3047"/>
                </a:lnTo>
                <a:lnTo>
                  <a:pt x="36764" y="1523"/>
                </a:lnTo>
                <a:lnTo>
                  <a:pt x="36432" y="761"/>
                </a:lnTo>
                <a:lnTo>
                  <a:pt x="36134" y="0"/>
                </a:lnTo>
                <a:close/>
              </a:path>
              <a:path w="107950" h="102235">
                <a:moveTo>
                  <a:pt x="51374" y="89153"/>
                </a:moveTo>
                <a:lnTo>
                  <a:pt x="46530" y="89915"/>
                </a:lnTo>
                <a:lnTo>
                  <a:pt x="57768" y="89915"/>
                </a:lnTo>
                <a:lnTo>
                  <a:pt x="51374" y="89153"/>
                </a:lnTo>
                <a:close/>
              </a:path>
              <a:path w="107950" h="102235">
                <a:moveTo>
                  <a:pt x="99059" y="67817"/>
                </a:moveTo>
                <a:lnTo>
                  <a:pt x="74294" y="67817"/>
                </a:lnTo>
                <a:lnTo>
                  <a:pt x="81665" y="69341"/>
                </a:lnTo>
                <a:lnTo>
                  <a:pt x="85237" y="71627"/>
                </a:lnTo>
                <a:lnTo>
                  <a:pt x="89391" y="73913"/>
                </a:lnTo>
                <a:lnTo>
                  <a:pt x="91439" y="76961"/>
                </a:lnTo>
                <a:lnTo>
                  <a:pt x="91439" y="83057"/>
                </a:lnTo>
                <a:lnTo>
                  <a:pt x="85426" y="86105"/>
                </a:lnTo>
                <a:lnTo>
                  <a:pt x="73426" y="87629"/>
                </a:lnTo>
                <a:lnTo>
                  <a:pt x="65150" y="89153"/>
                </a:lnTo>
                <a:lnTo>
                  <a:pt x="57768" y="89915"/>
                </a:lnTo>
                <a:lnTo>
                  <a:pt x="92040" y="89915"/>
                </a:lnTo>
                <a:lnTo>
                  <a:pt x="96392" y="86867"/>
                </a:lnTo>
                <a:lnTo>
                  <a:pt x="99059" y="80771"/>
                </a:lnTo>
                <a:lnTo>
                  <a:pt x="99059" y="67817"/>
                </a:lnTo>
                <a:close/>
              </a:path>
              <a:path w="107950" h="102235">
                <a:moveTo>
                  <a:pt x="80009" y="56387"/>
                </a:moveTo>
                <a:lnTo>
                  <a:pt x="44278" y="76199"/>
                </a:lnTo>
                <a:lnTo>
                  <a:pt x="39480" y="80771"/>
                </a:lnTo>
                <a:lnTo>
                  <a:pt x="36707" y="83057"/>
                </a:lnTo>
                <a:lnTo>
                  <a:pt x="45027" y="83057"/>
                </a:lnTo>
                <a:lnTo>
                  <a:pt x="55484" y="75729"/>
                </a:lnTo>
                <a:lnTo>
                  <a:pt x="66062" y="70114"/>
                </a:lnTo>
                <a:lnTo>
                  <a:pt x="74294" y="67817"/>
                </a:lnTo>
                <a:lnTo>
                  <a:pt x="99059" y="67817"/>
                </a:lnTo>
                <a:lnTo>
                  <a:pt x="97154" y="64007"/>
                </a:lnTo>
                <a:lnTo>
                  <a:pt x="93238" y="60959"/>
                </a:lnTo>
                <a:lnTo>
                  <a:pt x="89855" y="57911"/>
                </a:lnTo>
                <a:lnTo>
                  <a:pt x="85426" y="57149"/>
                </a:lnTo>
                <a:lnTo>
                  <a:pt x="800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62512" y="230808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816369" y="224865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834140" y="2325614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892052" y="2264654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69" h="87630">
                <a:moveTo>
                  <a:pt x="8619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6" y="87629"/>
                </a:lnTo>
                <a:lnTo>
                  <a:pt x="20275" y="85343"/>
                </a:lnTo>
                <a:lnTo>
                  <a:pt x="24383" y="78485"/>
                </a:lnTo>
                <a:lnTo>
                  <a:pt x="87221" y="78485"/>
                </a:lnTo>
                <a:lnTo>
                  <a:pt x="88440" y="76961"/>
                </a:lnTo>
                <a:lnTo>
                  <a:pt x="88651" y="76199"/>
                </a:lnTo>
                <a:lnTo>
                  <a:pt x="16465" y="76199"/>
                </a:lnTo>
                <a:lnTo>
                  <a:pt x="8619" y="75437"/>
                </a:lnTo>
                <a:close/>
              </a:path>
              <a:path w="90169" h="87630">
                <a:moveTo>
                  <a:pt x="55482" y="78485"/>
                </a:moveTo>
                <a:lnTo>
                  <a:pt x="24383" y="78485"/>
                </a:lnTo>
                <a:lnTo>
                  <a:pt x="27050" y="85343"/>
                </a:lnTo>
                <a:lnTo>
                  <a:pt x="32324" y="87629"/>
                </a:lnTo>
                <a:lnTo>
                  <a:pt x="46421" y="87629"/>
                </a:lnTo>
                <a:lnTo>
                  <a:pt x="51483" y="85343"/>
                </a:lnTo>
                <a:lnTo>
                  <a:pt x="55482" y="78485"/>
                </a:lnTo>
                <a:close/>
              </a:path>
              <a:path w="90169" h="87630">
                <a:moveTo>
                  <a:pt x="87221" y="78485"/>
                </a:moveTo>
                <a:lnTo>
                  <a:pt x="55482" y="78485"/>
                </a:lnTo>
                <a:lnTo>
                  <a:pt x="58673" y="85343"/>
                </a:lnTo>
                <a:lnTo>
                  <a:pt x="63864" y="87629"/>
                </a:lnTo>
                <a:lnTo>
                  <a:pt x="77282" y="87629"/>
                </a:lnTo>
                <a:lnTo>
                  <a:pt x="82046" y="85343"/>
                </a:lnTo>
                <a:lnTo>
                  <a:pt x="85392" y="80771"/>
                </a:lnTo>
                <a:lnTo>
                  <a:pt x="87221" y="78485"/>
                </a:lnTo>
                <a:close/>
              </a:path>
              <a:path w="90169" h="87630">
                <a:moveTo>
                  <a:pt x="24515" y="59435"/>
                </a:moveTo>
                <a:lnTo>
                  <a:pt x="23515" y="60197"/>
                </a:lnTo>
                <a:lnTo>
                  <a:pt x="22859" y="60959"/>
                </a:lnTo>
                <a:lnTo>
                  <a:pt x="22527" y="63245"/>
                </a:lnTo>
                <a:lnTo>
                  <a:pt x="21086" y="71627"/>
                </a:lnTo>
                <a:lnTo>
                  <a:pt x="16465" y="76199"/>
                </a:lnTo>
                <a:lnTo>
                  <a:pt x="31622" y="76199"/>
                </a:lnTo>
                <a:lnTo>
                  <a:pt x="27099" y="71627"/>
                </a:lnTo>
                <a:lnTo>
                  <a:pt x="26228" y="63245"/>
                </a:lnTo>
                <a:lnTo>
                  <a:pt x="26039" y="60959"/>
                </a:lnTo>
                <a:lnTo>
                  <a:pt x="25466" y="60197"/>
                </a:lnTo>
                <a:lnTo>
                  <a:pt x="24515" y="59435"/>
                </a:lnTo>
                <a:close/>
              </a:path>
              <a:path w="90169" h="87630">
                <a:moveTo>
                  <a:pt x="39861" y="75437"/>
                </a:moveTo>
                <a:lnTo>
                  <a:pt x="31622" y="76199"/>
                </a:lnTo>
                <a:lnTo>
                  <a:pt x="44708" y="76199"/>
                </a:lnTo>
                <a:lnTo>
                  <a:pt x="39861" y="75437"/>
                </a:lnTo>
                <a:close/>
              </a:path>
              <a:path w="90169" h="87630">
                <a:moveTo>
                  <a:pt x="54995" y="59435"/>
                </a:moveTo>
                <a:lnTo>
                  <a:pt x="54150" y="60197"/>
                </a:lnTo>
                <a:lnTo>
                  <a:pt x="53528" y="60959"/>
                </a:lnTo>
                <a:lnTo>
                  <a:pt x="53233" y="63245"/>
                </a:lnTo>
                <a:lnTo>
                  <a:pt x="52626" y="67055"/>
                </a:lnTo>
                <a:lnTo>
                  <a:pt x="51623" y="70103"/>
                </a:lnTo>
                <a:lnTo>
                  <a:pt x="50185" y="71627"/>
                </a:lnTo>
                <a:lnTo>
                  <a:pt x="48194" y="74675"/>
                </a:lnTo>
                <a:lnTo>
                  <a:pt x="44708" y="76199"/>
                </a:lnTo>
                <a:lnTo>
                  <a:pt x="62377" y="76199"/>
                </a:lnTo>
                <a:lnTo>
                  <a:pt x="57994" y="71627"/>
                </a:lnTo>
                <a:lnTo>
                  <a:pt x="56851" y="62483"/>
                </a:lnTo>
                <a:lnTo>
                  <a:pt x="56576" y="60959"/>
                </a:lnTo>
                <a:lnTo>
                  <a:pt x="55946" y="60197"/>
                </a:lnTo>
                <a:lnTo>
                  <a:pt x="54995" y="59435"/>
                </a:lnTo>
                <a:close/>
              </a:path>
              <a:path w="90169" h="87630">
                <a:moveTo>
                  <a:pt x="69911" y="75437"/>
                </a:moveTo>
                <a:lnTo>
                  <a:pt x="62377" y="76199"/>
                </a:lnTo>
                <a:lnTo>
                  <a:pt x="78187" y="76199"/>
                </a:lnTo>
                <a:lnTo>
                  <a:pt x="69911" y="75437"/>
                </a:lnTo>
                <a:close/>
              </a:path>
              <a:path w="90169" h="87630">
                <a:moveTo>
                  <a:pt x="83106" y="45719"/>
                </a:moveTo>
                <a:lnTo>
                  <a:pt x="82378" y="45719"/>
                </a:lnTo>
                <a:lnTo>
                  <a:pt x="81808" y="46481"/>
                </a:lnTo>
                <a:lnTo>
                  <a:pt x="81009" y="48005"/>
                </a:lnTo>
                <a:lnTo>
                  <a:pt x="76007" y="57149"/>
                </a:lnTo>
                <a:lnTo>
                  <a:pt x="80198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7" y="76199"/>
                </a:lnTo>
                <a:lnTo>
                  <a:pt x="88651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2" y="54863"/>
                </a:lnTo>
                <a:lnTo>
                  <a:pt x="84630" y="48005"/>
                </a:lnTo>
                <a:lnTo>
                  <a:pt x="83713" y="46481"/>
                </a:lnTo>
                <a:lnTo>
                  <a:pt x="83106" y="45719"/>
                </a:lnTo>
                <a:close/>
              </a:path>
              <a:path w="90169" h="87630">
                <a:moveTo>
                  <a:pt x="54614" y="0"/>
                </a:moveTo>
                <a:lnTo>
                  <a:pt x="46670" y="8381"/>
                </a:lnTo>
                <a:lnTo>
                  <a:pt x="54614" y="16763"/>
                </a:lnTo>
                <a:lnTo>
                  <a:pt x="62566" y="8381"/>
                </a:lnTo>
                <a:lnTo>
                  <a:pt x="54614" y="0"/>
                </a:lnTo>
                <a:close/>
              </a:path>
              <a:path w="90169" h="87630">
                <a:moveTo>
                  <a:pt x="64245" y="17525"/>
                </a:moveTo>
                <a:lnTo>
                  <a:pt x="56089" y="25145"/>
                </a:lnTo>
                <a:lnTo>
                  <a:pt x="64245" y="33527"/>
                </a:lnTo>
                <a:lnTo>
                  <a:pt x="72329" y="25145"/>
                </a:lnTo>
                <a:lnTo>
                  <a:pt x="64245" y="17525"/>
                </a:lnTo>
                <a:close/>
              </a:path>
              <a:path w="90169" h="87630">
                <a:moveTo>
                  <a:pt x="45089" y="17525"/>
                </a:moveTo>
                <a:lnTo>
                  <a:pt x="36956" y="25145"/>
                </a:lnTo>
                <a:lnTo>
                  <a:pt x="45040" y="33527"/>
                </a:lnTo>
                <a:lnTo>
                  <a:pt x="53196" y="25145"/>
                </a:lnTo>
                <a:lnTo>
                  <a:pt x="4508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057059" y="225093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081790" y="230808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69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69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69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69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186599" y="225093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211330" y="2291324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4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4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4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4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4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4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356110" y="228599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1" y="49529"/>
                </a:moveTo>
                <a:lnTo>
                  <a:pt x="35289" y="49529"/>
                </a:lnTo>
                <a:lnTo>
                  <a:pt x="37755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1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1" y="49529"/>
                </a:lnTo>
                <a:lnTo>
                  <a:pt x="44006" y="47554"/>
                </a:lnTo>
                <a:lnTo>
                  <a:pt x="43531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19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19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31" y="45719"/>
                </a:lnTo>
                <a:lnTo>
                  <a:pt x="41745" y="38834"/>
                </a:lnTo>
                <a:lnTo>
                  <a:pt x="39319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413260" y="231113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65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17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483779" y="225093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41287" y="2489443"/>
            <a:ext cx="6640135" cy="16763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400555" y="2746237"/>
            <a:ext cx="780287" cy="16154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0770" y="3137905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5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7" y="85385"/>
                </a:lnTo>
                <a:lnTo>
                  <a:pt x="11783" y="95637"/>
                </a:lnTo>
                <a:lnTo>
                  <a:pt x="22163" y="99905"/>
                </a:lnTo>
                <a:lnTo>
                  <a:pt x="37162" y="101250"/>
                </a:lnTo>
                <a:lnTo>
                  <a:pt x="49465" y="99439"/>
                </a:lnTo>
                <a:lnTo>
                  <a:pt x="61914" y="95058"/>
                </a:lnTo>
                <a:lnTo>
                  <a:pt x="71453" y="88391"/>
                </a:lnTo>
                <a:lnTo>
                  <a:pt x="24704" y="88391"/>
                </a:lnTo>
                <a:lnTo>
                  <a:pt x="17608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5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901" y="71109"/>
                </a:lnTo>
                <a:lnTo>
                  <a:pt x="75331" y="72359"/>
                </a:lnTo>
                <a:lnTo>
                  <a:pt x="73664" y="76078"/>
                </a:lnTo>
                <a:lnTo>
                  <a:pt x="69424" y="79552"/>
                </a:lnTo>
                <a:lnTo>
                  <a:pt x="59507" y="84021"/>
                </a:lnTo>
                <a:lnTo>
                  <a:pt x="47589" y="87301"/>
                </a:lnTo>
                <a:lnTo>
                  <a:pt x="34183" y="88391"/>
                </a:lnTo>
                <a:lnTo>
                  <a:pt x="71453" y="88391"/>
                </a:lnTo>
                <a:lnTo>
                  <a:pt x="73085" y="87251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5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28400" y="3154670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82502" y="316838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744986" y="3131048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4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4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4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863858" y="3093710"/>
            <a:ext cx="752093" cy="14630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682245" y="3128761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749301" y="3107426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69" h="87630">
                <a:moveTo>
                  <a:pt x="8619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6" y="87629"/>
                </a:lnTo>
                <a:lnTo>
                  <a:pt x="20275" y="85343"/>
                </a:lnTo>
                <a:lnTo>
                  <a:pt x="24383" y="78485"/>
                </a:lnTo>
                <a:lnTo>
                  <a:pt x="87221" y="78485"/>
                </a:lnTo>
                <a:lnTo>
                  <a:pt x="88440" y="76961"/>
                </a:lnTo>
                <a:lnTo>
                  <a:pt x="88651" y="76199"/>
                </a:lnTo>
                <a:lnTo>
                  <a:pt x="16465" y="76199"/>
                </a:lnTo>
                <a:lnTo>
                  <a:pt x="8619" y="75437"/>
                </a:lnTo>
                <a:close/>
              </a:path>
              <a:path w="90169" h="87630">
                <a:moveTo>
                  <a:pt x="55482" y="78485"/>
                </a:moveTo>
                <a:lnTo>
                  <a:pt x="24383" y="78485"/>
                </a:lnTo>
                <a:lnTo>
                  <a:pt x="27050" y="85343"/>
                </a:lnTo>
                <a:lnTo>
                  <a:pt x="32324" y="87629"/>
                </a:lnTo>
                <a:lnTo>
                  <a:pt x="46421" y="87629"/>
                </a:lnTo>
                <a:lnTo>
                  <a:pt x="51483" y="85343"/>
                </a:lnTo>
                <a:lnTo>
                  <a:pt x="55482" y="78485"/>
                </a:lnTo>
                <a:close/>
              </a:path>
              <a:path w="90169" h="87630">
                <a:moveTo>
                  <a:pt x="87221" y="78485"/>
                </a:moveTo>
                <a:lnTo>
                  <a:pt x="55482" y="78485"/>
                </a:lnTo>
                <a:lnTo>
                  <a:pt x="58673" y="85343"/>
                </a:lnTo>
                <a:lnTo>
                  <a:pt x="63864" y="87629"/>
                </a:lnTo>
                <a:lnTo>
                  <a:pt x="77282" y="87629"/>
                </a:lnTo>
                <a:lnTo>
                  <a:pt x="82046" y="85343"/>
                </a:lnTo>
                <a:lnTo>
                  <a:pt x="85392" y="80771"/>
                </a:lnTo>
                <a:lnTo>
                  <a:pt x="87221" y="78485"/>
                </a:lnTo>
                <a:close/>
              </a:path>
              <a:path w="90169" h="87630">
                <a:moveTo>
                  <a:pt x="24515" y="59435"/>
                </a:moveTo>
                <a:lnTo>
                  <a:pt x="23515" y="60197"/>
                </a:lnTo>
                <a:lnTo>
                  <a:pt x="22859" y="60959"/>
                </a:lnTo>
                <a:lnTo>
                  <a:pt x="22527" y="63245"/>
                </a:lnTo>
                <a:lnTo>
                  <a:pt x="21086" y="71627"/>
                </a:lnTo>
                <a:lnTo>
                  <a:pt x="16465" y="76199"/>
                </a:lnTo>
                <a:lnTo>
                  <a:pt x="31622" y="76199"/>
                </a:lnTo>
                <a:lnTo>
                  <a:pt x="27099" y="71627"/>
                </a:lnTo>
                <a:lnTo>
                  <a:pt x="26228" y="63245"/>
                </a:lnTo>
                <a:lnTo>
                  <a:pt x="26039" y="60959"/>
                </a:lnTo>
                <a:lnTo>
                  <a:pt x="25466" y="60197"/>
                </a:lnTo>
                <a:lnTo>
                  <a:pt x="24515" y="59435"/>
                </a:lnTo>
                <a:close/>
              </a:path>
              <a:path w="90169" h="87630">
                <a:moveTo>
                  <a:pt x="39861" y="75437"/>
                </a:moveTo>
                <a:lnTo>
                  <a:pt x="31622" y="76199"/>
                </a:lnTo>
                <a:lnTo>
                  <a:pt x="44708" y="76199"/>
                </a:lnTo>
                <a:lnTo>
                  <a:pt x="39861" y="75437"/>
                </a:lnTo>
                <a:close/>
              </a:path>
              <a:path w="90169" h="87630">
                <a:moveTo>
                  <a:pt x="54995" y="59435"/>
                </a:moveTo>
                <a:lnTo>
                  <a:pt x="54150" y="60197"/>
                </a:lnTo>
                <a:lnTo>
                  <a:pt x="53528" y="60959"/>
                </a:lnTo>
                <a:lnTo>
                  <a:pt x="53233" y="63245"/>
                </a:lnTo>
                <a:lnTo>
                  <a:pt x="52626" y="67055"/>
                </a:lnTo>
                <a:lnTo>
                  <a:pt x="51623" y="70103"/>
                </a:lnTo>
                <a:lnTo>
                  <a:pt x="50185" y="71627"/>
                </a:lnTo>
                <a:lnTo>
                  <a:pt x="48194" y="74675"/>
                </a:lnTo>
                <a:lnTo>
                  <a:pt x="44708" y="76199"/>
                </a:lnTo>
                <a:lnTo>
                  <a:pt x="62377" y="76199"/>
                </a:lnTo>
                <a:lnTo>
                  <a:pt x="57994" y="71627"/>
                </a:lnTo>
                <a:lnTo>
                  <a:pt x="56851" y="62483"/>
                </a:lnTo>
                <a:lnTo>
                  <a:pt x="56576" y="60959"/>
                </a:lnTo>
                <a:lnTo>
                  <a:pt x="55946" y="60197"/>
                </a:lnTo>
                <a:lnTo>
                  <a:pt x="54995" y="59435"/>
                </a:lnTo>
                <a:close/>
              </a:path>
              <a:path w="90169" h="87630">
                <a:moveTo>
                  <a:pt x="69911" y="75437"/>
                </a:moveTo>
                <a:lnTo>
                  <a:pt x="62377" y="76199"/>
                </a:lnTo>
                <a:lnTo>
                  <a:pt x="78187" y="76199"/>
                </a:lnTo>
                <a:lnTo>
                  <a:pt x="69911" y="75437"/>
                </a:lnTo>
                <a:close/>
              </a:path>
              <a:path w="90169" h="87630">
                <a:moveTo>
                  <a:pt x="83106" y="45719"/>
                </a:moveTo>
                <a:lnTo>
                  <a:pt x="82378" y="45719"/>
                </a:lnTo>
                <a:lnTo>
                  <a:pt x="81808" y="46481"/>
                </a:lnTo>
                <a:lnTo>
                  <a:pt x="81009" y="48005"/>
                </a:lnTo>
                <a:lnTo>
                  <a:pt x="76007" y="57149"/>
                </a:lnTo>
                <a:lnTo>
                  <a:pt x="80198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7" y="76199"/>
                </a:lnTo>
                <a:lnTo>
                  <a:pt x="88651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2" y="54863"/>
                </a:lnTo>
                <a:lnTo>
                  <a:pt x="84630" y="48005"/>
                </a:lnTo>
                <a:lnTo>
                  <a:pt x="83713" y="46481"/>
                </a:lnTo>
                <a:lnTo>
                  <a:pt x="83106" y="45719"/>
                </a:lnTo>
                <a:close/>
              </a:path>
              <a:path w="90169" h="87630">
                <a:moveTo>
                  <a:pt x="54614" y="0"/>
                </a:moveTo>
                <a:lnTo>
                  <a:pt x="46670" y="8381"/>
                </a:lnTo>
                <a:lnTo>
                  <a:pt x="54614" y="16763"/>
                </a:lnTo>
                <a:lnTo>
                  <a:pt x="62566" y="8381"/>
                </a:lnTo>
                <a:lnTo>
                  <a:pt x="54614" y="0"/>
                </a:lnTo>
                <a:close/>
              </a:path>
              <a:path w="90169" h="87630">
                <a:moveTo>
                  <a:pt x="64245" y="17525"/>
                </a:moveTo>
                <a:lnTo>
                  <a:pt x="56089" y="25145"/>
                </a:lnTo>
                <a:lnTo>
                  <a:pt x="64245" y="33527"/>
                </a:lnTo>
                <a:lnTo>
                  <a:pt x="72329" y="25145"/>
                </a:lnTo>
                <a:lnTo>
                  <a:pt x="64245" y="17525"/>
                </a:lnTo>
                <a:close/>
              </a:path>
              <a:path w="90169" h="87630">
                <a:moveTo>
                  <a:pt x="45089" y="17525"/>
                </a:moveTo>
                <a:lnTo>
                  <a:pt x="36956" y="25145"/>
                </a:lnTo>
                <a:lnTo>
                  <a:pt x="45040" y="33527"/>
                </a:lnTo>
                <a:lnTo>
                  <a:pt x="53196" y="25145"/>
                </a:lnTo>
                <a:lnTo>
                  <a:pt x="4508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843789" y="316838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958851" y="3128761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025907" y="3134096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5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110143" y="30937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134873" y="3107426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69" h="87630">
                <a:moveTo>
                  <a:pt x="8619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6" y="87629"/>
                </a:lnTo>
                <a:lnTo>
                  <a:pt x="20275" y="85343"/>
                </a:lnTo>
                <a:lnTo>
                  <a:pt x="24383" y="78485"/>
                </a:lnTo>
                <a:lnTo>
                  <a:pt x="87221" y="78485"/>
                </a:lnTo>
                <a:lnTo>
                  <a:pt x="88440" y="76961"/>
                </a:lnTo>
                <a:lnTo>
                  <a:pt x="88651" y="76199"/>
                </a:lnTo>
                <a:lnTo>
                  <a:pt x="16465" y="76199"/>
                </a:lnTo>
                <a:lnTo>
                  <a:pt x="8619" y="75437"/>
                </a:lnTo>
                <a:close/>
              </a:path>
              <a:path w="90169" h="87630">
                <a:moveTo>
                  <a:pt x="55482" y="78485"/>
                </a:moveTo>
                <a:lnTo>
                  <a:pt x="24383" y="78485"/>
                </a:lnTo>
                <a:lnTo>
                  <a:pt x="27050" y="85343"/>
                </a:lnTo>
                <a:lnTo>
                  <a:pt x="32324" y="87629"/>
                </a:lnTo>
                <a:lnTo>
                  <a:pt x="46421" y="87629"/>
                </a:lnTo>
                <a:lnTo>
                  <a:pt x="51483" y="85343"/>
                </a:lnTo>
                <a:lnTo>
                  <a:pt x="55482" y="78485"/>
                </a:lnTo>
                <a:close/>
              </a:path>
              <a:path w="90169" h="87630">
                <a:moveTo>
                  <a:pt x="87221" y="78485"/>
                </a:moveTo>
                <a:lnTo>
                  <a:pt x="55482" y="78485"/>
                </a:lnTo>
                <a:lnTo>
                  <a:pt x="58673" y="85343"/>
                </a:lnTo>
                <a:lnTo>
                  <a:pt x="63864" y="87629"/>
                </a:lnTo>
                <a:lnTo>
                  <a:pt x="77282" y="87629"/>
                </a:lnTo>
                <a:lnTo>
                  <a:pt x="82046" y="85343"/>
                </a:lnTo>
                <a:lnTo>
                  <a:pt x="85392" y="80771"/>
                </a:lnTo>
                <a:lnTo>
                  <a:pt x="87221" y="78485"/>
                </a:lnTo>
                <a:close/>
              </a:path>
              <a:path w="90169" h="87630">
                <a:moveTo>
                  <a:pt x="24515" y="59435"/>
                </a:moveTo>
                <a:lnTo>
                  <a:pt x="23515" y="60197"/>
                </a:lnTo>
                <a:lnTo>
                  <a:pt x="22859" y="60959"/>
                </a:lnTo>
                <a:lnTo>
                  <a:pt x="22527" y="63245"/>
                </a:lnTo>
                <a:lnTo>
                  <a:pt x="21086" y="71627"/>
                </a:lnTo>
                <a:lnTo>
                  <a:pt x="16465" y="76199"/>
                </a:lnTo>
                <a:lnTo>
                  <a:pt x="31622" y="76199"/>
                </a:lnTo>
                <a:lnTo>
                  <a:pt x="27099" y="71627"/>
                </a:lnTo>
                <a:lnTo>
                  <a:pt x="26228" y="63245"/>
                </a:lnTo>
                <a:lnTo>
                  <a:pt x="26039" y="60959"/>
                </a:lnTo>
                <a:lnTo>
                  <a:pt x="25466" y="60197"/>
                </a:lnTo>
                <a:lnTo>
                  <a:pt x="24515" y="59435"/>
                </a:lnTo>
                <a:close/>
              </a:path>
              <a:path w="90169" h="87630">
                <a:moveTo>
                  <a:pt x="39861" y="75437"/>
                </a:moveTo>
                <a:lnTo>
                  <a:pt x="31622" y="76199"/>
                </a:lnTo>
                <a:lnTo>
                  <a:pt x="44708" y="76199"/>
                </a:lnTo>
                <a:lnTo>
                  <a:pt x="39861" y="75437"/>
                </a:lnTo>
                <a:close/>
              </a:path>
              <a:path w="90169" h="87630">
                <a:moveTo>
                  <a:pt x="54995" y="59435"/>
                </a:moveTo>
                <a:lnTo>
                  <a:pt x="54150" y="60197"/>
                </a:lnTo>
                <a:lnTo>
                  <a:pt x="53528" y="60959"/>
                </a:lnTo>
                <a:lnTo>
                  <a:pt x="53233" y="63245"/>
                </a:lnTo>
                <a:lnTo>
                  <a:pt x="52626" y="67055"/>
                </a:lnTo>
                <a:lnTo>
                  <a:pt x="51623" y="70103"/>
                </a:lnTo>
                <a:lnTo>
                  <a:pt x="50185" y="71627"/>
                </a:lnTo>
                <a:lnTo>
                  <a:pt x="48194" y="74675"/>
                </a:lnTo>
                <a:lnTo>
                  <a:pt x="44708" y="76199"/>
                </a:lnTo>
                <a:lnTo>
                  <a:pt x="62377" y="76199"/>
                </a:lnTo>
                <a:lnTo>
                  <a:pt x="57994" y="71627"/>
                </a:lnTo>
                <a:lnTo>
                  <a:pt x="56851" y="62483"/>
                </a:lnTo>
                <a:lnTo>
                  <a:pt x="56576" y="60959"/>
                </a:lnTo>
                <a:lnTo>
                  <a:pt x="55946" y="60197"/>
                </a:lnTo>
                <a:lnTo>
                  <a:pt x="54995" y="59435"/>
                </a:lnTo>
                <a:close/>
              </a:path>
              <a:path w="90169" h="87630">
                <a:moveTo>
                  <a:pt x="69911" y="75437"/>
                </a:moveTo>
                <a:lnTo>
                  <a:pt x="62377" y="76199"/>
                </a:lnTo>
                <a:lnTo>
                  <a:pt x="78187" y="76199"/>
                </a:lnTo>
                <a:lnTo>
                  <a:pt x="69911" y="75437"/>
                </a:lnTo>
                <a:close/>
              </a:path>
              <a:path w="90169" h="87630">
                <a:moveTo>
                  <a:pt x="83106" y="45719"/>
                </a:moveTo>
                <a:lnTo>
                  <a:pt x="82378" y="45719"/>
                </a:lnTo>
                <a:lnTo>
                  <a:pt x="81808" y="46481"/>
                </a:lnTo>
                <a:lnTo>
                  <a:pt x="81009" y="48005"/>
                </a:lnTo>
                <a:lnTo>
                  <a:pt x="76007" y="57149"/>
                </a:lnTo>
                <a:lnTo>
                  <a:pt x="80198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7" y="76199"/>
                </a:lnTo>
                <a:lnTo>
                  <a:pt x="88651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2" y="54863"/>
                </a:lnTo>
                <a:lnTo>
                  <a:pt x="84630" y="48005"/>
                </a:lnTo>
                <a:lnTo>
                  <a:pt x="83713" y="46481"/>
                </a:lnTo>
                <a:lnTo>
                  <a:pt x="83106" y="45719"/>
                </a:lnTo>
                <a:close/>
              </a:path>
              <a:path w="90169" h="87630">
                <a:moveTo>
                  <a:pt x="54614" y="0"/>
                </a:moveTo>
                <a:lnTo>
                  <a:pt x="46670" y="8381"/>
                </a:lnTo>
                <a:lnTo>
                  <a:pt x="54614" y="16763"/>
                </a:lnTo>
                <a:lnTo>
                  <a:pt x="62566" y="8381"/>
                </a:lnTo>
                <a:lnTo>
                  <a:pt x="54614" y="0"/>
                </a:lnTo>
                <a:close/>
              </a:path>
              <a:path w="90169" h="87630">
                <a:moveTo>
                  <a:pt x="64245" y="17525"/>
                </a:moveTo>
                <a:lnTo>
                  <a:pt x="56089" y="25145"/>
                </a:lnTo>
                <a:lnTo>
                  <a:pt x="64245" y="33527"/>
                </a:lnTo>
                <a:lnTo>
                  <a:pt x="72329" y="25145"/>
                </a:lnTo>
                <a:lnTo>
                  <a:pt x="64245" y="17525"/>
                </a:lnTo>
                <a:close/>
              </a:path>
              <a:path w="90169" h="87630">
                <a:moveTo>
                  <a:pt x="45089" y="17525"/>
                </a:moveTo>
                <a:lnTo>
                  <a:pt x="36956" y="25145"/>
                </a:lnTo>
                <a:lnTo>
                  <a:pt x="45040" y="33527"/>
                </a:lnTo>
                <a:lnTo>
                  <a:pt x="53196" y="25145"/>
                </a:lnTo>
                <a:lnTo>
                  <a:pt x="4508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289560" y="3137905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7" y="85385"/>
                </a:lnTo>
                <a:lnTo>
                  <a:pt x="11783" y="95637"/>
                </a:lnTo>
                <a:lnTo>
                  <a:pt x="22163" y="99905"/>
                </a:lnTo>
                <a:lnTo>
                  <a:pt x="37162" y="101250"/>
                </a:lnTo>
                <a:lnTo>
                  <a:pt x="49465" y="99439"/>
                </a:lnTo>
                <a:lnTo>
                  <a:pt x="61914" y="95058"/>
                </a:lnTo>
                <a:lnTo>
                  <a:pt x="71453" y="88391"/>
                </a:lnTo>
                <a:lnTo>
                  <a:pt x="24704" y="88391"/>
                </a:lnTo>
                <a:lnTo>
                  <a:pt x="17608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901" y="71109"/>
                </a:lnTo>
                <a:lnTo>
                  <a:pt x="75331" y="72359"/>
                </a:lnTo>
                <a:lnTo>
                  <a:pt x="73664" y="76078"/>
                </a:lnTo>
                <a:lnTo>
                  <a:pt x="69424" y="79552"/>
                </a:lnTo>
                <a:lnTo>
                  <a:pt x="59507" y="84021"/>
                </a:lnTo>
                <a:lnTo>
                  <a:pt x="47589" y="87301"/>
                </a:lnTo>
                <a:lnTo>
                  <a:pt x="34183" y="88391"/>
                </a:lnTo>
                <a:lnTo>
                  <a:pt x="71453" y="88391"/>
                </a:lnTo>
                <a:lnTo>
                  <a:pt x="73085" y="87251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385327" y="309142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403860" y="315467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460248" y="3118093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69">
                <a:moveTo>
                  <a:pt x="7370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3" y="76411"/>
                </a:lnTo>
                <a:lnTo>
                  <a:pt x="26702" y="69853"/>
                </a:lnTo>
                <a:lnTo>
                  <a:pt x="27849" y="65531"/>
                </a:lnTo>
                <a:lnTo>
                  <a:pt x="18227" y="65531"/>
                </a:lnTo>
                <a:lnTo>
                  <a:pt x="7370" y="64769"/>
                </a:lnTo>
                <a:close/>
              </a:path>
              <a:path w="39369" h="77469">
                <a:moveTo>
                  <a:pt x="21991" y="33527"/>
                </a:moveTo>
                <a:lnTo>
                  <a:pt x="21037" y="33527"/>
                </a:lnTo>
                <a:lnTo>
                  <a:pt x="20573" y="35051"/>
                </a:lnTo>
                <a:lnTo>
                  <a:pt x="16084" y="45719"/>
                </a:lnTo>
                <a:lnTo>
                  <a:pt x="2114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9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78" y="35051"/>
                </a:lnTo>
                <a:lnTo>
                  <a:pt x="22610" y="34289"/>
                </a:lnTo>
                <a:lnTo>
                  <a:pt x="21991" y="33527"/>
                </a:lnTo>
                <a:close/>
              </a:path>
              <a:path w="39369" h="77469">
                <a:moveTo>
                  <a:pt x="30287" y="0"/>
                </a:moveTo>
                <a:lnTo>
                  <a:pt x="22037" y="8381"/>
                </a:lnTo>
                <a:lnTo>
                  <a:pt x="30800" y="16763"/>
                </a:lnTo>
                <a:lnTo>
                  <a:pt x="39099" y="9143"/>
                </a:lnTo>
                <a:lnTo>
                  <a:pt x="30287" y="0"/>
                </a:lnTo>
                <a:close/>
              </a:path>
              <a:path w="39369" h="77469">
                <a:moveTo>
                  <a:pt x="11810" y="0"/>
                </a:moveTo>
                <a:lnTo>
                  <a:pt x="3560" y="8381"/>
                </a:lnTo>
                <a:lnTo>
                  <a:pt x="12274" y="16763"/>
                </a:lnTo>
                <a:lnTo>
                  <a:pt x="20513" y="9143"/>
                </a:lnTo>
                <a:lnTo>
                  <a:pt x="11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564642" y="3182102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657605" y="3153908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780288" y="3153146"/>
            <a:ext cx="137160" cy="86360"/>
          </a:xfrm>
          <a:custGeom>
            <a:avLst/>
            <a:gdLst/>
            <a:ahLst/>
            <a:cxnLst/>
            <a:rect l="l" t="t" r="r" b="b"/>
            <a:pathLst>
              <a:path w="137160" h="86360">
                <a:moveTo>
                  <a:pt x="12466" y="31241"/>
                </a:moveTo>
                <a:lnTo>
                  <a:pt x="9954" y="31241"/>
                </a:lnTo>
                <a:lnTo>
                  <a:pt x="9000" y="32765"/>
                </a:lnTo>
                <a:lnTo>
                  <a:pt x="7178" y="35051"/>
                </a:lnTo>
                <a:lnTo>
                  <a:pt x="5382" y="38099"/>
                </a:lnTo>
                <a:lnTo>
                  <a:pt x="3617" y="41635"/>
                </a:lnTo>
                <a:lnTo>
                  <a:pt x="1225" y="47243"/>
                </a:lnTo>
                <a:lnTo>
                  <a:pt x="0" y="52486"/>
                </a:lnTo>
                <a:lnTo>
                  <a:pt x="0" y="66690"/>
                </a:lnTo>
                <a:lnTo>
                  <a:pt x="3322" y="73913"/>
                </a:lnTo>
                <a:lnTo>
                  <a:pt x="11237" y="80054"/>
                </a:lnTo>
                <a:lnTo>
                  <a:pt x="21640" y="84586"/>
                </a:lnTo>
                <a:lnTo>
                  <a:pt x="36305" y="86044"/>
                </a:lnTo>
                <a:lnTo>
                  <a:pt x="48717" y="84303"/>
                </a:lnTo>
                <a:lnTo>
                  <a:pt x="61005" y="79917"/>
                </a:lnTo>
                <a:lnTo>
                  <a:pt x="70589" y="73151"/>
                </a:lnTo>
                <a:lnTo>
                  <a:pt x="24572" y="73151"/>
                </a:lnTo>
                <a:lnTo>
                  <a:pt x="17574" y="70622"/>
                </a:lnTo>
                <a:lnTo>
                  <a:pt x="9381" y="61630"/>
                </a:lnTo>
                <a:lnTo>
                  <a:pt x="7619" y="57028"/>
                </a:lnTo>
                <a:lnTo>
                  <a:pt x="7619" y="46207"/>
                </a:lnTo>
                <a:lnTo>
                  <a:pt x="9083" y="40385"/>
                </a:lnTo>
                <a:lnTo>
                  <a:pt x="11999" y="34289"/>
                </a:lnTo>
                <a:lnTo>
                  <a:pt x="12323" y="33527"/>
                </a:lnTo>
                <a:lnTo>
                  <a:pt x="12466" y="32765"/>
                </a:lnTo>
                <a:lnTo>
                  <a:pt x="12466" y="31241"/>
                </a:lnTo>
                <a:close/>
              </a:path>
              <a:path w="137160" h="86360">
                <a:moveTo>
                  <a:pt x="68662" y="15239"/>
                </a:moveTo>
                <a:lnTo>
                  <a:pt x="68055" y="15239"/>
                </a:lnTo>
                <a:lnTo>
                  <a:pt x="67519" y="16001"/>
                </a:lnTo>
                <a:lnTo>
                  <a:pt x="66863" y="17525"/>
                </a:lnTo>
                <a:lnTo>
                  <a:pt x="62151" y="25907"/>
                </a:lnTo>
                <a:lnTo>
                  <a:pt x="74188" y="49956"/>
                </a:lnTo>
                <a:lnTo>
                  <a:pt x="74615" y="53492"/>
                </a:lnTo>
                <a:lnTo>
                  <a:pt x="74532" y="55869"/>
                </a:lnTo>
                <a:lnTo>
                  <a:pt x="73962" y="57119"/>
                </a:lnTo>
                <a:lnTo>
                  <a:pt x="72283" y="60838"/>
                </a:lnTo>
                <a:lnTo>
                  <a:pt x="68198" y="64312"/>
                </a:lnTo>
                <a:lnTo>
                  <a:pt x="59212" y="68577"/>
                </a:lnTo>
                <a:lnTo>
                  <a:pt x="47401" y="72011"/>
                </a:lnTo>
                <a:lnTo>
                  <a:pt x="33957" y="73151"/>
                </a:lnTo>
                <a:lnTo>
                  <a:pt x="70589" y="73151"/>
                </a:lnTo>
                <a:lnTo>
                  <a:pt x="79711" y="41147"/>
                </a:lnTo>
                <a:lnTo>
                  <a:pt x="97165" y="41147"/>
                </a:lnTo>
                <a:lnTo>
                  <a:pt x="99761" y="39623"/>
                </a:lnTo>
                <a:lnTo>
                  <a:pt x="103299" y="32003"/>
                </a:lnTo>
                <a:lnTo>
                  <a:pt x="134276" y="32003"/>
                </a:lnTo>
                <a:lnTo>
                  <a:pt x="134615" y="30479"/>
                </a:lnTo>
                <a:lnTo>
                  <a:pt x="82759" y="30479"/>
                </a:lnTo>
                <a:lnTo>
                  <a:pt x="79104" y="28955"/>
                </a:lnTo>
                <a:lnTo>
                  <a:pt x="76056" y="25145"/>
                </a:lnTo>
                <a:lnTo>
                  <a:pt x="74950" y="24383"/>
                </a:lnTo>
                <a:lnTo>
                  <a:pt x="72902" y="21335"/>
                </a:lnTo>
                <a:lnTo>
                  <a:pt x="69911" y="16763"/>
                </a:lnTo>
                <a:lnTo>
                  <a:pt x="69198" y="16001"/>
                </a:lnTo>
                <a:lnTo>
                  <a:pt x="68662" y="15239"/>
                </a:lnTo>
                <a:close/>
              </a:path>
              <a:path w="137160" h="86360">
                <a:moveTo>
                  <a:pt x="97165" y="41147"/>
                </a:moveTo>
                <a:lnTo>
                  <a:pt x="79711" y="41147"/>
                </a:lnTo>
                <a:lnTo>
                  <a:pt x="82616" y="42153"/>
                </a:lnTo>
                <a:lnTo>
                  <a:pt x="85283" y="42671"/>
                </a:lnTo>
                <a:lnTo>
                  <a:pt x="94570" y="42671"/>
                </a:lnTo>
                <a:lnTo>
                  <a:pt x="97165" y="41147"/>
                </a:lnTo>
                <a:close/>
              </a:path>
              <a:path w="137160" h="86360">
                <a:moveTo>
                  <a:pt x="134276" y="32003"/>
                </a:moveTo>
                <a:lnTo>
                  <a:pt x="103299" y="32003"/>
                </a:lnTo>
                <a:lnTo>
                  <a:pt x="105857" y="38861"/>
                </a:lnTo>
                <a:lnTo>
                  <a:pt x="110727" y="41909"/>
                </a:lnTo>
                <a:lnTo>
                  <a:pt x="123249" y="41427"/>
                </a:lnTo>
                <a:lnTo>
                  <a:pt x="133687" y="34648"/>
                </a:lnTo>
                <a:lnTo>
                  <a:pt x="134276" y="32003"/>
                </a:lnTo>
                <a:close/>
              </a:path>
              <a:path w="137160" h="86360">
                <a:moveTo>
                  <a:pt x="86999" y="29717"/>
                </a:moveTo>
                <a:lnTo>
                  <a:pt x="82759" y="30479"/>
                </a:lnTo>
                <a:lnTo>
                  <a:pt x="91820" y="30479"/>
                </a:lnTo>
                <a:lnTo>
                  <a:pt x="86999" y="29717"/>
                </a:lnTo>
                <a:close/>
              </a:path>
              <a:path w="137160" h="86360">
                <a:moveTo>
                  <a:pt x="102763" y="12953"/>
                </a:moveTo>
                <a:lnTo>
                  <a:pt x="101809" y="13715"/>
                </a:lnTo>
                <a:lnTo>
                  <a:pt x="101153" y="14477"/>
                </a:lnTo>
                <a:lnTo>
                  <a:pt x="100772" y="16763"/>
                </a:lnTo>
                <a:lnTo>
                  <a:pt x="99904" y="21335"/>
                </a:lnTo>
                <a:lnTo>
                  <a:pt x="98810" y="24383"/>
                </a:lnTo>
                <a:lnTo>
                  <a:pt x="97392" y="25907"/>
                </a:lnTo>
                <a:lnTo>
                  <a:pt x="95298" y="28955"/>
                </a:lnTo>
                <a:lnTo>
                  <a:pt x="91820" y="30479"/>
                </a:lnTo>
                <a:lnTo>
                  <a:pt x="115525" y="30479"/>
                </a:lnTo>
                <a:lnTo>
                  <a:pt x="111572" y="28955"/>
                </a:lnTo>
                <a:lnTo>
                  <a:pt x="109097" y="27431"/>
                </a:lnTo>
                <a:lnTo>
                  <a:pt x="106619" y="25145"/>
                </a:lnTo>
                <a:lnTo>
                  <a:pt x="105049" y="21335"/>
                </a:lnTo>
                <a:lnTo>
                  <a:pt x="104393" y="16001"/>
                </a:lnTo>
                <a:lnTo>
                  <a:pt x="104201" y="14477"/>
                </a:lnTo>
                <a:lnTo>
                  <a:pt x="103631" y="13715"/>
                </a:lnTo>
                <a:lnTo>
                  <a:pt x="102763" y="12953"/>
                </a:lnTo>
                <a:close/>
              </a:path>
              <a:path w="137160" h="86360">
                <a:moveTo>
                  <a:pt x="120908" y="29717"/>
                </a:moveTo>
                <a:lnTo>
                  <a:pt x="115525" y="30479"/>
                </a:lnTo>
                <a:lnTo>
                  <a:pt x="123194" y="30479"/>
                </a:lnTo>
                <a:lnTo>
                  <a:pt x="120908" y="29717"/>
                </a:lnTo>
                <a:close/>
              </a:path>
              <a:path w="137160" h="86360">
                <a:moveTo>
                  <a:pt x="131112" y="761"/>
                </a:moveTo>
                <a:lnTo>
                  <a:pt x="129588" y="761"/>
                </a:lnTo>
                <a:lnTo>
                  <a:pt x="129015" y="2285"/>
                </a:lnTo>
                <a:lnTo>
                  <a:pt x="123383" y="11429"/>
                </a:lnTo>
                <a:lnTo>
                  <a:pt x="127491" y="16001"/>
                </a:lnTo>
                <a:lnTo>
                  <a:pt x="129539" y="19811"/>
                </a:lnTo>
                <a:lnTo>
                  <a:pt x="129539" y="25145"/>
                </a:lnTo>
                <a:lnTo>
                  <a:pt x="128634" y="27431"/>
                </a:lnTo>
                <a:lnTo>
                  <a:pt x="126729" y="28193"/>
                </a:lnTo>
                <a:lnTo>
                  <a:pt x="125099" y="29717"/>
                </a:lnTo>
                <a:lnTo>
                  <a:pt x="123194" y="30479"/>
                </a:lnTo>
                <a:lnTo>
                  <a:pt x="134615" y="30479"/>
                </a:lnTo>
                <a:lnTo>
                  <a:pt x="137159" y="19049"/>
                </a:lnTo>
                <a:lnTo>
                  <a:pt x="137159" y="12953"/>
                </a:lnTo>
                <a:lnTo>
                  <a:pt x="135337" y="7619"/>
                </a:lnTo>
                <a:lnTo>
                  <a:pt x="131682" y="1523"/>
                </a:lnTo>
                <a:lnTo>
                  <a:pt x="131112" y="761"/>
                </a:lnTo>
                <a:close/>
              </a:path>
              <a:path w="137160" h="86360">
                <a:moveTo>
                  <a:pt x="130301" y="0"/>
                </a:moveTo>
                <a:lnTo>
                  <a:pt x="130003" y="761"/>
                </a:lnTo>
                <a:lnTo>
                  <a:pt x="130682" y="761"/>
                </a:lnTo>
                <a:lnTo>
                  <a:pt x="1303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922020" y="316838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985266" y="3131048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104144" y="3153146"/>
            <a:ext cx="137160" cy="86360"/>
          </a:xfrm>
          <a:custGeom>
            <a:avLst/>
            <a:gdLst/>
            <a:ahLst/>
            <a:cxnLst/>
            <a:rect l="l" t="t" r="r" b="b"/>
            <a:pathLst>
              <a:path w="137160" h="86360">
                <a:moveTo>
                  <a:pt x="12466" y="31241"/>
                </a:moveTo>
                <a:lnTo>
                  <a:pt x="9936" y="31241"/>
                </a:lnTo>
                <a:lnTo>
                  <a:pt x="8991" y="32765"/>
                </a:lnTo>
                <a:lnTo>
                  <a:pt x="7162" y="35051"/>
                </a:lnTo>
                <a:lnTo>
                  <a:pt x="5364" y="38099"/>
                </a:lnTo>
                <a:lnTo>
                  <a:pt x="3627" y="41635"/>
                </a:lnTo>
                <a:lnTo>
                  <a:pt x="1219" y="47243"/>
                </a:lnTo>
                <a:lnTo>
                  <a:pt x="0" y="52486"/>
                </a:lnTo>
                <a:lnTo>
                  <a:pt x="0" y="66690"/>
                </a:lnTo>
                <a:lnTo>
                  <a:pt x="3322" y="73913"/>
                </a:lnTo>
                <a:lnTo>
                  <a:pt x="11221" y="80056"/>
                </a:lnTo>
                <a:lnTo>
                  <a:pt x="21634" y="84587"/>
                </a:lnTo>
                <a:lnTo>
                  <a:pt x="36291" y="86045"/>
                </a:lnTo>
                <a:lnTo>
                  <a:pt x="48706" y="84306"/>
                </a:lnTo>
                <a:lnTo>
                  <a:pt x="60990" y="79921"/>
                </a:lnTo>
                <a:lnTo>
                  <a:pt x="70586" y="73151"/>
                </a:lnTo>
                <a:lnTo>
                  <a:pt x="24566" y="73151"/>
                </a:lnTo>
                <a:lnTo>
                  <a:pt x="17556" y="70622"/>
                </a:lnTo>
                <a:lnTo>
                  <a:pt x="9387" y="61630"/>
                </a:lnTo>
                <a:lnTo>
                  <a:pt x="7619" y="57028"/>
                </a:lnTo>
                <a:lnTo>
                  <a:pt x="7619" y="46207"/>
                </a:lnTo>
                <a:lnTo>
                  <a:pt x="9083" y="40385"/>
                </a:lnTo>
                <a:lnTo>
                  <a:pt x="12009" y="34289"/>
                </a:lnTo>
                <a:lnTo>
                  <a:pt x="12313" y="33527"/>
                </a:lnTo>
                <a:lnTo>
                  <a:pt x="12466" y="32765"/>
                </a:lnTo>
                <a:lnTo>
                  <a:pt x="12466" y="31241"/>
                </a:lnTo>
                <a:close/>
              </a:path>
              <a:path w="137160" h="86360">
                <a:moveTo>
                  <a:pt x="68671" y="15239"/>
                </a:moveTo>
                <a:lnTo>
                  <a:pt x="68061" y="15239"/>
                </a:lnTo>
                <a:lnTo>
                  <a:pt x="67513" y="16001"/>
                </a:lnTo>
                <a:lnTo>
                  <a:pt x="66873" y="17525"/>
                </a:lnTo>
                <a:lnTo>
                  <a:pt x="62148" y="25907"/>
                </a:lnTo>
                <a:lnTo>
                  <a:pt x="74188" y="49956"/>
                </a:lnTo>
                <a:lnTo>
                  <a:pt x="74615" y="53492"/>
                </a:lnTo>
                <a:lnTo>
                  <a:pt x="74523" y="55869"/>
                </a:lnTo>
                <a:lnTo>
                  <a:pt x="73944" y="57119"/>
                </a:lnTo>
                <a:lnTo>
                  <a:pt x="72268" y="60838"/>
                </a:lnTo>
                <a:lnTo>
                  <a:pt x="68183" y="64312"/>
                </a:lnTo>
                <a:lnTo>
                  <a:pt x="59208" y="68578"/>
                </a:lnTo>
                <a:lnTo>
                  <a:pt x="47391" y="72011"/>
                </a:lnTo>
                <a:lnTo>
                  <a:pt x="33954" y="73151"/>
                </a:lnTo>
                <a:lnTo>
                  <a:pt x="70586" y="73151"/>
                </a:lnTo>
                <a:lnTo>
                  <a:pt x="79705" y="41147"/>
                </a:lnTo>
                <a:lnTo>
                  <a:pt x="97170" y="41147"/>
                </a:lnTo>
                <a:lnTo>
                  <a:pt x="99761" y="39623"/>
                </a:lnTo>
                <a:lnTo>
                  <a:pt x="103296" y="32003"/>
                </a:lnTo>
                <a:lnTo>
                  <a:pt x="134275" y="32003"/>
                </a:lnTo>
                <a:lnTo>
                  <a:pt x="134614" y="30479"/>
                </a:lnTo>
                <a:lnTo>
                  <a:pt x="82753" y="30479"/>
                </a:lnTo>
                <a:lnTo>
                  <a:pt x="79095" y="28955"/>
                </a:lnTo>
                <a:lnTo>
                  <a:pt x="76047" y="25145"/>
                </a:lnTo>
                <a:lnTo>
                  <a:pt x="74950" y="24383"/>
                </a:lnTo>
                <a:lnTo>
                  <a:pt x="72908" y="21335"/>
                </a:lnTo>
                <a:lnTo>
                  <a:pt x="69921" y="16763"/>
                </a:lnTo>
                <a:lnTo>
                  <a:pt x="69189" y="16001"/>
                </a:lnTo>
                <a:lnTo>
                  <a:pt x="68671" y="15239"/>
                </a:lnTo>
                <a:close/>
              </a:path>
              <a:path w="137160" h="86360">
                <a:moveTo>
                  <a:pt x="97170" y="41147"/>
                </a:moveTo>
                <a:lnTo>
                  <a:pt x="79705" y="41147"/>
                </a:lnTo>
                <a:lnTo>
                  <a:pt x="82600" y="42153"/>
                </a:lnTo>
                <a:lnTo>
                  <a:pt x="85283" y="42671"/>
                </a:lnTo>
                <a:lnTo>
                  <a:pt x="94579" y="42671"/>
                </a:lnTo>
                <a:lnTo>
                  <a:pt x="97170" y="41147"/>
                </a:lnTo>
                <a:close/>
              </a:path>
              <a:path w="137160" h="86360">
                <a:moveTo>
                  <a:pt x="134275" y="32003"/>
                </a:moveTo>
                <a:lnTo>
                  <a:pt x="103296" y="32003"/>
                </a:lnTo>
                <a:lnTo>
                  <a:pt x="105857" y="38861"/>
                </a:lnTo>
                <a:lnTo>
                  <a:pt x="110733" y="41909"/>
                </a:lnTo>
                <a:lnTo>
                  <a:pt x="123248" y="41426"/>
                </a:lnTo>
                <a:lnTo>
                  <a:pt x="133686" y="34647"/>
                </a:lnTo>
                <a:lnTo>
                  <a:pt x="134275" y="32003"/>
                </a:lnTo>
                <a:close/>
              </a:path>
              <a:path w="137160" h="86360">
                <a:moveTo>
                  <a:pt x="86989" y="29717"/>
                </a:moveTo>
                <a:lnTo>
                  <a:pt x="82753" y="30479"/>
                </a:lnTo>
                <a:lnTo>
                  <a:pt x="91805" y="30479"/>
                </a:lnTo>
                <a:lnTo>
                  <a:pt x="86989" y="29717"/>
                </a:lnTo>
                <a:close/>
              </a:path>
              <a:path w="137160" h="86360">
                <a:moveTo>
                  <a:pt x="102748" y="12953"/>
                </a:moveTo>
                <a:lnTo>
                  <a:pt x="101803" y="13715"/>
                </a:lnTo>
                <a:lnTo>
                  <a:pt x="101163" y="14477"/>
                </a:lnTo>
                <a:lnTo>
                  <a:pt x="100766" y="16763"/>
                </a:lnTo>
                <a:lnTo>
                  <a:pt x="99913" y="21335"/>
                </a:lnTo>
                <a:lnTo>
                  <a:pt x="98816" y="24383"/>
                </a:lnTo>
                <a:lnTo>
                  <a:pt x="97383" y="25907"/>
                </a:lnTo>
                <a:lnTo>
                  <a:pt x="95280" y="28955"/>
                </a:lnTo>
                <a:lnTo>
                  <a:pt x="91805" y="30479"/>
                </a:lnTo>
                <a:lnTo>
                  <a:pt x="115519" y="30479"/>
                </a:lnTo>
                <a:lnTo>
                  <a:pt x="111556" y="28955"/>
                </a:lnTo>
                <a:lnTo>
                  <a:pt x="109087" y="27431"/>
                </a:lnTo>
                <a:lnTo>
                  <a:pt x="106619" y="25145"/>
                </a:lnTo>
                <a:lnTo>
                  <a:pt x="105034" y="21335"/>
                </a:lnTo>
                <a:lnTo>
                  <a:pt x="104211" y="14477"/>
                </a:lnTo>
                <a:lnTo>
                  <a:pt x="103631" y="13715"/>
                </a:lnTo>
                <a:lnTo>
                  <a:pt x="102748" y="12953"/>
                </a:lnTo>
                <a:close/>
              </a:path>
              <a:path w="137160" h="86360">
                <a:moveTo>
                  <a:pt x="120914" y="29717"/>
                </a:moveTo>
                <a:lnTo>
                  <a:pt x="115519" y="30479"/>
                </a:lnTo>
                <a:lnTo>
                  <a:pt x="123200" y="30479"/>
                </a:lnTo>
                <a:lnTo>
                  <a:pt x="120914" y="29717"/>
                </a:lnTo>
                <a:close/>
              </a:path>
              <a:path w="137160" h="86360">
                <a:moveTo>
                  <a:pt x="131094" y="761"/>
                </a:moveTo>
                <a:lnTo>
                  <a:pt x="129570" y="761"/>
                </a:lnTo>
                <a:lnTo>
                  <a:pt x="129021" y="2285"/>
                </a:lnTo>
                <a:lnTo>
                  <a:pt x="123383" y="11429"/>
                </a:lnTo>
                <a:lnTo>
                  <a:pt x="127497" y="16001"/>
                </a:lnTo>
                <a:lnTo>
                  <a:pt x="129539" y="19811"/>
                </a:lnTo>
                <a:lnTo>
                  <a:pt x="129539" y="25145"/>
                </a:lnTo>
                <a:lnTo>
                  <a:pt x="128625" y="27431"/>
                </a:lnTo>
                <a:lnTo>
                  <a:pt x="126735" y="28193"/>
                </a:lnTo>
                <a:lnTo>
                  <a:pt x="125089" y="29717"/>
                </a:lnTo>
                <a:lnTo>
                  <a:pt x="123200" y="30479"/>
                </a:lnTo>
                <a:lnTo>
                  <a:pt x="134614" y="30479"/>
                </a:lnTo>
                <a:lnTo>
                  <a:pt x="137159" y="19049"/>
                </a:lnTo>
                <a:lnTo>
                  <a:pt x="137159" y="12953"/>
                </a:lnTo>
                <a:lnTo>
                  <a:pt x="135331" y="7619"/>
                </a:lnTo>
                <a:lnTo>
                  <a:pt x="131673" y="1523"/>
                </a:lnTo>
                <a:lnTo>
                  <a:pt x="131094" y="761"/>
                </a:lnTo>
                <a:close/>
              </a:path>
              <a:path w="137160" h="86360">
                <a:moveTo>
                  <a:pt x="130301" y="0"/>
                </a:moveTo>
                <a:lnTo>
                  <a:pt x="129997" y="761"/>
                </a:lnTo>
                <a:lnTo>
                  <a:pt x="130667" y="761"/>
                </a:lnTo>
                <a:lnTo>
                  <a:pt x="1303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246516" y="3093710"/>
            <a:ext cx="95885" cy="111125"/>
          </a:xfrm>
          <a:custGeom>
            <a:avLst/>
            <a:gdLst/>
            <a:ahLst/>
            <a:cxnLst/>
            <a:rect l="l" t="t" r="r" b="b"/>
            <a:pathLst>
              <a:path w="95885" h="111125">
                <a:moveTo>
                  <a:pt x="2255" y="11429"/>
                </a:moveTo>
                <a:lnTo>
                  <a:pt x="1523" y="11429"/>
                </a:lnTo>
                <a:lnTo>
                  <a:pt x="1310" y="12191"/>
                </a:lnTo>
                <a:lnTo>
                  <a:pt x="1127" y="13715"/>
                </a:lnTo>
                <a:lnTo>
                  <a:pt x="365" y="19049"/>
                </a:lnTo>
                <a:lnTo>
                  <a:pt x="0" y="22097"/>
                </a:lnTo>
                <a:lnTo>
                  <a:pt x="121" y="24383"/>
                </a:lnTo>
                <a:lnTo>
                  <a:pt x="152" y="25907"/>
                </a:lnTo>
                <a:lnTo>
                  <a:pt x="1920" y="28193"/>
                </a:lnTo>
                <a:lnTo>
                  <a:pt x="5394" y="31241"/>
                </a:lnTo>
                <a:lnTo>
                  <a:pt x="7437" y="33527"/>
                </a:lnTo>
                <a:lnTo>
                  <a:pt x="9905" y="35813"/>
                </a:lnTo>
                <a:lnTo>
                  <a:pt x="12832" y="38099"/>
                </a:lnTo>
                <a:lnTo>
                  <a:pt x="21473" y="40552"/>
                </a:lnTo>
                <a:lnTo>
                  <a:pt x="30072" y="48897"/>
                </a:lnTo>
                <a:lnTo>
                  <a:pt x="39031" y="59479"/>
                </a:lnTo>
                <a:lnTo>
                  <a:pt x="44671" y="70751"/>
                </a:lnTo>
                <a:lnTo>
                  <a:pt x="47787" y="83729"/>
                </a:lnTo>
                <a:lnTo>
                  <a:pt x="38041" y="92630"/>
                </a:lnTo>
                <a:lnTo>
                  <a:pt x="27736" y="99059"/>
                </a:lnTo>
                <a:lnTo>
                  <a:pt x="23561" y="100583"/>
                </a:lnTo>
                <a:lnTo>
                  <a:pt x="19263" y="102443"/>
                </a:lnTo>
                <a:lnTo>
                  <a:pt x="14965" y="104393"/>
                </a:lnTo>
                <a:lnTo>
                  <a:pt x="8199" y="107685"/>
                </a:lnTo>
                <a:lnTo>
                  <a:pt x="4815" y="109545"/>
                </a:lnTo>
                <a:lnTo>
                  <a:pt x="4815" y="110398"/>
                </a:lnTo>
                <a:lnTo>
                  <a:pt x="6035" y="110581"/>
                </a:lnTo>
                <a:lnTo>
                  <a:pt x="14323" y="110293"/>
                </a:lnTo>
                <a:lnTo>
                  <a:pt x="55079" y="88522"/>
                </a:lnTo>
                <a:lnTo>
                  <a:pt x="63659" y="73151"/>
                </a:lnTo>
                <a:lnTo>
                  <a:pt x="57302" y="73151"/>
                </a:lnTo>
                <a:lnTo>
                  <a:pt x="52021" y="72488"/>
                </a:lnTo>
                <a:lnTo>
                  <a:pt x="33848" y="38552"/>
                </a:lnTo>
                <a:lnTo>
                  <a:pt x="4389" y="12953"/>
                </a:lnTo>
                <a:lnTo>
                  <a:pt x="3047" y="12191"/>
                </a:lnTo>
                <a:lnTo>
                  <a:pt x="2255" y="11429"/>
                </a:lnTo>
                <a:close/>
              </a:path>
              <a:path w="95885" h="111125">
                <a:moveTo>
                  <a:pt x="76686" y="63245"/>
                </a:moveTo>
                <a:lnTo>
                  <a:pt x="68183" y="63245"/>
                </a:lnTo>
                <a:lnTo>
                  <a:pt x="68549" y="67817"/>
                </a:lnTo>
                <a:lnTo>
                  <a:pt x="68701" y="70865"/>
                </a:lnTo>
                <a:lnTo>
                  <a:pt x="70155" y="86354"/>
                </a:lnTo>
                <a:lnTo>
                  <a:pt x="76834" y="97635"/>
                </a:lnTo>
                <a:lnTo>
                  <a:pt x="88940" y="101345"/>
                </a:lnTo>
                <a:lnTo>
                  <a:pt x="95371" y="101345"/>
                </a:lnTo>
                <a:lnTo>
                  <a:pt x="95371" y="89153"/>
                </a:lnTo>
                <a:lnTo>
                  <a:pt x="82568" y="87520"/>
                </a:lnTo>
                <a:lnTo>
                  <a:pt x="77842" y="77901"/>
                </a:lnTo>
                <a:lnTo>
                  <a:pt x="76686" y="63245"/>
                </a:lnTo>
                <a:close/>
              </a:path>
              <a:path w="95885" h="111125">
                <a:moveTo>
                  <a:pt x="74310" y="0"/>
                </a:moveTo>
                <a:lnTo>
                  <a:pt x="65731" y="16130"/>
                </a:lnTo>
                <a:lnTo>
                  <a:pt x="66642" y="29058"/>
                </a:lnTo>
                <a:lnTo>
                  <a:pt x="67177" y="41147"/>
                </a:lnTo>
                <a:lnTo>
                  <a:pt x="67360" y="47243"/>
                </a:lnTo>
                <a:lnTo>
                  <a:pt x="66019" y="53339"/>
                </a:lnTo>
                <a:lnTo>
                  <a:pt x="63185" y="60197"/>
                </a:lnTo>
                <a:lnTo>
                  <a:pt x="60594" y="67055"/>
                </a:lnTo>
                <a:lnTo>
                  <a:pt x="57302" y="73151"/>
                </a:lnTo>
                <a:lnTo>
                  <a:pt x="63659" y="73151"/>
                </a:lnTo>
                <a:lnTo>
                  <a:pt x="68183" y="63245"/>
                </a:lnTo>
                <a:lnTo>
                  <a:pt x="76686" y="63245"/>
                </a:lnTo>
                <a:lnTo>
                  <a:pt x="76125" y="56123"/>
                </a:lnTo>
                <a:lnTo>
                  <a:pt x="75853" y="38099"/>
                </a:lnTo>
                <a:lnTo>
                  <a:pt x="75541" y="23800"/>
                </a:lnTo>
                <a:lnTo>
                  <a:pt x="75178" y="12620"/>
                </a:lnTo>
                <a:lnTo>
                  <a:pt x="74768" y="4702"/>
                </a:lnTo>
                <a:lnTo>
                  <a:pt x="743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337316" y="3095233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30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30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461522" y="316838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524006" y="3131048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642878" y="3137905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8" y="85385"/>
                </a:lnTo>
                <a:lnTo>
                  <a:pt x="11789" y="95634"/>
                </a:lnTo>
                <a:lnTo>
                  <a:pt x="22165" y="99905"/>
                </a:lnTo>
                <a:lnTo>
                  <a:pt x="37165" y="101250"/>
                </a:lnTo>
                <a:lnTo>
                  <a:pt x="49463" y="99436"/>
                </a:lnTo>
                <a:lnTo>
                  <a:pt x="61916" y="95054"/>
                </a:lnTo>
                <a:lnTo>
                  <a:pt x="71448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8" y="88391"/>
                </a:lnTo>
                <a:lnTo>
                  <a:pt x="73084" y="87248"/>
                </a:lnTo>
                <a:lnTo>
                  <a:pt x="7949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734318" y="3076183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7" y="121157"/>
                </a:lnTo>
                <a:lnTo>
                  <a:pt x="2157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5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3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7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7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5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5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825757" y="3129524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888759" y="309142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965966" y="3144764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46" y="49529"/>
                </a:lnTo>
                <a:lnTo>
                  <a:pt x="1185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2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42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020068" y="3131048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086010" y="30937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110745" y="3105139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69">
                <a:moveTo>
                  <a:pt x="5029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75" y="89915"/>
                </a:lnTo>
                <a:lnTo>
                  <a:pt x="18287" y="89153"/>
                </a:lnTo>
                <a:lnTo>
                  <a:pt x="23500" y="87629"/>
                </a:lnTo>
                <a:lnTo>
                  <a:pt x="27614" y="86867"/>
                </a:lnTo>
                <a:lnTo>
                  <a:pt x="30845" y="85343"/>
                </a:lnTo>
                <a:lnTo>
                  <a:pt x="33223" y="83057"/>
                </a:lnTo>
                <a:lnTo>
                  <a:pt x="62910" y="83057"/>
                </a:lnTo>
                <a:lnTo>
                  <a:pt x="62910" y="78485"/>
                </a:lnTo>
                <a:lnTo>
                  <a:pt x="13533" y="78485"/>
                </a:lnTo>
                <a:lnTo>
                  <a:pt x="5029" y="77723"/>
                </a:lnTo>
                <a:close/>
              </a:path>
              <a:path w="63500" h="90169">
                <a:moveTo>
                  <a:pt x="62910" y="83057"/>
                </a:moveTo>
                <a:lnTo>
                  <a:pt x="33223" y="83057"/>
                </a:lnTo>
                <a:lnTo>
                  <a:pt x="35631" y="85343"/>
                </a:lnTo>
                <a:lnTo>
                  <a:pt x="39471" y="86867"/>
                </a:lnTo>
                <a:lnTo>
                  <a:pt x="44805" y="88391"/>
                </a:lnTo>
                <a:lnTo>
                  <a:pt x="49651" y="89306"/>
                </a:lnTo>
                <a:lnTo>
                  <a:pt x="53858" y="89915"/>
                </a:lnTo>
                <a:lnTo>
                  <a:pt x="62910" y="89915"/>
                </a:lnTo>
                <a:lnTo>
                  <a:pt x="62910" y="83057"/>
                </a:lnTo>
                <a:close/>
              </a:path>
              <a:path w="63500" h="90169">
                <a:moveTo>
                  <a:pt x="35509" y="36575"/>
                </a:moveTo>
                <a:lnTo>
                  <a:pt x="30297" y="37337"/>
                </a:lnTo>
                <a:lnTo>
                  <a:pt x="25572" y="40385"/>
                </a:lnTo>
                <a:lnTo>
                  <a:pt x="21366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40" y="76199"/>
                </a:lnTo>
                <a:lnTo>
                  <a:pt x="19049" y="77723"/>
                </a:lnTo>
                <a:lnTo>
                  <a:pt x="13533" y="78485"/>
                </a:lnTo>
                <a:lnTo>
                  <a:pt x="50932" y="78485"/>
                </a:lnTo>
                <a:lnTo>
                  <a:pt x="45811" y="77723"/>
                </a:lnTo>
                <a:lnTo>
                  <a:pt x="43251" y="76199"/>
                </a:lnTo>
                <a:lnTo>
                  <a:pt x="45232" y="74675"/>
                </a:lnTo>
                <a:lnTo>
                  <a:pt x="46725" y="73151"/>
                </a:lnTo>
                <a:lnTo>
                  <a:pt x="47355" y="71627"/>
                </a:lnTo>
                <a:lnTo>
                  <a:pt x="31333" y="71627"/>
                </a:lnTo>
                <a:lnTo>
                  <a:pt x="28834" y="70103"/>
                </a:lnTo>
                <a:lnTo>
                  <a:pt x="26609" y="67817"/>
                </a:lnTo>
                <a:lnTo>
                  <a:pt x="24048" y="65531"/>
                </a:lnTo>
                <a:lnTo>
                  <a:pt x="22799" y="63245"/>
                </a:lnTo>
                <a:lnTo>
                  <a:pt x="22859" y="60197"/>
                </a:lnTo>
                <a:lnTo>
                  <a:pt x="22890" y="57911"/>
                </a:lnTo>
                <a:lnTo>
                  <a:pt x="24231" y="55625"/>
                </a:lnTo>
                <a:lnTo>
                  <a:pt x="26791" y="52577"/>
                </a:lnTo>
                <a:lnTo>
                  <a:pt x="29382" y="50291"/>
                </a:lnTo>
                <a:lnTo>
                  <a:pt x="31851" y="48767"/>
                </a:lnTo>
                <a:lnTo>
                  <a:pt x="48780" y="48767"/>
                </a:lnTo>
                <a:lnTo>
                  <a:pt x="47122" y="45719"/>
                </a:lnTo>
                <a:lnTo>
                  <a:pt x="44470" y="39623"/>
                </a:lnTo>
                <a:lnTo>
                  <a:pt x="40629" y="37337"/>
                </a:lnTo>
                <a:lnTo>
                  <a:pt x="35509" y="36575"/>
                </a:lnTo>
                <a:close/>
              </a:path>
              <a:path w="63500" h="90169">
                <a:moveTo>
                  <a:pt x="62910" y="77723"/>
                </a:moveTo>
                <a:lnTo>
                  <a:pt x="58552" y="77723"/>
                </a:lnTo>
                <a:lnTo>
                  <a:pt x="50932" y="78485"/>
                </a:lnTo>
                <a:lnTo>
                  <a:pt x="62910" y="78485"/>
                </a:lnTo>
                <a:lnTo>
                  <a:pt x="62910" y="77723"/>
                </a:lnTo>
                <a:close/>
              </a:path>
              <a:path w="63500" h="90169">
                <a:moveTo>
                  <a:pt x="48780" y="48767"/>
                </a:moveTo>
                <a:lnTo>
                  <a:pt x="34168" y="48767"/>
                </a:lnTo>
                <a:lnTo>
                  <a:pt x="36606" y="49529"/>
                </a:lnTo>
                <a:lnTo>
                  <a:pt x="38892" y="51053"/>
                </a:lnTo>
                <a:lnTo>
                  <a:pt x="41026" y="54101"/>
                </a:lnTo>
                <a:lnTo>
                  <a:pt x="43129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098" y="67055"/>
                </a:lnTo>
                <a:lnTo>
                  <a:pt x="40812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55" y="71627"/>
                </a:lnTo>
                <a:lnTo>
                  <a:pt x="47670" y="70865"/>
                </a:lnTo>
                <a:lnTo>
                  <a:pt x="49469" y="67817"/>
                </a:lnTo>
                <a:lnTo>
                  <a:pt x="50322" y="64769"/>
                </a:lnTo>
                <a:lnTo>
                  <a:pt x="50291" y="60959"/>
                </a:lnTo>
                <a:lnTo>
                  <a:pt x="50231" y="54863"/>
                </a:lnTo>
                <a:lnTo>
                  <a:pt x="49194" y="49529"/>
                </a:lnTo>
                <a:lnTo>
                  <a:pt x="48780" y="48767"/>
                </a:lnTo>
                <a:close/>
              </a:path>
              <a:path w="63500" h="90169">
                <a:moveTo>
                  <a:pt x="32308" y="0"/>
                </a:moveTo>
                <a:lnTo>
                  <a:pt x="23713" y="9143"/>
                </a:lnTo>
                <a:lnTo>
                  <a:pt x="32308" y="17525"/>
                </a:lnTo>
                <a:lnTo>
                  <a:pt x="40904" y="9143"/>
                </a:lnTo>
                <a:lnTo>
                  <a:pt x="323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169419" y="3123427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5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5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5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5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5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5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23522" y="3153146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325385" y="309142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404526" y="30937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429262" y="3150860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525274" y="3095233"/>
            <a:ext cx="798027" cy="14392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387857" y="3182102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480822" y="3115046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517398" y="315467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573024" y="3130286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69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69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5" h="64769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69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5" h="64769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27125" y="3095996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89" h="99060">
                <a:moveTo>
                  <a:pt x="46481" y="71627"/>
                </a:moveTo>
                <a:lnTo>
                  <a:pt x="40203" y="71627"/>
                </a:lnTo>
                <a:lnTo>
                  <a:pt x="40843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26" y="77723"/>
                </a:lnTo>
                <a:lnTo>
                  <a:pt x="38775" y="81175"/>
                </a:lnTo>
                <a:lnTo>
                  <a:pt x="28723" y="85755"/>
                </a:lnTo>
                <a:lnTo>
                  <a:pt x="10698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5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89" h="99060">
                <a:moveTo>
                  <a:pt x="27828" y="32765"/>
                </a:moveTo>
                <a:lnTo>
                  <a:pt x="22555" y="33527"/>
                </a:lnTo>
                <a:lnTo>
                  <a:pt x="18227" y="36575"/>
                </a:lnTo>
                <a:lnTo>
                  <a:pt x="14782" y="43433"/>
                </a:lnTo>
                <a:lnTo>
                  <a:pt x="12009" y="48767"/>
                </a:lnTo>
                <a:lnTo>
                  <a:pt x="10607" y="54101"/>
                </a:lnTo>
                <a:lnTo>
                  <a:pt x="10667" y="60197"/>
                </a:lnTo>
                <a:lnTo>
                  <a:pt x="10698" y="68579"/>
                </a:lnTo>
                <a:lnTo>
                  <a:pt x="15758" y="73151"/>
                </a:lnTo>
                <a:lnTo>
                  <a:pt x="25847" y="72389"/>
                </a:lnTo>
                <a:lnTo>
                  <a:pt x="35631" y="72389"/>
                </a:lnTo>
                <a:lnTo>
                  <a:pt x="4020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49" y="66298"/>
                </a:lnTo>
                <a:lnTo>
                  <a:pt x="45756" y="60959"/>
                </a:lnTo>
                <a:lnTo>
                  <a:pt x="30845" y="60959"/>
                </a:lnTo>
                <a:lnTo>
                  <a:pt x="27797" y="60197"/>
                </a:lnTo>
                <a:lnTo>
                  <a:pt x="20878" y="60197"/>
                </a:lnTo>
                <a:lnTo>
                  <a:pt x="17465" y="57911"/>
                </a:lnTo>
                <a:lnTo>
                  <a:pt x="17525" y="54101"/>
                </a:lnTo>
                <a:lnTo>
                  <a:pt x="17556" y="51815"/>
                </a:lnTo>
                <a:lnTo>
                  <a:pt x="25907" y="45719"/>
                </a:lnTo>
                <a:lnTo>
                  <a:pt x="41849" y="45719"/>
                </a:lnTo>
                <a:lnTo>
                  <a:pt x="40325" y="41909"/>
                </a:lnTo>
                <a:lnTo>
                  <a:pt x="36697" y="36575"/>
                </a:lnTo>
                <a:lnTo>
                  <a:pt x="32583" y="33527"/>
                </a:lnTo>
                <a:lnTo>
                  <a:pt x="27828" y="32765"/>
                </a:lnTo>
                <a:close/>
              </a:path>
              <a:path w="46989" h="99060">
                <a:moveTo>
                  <a:pt x="35631" y="72389"/>
                </a:moveTo>
                <a:lnTo>
                  <a:pt x="25847" y="72389"/>
                </a:lnTo>
                <a:lnTo>
                  <a:pt x="30784" y="73151"/>
                </a:lnTo>
                <a:lnTo>
                  <a:pt x="35631" y="72389"/>
                </a:lnTo>
                <a:close/>
              </a:path>
              <a:path w="46989" h="99060">
                <a:moveTo>
                  <a:pt x="41849" y="45719"/>
                </a:moveTo>
                <a:lnTo>
                  <a:pt x="25907" y="45719"/>
                </a:lnTo>
                <a:lnTo>
                  <a:pt x="29260" y="46481"/>
                </a:lnTo>
                <a:lnTo>
                  <a:pt x="32125" y="47243"/>
                </a:lnTo>
                <a:lnTo>
                  <a:pt x="34503" y="50291"/>
                </a:lnTo>
                <a:lnTo>
                  <a:pt x="36880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45" y="60959"/>
                </a:lnTo>
                <a:lnTo>
                  <a:pt x="45756" y="60959"/>
                </a:lnTo>
                <a:lnTo>
                  <a:pt x="44704" y="52856"/>
                </a:lnTo>
                <a:lnTo>
                  <a:pt x="41849" y="45719"/>
                </a:lnTo>
                <a:close/>
              </a:path>
              <a:path w="46989" h="99060">
                <a:moveTo>
                  <a:pt x="24902" y="0"/>
                </a:moveTo>
                <a:lnTo>
                  <a:pt x="16367" y="9143"/>
                </a:lnTo>
                <a:lnTo>
                  <a:pt x="24841" y="17525"/>
                </a:lnTo>
                <a:lnTo>
                  <a:pt x="33345" y="9143"/>
                </a:lnTo>
                <a:lnTo>
                  <a:pt x="249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738378" y="3160004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3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975" y="28955"/>
                </a:lnTo>
                <a:lnTo>
                  <a:pt x="2895" y="31241"/>
                </a:lnTo>
                <a:lnTo>
                  <a:pt x="496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0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697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02" y="18287"/>
                </a:lnTo>
                <a:lnTo>
                  <a:pt x="8412" y="19049"/>
                </a:lnTo>
                <a:lnTo>
                  <a:pt x="20208" y="19049"/>
                </a:lnTo>
                <a:lnTo>
                  <a:pt x="1926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827531" y="3128761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884681" y="3144002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70" h="96519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96519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96519">
                <a:moveTo>
                  <a:pt x="46573" y="79918"/>
                </a:moveTo>
                <a:lnTo>
                  <a:pt x="38465" y="87965"/>
                </a:lnTo>
                <a:lnTo>
                  <a:pt x="46573" y="96011"/>
                </a:lnTo>
                <a:lnTo>
                  <a:pt x="54711" y="87965"/>
                </a:lnTo>
                <a:lnTo>
                  <a:pt x="46573" y="79918"/>
                </a:lnTo>
                <a:close/>
              </a:path>
              <a:path w="90170" h="96519">
                <a:moveTo>
                  <a:pt x="36880" y="63124"/>
                </a:moveTo>
                <a:lnTo>
                  <a:pt x="28773" y="71170"/>
                </a:lnTo>
                <a:lnTo>
                  <a:pt x="36880" y="79217"/>
                </a:lnTo>
                <a:lnTo>
                  <a:pt x="44988" y="71170"/>
                </a:lnTo>
                <a:lnTo>
                  <a:pt x="36880" y="63124"/>
                </a:lnTo>
                <a:close/>
              </a:path>
              <a:path w="90170" h="96519">
                <a:moveTo>
                  <a:pt x="56144" y="63154"/>
                </a:moveTo>
                <a:lnTo>
                  <a:pt x="48005" y="71170"/>
                </a:lnTo>
                <a:lnTo>
                  <a:pt x="56144" y="79217"/>
                </a:lnTo>
                <a:lnTo>
                  <a:pt x="64282" y="71170"/>
                </a:lnTo>
                <a:lnTo>
                  <a:pt x="56144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5979169" y="316838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042064" y="30937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066037" y="3165337"/>
            <a:ext cx="57785" cy="75565"/>
          </a:xfrm>
          <a:custGeom>
            <a:avLst/>
            <a:gdLst/>
            <a:ahLst/>
            <a:cxnLst/>
            <a:rect l="l" t="t" r="r" b="b"/>
            <a:pathLst>
              <a:path w="57785" h="75564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75564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75564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75564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75564">
                <a:moveTo>
                  <a:pt x="22951" y="59588"/>
                </a:moveTo>
                <a:lnTo>
                  <a:pt x="14691" y="67543"/>
                </a:lnTo>
                <a:lnTo>
                  <a:pt x="22951" y="75437"/>
                </a:lnTo>
                <a:lnTo>
                  <a:pt x="31181" y="67543"/>
                </a:lnTo>
                <a:lnTo>
                  <a:pt x="22951" y="59588"/>
                </a:lnTo>
                <a:close/>
              </a:path>
              <a:path w="57785" h="75564">
                <a:moveTo>
                  <a:pt x="13319" y="42915"/>
                </a:moveTo>
                <a:lnTo>
                  <a:pt x="5181" y="50962"/>
                </a:lnTo>
                <a:lnTo>
                  <a:pt x="13319" y="58978"/>
                </a:lnTo>
                <a:lnTo>
                  <a:pt x="21457" y="50962"/>
                </a:lnTo>
                <a:lnTo>
                  <a:pt x="13319" y="42915"/>
                </a:lnTo>
                <a:close/>
              </a:path>
              <a:path w="57785" h="75564">
                <a:moveTo>
                  <a:pt x="32461" y="42824"/>
                </a:moveTo>
                <a:lnTo>
                  <a:pt x="24383" y="50810"/>
                </a:lnTo>
                <a:lnTo>
                  <a:pt x="32461" y="58856"/>
                </a:lnTo>
                <a:lnTo>
                  <a:pt x="40599" y="50810"/>
                </a:lnTo>
                <a:lnTo>
                  <a:pt x="32461" y="42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119378" y="3096644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39" h="98425">
                <a:moveTo>
                  <a:pt x="52476" y="73265"/>
                </a:moveTo>
                <a:lnTo>
                  <a:pt x="41178" y="73265"/>
                </a:lnTo>
                <a:lnTo>
                  <a:pt x="46695" y="80885"/>
                </a:lnTo>
                <a:lnTo>
                  <a:pt x="50901" y="86981"/>
                </a:lnTo>
                <a:lnTo>
                  <a:pt x="53736" y="89267"/>
                </a:lnTo>
                <a:lnTo>
                  <a:pt x="5964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39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09" y="29069"/>
                </a:lnTo>
                <a:lnTo>
                  <a:pt x="630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0025" y="50405"/>
                </a:lnTo>
                <a:lnTo>
                  <a:pt x="24688" y="54977"/>
                </a:lnTo>
                <a:lnTo>
                  <a:pt x="27950" y="58787"/>
                </a:lnTo>
                <a:lnTo>
                  <a:pt x="3297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29" y="35377"/>
                </a:lnTo>
                <a:lnTo>
                  <a:pt x="20267" y="26930"/>
                </a:lnTo>
                <a:lnTo>
                  <a:pt x="6726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39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194816" y="3150860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299972" y="3107426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80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55"/>
                </a:lnTo>
                <a:lnTo>
                  <a:pt x="1219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16" y="125772"/>
                </a:lnTo>
                <a:lnTo>
                  <a:pt x="21618" y="130306"/>
                </a:lnTo>
                <a:lnTo>
                  <a:pt x="36283" y="131765"/>
                </a:lnTo>
                <a:lnTo>
                  <a:pt x="48696" y="130026"/>
                </a:lnTo>
                <a:lnTo>
                  <a:pt x="60990" y="125641"/>
                </a:lnTo>
                <a:lnTo>
                  <a:pt x="70575" y="118871"/>
                </a:lnTo>
                <a:lnTo>
                  <a:pt x="24566" y="118871"/>
                </a:lnTo>
                <a:lnTo>
                  <a:pt x="17556" y="116342"/>
                </a:lnTo>
                <a:lnTo>
                  <a:pt x="9357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80">
                <a:moveTo>
                  <a:pt x="68671" y="60959"/>
                </a:moveTo>
                <a:lnTo>
                  <a:pt x="6803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18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23" y="101589"/>
                </a:lnTo>
                <a:lnTo>
                  <a:pt x="73944" y="102839"/>
                </a:lnTo>
                <a:lnTo>
                  <a:pt x="72268" y="106558"/>
                </a:lnTo>
                <a:lnTo>
                  <a:pt x="68183" y="110032"/>
                </a:lnTo>
                <a:lnTo>
                  <a:pt x="59185" y="114307"/>
                </a:lnTo>
                <a:lnTo>
                  <a:pt x="47372" y="117733"/>
                </a:lnTo>
                <a:lnTo>
                  <a:pt x="33924" y="118871"/>
                </a:lnTo>
                <a:lnTo>
                  <a:pt x="70575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66" y="78485"/>
                </a:lnTo>
                <a:lnTo>
                  <a:pt x="134072" y="78485"/>
                </a:lnTo>
                <a:lnTo>
                  <a:pt x="134616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60" h="132080">
                <a:moveTo>
                  <a:pt x="97170" y="86867"/>
                </a:moveTo>
                <a:lnTo>
                  <a:pt x="79705" y="86867"/>
                </a:lnTo>
                <a:lnTo>
                  <a:pt x="82600" y="87873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60" h="132080">
                <a:moveTo>
                  <a:pt x="134072" y="78485"/>
                </a:moveTo>
                <a:lnTo>
                  <a:pt x="103266" y="78485"/>
                </a:lnTo>
                <a:lnTo>
                  <a:pt x="105857" y="85343"/>
                </a:lnTo>
                <a:lnTo>
                  <a:pt x="110703" y="87629"/>
                </a:lnTo>
                <a:lnTo>
                  <a:pt x="122686" y="87249"/>
                </a:lnTo>
                <a:lnTo>
                  <a:pt x="133539" y="80721"/>
                </a:lnTo>
                <a:lnTo>
                  <a:pt x="134072" y="78485"/>
                </a:lnTo>
                <a:close/>
              </a:path>
              <a:path w="137160" h="132080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60" h="132080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60" h="132080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60" h="132080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8991" y="48005"/>
                </a:lnTo>
                <a:lnTo>
                  <a:pt x="123383" y="57149"/>
                </a:lnTo>
                <a:lnTo>
                  <a:pt x="12746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0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16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60" h="132080">
                <a:moveTo>
                  <a:pt x="102565" y="0"/>
                </a:moveTo>
                <a:lnTo>
                  <a:pt x="94579" y="8381"/>
                </a:lnTo>
                <a:lnTo>
                  <a:pt x="10250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60" h="132080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60" h="132080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442466" y="316838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499616" y="3154670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553717" y="3168386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610867" y="3150860"/>
            <a:ext cx="40005" cy="90170"/>
          </a:xfrm>
          <a:custGeom>
            <a:avLst/>
            <a:gdLst/>
            <a:ahLst/>
            <a:cxnLst/>
            <a:rect l="l" t="t" r="r" b="b"/>
            <a:pathLst>
              <a:path w="40004" h="901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004" h="901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004" h="901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004" h="90169">
                <a:moveTo>
                  <a:pt x="22372" y="74310"/>
                </a:moveTo>
                <a:lnTo>
                  <a:pt x="13898" y="82021"/>
                </a:lnTo>
                <a:lnTo>
                  <a:pt x="22189" y="89915"/>
                </a:lnTo>
                <a:lnTo>
                  <a:pt x="30662" y="82204"/>
                </a:lnTo>
                <a:lnTo>
                  <a:pt x="22372" y="74310"/>
                </a:lnTo>
                <a:close/>
              </a:path>
              <a:path w="40004" h="90169">
                <a:moveTo>
                  <a:pt x="12466" y="57302"/>
                </a:moveTo>
                <a:lnTo>
                  <a:pt x="4328" y="65349"/>
                </a:lnTo>
                <a:lnTo>
                  <a:pt x="12466" y="73334"/>
                </a:lnTo>
                <a:lnTo>
                  <a:pt x="20604" y="65288"/>
                </a:lnTo>
                <a:lnTo>
                  <a:pt x="12466" y="57302"/>
                </a:lnTo>
                <a:close/>
              </a:path>
              <a:path w="40004" h="90169">
                <a:moveTo>
                  <a:pt x="31699" y="57302"/>
                </a:moveTo>
                <a:lnTo>
                  <a:pt x="23621" y="65288"/>
                </a:lnTo>
                <a:lnTo>
                  <a:pt x="31699" y="73334"/>
                </a:lnTo>
                <a:lnTo>
                  <a:pt x="39837" y="65349"/>
                </a:lnTo>
                <a:lnTo>
                  <a:pt x="31699" y="57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711452" y="3154670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825752" y="3107426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59" h="132080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55"/>
                </a:lnTo>
                <a:lnTo>
                  <a:pt x="1219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16" y="125772"/>
                </a:lnTo>
                <a:lnTo>
                  <a:pt x="21618" y="130306"/>
                </a:lnTo>
                <a:lnTo>
                  <a:pt x="36283" y="131765"/>
                </a:lnTo>
                <a:lnTo>
                  <a:pt x="48696" y="130026"/>
                </a:lnTo>
                <a:lnTo>
                  <a:pt x="60990" y="125641"/>
                </a:lnTo>
                <a:lnTo>
                  <a:pt x="70575" y="118871"/>
                </a:lnTo>
                <a:lnTo>
                  <a:pt x="24566" y="118871"/>
                </a:lnTo>
                <a:lnTo>
                  <a:pt x="17556" y="116342"/>
                </a:lnTo>
                <a:lnTo>
                  <a:pt x="9357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59" h="132080">
                <a:moveTo>
                  <a:pt x="68671" y="60959"/>
                </a:moveTo>
                <a:lnTo>
                  <a:pt x="6803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18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23" y="101589"/>
                </a:lnTo>
                <a:lnTo>
                  <a:pt x="73944" y="102839"/>
                </a:lnTo>
                <a:lnTo>
                  <a:pt x="72268" y="106558"/>
                </a:lnTo>
                <a:lnTo>
                  <a:pt x="68183" y="110032"/>
                </a:lnTo>
                <a:lnTo>
                  <a:pt x="59185" y="114307"/>
                </a:lnTo>
                <a:lnTo>
                  <a:pt x="47372" y="117733"/>
                </a:lnTo>
                <a:lnTo>
                  <a:pt x="33924" y="118871"/>
                </a:lnTo>
                <a:lnTo>
                  <a:pt x="70575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66" y="78485"/>
                </a:lnTo>
                <a:lnTo>
                  <a:pt x="134072" y="78485"/>
                </a:lnTo>
                <a:lnTo>
                  <a:pt x="134616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59" h="132080">
                <a:moveTo>
                  <a:pt x="97170" y="86867"/>
                </a:moveTo>
                <a:lnTo>
                  <a:pt x="79705" y="86867"/>
                </a:lnTo>
                <a:lnTo>
                  <a:pt x="82600" y="87873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59" h="132080">
                <a:moveTo>
                  <a:pt x="134072" y="78485"/>
                </a:moveTo>
                <a:lnTo>
                  <a:pt x="103266" y="78485"/>
                </a:lnTo>
                <a:lnTo>
                  <a:pt x="105857" y="85343"/>
                </a:lnTo>
                <a:lnTo>
                  <a:pt x="110703" y="87629"/>
                </a:lnTo>
                <a:lnTo>
                  <a:pt x="122686" y="87249"/>
                </a:lnTo>
                <a:lnTo>
                  <a:pt x="133539" y="80721"/>
                </a:lnTo>
                <a:lnTo>
                  <a:pt x="134072" y="78485"/>
                </a:lnTo>
                <a:close/>
              </a:path>
              <a:path w="137159" h="132080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59" h="132080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59" h="132080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59" h="132080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8991" y="48005"/>
                </a:lnTo>
                <a:lnTo>
                  <a:pt x="123383" y="57149"/>
                </a:lnTo>
                <a:lnTo>
                  <a:pt x="12746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0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16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59" h="132080">
                <a:moveTo>
                  <a:pt x="102565" y="0"/>
                </a:moveTo>
                <a:lnTo>
                  <a:pt x="94579" y="8381"/>
                </a:lnTo>
                <a:lnTo>
                  <a:pt x="10250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59" h="132080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59" h="132080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967484" y="3129524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23872" y="315467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080260" y="3153908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147315" y="3076183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787" y="121157"/>
                </a:lnTo>
                <a:lnTo>
                  <a:pt x="2154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2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0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4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4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2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2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5490187" y="3349742"/>
            <a:ext cx="1690656" cy="14544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690372" y="3332215"/>
            <a:ext cx="2700534" cy="16297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540770" y="3333739"/>
            <a:ext cx="2075687" cy="16148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171705" y="3603488"/>
            <a:ext cx="6009717" cy="15163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056644" y="3589771"/>
            <a:ext cx="45720" cy="49530"/>
          </a:xfrm>
          <a:custGeom>
            <a:avLst/>
            <a:gdLst/>
            <a:ahLst/>
            <a:cxnLst/>
            <a:rect l="l" t="t" r="r" b="b"/>
            <a:pathLst>
              <a:path w="45719" h="49529">
                <a:moveTo>
                  <a:pt x="37767" y="0"/>
                </a:moveTo>
                <a:lnTo>
                  <a:pt x="29717" y="6857"/>
                </a:lnTo>
                <a:lnTo>
                  <a:pt x="29717" y="12191"/>
                </a:lnTo>
                <a:lnTo>
                  <a:pt x="29766" y="13715"/>
                </a:lnTo>
                <a:lnTo>
                  <a:pt x="29849" y="15239"/>
                </a:lnTo>
                <a:lnTo>
                  <a:pt x="31562" y="25145"/>
                </a:lnTo>
                <a:lnTo>
                  <a:pt x="35813" y="49529"/>
                </a:lnTo>
                <a:lnTo>
                  <a:pt x="39623" y="49529"/>
                </a:lnTo>
                <a:lnTo>
                  <a:pt x="44195" y="25145"/>
                </a:lnTo>
                <a:lnTo>
                  <a:pt x="45232" y="19811"/>
                </a:lnTo>
                <a:lnTo>
                  <a:pt x="45719" y="14477"/>
                </a:lnTo>
                <a:lnTo>
                  <a:pt x="45719" y="6857"/>
                </a:lnTo>
                <a:lnTo>
                  <a:pt x="45006" y="4571"/>
                </a:lnTo>
                <a:lnTo>
                  <a:pt x="41958" y="1523"/>
                </a:lnTo>
                <a:lnTo>
                  <a:pt x="40053" y="761"/>
                </a:lnTo>
                <a:lnTo>
                  <a:pt x="37767" y="0"/>
                </a:lnTo>
                <a:close/>
              </a:path>
              <a:path w="45719" h="49529">
                <a:moveTo>
                  <a:pt x="7808" y="0"/>
                </a:moveTo>
                <a:lnTo>
                  <a:pt x="5416" y="761"/>
                </a:lnTo>
                <a:lnTo>
                  <a:pt x="3560" y="1523"/>
                </a:lnTo>
                <a:lnTo>
                  <a:pt x="2142" y="3047"/>
                </a:lnTo>
                <a:lnTo>
                  <a:pt x="701" y="4571"/>
                </a:lnTo>
                <a:lnTo>
                  <a:pt x="0" y="6857"/>
                </a:lnTo>
                <a:lnTo>
                  <a:pt x="0" y="12953"/>
                </a:lnTo>
                <a:lnTo>
                  <a:pt x="569" y="18287"/>
                </a:lnTo>
                <a:lnTo>
                  <a:pt x="1712" y="25145"/>
                </a:lnTo>
                <a:lnTo>
                  <a:pt x="6095" y="49529"/>
                </a:lnTo>
                <a:lnTo>
                  <a:pt x="9905" y="49529"/>
                </a:lnTo>
                <a:lnTo>
                  <a:pt x="13990" y="25145"/>
                </a:lnTo>
                <a:lnTo>
                  <a:pt x="15322" y="16763"/>
                </a:lnTo>
                <a:lnTo>
                  <a:pt x="16001" y="11429"/>
                </a:lnTo>
                <a:lnTo>
                  <a:pt x="16001" y="6857"/>
                </a:lnTo>
                <a:lnTo>
                  <a:pt x="15239" y="4571"/>
                </a:lnTo>
                <a:lnTo>
                  <a:pt x="13655" y="3047"/>
                </a:lnTo>
                <a:lnTo>
                  <a:pt x="12131" y="1523"/>
                </a:lnTo>
                <a:lnTo>
                  <a:pt x="10180" y="761"/>
                </a:lnTo>
                <a:lnTo>
                  <a:pt x="78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987302" y="369188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41185" y="393648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65916" y="399363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79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79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79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660404" y="3935719"/>
            <a:ext cx="685799" cy="14553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410974" y="402487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5" y="37078"/>
                </a:lnTo>
                <a:lnTo>
                  <a:pt x="3885" y="47532"/>
                </a:lnTo>
                <a:lnTo>
                  <a:pt x="12482" y="54961"/>
                </a:lnTo>
                <a:lnTo>
                  <a:pt x="26706" y="59355"/>
                </a:lnTo>
                <a:lnTo>
                  <a:pt x="47239" y="60704"/>
                </a:lnTo>
                <a:lnTo>
                  <a:pt x="61755" y="58937"/>
                </a:lnTo>
                <a:lnTo>
                  <a:pt x="73260" y="55473"/>
                </a:lnTo>
                <a:lnTo>
                  <a:pt x="81759" y="50291"/>
                </a:lnTo>
                <a:lnTo>
                  <a:pt x="84471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6999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23" y="6857"/>
                </a:lnTo>
                <a:lnTo>
                  <a:pt x="57911" y="8381"/>
                </a:lnTo>
                <a:lnTo>
                  <a:pt x="55470" y="11429"/>
                </a:lnTo>
                <a:lnTo>
                  <a:pt x="53184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52" y="29809"/>
                </a:lnTo>
                <a:lnTo>
                  <a:pt x="57470" y="31394"/>
                </a:lnTo>
                <a:lnTo>
                  <a:pt x="58899" y="31821"/>
                </a:lnTo>
                <a:lnTo>
                  <a:pt x="78711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899" y="48005"/>
                </a:lnTo>
                <a:lnTo>
                  <a:pt x="84471" y="48005"/>
                </a:lnTo>
                <a:lnTo>
                  <a:pt x="86712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56" y="20543"/>
                </a:lnTo>
                <a:lnTo>
                  <a:pt x="57756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6999" y="12953"/>
                </a:lnTo>
                <a:lnTo>
                  <a:pt x="969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503938" y="3982201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30" h="55879">
                <a:moveTo>
                  <a:pt x="9000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47" y="55625"/>
                </a:lnTo>
                <a:lnTo>
                  <a:pt x="20430" y="54863"/>
                </a:lnTo>
                <a:lnTo>
                  <a:pt x="28514" y="52577"/>
                </a:lnTo>
                <a:lnTo>
                  <a:pt x="57994" y="44957"/>
                </a:lnTo>
                <a:lnTo>
                  <a:pt x="58255" y="44195"/>
                </a:lnTo>
                <a:lnTo>
                  <a:pt x="10716" y="44195"/>
                </a:lnTo>
                <a:lnTo>
                  <a:pt x="9000" y="43433"/>
                </a:lnTo>
                <a:close/>
              </a:path>
              <a:path w="62230" h="55879">
                <a:moveTo>
                  <a:pt x="34859" y="0"/>
                </a:moveTo>
                <a:lnTo>
                  <a:pt x="28050" y="761"/>
                </a:lnTo>
                <a:lnTo>
                  <a:pt x="21573" y="4571"/>
                </a:lnTo>
                <a:lnTo>
                  <a:pt x="15477" y="12191"/>
                </a:lnTo>
                <a:lnTo>
                  <a:pt x="10226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99" y="38099"/>
                </a:lnTo>
                <a:lnTo>
                  <a:pt x="17193" y="42671"/>
                </a:lnTo>
                <a:lnTo>
                  <a:pt x="13466" y="43433"/>
                </a:lnTo>
                <a:lnTo>
                  <a:pt x="10716" y="44195"/>
                </a:lnTo>
                <a:lnTo>
                  <a:pt x="58255" y="44195"/>
                </a:lnTo>
                <a:lnTo>
                  <a:pt x="60345" y="38099"/>
                </a:lnTo>
                <a:lnTo>
                  <a:pt x="32052" y="38099"/>
                </a:lnTo>
                <a:lnTo>
                  <a:pt x="26944" y="35813"/>
                </a:lnTo>
                <a:lnTo>
                  <a:pt x="22335" y="32003"/>
                </a:lnTo>
                <a:lnTo>
                  <a:pt x="18608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32" y="17525"/>
                </a:lnTo>
                <a:lnTo>
                  <a:pt x="23896" y="15239"/>
                </a:lnTo>
                <a:lnTo>
                  <a:pt x="28050" y="13715"/>
                </a:lnTo>
                <a:lnTo>
                  <a:pt x="31705" y="12953"/>
                </a:lnTo>
                <a:lnTo>
                  <a:pt x="34859" y="12191"/>
                </a:lnTo>
                <a:lnTo>
                  <a:pt x="53438" y="12191"/>
                </a:lnTo>
                <a:lnTo>
                  <a:pt x="52422" y="10667"/>
                </a:lnTo>
                <a:lnTo>
                  <a:pt x="47813" y="3809"/>
                </a:lnTo>
                <a:lnTo>
                  <a:pt x="41958" y="761"/>
                </a:lnTo>
                <a:lnTo>
                  <a:pt x="34859" y="0"/>
                </a:lnTo>
                <a:close/>
              </a:path>
              <a:path w="62230" h="55879">
                <a:moveTo>
                  <a:pt x="62042" y="32765"/>
                </a:moveTo>
                <a:lnTo>
                  <a:pt x="60091" y="32765"/>
                </a:lnTo>
                <a:lnTo>
                  <a:pt x="46862" y="36575"/>
                </a:lnTo>
                <a:lnTo>
                  <a:pt x="39325" y="38099"/>
                </a:lnTo>
                <a:lnTo>
                  <a:pt x="60345" y="38099"/>
                </a:lnTo>
                <a:lnTo>
                  <a:pt x="61389" y="35051"/>
                </a:lnTo>
                <a:lnTo>
                  <a:pt x="61721" y="33527"/>
                </a:lnTo>
                <a:lnTo>
                  <a:pt x="61959" y="33527"/>
                </a:lnTo>
                <a:lnTo>
                  <a:pt x="62042" y="32765"/>
                </a:lnTo>
                <a:close/>
              </a:path>
              <a:path w="62230" h="55879">
                <a:moveTo>
                  <a:pt x="53438" y="12191"/>
                </a:moveTo>
                <a:lnTo>
                  <a:pt x="34859" y="12191"/>
                </a:lnTo>
                <a:lnTo>
                  <a:pt x="38612" y="12953"/>
                </a:lnTo>
                <a:lnTo>
                  <a:pt x="43241" y="12953"/>
                </a:lnTo>
                <a:lnTo>
                  <a:pt x="48661" y="14477"/>
                </a:lnTo>
                <a:lnTo>
                  <a:pt x="51053" y="15239"/>
                </a:lnTo>
                <a:lnTo>
                  <a:pt x="54708" y="15239"/>
                </a:lnTo>
                <a:lnTo>
                  <a:pt x="54708" y="13715"/>
                </a:lnTo>
                <a:lnTo>
                  <a:pt x="53946" y="12953"/>
                </a:lnTo>
                <a:lnTo>
                  <a:pt x="53438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578369" y="393419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595378" y="3972295"/>
            <a:ext cx="60960" cy="108585"/>
          </a:xfrm>
          <a:custGeom>
            <a:avLst/>
            <a:gdLst/>
            <a:ahLst/>
            <a:cxnLst/>
            <a:rect l="l" t="t" r="r" b="b"/>
            <a:pathLst>
              <a:path w="60960" h="108585">
                <a:moveTo>
                  <a:pt x="36813" y="38861"/>
                </a:moveTo>
                <a:lnTo>
                  <a:pt x="36515" y="38861"/>
                </a:lnTo>
                <a:lnTo>
                  <a:pt x="36194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231" y="57911"/>
                </a:lnTo>
                <a:lnTo>
                  <a:pt x="41909" y="64007"/>
                </a:lnTo>
                <a:lnTo>
                  <a:pt x="14173" y="100015"/>
                </a:lnTo>
                <a:lnTo>
                  <a:pt x="999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894" y="107838"/>
                </a:lnTo>
                <a:lnTo>
                  <a:pt x="16001" y="108203"/>
                </a:lnTo>
                <a:lnTo>
                  <a:pt x="27812" y="108203"/>
                </a:lnTo>
                <a:lnTo>
                  <a:pt x="32433" y="104150"/>
                </a:lnTo>
                <a:lnTo>
                  <a:pt x="41310" y="91055"/>
                </a:lnTo>
                <a:lnTo>
                  <a:pt x="46333" y="79138"/>
                </a:lnTo>
                <a:lnTo>
                  <a:pt x="48005" y="66812"/>
                </a:lnTo>
                <a:lnTo>
                  <a:pt x="48005" y="64007"/>
                </a:lnTo>
                <a:lnTo>
                  <a:pt x="60959" y="64007"/>
                </a:lnTo>
                <a:lnTo>
                  <a:pt x="60959" y="54101"/>
                </a:lnTo>
                <a:lnTo>
                  <a:pt x="53041" y="54101"/>
                </a:lnTo>
                <a:lnTo>
                  <a:pt x="49148" y="52577"/>
                </a:lnTo>
                <a:lnTo>
                  <a:pt x="45802" y="49529"/>
                </a:lnTo>
                <a:lnTo>
                  <a:pt x="44052" y="48005"/>
                </a:lnTo>
                <a:lnTo>
                  <a:pt x="41528" y="44957"/>
                </a:lnTo>
                <a:lnTo>
                  <a:pt x="38231" y="40385"/>
                </a:lnTo>
                <a:lnTo>
                  <a:pt x="37612" y="39623"/>
                </a:lnTo>
                <a:lnTo>
                  <a:pt x="37145" y="39623"/>
                </a:lnTo>
                <a:lnTo>
                  <a:pt x="36813" y="38861"/>
                </a:lnTo>
                <a:close/>
              </a:path>
              <a:path w="60960" h="108585">
                <a:moveTo>
                  <a:pt x="60959" y="64007"/>
                </a:moveTo>
                <a:lnTo>
                  <a:pt x="48005" y="64007"/>
                </a:lnTo>
                <a:lnTo>
                  <a:pt x="49959" y="64861"/>
                </a:lnTo>
                <a:lnTo>
                  <a:pt x="52815" y="65531"/>
                </a:lnTo>
                <a:lnTo>
                  <a:pt x="60959" y="65531"/>
                </a:lnTo>
                <a:lnTo>
                  <a:pt x="60959" y="64007"/>
                </a:lnTo>
                <a:close/>
              </a:path>
              <a:path w="60960" h="108585">
                <a:moveTo>
                  <a:pt x="60959" y="53339"/>
                </a:moveTo>
                <a:lnTo>
                  <a:pt x="57613" y="53339"/>
                </a:lnTo>
                <a:lnTo>
                  <a:pt x="53041" y="54101"/>
                </a:lnTo>
                <a:lnTo>
                  <a:pt x="60959" y="54101"/>
                </a:lnTo>
                <a:lnTo>
                  <a:pt x="60959" y="53339"/>
                </a:lnTo>
                <a:close/>
              </a:path>
              <a:path w="60960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652528" y="3966200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5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5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5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5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707392" y="395781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750581" y="393419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827026" y="4002775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914406" y="3990583"/>
            <a:ext cx="81915" cy="95250"/>
          </a:xfrm>
          <a:custGeom>
            <a:avLst/>
            <a:gdLst/>
            <a:ahLst/>
            <a:cxnLst/>
            <a:rect l="l" t="t" r="r" b="b"/>
            <a:pathLst>
              <a:path w="81914" h="95250">
                <a:moveTo>
                  <a:pt x="74805" y="12191"/>
                </a:moveTo>
                <a:lnTo>
                  <a:pt x="16571" y="12191"/>
                </a:lnTo>
                <a:lnTo>
                  <a:pt x="21634" y="12953"/>
                </a:lnTo>
                <a:lnTo>
                  <a:pt x="29906" y="13715"/>
                </a:lnTo>
                <a:lnTo>
                  <a:pt x="37486" y="16960"/>
                </a:lnTo>
                <a:lnTo>
                  <a:pt x="6304" y="42443"/>
                </a:lnTo>
                <a:lnTo>
                  <a:pt x="622" y="67524"/>
                </a:lnTo>
                <a:lnTo>
                  <a:pt x="4856" y="77753"/>
                </a:lnTo>
                <a:lnTo>
                  <a:pt x="16221" y="89754"/>
                </a:lnTo>
                <a:lnTo>
                  <a:pt x="28070" y="93874"/>
                </a:lnTo>
                <a:lnTo>
                  <a:pt x="42970" y="95249"/>
                </a:lnTo>
                <a:lnTo>
                  <a:pt x="51053" y="95249"/>
                </a:lnTo>
                <a:lnTo>
                  <a:pt x="57637" y="94487"/>
                </a:lnTo>
                <a:lnTo>
                  <a:pt x="68637" y="91165"/>
                </a:lnTo>
                <a:lnTo>
                  <a:pt x="74294" y="87812"/>
                </a:lnTo>
                <a:lnTo>
                  <a:pt x="79264" y="83345"/>
                </a:lnTo>
                <a:lnTo>
                  <a:pt x="40657" y="83345"/>
                </a:lnTo>
                <a:lnTo>
                  <a:pt x="29188" y="80459"/>
                </a:lnTo>
                <a:lnTo>
                  <a:pt x="15628" y="73776"/>
                </a:lnTo>
                <a:lnTo>
                  <a:pt x="10283" y="64049"/>
                </a:lnTo>
                <a:lnTo>
                  <a:pt x="9804" y="47782"/>
                </a:lnTo>
                <a:lnTo>
                  <a:pt x="17062" y="38212"/>
                </a:lnTo>
                <a:lnTo>
                  <a:pt x="31097" y="27554"/>
                </a:lnTo>
                <a:lnTo>
                  <a:pt x="42688" y="22469"/>
                </a:lnTo>
                <a:lnTo>
                  <a:pt x="55113" y="19049"/>
                </a:lnTo>
                <a:lnTo>
                  <a:pt x="62054" y="18287"/>
                </a:lnTo>
                <a:lnTo>
                  <a:pt x="68006" y="17525"/>
                </a:lnTo>
                <a:lnTo>
                  <a:pt x="73069" y="16763"/>
                </a:lnTo>
                <a:lnTo>
                  <a:pt x="74805" y="12191"/>
                </a:lnTo>
                <a:close/>
              </a:path>
              <a:path w="81914" h="95250">
                <a:moveTo>
                  <a:pt x="80960" y="79979"/>
                </a:moveTo>
                <a:lnTo>
                  <a:pt x="79580" y="79979"/>
                </a:lnTo>
                <a:lnTo>
                  <a:pt x="78866" y="80101"/>
                </a:lnTo>
                <a:lnTo>
                  <a:pt x="69151" y="82220"/>
                </a:lnTo>
                <a:lnTo>
                  <a:pt x="57189" y="83291"/>
                </a:lnTo>
                <a:lnTo>
                  <a:pt x="40657" y="83345"/>
                </a:lnTo>
                <a:lnTo>
                  <a:pt x="79264" y="83345"/>
                </a:lnTo>
                <a:lnTo>
                  <a:pt x="79686" y="82966"/>
                </a:lnTo>
                <a:lnTo>
                  <a:pt x="80829" y="81960"/>
                </a:lnTo>
                <a:lnTo>
                  <a:pt x="81402" y="81198"/>
                </a:lnTo>
                <a:lnTo>
                  <a:pt x="81402" y="80192"/>
                </a:lnTo>
                <a:lnTo>
                  <a:pt x="80960" y="79979"/>
                </a:lnTo>
                <a:close/>
              </a:path>
              <a:path w="81914" h="95250">
                <a:moveTo>
                  <a:pt x="19238" y="0"/>
                </a:moveTo>
                <a:lnTo>
                  <a:pt x="12871" y="761"/>
                </a:lnTo>
                <a:lnTo>
                  <a:pt x="7808" y="3047"/>
                </a:lnTo>
                <a:lnTo>
                  <a:pt x="4108" y="8381"/>
                </a:lnTo>
                <a:lnTo>
                  <a:pt x="1904" y="11429"/>
                </a:lnTo>
                <a:lnTo>
                  <a:pt x="630" y="15239"/>
                </a:lnTo>
                <a:lnTo>
                  <a:pt x="249" y="18287"/>
                </a:lnTo>
                <a:lnTo>
                  <a:pt x="0" y="19811"/>
                </a:lnTo>
                <a:lnTo>
                  <a:pt x="298" y="21335"/>
                </a:lnTo>
                <a:lnTo>
                  <a:pt x="1142" y="20573"/>
                </a:lnTo>
                <a:lnTo>
                  <a:pt x="1386" y="20573"/>
                </a:lnTo>
                <a:lnTo>
                  <a:pt x="2285" y="19811"/>
                </a:lnTo>
                <a:lnTo>
                  <a:pt x="10725" y="13715"/>
                </a:lnTo>
                <a:lnTo>
                  <a:pt x="14096" y="12953"/>
                </a:lnTo>
                <a:lnTo>
                  <a:pt x="16571" y="12191"/>
                </a:lnTo>
                <a:lnTo>
                  <a:pt x="74805" y="12191"/>
                </a:lnTo>
                <a:lnTo>
                  <a:pt x="75962" y="9143"/>
                </a:lnTo>
                <a:lnTo>
                  <a:pt x="76449" y="7619"/>
                </a:lnTo>
                <a:lnTo>
                  <a:pt x="76638" y="6857"/>
                </a:lnTo>
                <a:lnTo>
                  <a:pt x="76638" y="6095"/>
                </a:lnTo>
                <a:lnTo>
                  <a:pt x="60447" y="6095"/>
                </a:lnTo>
                <a:lnTo>
                  <a:pt x="52721" y="4571"/>
                </a:lnTo>
                <a:lnTo>
                  <a:pt x="32147" y="1523"/>
                </a:lnTo>
                <a:lnTo>
                  <a:pt x="24441" y="761"/>
                </a:lnTo>
                <a:lnTo>
                  <a:pt x="19238" y="0"/>
                </a:lnTo>
                <a:close/>
              </a:path>
              <a:path w="81914" h="95250">
                <a:moveTo>
                  <a:pt x="1386" y="20573"/>
                </a:moveTo>
                <a:lnTo>
                  <a:pt x="1142" y="20573"/>
                </a:lnTo>
                <a:lnTo>
                  <a:pt x="487" y="21335"/>
                </a:lnTo>
                <a:lnTo>
                  <a:pt x="1386" y="20573"/>
                </a:lnTo>
                <a:close/>
              </a:path>
              <a:path w="81914" h="95250">
                <a:moveTo>
                  <a:pt x="73590" y="5333"/>
                </a:moveTo>
                <a:lnTo>
                  <a:pt x="65675" y="5333"/>
                </a:lnTo>
                <a:lnTo>
                  <a:pt x="60447" y="6095"/>
                </a:lnTo>
                <a:lnTo>
                  <a:pt x="75626" y="6095"/>
                </a:lnTo>
                <a:lnTo>
                  <a:pt x="73590" y="53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997714" y="3997442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051816" y="401115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166116" y="402487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259079" y="399363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354329" y="4002775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441198" y="3937794"/>
            <a:ext cx="135890" cy="100330"/>
          </a:xfrm>
          <a:custGeom>
            <a:avLst/>
            <a:gdLst/>
            <a:ahLst/>
            <a:cxnLst/>
            <a:rect l="l" t="t" r="r" b="b"/>
            <a:pathLst>
              <a:path w="135889" h="100329">
                <a:moveTo>
                  <a:pt x="8845" y="59647"/>
                </a:moveTo>
                <a:lnTo>
                  <a:pt x="6989" y="59647"/>
                </a:lnTo>
                <a:lnTo>
                  <a:pt x="6144" y="60409"/>
                </a:lnTo>
                <a:lnTo>
                  <a:pt x="5190" y="61933"/>
                </a:lnTo>
                <a:lnTo>
                  <a:pt x="1761" y="67267"/>
                </a:lnTo>
                <a:lnTo>
                  <a:pt x="0" y="72601"/>
                </a:lnTo>
                <a:lnTo>
                  <a:pt x="1003" y="84584"/>
                </a:lnTo>
                <a:lnTo>
                  <a:pt x="7643" y="93301"/>
                </a:lnTo>
                <a:lnTo>
                  <a:pt x="20496" y="98383"/>
                </a:lnTo>
                <a:lnTo>
                  <a:pt x="39563" y="100033"/>
                </a:lnTo>
                <a:lnTo>
                  <a:pt x="71767" y="99527"/>
                </a:lnTo>
                <a:lnTo>
                  <a:pt x="84859" y="96546"/>
                </a:lnTo>
                <a:lnTo>
                  <a:pt x="93393" y="90889"/>
                </a:lnTo>
                <a:lnTo>
                  <a:pt x="95848" y="88603"/>
                </a:lnTo>
                <a:lnTo>
                  <a:pt x="71484" y="88603"/>
                </a:lnTo>
                <a:lnTo>
                  <a:pt x="61071" y="87950"/>
                </a:lnTo>
                <a:lnTo>
                  <a:pt x="35899" y="87950"/>
                </a:lnTo>
                <a:lnTo>
                  <a:pt x="21809" y="86698"/>
                </a:lnTo>
                <a:lnTo>
                  <a:pt x="11893" y="82507"/>
                </a:lnTo>
                <a:lnTo>
                  <a:pt x="8049" y="79459"/>
                </a:lnTo>
                <a:lnTo>
                  <a:pt x="6095" y="75649"/>
                </a:lnTo>
                <a:lnTo>
                  <a:pt x="6095" y="69553"/>
                </a:lnTo>
                <a:lnTo>
                  <a:pt x="6906" y="66505"/>
                </a:lnTo>
                <a:lnTo>
                  <a:pt x="8430" y="62695"/>
                </a:lnTo>
                <a:lnTo>
                  <a:pt x="8702" y="61933"/>
                </a:lnTo>
                <a:lnTo>
                  <a:pt x="8845" y="61171"/>
                </a:lnTo>
                <a:lnTo>
                  <a:pt x="8845" y="59647"/>
                </a:lnTo>
                <a:close/>
              </a:path>
              <a:path w="135889" h="100329">
                <a:moveTo>
                  <a:pt x="109009" y="74887"/>
                </a:moveTo>
                <a:lnTo>
                  <a:pt x="97999" y="74887"/>
                </a:lnTo>
                <a:lnTo>
                  <a:pt x="103333" y="82507"/>
                </a:lnTo>
                <a:lnTo>
                  <a:pt x="107524" y="87841"/>
                </a:lnTo>
                <a:lnTo>
                  <a:pt x="110678" y="90889"/>
                </a:lnTo>
                <a:lnTo>
                  <a:pt x="116634" y="97747"/>
                </a:lnTo>
                <a:lnTo>
                  <a:pt x="122349" y="100033"/>
                </a:lnTo>
                <a:lnTo>
                  <a:pt x="135635" y="100033"/>
                </a:lnTo>
                <a:lnTo>
                  <a:pt x="135635" y="88603"/>
                </a:lnTo>
                <a:lnTo>
                  <a:pt x="126574" y="88603"/>
                </a:lnTo>
                <a:lnTo>
                  <a:pt x="123062" y="87841"/>
                </a:lnTo>
                <a:lnTo>
                  <a:pt x="120478" y="86317"/>
                </a:lnTo>
                <a:lnTo>
                  <a:pt x="117241" y="84031"/>
                </a:lnTo>
                <a:lnTo>
                  <a:pt x="113013" y="80221"/>
                </a:lnTo>
                <a:lnTo>
                  <a:pt x="109009" y="74887"/>
                </a:lnTo>
                <a:close/>
              </a:path>
              <a:path w="135889" h="100329">
                <a:moveTo>
                  <a:pt x="125627" y="0"/>
                </a:moveTo>
                <a:lnTo>
                  <a:pt x="114993" y="3700"/>
                </a:lnTo>
                <a:lnTo>
                  <a:pt x="89236" y="12403"/>
                </a:lnTo>
                <a:lnTo>
                  <a:pt x="74758" y="17737"/>
                </a:lnTo>
                <a:lnTo>
                  <a:pt x="67293" y="20785"/>
                </a:lnTo>
                <a:lnTo>
                  <a:pt x="66757" y="21547"/>
                </a:lnTo>
                <a:lnTo>
                  <a:pt x="64437" y="25357"/>
                </a:lnTo>
                <a:lnTo>
                  <a:pt x="63245" y="29929"/>
                </a:lnTo>
                <a:lnTo>
                  <a:pt x="63245" y="38311"/>
                </a:lnTo>
                <a:lnTo>
                  <a:pt x="65769" y="40597"/>
                </a:lnTo>
                <a:lnTo>
                  <a:pt x="70759" y="45169"/>
                </a:lnTo>
                <a:lnTo>
                  <a:pt x="77236" y="51265"/>
                </a:lnTo>
                <a:lnTo>
                  <a:pt x="81963" y="56599"/>
                </a:lnTo>
                <a:lnTo>
                  <a:pt x="84856" y="59647"/>
                </a:lnTo>
                <a:lnTo>
                  <a:pt x="89915" y="65743"/>
                </a:lnTo>
                <a:lnTo>
                  <a:pt x="92390" y="71077"/>
                </a:lnTo>
                <a:lnTo>
                  <a:pt x="92390" y="80983"/>
                </a:lnTo>
                <a:lnTo>
                  <a:pt x="89723" y="84031"/>
                </a:lnTo>
                <a:lnTo>
                  <a:pt x="84332" y="85555"/>
                </a:lnTo>
                <a:lnTo>
                  <a:pt x="79817" y="87841"/>
                </a:lnTo>
                <a:lnTo>
                  <a:pt x="71484" y="88603"/>
                </a:lnTo>
                <a:lnTo>
                  <a:pt x="95848" y="88603"/>
                </a:lnTo>
                <a:lnTo>
                  <a:pt x="96667" y="87841"/>
                </a:lnTo>
                <a:lnTo>
                  <a:pt x="98191" y="81745"/>
                </a:lnTo>
                <a:lnTo>
                  <a:pt x="97999" y="74887"/>
                </a:lnTo>
                <a:lnTo>
                  <a:pt x="109009" y="74887"/>
                </a:lnTo>
                <a:lnTo>
                  <a:pt x="105004" y="69553"/>
                </a:lnTo>
                <a:lnTo>
                  <a:pt x="95744" y="57505"/>
                </a:lnTo>
                <a:lnTo>
                  <a:pt x="87731" y="46798"/>
                </a:lnTo>
                <a:lnTo>
                  <a:pt x="81448" y="37129"/>
                </a:lnTo>
                <a:lnTo>
                  <a:pt x="77377" y="28193"/>
                </a:lnTo>
                <a:lnTo>
                  <a:pt x="91617" y="22813"/>
                </a:lnTo>
                <a:lnTo>
                  <a:pt x="104080" y="18297"/>
                </a:lnTo>
                <a:lnTo>
                  <a:pt x="114768" y="14590"/>
                </a:lnTo>
                <a:lnTo>
                  <a:pt x="123681" y="11641"/>
                </a:lnTo>
                <a:lnTo>
                  <a:pt x="125967" y="5545"/>
                </a:lnTo>
                <a:lnTo>
                  <a:pt x="127110" y="1735"/>
                </a:lnTo>
                <a:lnTo>
                  <a:pt x="125627" y="0"/>
                </a:lnTo>
                <a:close/>
              </a:path>
              <a:path w="135889" h="100329">
                <a:moveTo>
                  <a:pt x="135635" y="87841"/>
                </a:moveTo>
                <a:lnTo>
                  <a:pt x="131146" y="87841"/>
                </a:lnTo>
                <a:lnTo>
                  <a:pt x="126574" y="88603"/>
                </a:lnTo>
                <a:lnTo>
                  <a:pt x="135635" y="88603"/>
                </a:lnTo>
                <a:lnTo>
                  <a:pt x="135635" y="87841"/>
                </a:lnTo>
                <a:close/>
              </a:path>
              <a:path w="135889" h="100329">
                <a:moveTo>
                  <a:pt x="59329" y="87841"/>
                </a:moveTo>
                <a:lnTo>
                  <a:pt x="35899" y="87950"/>
                </a:lnTo>
                <a:lnTo>
                  <a:pt x="61071" y="87950"/>
                </a:lnTo>
                <a:lnTo>
                  <a:pt x="59329" y="878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572261" y="3958580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39" h="79375">
                <a:moveTo>
                  <a:pt x="8619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4609" y="79247"/>
                </a:lnTo>
                <a:lnTo>
                  <a:pt x="20192" y="76961"/>
                </a:lnTo>
                <a:lnTo>
                  <a:pt x="24277" y="70103"/>
                </a:lnTo>
                <a:lnTo>
                  <a:pt x="104095" y="70103"/>
                </a:lnTo>
                <a:lnTo>
                  <a:pt x="104095" y="67817"/>
                </a:lnTo>
                <a:lnTo>
                  <a:pt x="16431" y="67817"/>
                </a:lnTo>
                <a:lnTo>
                  <a:pt x="8619" y="67055"/>
                </a:lnTo>
                <a:close/>
              </a:path>
              <a:path w="104139" h="79375">
                <a:moveTo>
                  <a:pt x="54422" y="70103"/>
                </a:moveTo>
                <a:lnTo>
                  <a:pt x="24277" y="70103"/>
                </a:lnTo>
                <a:lnTo>
                  <a:pt x="26944" y="76961"/>
                </a:lnTo>
                <a:lnTo>
                  <a:pt x="32241" y="79247"/>
                </a:lnTo>
                <a:lnTo>
                  <a:pt x="46670" y="79247"/>
                </a:lnTo>
                <a:lnTo>
                  <a:pt x="51434" y="76961"/>
                </a:lnTo>
                <a:lnTo>
                  <a:pt x="54422" y="70103"/>
                </a:lnTo>
                <a:close/>
              </a:path>
              <a:path w="104139" h="79375">
                <a:moveTo>
                  <a:pt x="82808" y="70103"/>
                </a:moveTo>
                <a:lnTo>
                  <a:pt x="54422" y="70103"/>
                </a:lnTo>
                <a:lnTo>
                  <a:pt x="57719" y="76961"/>
                </a:lnTo>
                <a:lnTo>
                  <a:pt x="62377" y="79247"/>
                </a:lnTo>
                <a:lnTo>
                  <a:pt x="75486" y="79247"/>
                </a:lnTo>
                <a:lnTo>
                  <a:pt x="80247" y="76961"/>
                </a:lnTo>
                <a:lnTo>
                  <a:pt x="82808" y="70103"/>
                </a:lnTo>
                <a:close/>
              </a:path>
              <a:path w="104139" h="79375">
                <a:moveTo>
                  <a:pt x="104095" y="70103"/>
                </a:moveTo>
                <a:lnTo>
                  <a:pt x="82808" y="70103"/>
                </a:lnTo>
                <a:lnTo>
                  <a:pt x="85773" y="76961"/>
                </a:lnTo>
                <a:lnTo>
                  <a:pt x="90866" y="79247"/>
                </a:lnTo>
                <a:lnTo>
                  <a:pt x="104095" y="79247"/>
                </a:lnTo>
                <a:lnTo>
                  <a:pt x="104095" y="70103"/>
                </a:lnTo>
                <a:close/>
              </a:path>
              <a:path w="104139" h="79375">
                <a:moveTo>
                  <a:pt x="24466" y="51053"/>
                </a:moveTo>
                <a:lnTo>
                  <a:pt x="23478" y="51815"/>
                </a:lnTo>
                <a:lnTo>
                  <a:pt x="22799" y="52577"/>
                </a:lnTo>
                <a:lnTo>
                  <a:pt x="22418" y="54863"/>
                </a:lnTo>
                <a:lnTo>
                  <a:pt x="21037" y="63245"/>
                </a:lnTo>
                <a:lnTo>
                  <a:pt x="16431" y="67817"/>
                </a:lnTo>
                <a:lnTo>
                  <a:pt x="31562" y="67817"/>
                </a:lnTo>
                <a:lnTo>
                  <a:pt x="26990" y="63245"/>
                </a:lnTo>
                <a:lnTo>
                  <a:pt x="26145" y="54863"/>
                </a:lnTo>
                <a:lnTo>
                  <a:pt x="25956" y="52577"/>
                </a:lnTo>
                <a:lnTo>
                  <a:pt x="25383" y="51815"/>
                </a:lnTo>
                <a:lnTo>
                  <a:pt x="24466" y="51053"/>
                </a:lnTo>
                <a:close/>
              </a:path>
              <a:path w="104139" h="79375">
                <a:moveTo>
                  <a:pt x="39755" y="67055"/>
                </a:moveTo>
                <a:lnTo>
                  <a:pt x="31562" y="67817"/>
                </a:lnTo>
                <a:lnTo>
                  <a:pt x="47756" y="67817"/>
                </a:lnTo>
                <a:lnTo>
                  <a:pt x="39755" y="67055"/>
                </a:lnTo>
                <a:close/>
              </a:path>
              <a:path w="104139" h="79375">
                <a:moveTo>
                  <a:pt x="54803" y="51053"/>
                </a:moveTo>
                <a:lnTo>
                  <a:pt x="53909" y="51815"/>
                </a:lnTo>
                <a:lnTo>
                  <a:pt x="53339" y="52577"/>
                </a:lnTo>
                <a:lnTo>
                  <a:pt x="53090" y="54863"/>
                </a:lnTo>
                <a:lnTo>
                  <a:pt x="52245" y="63245"/>
                </a:lnTo>
                <a:lnTo>
                  <a:pt x="47756" y="67817"/>
                </a:lnTo>
                <a:lnTo>
                  <a:pt x="61661" y="67817"/>
                </a:lnTo>
                <a:lnTo>
                  <a:pt x="57851" y="63245"/>
                </a:lnTo>
                <a:lnTo>
                  <a:pt x="56708" y="54863"/>
                </a:lnTo>
                <a:lnTo>
                  <a:pt x="56436" y="52577"/>
                </a:lnTo>
                <a:lnTo>
                  <a:pt x="55814" y="51815"/>
                </a:lnTo>
                <a:lnTo>
                  <a:pt x="54803" y="51053"/>
                </a:lnTo>
                <a:close/>
              </a:path>
              <a:path w="104139" h="79375">
                <a:moveTo>
                  <a:pt x="68055" y="67055"/>
                </a:moveTo>
                <a:lnTo>
                  <a:pt x="61661" y="67817"/>
                </a:lnTo>
                <a:lnTo>
                  <a:pt x="76056" y="67817"/>
                </a:lnTo>
                <a:lnTo>
                  <a:pt x="68055" y="67055"/>
                </a:lnTo>
                <a:close/>
              </a:path>
              <a:path w="104139" h="79375">
                <a:moveTo>
                  <a:pt x="83106" y="51053"/>
                </a:moveTo>
                <a:lnTo>
                  <a:pt x="82189" y="51815"/>
                </a:lnTo>
                <a:lnTo>
                  <a:pt x="81616" y="52577"/>
                </a:lnTo>
                <a:lnTo>
                  <a:pt x="81390" y="54863"/>
                </a:lnTo>
                <a:lnTo>
                  <a:pt x="80522" y="63245"/>
                </a:lnTo>
                <a:lnTo>
                  <a:pt x="76056" y="67817"/>
                </a:lnTo>
                <a:lnTo>
                  <a:pt x="90379" y="67817"/>
                </a:lnTo>
                <a:lnTo>
                  <a:pt x="86105" y="63245"/>
                </a:lnTo>
                <a:lnTo>
                  <a:pt x="84713" y="52577"/>
                </a:lnTo>
                <a:lnTo>
                  <a:pt x="84094" y="51815"/>
                </a:lnTo>
                <a:lnTo>
                  <a:pt x="83106" y="51053"/>
                </a:lnTo>
                <a:close/>
              </a:path>
              <a:path w="104139" h="79375">
                <a:moveTo>
                  <a:pt x="104095" y="67055"/>
                </a:moveTo>
                <a:lnTo>
                  <a:pt x="97856" y="67055"/>
                </a:lnTo>
                <a:lnTo>
                  <a:pt x="90379" y="67817"/>
                </a:lnTo>
                <a:lnTo>
                  <a:pt x="104095" y="67817"/>
                </a:lnTo>
                <a:lnTo>
                  <a:pt x="104095" y="67055"/>
                </a:lnTo>
                <a:close/>
              </a:path>
              <a:path w="104139" h="79375">
                <a:moveTo>
                  <a:pt x="55376" y="0"/>
                </a:moveTo>
                <a:lnTo>
                  <a:pt x="47243" y="8381"/>
                </a:lnTo>
                <a:lnTo>
                  <a:pt x="55327" y="16763"/>
                </a:lnTo>
                <a:lnTo>
                  <a:pt x="63434" y="8381"/>
                </a:lnTo>
                <a:lnTo>
                  <a:pt x="55376" y="0"/>
                </a:lnTo>
                <a:close/>
              </a:path>
              <a:path w="104139" h="79375">
                <a:moveTo>
                  <a:pt x="65007" y="17525"/>
                </a:moveTo>
                <a:lnTo>
                  <a:pt x="56900" y="25145"/>
                </a:lnTo>
                <a:lnTo>
                  <a:pt x="65044" y="33527"/>
                </a:lnTo>
                <a:lnTo>
                  <a:pt x="73151" y="25145"/>
                </a:lnTo>
                <a:lnTo>
                  <a:pt x="65007" y="17525"/>
                </a:lnTo>
                <a:close/>
              </a:path>
              <a:path w="104139" h="79375">
                <a:moveTo>
                  <a:pt x="45802" y="17525"/>
                </a:moveTo>
                <a:lnTo>
                  <a:pt x="37718" y="25145"/>
                </a:lnTo>
                <a:lnTo>
                  <a:pt x="45768" y="33527"/>
                </a:lnTo>
                <a:lnTo>
                  <a:pt x="53909" y="25145"/>
                </a:lnTo>
                <a:lnTo>
                  <a:pt x="45802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672845" y="3947912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69" h="90170">
                <a:moveTo>
                  <a:pt x="60767" y="51053"/>
                </a:moveTo>
                <a:lnTo>
                  <a:pt x="26420" y="51053"/>
                </a:lnTo>
                <a:lnTo>
                  <a:pt x="28574" y="51815"/>
                </a:lnTo>
                <a:lnTo>
                  <a:pt x="33278" y="52577"/>
                </a:lnTo>
                <a:lnTo>
                  <a:pt x="40517" y="55625"/>
                </a:lnTo>
                <a:lnTo>
                  <a:pt x="55674" y="60959"/>
                </a:lnTo>
                <a:lnTo>
                  <a:pt x="59673" y="61721"/>
                </a:lnTo>
                <a:lnTo>
                  <a:pt x="33055" y="73727"/>
                </a:lnTo>
                <a:lnTo>
                  <a:pt x="21384" y="77025"/>
                </a:lnTo>
                <a:lnTo>
                  <a:pt x="8083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71" y="89915"/>
                </a:lnTo>
                <a:lnTo>
                  <a:pt x="21143" y="89153"/>
                </a:lnTo>
                <a:lnTo>
                  <a:pt x="32573" y="85343"/>
                </a:lnTo>
                <a:lnTo>
                  <a:pt x="39099" y="82295"/>
                </a:lnTo>
                <a:lnTo>
                  <a:pt x="47518" y="77723"/>
                </a:lnTo>
                <a:lnTo>
                  <a:pt x="56281" y="73913"/>
                </a:lnTo>
                <a:lnTo>
                  <a:pt x="62804" y="70865"/>
                </a:lnTo>
                <a:lnTo>
                  <a:pt x="67104" y="69341"/>
                </a:lnTo>
                <a:lnTo>
                  <a:pt x="70341" y="67817"/>
                </a:lnTo>
                <a:lnTo>
                  <a:pt x="75950" y="67055"/>
                </a:lnTo>
                <a:lnTo>
                  <a:pt x="84008" y="67055"/>
                </a:lnTo>
                <a:lnTo>
                  <a:pt x="88712" y="58673"/>
                </a:lnTo>
                <a:lnTo>
                  <a:pt x="89474" y="57911"/>
                </a:lnTo>
                <a:lnTo>
                  <a:pt x="89809" y="57149"/>
                </a:lnTo>
                <a:lnTo>
                  <a:pt x="89809" y="56387"/>
                </a:lnTo>
                <a:lnTo>
                  <a:pt x="88961" y="56387"/>
                </a:lnTo>
                <a:lnTo>
                  <a:pt x="85592" y="55614"/>
                </a:lnTo>
                <a:lnTo>
                  <a:pt x="72253" y="54363"/>
                </a:lnTo>
                <a:lnTo>
                  <a:pt x="60767" y="51053"/>
                </a:lnTo>
                <a:close/>
              </a:path>
              <a:path w="90169" h="90170">
                <a:moveTo>
                  <a:pt x="28763" y="38861"/>
                </a:moveTo>
                <a:lnTo>
                  <a:pt x="10286" y="56387"/>
                </a:lnTo>
                <a:lnTo>
                  <a:pt x="10286" y="57911"/>
                </a:lnTo>
                <a:lnTo>
                  <a:pt x="12810" y="57911"/>
                </a:lnTo>
                <a:lnTo>
                  <a:pt x="13655" y="57149"/>
                </a:lnTo>
                <a:lnTo>
                  <a:pt x="17989" y="53339"/>
                </a:lnTo>
                <a:lnTo>
                  <a:pt x="22229" y="51815"/>
                </a:lnTo>
                <a:lnTo>
                  <a:pt x="26420" y="51053"/>
                </a:lnTo>
                <a:lnTo>
                  <a:pt x="60767" y="51053"/>
                </a:lnTo>
                <a:lnTo>
                  <a:pt x="49993" y="47243"/>
                </a:lnTo>
                <a:lnTo>
                  <a:pt x="41196" y="42671"/>
                </a:lnTo>
                <a:lnTo>
                  <a:pt x="35945" y="40385"/>
                </a:lnTo>
                <a:lnTo>
                  <a:pt x="31811" y="39623"/>
                </a:lnTo>
                <a:lnTo>
                  <a:pt x="28763" y="38861"/>
                </a:lnTo>
                <a:close/>
              </a:path>
              <a:path w="90169" h="90170">
                <a:moveTo>
                  <a:pt x="49280" y="0"/>
                </a:moveTo>
                <a:lnTo>
                  <a:pt x="40815" y="9143"/>
                </a:lnTo>
                <a:lnTo>
                  <a:pt x="49231" y="18287"/>
                </a:lnTo>
                <a:lnTo>
                  <a:pt x="57719" y="9143"/>
                </a:lnTo>
                <a:lnTo>
                  <a:pt x="492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826770" y="3966200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24" y="32003"/>
                </a:moveTo>
                <a:lnTo>
                  <a:pt x="7559" y="32003"/>
                </a:lnTo>
                <a:lnTo>
                  <a:pt x="6751" y="32765"/>
                </a:lnTo>
                <a:lnTo>
                  <a:pt x="5952" y="33527"/>
                </a:lnTo>
                <a:lnTo>
                  <a:pt x="1987" y="39623"/>
                </a:lnTo>
                <a:lnTo>
                  <a:pt x="0" y="44957"/>
                </a:lnTo>
                <a:lnTo>
                  <a:pt x="400" y="54470"/>
                </a:lnTo>
                <a:lnTo>
                  <a:pt x="4712" y="62638"/>
                </a:lnTo>
                <a:lnTo>
                  <a:pt x="14230" y="68456"/>
                </a:lnTo>
                <a:lnTo>
                  <a:pt x="29550" y="71914"/>
                </a:lnTo>
                <a:lnTo>
                  <a:pt x="51267" y="73000"/>
                </a:lnTo>
                <a:lnTo>
                  <a:pt x="64075" y="72215"/>
                </a:lnTo>
                <a:lnTo>
                  <a:pt x="76139" y="70865"/>
                </a:lnTo>
                <a:lnTo>
                  <a:pt x="85581" y="69341"/>
                </a:lnTo>
                <a:lnTo>
                  <a:pt x="92058" y="67055"/>
                </a:lnTo>
                <a:lnTo>
                  <a:pt x="95630" y="64769"/>
                </a:lnTo>
                <a:lnTo>
                  <a:pt x="100964" y="61721"/>
                </a:lnTo>
                <a:lnTo>
                  <a:pt x="101510" y="60474"/>
                </a:lnTo>
                <a:lnTo>
                  <a:pt x="54788" y="60474"/>
                </a:lnTo>
                <a:lnTo>
                  <a:pt x="37596" y="60197"/>
                </a:lnTo>
                <a:lnTo>
                  <a:pt x="20520" y="58021"/>
                </a:lnTo>
                <a:lnTo>
                  <a:pt x="10273" y="52904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1" y="34289"/>
                </a:lnTo>
                <a:lnTo>
                  <a:pt x="9524" y="33527"/>
                </a:lnTo>
                <a:lnTo>
                  <a:pt x="9524" y="32003"/>
                </a:lnTo>
                <a:close/>
              </a:path>
              <a:path w="104139" h="73025">
                <a:moveTo>
                  <a:pt x="96143" y="27431"/>
                </a:moveTo>
                <a:lnTo>
                  <a:pt x="95487" y="27431"/>
                </a:lnTo>
                <a:lnTo>
                  <a:pt x="94868" y="28193"/>
                </a:lnTo>
                <a:lnTo>
                  <a:pt x="89666" y="38861"/>
                </a:lnTo>
                <a:lnTo>
                  <a:pt x="93914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6" y="56387"/>
                </a:lnTo>
                <a:lnTo>
                  <a:pt x="77235" y="58652"/>
                </a:lnTo>
                <a:lnTo>
                  <a:pt x="67522" y="59959"/>
                </a:lnTo>
                <a:lnTo>
                  <a:pt x="54788" y="60474"/>
                </a:lnTo>
                <a:lnTo>
                  <a:pt x="101510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94" y="35813"/>
                </a:lnTo>
                <a:lnTo>
                  <a:pt x="96856" y="28193"/>
                </a:lnTo>
                <a:lnTo>
                  <a:pt x="96143" y="27431"/>
                </a:lnTo>
                <a:close/>
              </a:path>
              <a:path w="104139" h="73025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935735" y="401115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992885" y="399744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204" y="40385"/>
                </a:lnTo>
                <a:lnTo>
                  <a:pt x="60204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048518" y="3992807"/>
            <a:ext cx="98425" cy="45085"/>
          </a:xfrm>
          <a:custGeom>
            <a:avLst/>
            <a:gdLst/>
            <a:ahLst/>
            <a:cxnLst/>
            <a:rect l="l" t="t" r="r" b="b"/>
            <a:pathLst>
              <a:path w="98425" h="45085">
                <a:moveTo>
                  <a:pt x="4389" y="32829"/>
                </a:moveTo>
                <a:lnTo>
                  <a:pt x="0" y="32829"/>
                </a:lnTo>
                <a:lnTo>
                  <a:pt x="0" y="45021"/>
                </a:lnTo>
                <a:lnTo>
                  <a:pt x="11096" y="45020"/>
                </a:lnTo>
                <a:lnTo>
                  <a:pt x="16367" y="41973"/>
                </a:lnTo>
                <a:lnTo>
                  <a:pt x="20269" y="35115"/>
                </a:lnTo>
                <a:lnTo>
                  <a:pt x="87836" y="35115"/>
                </a:lnTo>
                <a:lnTo>
                  <a:pt x="89531" y="33591"/>
                </a:lnTo>
                <a:lnTo>
                  <a:pt x="12496" y="33591"/>
                </a:lnTo>
                <a:lnTo>
                  <a:pt x="4389" y="32829"/>
                </a:lnTo>
                <a:close/>
              </a:path>
              <a:path w="98425" h="45085">
                <a:moveTo>
                  <a:pt x="87836" y="35115"/>
                </a:moveTo>
                <a:lnTo>
                  <a:pt x="20269" y="35115"/>
                </a:lnTo>
                <a:lnTo>
                  <a:pt x="22463" y="39687"/>
                </a:lnTo>
                <a:lnTo>
                  <a:pt x="26151" y="42735"/>
                </a:lnTo>
                <a:lnTo>
                  <a:pt x="31363" y="44259"/>
                </a:lnTo>
                <a:lnTo>
                  <a:pt x="34472" y="44685"/>
                </a:lnTo>
                <a:lnTo>
                  <a:pt x="39654" y="45021"/>
                </a:lnTo>
                <a:lnTo>
                  <a:pt x="47573" y="45020"/>
                </a:lnTo>
                <a:lnTo>
                  <a:pt x="59668" y="44370"/>
                </a:lnTo>
                <a:lnTo>
                  <a:pt x="71746" y="42120"/>
                </a:lnTo>
                <a:lnTo>
                  <a:pt x="84979" y="37684"/>
                </a:lnTo>
                <a:lnTo>
                  <a:pt x="87836" y="35115"/>
                </a:lnTo>
                <a:close/>
              </a:path>
              <a:path w="98425" h="45085">
                <a:moveTo>
                  <a:pt x="21793" y="17589"/>
                </a:moveTo>
                <a:lnTo>
                  <a:pt x="19751" y="17589"/>
                </a:lnTo>
                <a:lnTo>
                  <a:pt x="19080" y="18351"/>
                </a:lnTo>
                <a:lnTo>
                  <a:pt x="18745" y="20637"/>
                </a:lnTo>
                <a:lnTo>
                  <a:pt x="17343" y="29019"/>
                </a:lnTo>
                <a:lnTo>
                  <a:pt x="12496" y="33591"/>
                </a:lnTo>
                <a:lnTo>
                  <a:pt x="89531" y="33591"/>
                </a:lnTo>
                <a:lnTo>
                  <a:pt x="90379" y="32829"/>
                </a:lnTo>
                <a:lnTo>
                  <a:pt x="46725" y="32829"/>
                </a:lnTo>
                <a:lnTo>
                  <a:pt x="43677" y="32067"/>
                </a:lnTo>
                <a:lnTo>
                  <a:pt x="26913" y="32067"/>
                </a:lnTo>
                <a:lnTo>
                  <a:pt x="23469" y="28257"/>
                </a:lnTo>
                <a:lnTo>
                  <a:pt x="22616" y="20637"/>
                </a:lnTo>
                <a:lnTo>
                  <a:pt x="22402" y="18351"/>
                </a:lnTo>
                <a:lnTo>
                  <a:pt x="21793" y="17589"/>
                </a:lnTo>
                <a:close/>
              </a:path>
              <a:path w="98425" h="45085">
                <a:moveTo>
                  <a:pt x="49773" y="32067"/>
                </a:moveTo>
                <a:lnTo>
                  <a:pt x="46725" y="32829"/>
                </a:lnTo>
                <a:lnTo>
                  <a:pt x="56906" y="32829"/>
                </a:lnTo>
                <a:lnTo>
                  <a:pt x="49773" y="32067"/>
                </a:lnTo>
                <a:close/>
              </a:path>
              <a:path w="98425" h="45085">
                <a:moveTo>
                  <a:pt x="98297" y="11493"/>
                </a:moveTo>
                <a:lnTo>
                  <a:pt x="75468" y="11493"/>
                </a:lnTo>
                <a:lnTo>
                  <a:pt x="82113" y="13017"/>
                </a:lnTo>
                <a:lnTo>
                  <a:pt x="85222" y="14541"/>
                </a:lnTo>
                <a:lnTo>
                  <a:pt x="88849" y="16827"/>
                </a:lnTo>
                <a:lnTo>
                  <a:pt x="90677" y="19875"/>
                </a:lnTo>
                <a:lnTo>
                  <a:pt x="90677" y="26733"/>
                </a:lnTo>
                <a:lnTo>
                  <a:pt x="84581" y="29019"/>
                </a:lnTo>
                <a:lnTo>
                  <a:pt x="72268" y="30543"/>
                </a:lnTo>
                <a:lnTo>
                  <a:pt x="64434" y="32067"/>
                </a:lnTo>
                <a:lnTo>
                  <a:pt x="56906" y="32829"/>
                </a:lnTo>
                <a:lnTo>
                  <a:pt x="90379" y="32829"/>
                </a:lnTo>
                <a:lnTo>
                  <a:pt x="94977" y="28694"/>
                </a:lnTo>
                <a:lnTo>
                  <a:pt x="98297" y="16827"/>
                </a:lnTo>
                <a:lnTo>
                  <a:pt x="98297" y="11493"/>
                </a:lnTo>
                <a:close/>
              </a:path>
              <a:path w="98425" h="45085">
                <a:moveTo>
                  <a:pt x="76073" y="0"/>
                </a:moveTo>
                <a:lnTo>
                  <a:pt x="67106" y="3535"/>
                </a:lnTo>
                <a:lnTo>
                  <a:pt x="56931" y="10025"/>
                </a:lnTo>
                <a:lnTo>
                  <a:pt x="45546" y="19520"/>
                </a:lnTo>
                <a:lnTo>
                  <a:pt x="32948" y="32067"/>
                </a:lnTo>
                <a:lnTo>
                  <a:pt x="43677" y="32067"/>
                </a:lnTo>
                <a:lnTo>
                  <a:pt x="42913" y="29744"/>
                </a:lnTo>
                <a:lnTo>
                  <a:pt x="54665" y="19800"/>
                </a:lnTo>
                <a:lnTo>
                  <a:pt x="65517" y="13857"/>
                </a:lnTo>
                <a:lnTo>
                  <a:pt x="75468" y="11493"/>
                </a:lnTo>
                <a:lnTo>
                  <a:pt x="98297" y="11493"/>
                </a:lnTo>
                <a:lnTo>
                  <a:pt x="96530" y="7683"/>
                </a:lnTo>
                <a:lnTo>
                  <a:pt x="92963" y="4635"/>
                </a:lnTo>
                <a:lnTo>
                  <a:pt x="89611" y="1587"/>
                </a:lnTo>
                <a:lnTo>
                  <a:pt x="85435" y="63"/>
                </a:lnTo>
                <a:lnTo>
                  <a:pt x="760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211586" y="397153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268736" y="399363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363224" y="3918956"/>
            <a:ext cx="659891" cy="16300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088108" y="398675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00417" y="393419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4217425" y="401115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4275337" y="399363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4370343" y="393419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388113" y="401115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502824" y="393648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527560" y="3976868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662434" y="3995918"/>
            <a:ext cx="137160" cy="86360"/>
          </a:xfrm>
          <a:custGeom>
            <a:avLst/>
            <a:gdLst/>
            <a:ahLst/>
            <a:cxnLst/>
            <a:rect l="l" t="t" r="r" b="b"/>
            <a:pathLst>
              <a:path w="137160" h="86360">
                <a:moveTo>
                  <a:pt x="12466" y="31241"/>
                </a:moveTo>
                <a:lnTo>
                  <a:pt x="9936" y="31241"/>
                </a:lnTo>
                <a:lnTo>
                  <a:pt x="8991" y="32765"/>
                </a:lnTo>
                <a:lnTo>
                  <a:pt x="7162" y="35051"/>
                </a:lnTo>
                <a:lnTo>
                  <a:pt x="5364" y="38099"/>
                </a:lnTo>
                <a:lnTo>
                  <a:pt x="3627" y="41635"/>
                </a:lnTo>
                <a:lnTo>
                  <a:pt x="1219" y="47243"/>
                </a:lnTo>
                <a:lnTo>
                  <a:pt x="0" y="52486"/>
                </a:lnTo>
                <a:lnTo>
                  <a:pt x="0" y="66690"/>
                </a:lnTo>
                <a:lnTo>
                  <a:pt x="3322" y="73913"/>
                </a:lnTo>
                <a:lnTo>
                  <a:pt x="11221" y="80056"/>
                </a:lnTo>
                <a:lnTo>
                  <a:pt x="21634" y="84587"/>
                </a:lnTo>
                <a:lnTo>
                  <a:pt x="36291" y="86045"/>
                </a:lnTo>
                <a:lnTo>
                  <a:pt x="48706" y="84306"/>
                </a:lnTo>
                <a:lnTo>
                  <a:pt x="60990" y="79921"/>
                </a:lnTo>
                <a:lnTo>
                  <a:pt x="70586" y="73151"/>
                </a:lnTo>
                <a:lnTo>
                  <a:pt x="24566" y="73151"/>
                </a:lnTo>
                <a:lnTo>
                  <a:pt x="17556" y="70622"/>
                </a:lnTo>
                <a:lnTo>
                  <a:pt x="9387" y="61630"/>
                </a:lnTo>
                <a:lnTo>
                  <a:pt x="7619" y="57028"/>
                </a:lnTo>
                <a:lnTo>
                  <a:pt x="7619" y="46207"/>
                </a:lnTo>
                <a:lnTo>
                  <a:pt x="9083" y="40385"/>
                </a:lnTo>
                <a:lnTo>
                  <a:pt x="12009" y="34289"/>
                </a:lnTo>
                <a:lnTo>
                  <a:pt x="12313" y="33527"/>
                </a:lnTo>
                <a:lnTo>
                  <a:pt x="12466" y="32765"/>
                </a:lnTo>
                <a:lnTo>
                  <a:pt x="12466" y="31241"/>
                </a:lnTo>
                <a:close/>
              </a:path>
              <a:path w="137160" h="86360">
                <a:moveTo>
                  <a:pt x="68671" y="15239"/>
                </a:moveTo>
                <a:lnTo>
                  <a:pt x="68061" y="15239"/>
                </a:lnTo>
                <a:lnTo>
                  <a:pt x="67513" y="16001"/>
                </a:lnTo>
                <a:lnTo>
                  <a:pt x="66873" y="17525"/>
                </a:lnTo>
                <a:lnTo>
                  <a:pt x="62148" y="25907"/>
                </a:lnTo>
                <a:lnTo>
                  <a:pt x="74188" y="49956"/>
                </a:lnTo>
                <a:lnTo>
                  <a:pt x="74615" y="53492"/>
                </a:lnTo>
                <a:lnTo>
                  <a:pt x="74523" y="55869"/>
                </a:lnTo>
                <a:lnTo>
                  <a:pt x="73944" y="57119"/>
                </a:lnTo>
                <a:lnTo>
                  <a:pt x="72268" y="60838"/>
                </a:lnTo>
                <a:lnTo>
                  <a:pt x="68183" y="64312"/>
                </a:lnTo>
                <a:lnTo>
                  <a:pt x="59208" y="68578"/>
                </a:lnTo>
                <a:lnTo>
                  <a:pt x="47391" y="72011"/>
                </a:lnTo>
                <a:lnTo>
                  <a:pt x="33954" y="73151"/>
                </a:lnTo>
                <a:lnTo>
                  <a:pt x="70586" y="73151"/>
                </a:lnTo>
                <a:lnTo>
                  <a:pt x="79705" y="41147"/>
                </a:lnTo>
                <a:lnTo>
                  <a:pt x="97170" y="41147"/>
                </a:lnTo>
                <a:lnTo>
                  <a:pt x="99761" y="39623"/>
                </a:lnTo>
                <a:lnTo>
                  <a:pt x="103296" y="32003"/>
                </a:lnTo>
                <a:lnTo>
                  <a:pt x="134275" y="32003"/>
                </a:lnTo>
                <a:lnTo>
                  <a:pt x="134614" y="30479"/>
                </a:lnTo>
                <a:lnTo>
                  <a:pt x="82753" y="30479"/>
                </a:lnTo>
                <a:lnTo>
                  <a:pt x="79095" y="28955"/>
                </a:lnTo>
                <a:lnTo>
                  <a:pt x="76047" y="25145"/>
                </a:lnTo>
                <a:lnTo>
                  <a:pt x="74950" y="24383"/>
                </a:lnTo>
                <a:lnTo>
                  <a:pt x="72908" y="21335"/>
                </a:lnTo>
                <a:lnTo>
                  <a:pt x="69921" y="16763"/>
                </a:lnTo>
                <a:lnTo>
                  <a:pt x="69189" y="16001"/>
                </a:lnTo>
                <a:lnTo>
                  <a:pt x="68671" y="15239"/>
                </a:lnTo>
                <a:close/>
              </a:path>
              <a:path w="137160" h="86360">
                <a:moveTo>
                  <a:pt x="97170" y="41147"/>
                </a:moveTo>
                <a:lnTo>
                  <a:pt x="79705" y="41147"/>
                </a:lnTo>
                <a:lnTo>
                  <a:pt x="82600" y="42153"/>
                </a:lnTo>
                <a:lnTo>
                  <a:pt x="85283" y="42671"/>
                </a:lnTo>
                <a:lnTo>
                  <a:pt x="94579" y="42671"/>
                </a:lnTo>
                <a:lnTo>
                  <a:pt x="97170" y="41147"/>
                </a:lnTo>
                <a:close/>
              </a:path>
              <a:path w="137160" h="86360">
                <a:moveTo>
                  <a:pt x="134275" y="32003"/>
                </a:moveTo>
                <a:lnTo>
                  <a:pt x="103296" y="32003"/>
                </a:lnTo>
                <a:lnTo>
                  <a:pt x="105857" y="38861"/>
                </a:lnTo>
                <a:lnTo>
                  <a:pt x="110733" y="41909"/>
                </a:lnTo>
                <a:lnTo>
                  <a:pt x="123248" y="41426"/>
                </a:lnTo>
                <a:lnTo>
                  <a:pt x="133686" y="34647"/>
                </a:lnTo>
                <a:lnTo>
                  <a:pt x="134275" y="32003"/>
                </a:lnTo>
                <a:close/>
              </a:path>
              <a:path w="137160" h="86360">
                <a:moveTo>
                  <a:pt x="86989" y="29717"/>
                </a:moveTo>
                <a:lnTo>
                  <a:pt x="82753" y="30479"/>
                </a:lnTo>
                <a:lnTo>
                  <a:pt x="91805" y="30479"/>
                </a:lnTo>
                <a:lnTo>
                  <a:pt x="86989" y="29717"/>
                </a:lnTo>
                <a:close/>
              </a:path>
              <a:path w="137160" h="86360">
                <a:moveTo>
                  <a:pt x="102748" y="12953"/>
                </a:moveTo>
                <a:lnTo>
                  <a:pt x="101803" y="13715"/>
                </a:lnTo>
                <a:lnTo>
                  <a:pt x="101163" y="14477"/>
                </a:lnTo>
                <a:lnTo>
                  <a:pt x="100766" y="16763"/>
                </a:lnTo>
                <a:lnTo>
                  <a:pt x="99913" y="21335"/>
                </a:lnTo>
                <a:lnTo>
                  <a:pt x="98816" y="24383"/>
                </a:lnTo>
                <a:lnTo>
                  <a:pt x="97383" y="25907"/>
                </a:lnTo>
                <a:lnTo>
                  <a:pt x="95280" y="28955"/>
                </a:lnTo>
                <a:lnTo>
                  <a:pt x="91805" y="30479"/>
                </a:lnTo>
                <a:lnTo>
                  <a:pt x="115519" y="30479"/>
                </a:lnTo>
                <a:lnTo>
                  <a:pt x="111556" y="28955"/>
                </a:lnTo>
                <a:lnTo>
                  <a:pt x="109087" y="27431"/>
                </a:lnTo>
                <a:lnTo>
                  <a:pt x="106619" y="25145"/>
                </a:lnTo>
                <a:lnTo>
                  <a:pt x="105034" y="21335"/>
                </a:lnTo>
                <a:lnTo>
                  <a:pt x="104211" y="14477"/>
                </a:lnTo>
                <a:lnTo>
                  <a:pt x="103631" y="13715"/>
                </a:lnTo>
                <a:lnTo>
                  <a:pt x="102748" y="12953"/>
                </a:lnTo>
                <a:close/>
              </a:path>
              <a:path w="137160" h="86360">
                <a:moveTo>
                  <a:pt x="120914" y="29717"/>
                </a:moveTo>
                <a:lnTo>
                  <a:pt x="115519" y="30479"/>
                </a:lnTo>
                <a:lnTo>
                  <a:pt x="123200" y="30479"/>
                </a:lnTo>
                <a:lnTo>
                  <a:pt x="120914" y="29717"/>
                </a:lnTo>
                <a:close/>
              </a:path>
              <a:path w="137160" h="86360">
                <a:moveTo>
                  <a:pt x="131094" y="761"/>
                </a:moveTo>
                <a:lnTo>
                  <a:pt x="129570" y="761"/>
                </a:lnTo>
                <a:lnTo>
                  <a:pt x="129021" y="2285"/>
                </a:lnTo>
                <a:lnTo>
                  <a:pt x="123383" y="11429"/>
                </a:lnTo>
                <a:lnTo>
                  <a:pt x="127497" y="16001"/>
                </a:lnTo>
                <a:lnTo>
                  <a:pt x="129539" y="19811"/>
                </a:lnTo>
                <a:lnTo>
                  <a:pt x="129539" y="25145"/>
                </a:lnTo>
                <a:lnTo>
                  <a:pt x="128625" y="27431"/>
                </a:lnTo>
                <a:lnTo>
                  <a:pt x="126735" y="28193"/>
                </a:lnTo>
                <a:lnTo>
                  <a:pt x="125089" y="29717"/>
                </a:lnTo>
                <a:lnTo>
                  <a:pt x="123200" y="30479"/>
                </a:lnTo>
                <a:lnTo>
                  <a:pt x="134614" y="30479"/>
                </a:lnTo>
                <a:lnTo>
                  <a:pt x="137159" y="19049"/>
                </a:lnTo>
                <a:lnTo>
                  <a:pt x="137159" y="12953"/>
                </a:lnTo>
                <a:lnTo>
                  <a:pt x="135331" y="7619"/>
                </a:lnTo>
                <a:lnTo>
                  <a:pt x="131673" y="1523"/>
                </a:lnTo>
                <a:lnTo>
                  <a:pt x="131094" y="761"/>
                </a:lnTo>
                <a:close/>
              </a:path>
              <a:path w="137160" h="86360">
                <a:moveTo>
                  <a:pt x="130301" y="0"/>
                </a:moveTo>
                <a:lnTo>
                  <a:pt x="129997" y="761"/>
                </a:lnTo>
                <a:lnTo>
                  <a:pt x="130667" y="761"/>
                </a:lnTo>
                <a:lnTo>
                  <a:pt x="1303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804166" y="401115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866650" y="397381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984982" y="3934195"/>
            <a:ext cx="802742" cy="14630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852024" y="3973819"/>
            <a:ext cx="76200" cy="111125"/>
          </a:xfrm>
          <a:custGeom>
            <a:avLst/>
            <a:gdLst/>
            <a:ahLst/>
            <a:cxnLst/>
            <a:rect l="l" t="t" r="r" b="b"/>
            <a:pathLst>
              <a:path w="76200" h="111125">
                <a:moveTo>
                  <a:pt x="36741" y="0"/>
                </a:moveTo>
                <a:lnTo>
                  <a:pt x="11321" y="21335"/>
                </a:lnTo>
                <a:lnTo>
                  <a:pt x="11321" y="34289"/>
                </a:lnTo>
                <a:lnTo>
                  <a:pt x="15771" y="39623"/>
                </a:lnTo>
                <a:lnTo>
                  <a:pt x="15966" y="49472"/>
                </a:lnTo>
                <a:lnTo>
                  <a:pt x="7046" y="58912"/>
                </a:lnTo>
                <a:lnTo>
                  <a:pt x="1719" y="70129"/>
                </a:lnTo>
                <a:lnTo>
                  <a:pt x="0" y="83662"/>
                </a:lnTo>
                <a:lnTo>
                  <a:pt x="3680" y="95795"/>
                </a:lnTo>
                <a:lnTo>
                  <a:pt x="13088" y="105534"/>
                </a:lnTo>
                <a:lnTo>
                  <a:pt x="21102" y="109095"/>
                </a:lnTo>
                <a:lnTo>
                  <a:pt x="33091" y="110984"/>
                </a:lnTo>
                <a:lnTo>
                  <a:pt x="51450" y="111037"/>
                </a:lnTo>
                <a:lnTo>
                  <a:pt x="63794" y="107338"/>
                </a:lnTo>
                <a:lnTo>
                  <a:pt x="72890" y="100888"/>
                </a:lnTo>
                <a:lnTo>
                  <a:pt x="74196" y="99546"/>
                </a:lnTo>
                <a:lnTo>
                  <a:pt x="41130" y="99546"/>
                </a:lnTo>
                <a:lnTo>
                  <a:pt x="29396" y="97312"/>
                </a:lnTo>
                <a:lnTo>
                  <a:pt x="16255" y="91866"/>
                </a:lnTo>
                <a:lnTo>
                  <a:pt x="10104" y="82703"/>
                </a:lnTo>
                <a:lnTo>
                  <a:pt x="9340" y="66904"/>
                </a:lnTo>
                <a:lnTo>
                  <a:pt x="15512" y="59180"/>
                </a:lnTo>
                <a:lnTo>
                  <a:pt x="26043" y="52288"/>
                </a:lnTo>
                <a:lnTo>
                  <a:pt x="40933" y="46264"/>
                </a:lnTo>
                <a:lnTo>
                  <a:pt x="60180" y="41147"/>
                </a:lnTo>
                <a:lnTo>
                  <a:pt x="61871" y="35813"/>
                </a:lnTo>
                <a:lnTo>
                  <a:pt x="34303" y="35813"/>
                </a:lnTo>
                <a:lnTo>
                  <a:pt x="30371" y="34289"/>
                </a:lnTo>
                <a:lnTo>
                  <a:pt x="25982" y="31241"/>
                </a:lnTo>
                <a:lnTo>
                  <a:pt x="21318" y="28193"/>
                </a:lnTo>
                <a:lnTo>
                  <a:pt x="18941" y="25145"/>
                </a:lnTo>
                <a:lnTo>
                  <a:pt x="18941" y="19049"/>
                </a:lnTo>
                <a:lnTo>
                  <a:pt x="21440" y="16763"/>
                </a:lnTo>
                <a:lnTo>
                  <a:pt x="26408" y="14477"/>
                </a:lnTo>
                <a:lnTo>
                  <a:pt x="30737" y="12953"/>
                </a:lnTo>
                <a:lnTo>
                  <a:pt x="34394" y="12191"/>
                </a:lnTo>
                <a:lnTo>
                  <a:pt x="37412" y="11429"/>
                </a:lnTo>
                <a:lnTo>
                  <a:pt x="53993" y="11429"/>
                </a:lnTo>
                <a:lnTo>
                  <a:pt x="53078" y="9905"/>
                </a:lnTo>
                <a:lnTo>
                  <a:pt x="49116" y="3809"/>
                </a:lnTo>
                <a:lnTo>
                  <a:pt x="43691" y="761"/>
                </a:lnTo>
                <a:lnTo>
                  <a:pt x="36741" y="0"/>
                </a:lnTo>
                <a:close/>
              </a:path>
              <a:path w="76200" h="111125">
                <a:moveTo>
                  <a:pt x="75938" y="96316"/>
                </a:moveTo>
                <a:lnTo>
                  <a:pt x="74872" y="96316"/>
                </a:lnTo>
                <a:lnTo>
                  <a:pt x="73500" y="96652"/>
                </a:lnTo>
                <a:lnTo>
                  <a:pt x="68399" y="98064"/>
                </a:lnTo>
                <a:lnTo>
                  <a:pt x="58020" y="99340"/>
                </a:lnTo>
                <a:lnTo>
                  <a:pt x="41130" y="99546"/>
                </a:lnTo>
                <a:lnTo>
                  <a:pt x="74196" y="99546"/>
                </a:lnTo>
                <a:lnTo>
                  <a:pt x="75085" y="98633"/>
                </a:lnTo>
                <a:lnTo>
                  <a:pt x="76121" y="97261"/>
                </a:lnTo>
                <a:lnTo>
                  <a:pt x="76121" y="96438"/>
                </a:lnTo>
                <a:lnTo>
                  <a:pt x="75938" y="96316"/>
                </a:lnTo>
                <a:close/>
              </a:path>
              <a:path w="76200" h="111125">
                <a:moveTo>
                  <a:pt x="37808" y="35051"/>
                </a:moveTo>
                <a:lnTo>
                  <a:pt x="34303" y="35813"/>
                </a:lnTo>
                <a:lnTo>
                  <a:pt x="40460" y="35813"/>
                </a:lnTo>
                <a:lnTo>
                  <a:pt x="37808" y="35051"/>
                </a:lnTo>
                <a:close/>
              </a:path>
              <a:path w="76200" h="111125">
                <a:moveTo>
                  <a:pt x="63838" y="28193"/>
                </a:moveTo>
                <a:lnTo>
                  <a:pt x="63228" y="28193"/>
                </a:lnTo>
                <a:lnTo>
                  <a:pt x="62222" y="28955"/>
                </a:lnTo>
                <a:lnTo>
                  <a:pt x="60607" y="28955"/>
                </a:lnTo>
                <a:lnTo>
                  <a:pt x="48019" y="33527"/>
                </a:lnTo>
                <a:lnTo>
                  <a:pt x="40460" y="35813"/>
                </a:lnTo>
                <a:lnTo>
                  <a:pt x="61871" y="35813"/>
                </a:lnTo>
                <a:lnTo>
                  <a:pt x="63320" y="31241"/>
                </a:lnTo>
                <a:lnTo>
                  <a:pt x="63777" y="30479"/>
                </a:lnTo>
                <a:lnTo>
                  <a:pt x="63990" y="29717"/>
                </a:lnTo>
                <a:lnTo>
                  <a:pt x="63990" y="28955"/>
                </a:lnTo>
                <a:lnTo>
                  <a:pt x="63838" y="28193"/>
                </a:lnTo>
                <a:close/>
              </a:path>
              <a:path w="76200" h="111125">
                <a:moveTo>
                  <a:pt x="53993" y="11429"/>
                </a:moveTo>
                <a:lnTo>
                  <a:pt x="37412" y="11429"/>
                </a:lnTo>
                <a:lnTo>
                  <a:pt x="43691" y="12191"/>
                </a:lnTo>
                <a:lnTo>
                  <a:pt x="48110" y="12191"/>
                </a:lnTo>
                <a:lnTo>
                  <a:pt x="50701" y="12953"/>
                </a:lnTo>
                <a:lnTo>
                  <a:pt x="52103" y="13715"/>
                </a:lnTo>
                <a:lnTo>
                  <a:pt x="54389" y="13715"/>
                </a:lnTo>
                <a:lnTo>
                  <a:pt x="54389" y="12953"/>
                </a:lnTo>
                <a:lnTo>
                  <a:pt x="53993" y="114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923543" y="399744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979931" y="3953245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89">
                <a:moveTo>
                  <a:pt x="438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66" y="84580"/>
                </a:lnTo>
                <a:lnTo>
                  <a:pt x="16367" y="81533"/>
                </a:lnTo>
                <a:lnTo>
                  <a:pt x="20269" y="74675"/>
                </a:lnTo>
                <a:lnTo>
                  <a:pt x="87836" y="74675"/>
                </a:lnTo>
                <a:lnTo>
                  <a:pt x="89531" y="73151"/>
                </a:lnTo>
                <a:lnTo>
                  <a:pt x="12496" y="73151"/>
                </a:lnTo>
                <a:lnTo>
                  <a:pt x="4389" y="72389"/>
                </a:lnTo>
                <a:close/>
              </a:path>
              <a:path w="98425" h="85089">
                <a:moveTo>
                  <a:pt x="87836" y="74675"/>
                </a:moveTo>
                <a:lnTo>
                  <a:pt x="20269" y="74675"/>
                </a:lnTo>
                <a:lnTo>
                  <a:pt x="22463" y="79247"/>
                </a:lnTo>
                <a:lnTo>
                  <a:pt x="26121" y="82295"/>
                </a:lnTo>
                <a:lnTo>
                  <a:pt x="31363" y="83819"/>
                </a:lnTo>
                <a:lnTo>
                  <a:pt x="34472" y="84246"/>
                </a:lnTo>
                <a:lnTo>
                  <a:pt x="39654" y="84581"/>
                </a:lnTo>
                <a:lnTo>
                  <a:pt x="47573" y="84580"/>
                </a:lnTo>
                <a:lnTo>
                  <a:pt x="59668" y="83931"/>
                </a:lnTo>
                <a:lnTo>
                  <a:pt x="71746" y="81681"/>
                </a:lnTo>
                <a:lnTo>
                  <a:pt x="84979" y="77245"/>
                </a:lnTo>
                <a:lnTo>
                  <a:pt x="87836" y="74675"/>
                </a:lnTo>
                <a:close/>
              </a:path>
              <a:path w="98425" h="85089">
                <a:moveTo>
                  <a:pt x="21793" y="57149"/>
                </a:moveTo>
                <a:lnTo>
                  <a:pt x="19751" y="57149"/>
                </a:lnTo>
                <a:lnTo>
                  <a:pt x="19080" y="57911"/>
                </a:lnTo>
                <a:lnTo>
                  <a:pt x="18745" y="60197"/>
                </a:lnTo>
                <a:lnTo>
                  <a:pt x="17343" y="68579"/>
                </a:lnTo>
                <a:lnTo>
                  <a:pt x="12496" y="73151"/>
                </a:lnTo>
                <a:lnTo>
                  <a:pt x="89531" y="73151"/>
                </a:lnTo>
                <a:lnTo>
                  <a:pt x="90379" y="72389"/>
                </a:lnTo>
                <a:lnTo>
                  <a:pt x="46695" y="72389"/>
                </a:lnTo>
                <a:lnTo>
                  <a:pt x="43647" y="71627"/>
                </a:lnTo>
                <a:lnTo>
                  <a:pt x="26883" y="71627"/>
                </a:lnTo>
                <a:lnTo>
                  <a:pt x="23469" y="67817"/>
                </a:lnTo>
                <a:lnTo>
                  <a:pt x="22616" y="60197"/>
                </a:lnTo>
                <a:lnTo>
                  <a:pt x="22402" y="57911"/>
                </a:lnTo>
                <a:lnTo>
                  <a:pt x="21793" y="57149"/>
                </a:lnTo>
                <a:close/>
              </a:path>
              <a:path w="98425" h="85089">
                <a:moveTo>
                  <a:pt x="49743" y="71627"/>
                </a:moveTo>
                <a:lnTo>
                  <a:pt x="46695" y="72389"/>
                </a:lnTo>
                <a:lnTo>
                  <a:pt x="56906" y="72389"/>
                </a:lnTo>
                <a:lnTo>
                  <a:pt x="49743" y="71627"/>
                </a:lnTo>
                <a:close/>
              </a:path>
              <a:path w="98425" h="85089">
                <a:moveTo>
                  <a:pt x="98297" y="51053"/>
                </a:moveTo>
                <a:lnTo>
                  <a:pt x="75468" y="51053"/>
                </a:lnTo>
                <a:lnTo>
                  <a:pt x="82113" y="52577"/>
                </a:lnTo>
                <a:lnTo>
                  <a:pt x="85222" y="54101"/>
                </a:lnTo>
                <a:lnTo>
                  <a:pt x="88849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68" y="70103"/>
                </a:lnTo>
                <a:lnTo>
                  <a:pt x="64404" y="71627"/>
                </a:lnTo>
                <a:lnTo>
                  <a:pt x="56906" y="72389"/>
                </a:lnTo>
                <a:lnTo>
                  <a:pt x="90379" y="72389"/>
                </a:lnTo>
                <a:lnTo>
                  <a:pt x="94977" y="68255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89">
                <a:moveTo>
                  <a:pt x="76067" y="39557"/>
                </a:moveTo>
                <a:lnTo>
                  <a:pt x="67110" y="43089"/>
                </a:lnTo>
                <a:lnTo>
                  <a:pt x="56938" y="49579"/>
                </a:lnTo>
                <a:lnTo>
                  <a:pt x="45551" y="59076"/>
                </a:lnTo>
                <a:lnTo>
                  <a:pt x="32948" y="71627"/>
                </a:lnTo>
                <a:lnTo>
                  <a:pt x="43647" y="71627"/>
                </a:lnTo>
                <a:lnTo>
                  <a:pt x="42906" y="69281"/>
                </a:lnTo>
                <a:lnTo>
                  <a:pt x="54659" y="59350"/>
                </a:lnTo>
                <a:lnTo>
                  <a:pt x="65517" y="53416"/>
                </a:lnTo>
                <a:lnTo>
                  <a:pt x="75468" y="51053"/>
                </a:lnTo>
                <a:lnTo>
                  <a:pt x="98297" y="51053"/>
                </a:lnTo>
                <a:lnTo>
                  <a:pt x="96530" y="47243"/>
                </a:lnTo>
                <a:lnTo>
                  <a:pt x="92963" y="44195"/>
                </a:lnTo>
                <a:lnTo>
                  <a:pt x="89611" y="41147"/>
                </a:lnTo>
                <a:lnTo>
                  <a:pt x="85435" y="39623"/>
                </a:lnTo>
                <a:lnTo>
                  <a:pt x="76067" y="39557"/>
                </a:lnTo>
                <a:close/>
              </a:path>
              <a:path w="98425" h="85089">
                <a:moveTo>
                  <a:pt x="65166" y="0"/>
                </a:moveTo>
                <a:lnTo>
                  <a:pt x="56570" y="9143"/>
                </a:lnTo>
                <a:lnTo>
                  <a:pt x="65166" y="17525"/>
                </a:lnTo>
                <a:lnTo>
                  <a:pt x="73761" y="9143"/>
                </a:lnTo>
                <a:lnTo>
                  <a:pt x="651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085087" y="399744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141475" y="399668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264157" y="402487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357122" y="3995918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450848" y="401115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514093" y="397381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632425" y="398675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59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59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6744628" y="393648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6769364" y="3976868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60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4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4" h="60960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4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4" h="60960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4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4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6904238" y="397153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59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59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59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59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59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6961388" y="399668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031902" y="393648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058162" y="395781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7092452" y="401115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7150364" y="399363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33150" y="4174987"/>
            <a:ext cx="6651199" cy="16662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33150" y="452398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95634" y="448664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4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4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4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718316" y="4493504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5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7" y="85385"/>
                </a:lnTo>
                <a:lnTo>
                  <a:pt x="11783" y="95637"/>
                </a:lnTo>
                <a:lnTo>
                  <a:pt x="22163" y="99905"/>
                </a:lnTo>
                <a:lnTo>
                  <a:pt x="37162" y="101250"/>
                </a:lnTo>
                <a:lnTo>
                  <a:pt x="49465" y="99439"/>
                </a:lnTo>
                <a:lnTo>
                  <a:pt x="61914" y="95058"/>
                </a:lnTo>
                <a:lnTo>
                  <a:pt x="71453" y="88391"/>
                </a:lnTo>
                <a:lnTo>
                  <a:pt x="24704" y="88391"/>
                </a:lnTo>
                <a:lnTo>
                  <a:pt x="17608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5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901" y="71109"/>
                </a:lnTo>
                <a:lnTo>
                  <a:pt x="75331" y="72359"/>
                </a:lnTo>
                <a:lnTo>
                  <a:pt x="73664" y="76078"/>
                </a:lnTo>
                <a:lnTo>
                  <a:pt x="69424" y="79552"/>
                </a:lnTo>
                <a:lnTo>
                  <a:pt x="59507" y="84021"/>
                </a:lnTo>
                <a:lnTo>
                  <a:pt x="47589" y="87301"/>
                </a:lnTo>
                <a:lnTo>
                  <a:pt x="34183" y="88391"/>
                </a:lnTo>
                <a:lnTo>
                  <a:pt x="71453" y="88391"/>
                </a:lnTo>
                <a:lnTo>
                  <a:pt x="73085" y="87251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5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13981" y="444930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837950" y="4522460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40" h="28575">
                <a:moveTo>
                  <a:pt x="8619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609" y="28193"/>
                </a:lnTo>
                <a:lnTo>
                  <a:pt x="20192" y="25907"/>
                </a:lnTo>
                <a:lnTo>
                  <a:pt x="24277" y="19049"/>
                </a:lnTo>
                <a:lnTo>
                  <a:pt x="104095" y="19049"/>
                </a:lnTo>
                <a:lnTo>
                  <a:pt x="104095" y="16763"/>
                </a:lnTo>
                <a:lnTo>
                  <a:pt x="16431" y="16763"/>
                </a:lnTo>
                <a:lnTo>
                  <a:pt x="8619" y="16001"/>
                </a:lnTo>
                <a:close/>
              </a:path>
              <a:path w="104140" h="28575">
                <a:moveTo>
                  <a:pt x="54422" y="19049"/>
                </a:moveTo>
                <a:lnTo>
                  <a:pt x="24277" y="19049"/>
                </a:lnTo>
                <a:lnTo>
                  <a:pt x="26944" y="25907"/>
                </a:lnTo>
                <a:lnTo>
                  <a:pt x="32241" y="28193"/>
                </a:lnTo>
                <a:lnTo>
                  <a:pt x="46670" y="28193"/>
                </a:lnTo>
                <a:lnTo>
                  <a:pt x="51434" y="25907"/>
                </a:lnTo>
                <a:lnTo>
                  <a:pt x="54422" y="19049"/>
                </a:lnTo>
                <a:close/>
              </a:path>
              <a:path w="104140" h="28575">
                <a:moveTo>
                  <a:pt x="82808" y="19049"/>
                </a:moveTo>
                <a:lnTo>
                  <a:pt x="54422" y="19049"/>
                </a:lnTo>
                <a:lnTo>
                  <a:pt x="57719" y="25907"/>
                </a:lnTo>
                <a:lnTo>
                  <a:pt x="62377" y="28193"/>
                </a:lnTo>
                <a:lnTo>
                  <a:pt x="75486" y="28193"/>
                </a:lnTo>
                <a:lnTo>
                  <a:pt x="80247" y="25907"/>
                </a:lnTo>
                <a:lnTo>
                  <a:pt x="82808" y="19049"/>
                </a:lnTo>
                <a:close/>
              </a:path>
              <a:path w="104140" h="28575">
                <a:moveTo>
                  <a:pt x="104095" y="19049"/>
                </a:moveTo>
                <a:lnTo>
                  <a:pt x="82808" y="19049"/>
                </a:lnTo>
                <a:lnTo>
                  <a:pt x="85773" y="25907"/>
                </a:lnTo>
                <a:lnTo>
                  <a:pt x="90866" y="28193"/>
                </a:lnTo>
                <a:lnTo>
                  <a:pt x="104095" y="28193"/>
                </a:lnTo>
                <a:lnTo>
                  <a:pt x="104095" y="19049"/>
                </a:lnTo>
                <a:close/>
              </a:path>
              <a:path w="104140" h="28575">
                <a:moveTo>
                  <a:pt x="24466" y="0"/>
                </a:moveTo>
                <a:lnTo>
                  <a:pt x="23478" y="761"/>
                </a:lnTo>
                <a:lnTo>
                  <a:pt x="22799" y="1523"/>
                </a:lnTo>
                <a:lnTo>
                  <a:pt x="22418" y="3809"/>
                </a:lnTo>
                <a:lnTo>
                  <a:pt x="21037" y="12191"/>
                </a:lnTo>
                <a:lnTo>
                  <a:pt x="16431" y="16763"/>
                </a:lnTo>
                <a:lnTo>
                  <a:pt x="31562" y="16763"/>
                </a:lnTo>
                <a:lnTo>
                  <a:pt x="26990" y="12191"/>
                </a:lnTo>
                <a:lnTo>
                  <a:pt x="26145" y="3809"/>
                </a:lnTo>
                <a:lnTo>
                  <a:pt x="25956" y="1523"/>
                </a:lnTo>
                <a:lnTo>
                  <a:pt x="25383" y="761"/>
                </a:lnTo>
                <a:lnTo>
                  <a:pt x="24466" y="0"/>
                </a:lnTo>
                <a:close/>
              </a:path>
              <a:path w="104140" h="28575">
                <a:moveTo>
                  <a:pt x="39755" y="16001"/>
                </a:moveTo>
                <a:lnTo>
                  <a:pt x="31562" y="16763"/>
                </a:lnTo>
                <a:lnTo>
                  <a:pt x="47756" y="16763"/>
                </a:lnTo>
                <a:lnTo>
                  <a:pt x="39755" y="16001"/>
                </a:lnTo>
                <a:close/>
              </a:path>
              <a:path w="104140" h="28575">
                <a:moveTo>
                  <a:pt x="54803" y="0"/>
                </a:moveTo>
                <a:lnTo>
                  <a:pt x="53909" y="761"/>
                </a:lnTo>
                <a:lnTo>
                  <a:pt x="53339" y="1523"/>
                </a:lnTo>
                <a:lnTo>
                  <a:pt x="53090" y="3809"/>
                </a:lnTo>
                <a:lnTo>
                  <a:pt x="52245" y="12191"/>
                </a:lnTo>
                <a:lnTo>
                  <a:pt x="47756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708" y="3809"/>
                </a:lnTo>
                <a:lnTo>
                  <a:pt x="56436" y="1523"/>
                </a:lnTo>
                <a:lnTo>
                  <a:pt x="55814" y="761"/>
                </a:lnTo>
                <a:lnTo>
                  <a:pt x="54803" y="0"/>
                </a:lnTo>
                <a:close/>
              </a:path>
              <a:path w="104140" h="28575">
                <a:moveTo>
                  <a:pt x="68055" y="16001"/>
                </a:moveTo>
                <a:lnTo>
                  <a:pt x="61661" y="16763"/>
                </a:lnTo>
                <a:lnTo>
                  <a:pt x="76056" y="16763"/>
                </a:lnTo>
                <a:lnTo>
                  <a:pt x="68055" y="16001"/>
                </a:lnTo>
                <a:close/>
              </a:path>
              <a:path w="104140" h="28575">
                <a:moveTo>
                  <a:pt x="83106" y="0"/>
                </a:moveTo>
                <a:lnTo>
                  <a:pt x="82189" y="761"/>
                </a:lnTo>
                <a:lnTo>
                  <a:pt x="81616" y="1523"/>
                </a:lnTo>
                <a:lnTo>
                  <a:pt x="81390" y="3809"/>
                </a:lnTo>
                <a:lnTo>
                  <a:pt x="80522" y="12191"/>
                </a:lnTo>
                <a:lnTo>
                  <a:pt x="76056" y="16763"/>
                </a:lnTo>
                <a:lnTo>
                  <a:pt x="90379" y="16763"/>
                </a:lnTo>
                <a:lnTo>
                  <a:pt x="86105" y="12191"/>
                </a:lnTo>
                <a:lnTo>
                  <a:pt x="84713" y="1523"/>
                </a:lnTo>
                <a:lnTo>
                  <a:pt x="84094" y="761"/>
                </a:lnTo>
                <a:lnTo>
                  <a:pt x="83106" y="0"/>
                </a:lnTo>
                <a:close/>
              </a:path>
              <a:path w="104140" h="28575">
                <a:moveTo>
                  <a:pt x="104095" y="16001"/>
                </a:moveTo>
                <a:lnTo>
                  <a:pt x="97856" y="16001"/>
                </a:lnTo>
                <a:lnTo>
                  <a:pt x="90379" y="16763"/>
                </a:lnTo>
                <a:lnTo>
                  <a:pt x="104095" y="16763"/>
                </a:lnTo>
                <a:lnTo>
                  <a:pt x="104095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939296" y="4470644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982485" y="444702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063502" y="4537700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155704" y="4479025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4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4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4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4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4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210568" y="4453118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90" h="97789">
                <a:moveTo>
                  <a:pt x="46481" y="70103"/>
                </a:moveTo>
                <a:lnTo>
                  <a:pt x="40193" y="70103"/>
                </a:lnTo>
                <a:lnTo>
                  <a:pt x="41336" y="71627"/>
                </a:lnTo>
                <a:lnTo>
                  <a:pt x="41528" y="73913"/>
                </a:lnTo>
                <a:lnTo>
                  <a:pt x="38813" y="79647"/>
                </a:lnTo>
                <a:lnTo>
                  <a:pt x="28777" y="84230"/>
                </a:lnTo>
                <a:lnTo>
                  <a:pt x="10716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4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90" h="97789">
                <a:moveTo>
                  <a:pt x="27861" y="31241"/>
                </a:moveTo>
                <a:lnTo>
                  <a:pt x="22527" y="32003"/>
                </a:lnTo>
                <a:lnTo>
                  <a:pt x="18144" y="35051"/>
                </a:lnTo>
                <a:lnTo>
                  <a:pt x="14798" y="41909"/>
                </a:lnTo>
                <a:lnTo>
                  <a:pt x="12048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2" y="71627"/>
                </a:lnTo>
                <a:lnTo>
                  <a:pt x="25847" y="70865"/>
                </a:lnTo>
                <a:lnTo>
                  <a:pt x="36051" y="70865"/>
                </a:lnTo>
                <a:lnTo>
                  <a:pt x="4019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50" y="64774"/>
                </a:lnTo>
                <a:lnTo>
                  <a:pt x="45760" y="59435"/>
                </a:lnTo>
                <a:lnTo>
                  <a:pt x="20954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36" y="48005"/>
                </a:lnTo>
                <a:lnTo>
                  <a:pt x="19943" y="46481"/>
                </a:lnTo>
                <a:lnTo>
                  <a:pt x="21573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52" y="44195"/>
                </a:lnTo>
                <a:lnTo>
                  <a:pt x="40325" y="40385"/>
                </a:lnTo>
                <a:lnTo>
                  <a:pt x="36707" y="35051"/>
                </a:lnTo>
                <a:lnTo>
                  <a:pt x="32573" y="32003"/>
                </a:lnTo>
                <a:lnTo>
                  <a:pt x="27861" y="31241"/>
                </a:lnTo>
                <a:close/>
              </a:path>
              <a:path w="46990" h="97789">
                <a:moveTo>
                  <a:pt x="36051" y="70865"/>
                </a:moveTo>
                <a:lnTo>
                  <a:pt x="25847" y="70865"/>
                </a:lnTo>
                <a:lnTo>
                  <a:pt x="31290" y="71627"/>
                </a:lnTo>
                <a:lnTo>
                  <a:pt x="36051" y="70865"/>
                </a:lnTo>
                <a:close/>
              </a:path>
              <a:path w="46990" h="97789">
                <a:moveTo>
                  <a:pt x="27812" y="58673"/>
                </a:moveTo>
                <a:lnTo>
                  <a:pt x="20954" y="59435"/>
                </a:lnTo>
                <a:lnTo>
                  <a:pt x="30800" y="59435"/>
                </a:lnTo>
                <a:lnTo>
                  <a:pt x="27812" y="58673"/>
                </a:lnTo>
                <a:close/>
              </a:path>
              <a:path w="46990" h="97789">
                <a:moveTo>
                  <a:pt x="41852" y="44195"/>
                </a:moveTo>
                <a:lnTo>
                  <a:pt x="25907" y="44195"/>
                </a:lnTo>
                <a:lnTo>
                  <a:pt x="29276" y="44957"/>
                </a:lnTo>
                <a:lnTo>
                  <a:pt x="32135" y="45719"/>
                </a:lnTo>
                <a:lnTo>
                  <a:pt x="34527" y="48767"/>
                </a:lnTo>
                <a:lnTo>
                  <a:pt x="36896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800" y="59435"/>
                </a:lnTo>
                <a:lnTo>
                  <a:pt x="45760" y="59435"/>
                </a:lnTo>
                <a:lnTo>
                  <a:pt x="44714" y="51332"/>
                </a:lnTo>
                <a:lnTo>
                  <a:pt x="41852" y="44195"/>
                </a:lnTo>
                <a:close/>
              </a:path>
              <a:path w="46990" h="97789">
                <a:moveTo>
                  <a:pt x="35183" y="0"/>
                </a:moveTo>
                <a:lnTo>
                  <a:pt x="26526" y="9143"/>
                </a:lnTo>
                <a:lnTo>
                  <a:pt x="35183" y="17525"/>
                </a:lnTo>
                <a:lnTo>
                  <a:pt x="43863" y="9143"/>
                </a:lnTo>
                <a:lnTo>
                  <a:pt x="35183" y="0"/>
                </a:lnTo>
                <a:close/>
              </a:path>
              <a:path w="46990" h="97789">
                <a:moveTo>
                  <a:pt x="16703" y="0"/>
                </a:moveTo>
                <a:lnTo>
                  <a:pt x="8049" y="9143"/>
                </a:lnTo>
                <a:lnTo>
                  <a:pt x="16657" y="17525"/>
                </a:lnTo>
                <a:lnTo>
                  <a:pt x="25334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263146" y="451026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382780" y="448436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1" y="49529"/>
                </a:moveTo>
                <a:lnTo>
                  <a:pt x="35289" y="49529"/>
                </a:lnTo>
                <a:lnTo>
                  <a:pt x="37755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1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1" y="49529"/>
                </a:lnTo>
                <a:lnTo>
                  <a:pt x="44006" y="47554"/>
                </a:lnTo>
                <a:lnTo>
                  <a:pt x="43531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19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19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31" y="45719"/>
                </a:lnTo>
                <a:lnTo>
                  <a:pt x="41745" y="38834"/>
                </a:lnTo>
                <a:lnTo>
                  <a:pt x="39319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439168" y="4450831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576328" y="4537700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669292" y="4449307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80" h="101600">
                <a:moveTo>
                  <a:pt x="5571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29" y="101345"/>
                </a:lnTo>
                <a:lnTo>
                  <a:pt x="17193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798" y="89915"/>
                </a:lnTo>
                <a:lnTo>
                  <a:pt x="5571" y="89153"/>
                </a:lnTo>
                <a:close/>
              </a:path>
              <a:path w="30480" h="101600">
                <a:moveTo>
                  <a:pt x="23621" y="0"/>
                </a:moveTo>
                <a:lnTo>
                  <a:pt x="23429" y="761"/>
                </a:lnTo>
                <a:lnTo>
                  <a:pt x="22753" y="761"/>
                </a:lnTo>
                <a:lnTo>
                  <a:pt x="21610" y="2285"/>
                </a:lnTo>
                <a:lnTo>
                  <a:pt x="14803" y="16571"/>
                </a:lnTo>
                <a:lnTo>
                  <a:pt x="15430" y="29258"/>
                </a:lnTo>
                <a:lnTo>
                  <a:pt x="16016" y="41946"/>
                </a:lnTo>
                <a:lnTo>
                  <a:pt x="16560" y="54634"/>
                </a:lnTo>
                <a:lnTo>
                  <a:pt x="17063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798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0" y="52812"/>
                </a:lnTo>
                <a:lnTo>
                  <a:pt x="25160" y="40032"/>
                </a:lnTo>
                <a:lnTo>
                  <a:pt x="24946" y="28805"/>
                </a:lnTo>
                <a:lnTo>
                  <a:pt x="24621" y="19049"/>
                </a:lnTo>
                <a:lnTo>
                  <a:pt x="29193" y="19049"/>
                </a:lnTo>
                <a:lnTo>
                  <a:pt x="29766" y="18287"/>
                </a:lnTo>
                <a:lnTo>
                  <a:pt x="30038" y="18287"/>
                </a:lnTo>
                <a:lnTo>
                  <a:pt x="29849" y="17525"/>
                </a:lnTo>
                <a:lnTo>
                  <a:pt x="26907" y="10667"/>
                </a:lnTo>
                <a:lnTo>
                  <a:pt x="25334" y="6095"/>
                </a:lnTo>
                <a:lnTo>
                  <a:pt x="24466" y="2285"/>
                </a:lnTo>
                <a:lnTo>
                  <a:pt x="24134" y="1523"/>
                </a:lnTo>
                <a:lnTo>
                  <a:pt x="23859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711617" y="444930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737872" y="4499600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69" h="51435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51435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889510" y="452398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951994" y="448664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074676" y="4515601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168401" y="4479025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24" y="32765"/>
                </a:moveTo>
                <a:lnTo>
                  <a:pt x="6714" y="32765"/>
                </a:lnTo>
                <a:lnTo>
                  <a:pt x="5952" y="34289"/>
                </a:lnTo>
                <a:lnTo>
                  <a:pt x="1987" y="39623"/>
                </a:lnTo>
                <a:lnTo>
                  <a:pt x="0" y="44957"/>
                </a:lnTo>
                <a:lnTo>
                  <a:pt x="85" y="52476"/>
                </a:lnTo>
                <a:lnTo>
                  <a:pt x="3348" y="61942"/>
                </a:lnTo>
                <a:lnTo>
                  <a:pt x="11877" y="68602"/>
                </a:lnTo>
                <a:lnTo>
                  <a:pt x="26399" y="72496"/>
                </a:lnTo>
                <a:lnTo>
                  <a:pt x="47641" y="73668"/>
                </a:lnTo>
                <a:lnTo>
                  <a:pt x="62079" y="72004"/>
                </a:lnTo>
                <a:lnTo>
                  <a:pt x="74642" y="68728"/>
                </a:lnTo>
                <a:lnTo>
                  <a:pt x="85333" y="63793"/>
                </a:lnTo>
                <a:lnTo>
                  <a:pt x="88018" y="61770"/>
                </a:lnTo>
                <a:lnTo>
                  <a:pt x="39961" y="61770"/>
                </a:lnTo>
                <a:lnTo>
                  <a:pt x="21572" y="60070"/>
                </a:lnTo>
                <a:lnTo>
                  <a:pt x="10536" y="54565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1" y="35051"/>
                </a:lnTo>
                <a:lnTo>
                  <a:pt x="9524" y="34289"/>
                </a:lnTo>
                <a:lnTo>
                  <a:pt x="9524" y="32765"/>
                </a:lnTo>
                <a:close/>
              </a:path>
              <a:path w="116839" h="73660">
                <a:moveTo>
                  <a:pt x="100251" y="57149"/>
                </a:moveTo>
                <a:lnTo>
                  <a:pt x="94155" y="57149"/>
                </a:lnTo>
                <a:lnTo>
                  <a:pt x="94238" y="62483"/>
                </a:lnTo>
                <a:lnTo>
                  <a:pt x="96094" y="66293"/>
                </a:lnTo>
                <a:lnTo>
                  <a:pt x="99715" y="68579"/>
                </a:lnTo>
                <a:lnTo>
                  <a:pt x="102952" y="70865"/>
                </a:lnTo>
                <a:lnTo>
                  <a:pt x="107109" y="71627"/>
                </a:lnTo>
                <a:lnTo>
                  <a:pt x="116668" y="71627"/>
                </a:lnTo>
                <a:lnTo>
                  <a:pt x="116668" y="60197"/>
                </a:lnTo>
                <a:lnTo>
                  <a:pt x="104250" y="60197"/>
                </a:lnTo>
                <a:lnTo>
                  <a:pt x="100251" y="57149"/>
                </a:lnTo>
                <a:close/>
              </a:path>
              <a:path w="116839" h="73660">
                <a:moveTo>
                  <a:pt x="101047" y="40385"/>
                </a:moveTo>
                <a:lnTo>
                  <a:pt x="99440" y="40385"/>
                </a:lnTo>
                <a:lnTo>
                  <a:pt x="98048" y="41147"/>
                </a:lnTo>
                <a:lnTo>
                  <a:pt x="91663" y="48750"/>
                </a:lnTo>
                <a:lnTo>
                  <a:pt x="82892" y="54792"/>
                </a:lnTo>
                <a:lnTo>
                  <a:pt x="71428" y="58974"/>
                </a:lnTo>
                <a:lnTo>
                  <a:pt x="57156" y="61300"/>
                </a:lnTo>
                <a:lnTo>
                  <a:pt x="39961" y="61770"/>
                </a:lnTo>
                <a:lnTo>
                  <a:pt x="88018" y="61770"/>
                </a:lnTo>
                <a:lnTo>
                  <a:pt x="94155" y="57149"/>
                </a:lnTo>
                <a:lnTo>
                  <a:pt x="100251" y="57149"/>
                </a:lnTo>
                <a:lnTo>
                  <a:pt x="100251" y="50291"/>
                </a:lnTo>
                <a:lnTo>
                  <a:pt x="100443" y="48750"/>
                </a:lnTo>
                <a:lnTo>
                  <a:pt x="100821" y="46481"/>
                </a:lnTo>
                <a:lnTo>
                  <a:pt x="101202" y="44957"/>
                </a:lnTo>
                <a:lnTo>
                  <a:pt x="101394" y="43433"/>
                </a:lnTo>
                <a:lnTo>
                  <a:pt x="101394" y="41147"/>
                </a:lnTo>
                <a:lnTo>
                  <a:pt x="101047" y="40385"/>
                </a:lnTo>
                <a:close/>
              </a:path>
              <a:path w="116839" h="73660">
                <a:moveTo>
                  <a:pt x="116668" y="59435"/>
                </a:moveTo>
                <a:lnTo>
                  <a:pt x="112145" y="59435"/>
                </a:lnTo>
                <a:lnTo>
                  <a:pt x="104250" y="60197"/>
                </a:lnTo>
                <a:lnTo>
                  <a:pt x="116668" y="60197"/>
                </a:lnTo>
                <a:lnTo>
                  <a:pt x="116668" y="59435"/>
                </a:lnTo>
                <a:close/>
              </a:path>
              <a:path w="116839" h="73660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281178" y="4508744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383803" y="444702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465582" y="4500362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0" y="0"/>
                </a:moveTo>
                <a:lnTo>
                  <a:pt x="0" y="30479"/>
                </a:lnTo>
                <a:lnTo>
                  <a:pt x="0" y="40385"/>
                </a:lnTo>
                <a:lnTo>
                  <a:pt x="1655" y="43433"/>
                </a:lnTo>
                <a:lnTo>
                  <a:pt x="4892" y="46481"/>
                </a:lnTo>
                <a:lnTo>
                  <a:pt x="8049" y="49529"/>
                </a:lnTo>
                <a:lnTo>
                  <a:pt x="11859" y="50291"/>
                </a:lnTo>
                <a:lnTo>
                  <a:pt x="23896" y="50291"/>
                </a:lnTo>
                <a:lnTo>
                  <a:pt x="2984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31" y="38861"/>
                </a:lnTo>
                <a:lnTo>
                  <a:pt x="13904" y="38099"/>
                </a:lnTo>
                <a:lnTo>
                  <a:pt x="11618" y="36575"/>
                </a:lnTo>
                <a:lnTo>
                  <a:pt x="895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75" y="20573"/>
                </a:lnTo>
                <a:lnTo>
                  <a:pt x="16190" y="12953"/>
                </a:lnTo>
                <a:lnTo>
                  <a:pt x="34685" y="12953"/>
                </a:lnTo>
                <a:lnTo>
                  <a:pt x="31971" y="9320"/>
                </a:lnTo>
                <a:lnTo>
                  <a:pt x="18800" y="0"/>
                </a:lnTo>
                <a:close/>
              </a:path>
              <a:path w="41275" h="50800">
                <a:moveTo>
                  <a:pt x="19181" y="38099"/>
                </a:moveTo>
                <a:lnTo>
                  <a:pt x="16431" y="38861"/>
                </a:lnTo>
                <a:lnTo>
                  <a:pt x="23942" y="38861"/>
                </a:lnTo>
                <a:lnTo>
                  <a:pt x="19181" y="38099"/>
                </a:lnTo>
                <a:close/>
              </a:path>
              <a:path w="41275" h="50800">
                <a:moveTo>
                  <a:pt x="34685" y="12953"/>
                </a:moveTo>
                <a:lnTo>
                  <a:pt x="16190" y="12953"/>
                </a:lnTo>
                <a:lnTo>
                  <a:pt x="19562" y="14477"/>
                </a:lnTo>
                <a:lnTo>
                  <a:pt x="23429" y="16763"/>
                </a:lnTo>
                <a:lnTo>
                  <a:pt x="27752" y="21335"/>
                </a:lnTo>
                <a:lnTo>
                  <a:pt x="32622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44" y="37337"/>
                </a:lnTo>
                <a:lnTo>
                  <a:pt x="23942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29"/>
                </a:lnTo>
                <a:lnTo>
                  <a:pt x="34685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519683" y="448664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586495" y="444702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611123" y="448664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734567" y="4477501"/>
            <a:ext cx="85090" cy="116839"/>
          </a:xfrm>
          <a:custGeom>
            <a:avLst/>
            <a:gdLst/>
            <a:ahLst/>
            <a:cxnLst/>
            <a:rect l="l" t="t" r="r" b="b"/>
            <a:pathLst>
              <a:path w="85089" h="116839">
                <a:moveTo>
                  <a:pt x="12191" y="60959"/>
                </a:moveTo>
                <a:lnTo>
                  <a:pt x="10418" y="60959"/>
                </a:lnTo>
                <a:lnTo>
                  <a:pt x="9524" y="61721"/>
                </a:lnTo>
                <a:lnTo>
                  <a:pt x="8430" y="62483"/>
                </a:lnTo>
                <a:lnTo>
                  <a:pt x="0" y="84307"/>
                </a:lnTo>
                <a:lnTo>
                  <a:pt x="1506" y="98562"/>
                </a:lnTo>
                <a:lnTo>
                  <a:pt x="8229" y="108579"/>
                </a:lnTo>
                <a:lnTo>
                  <a:pt x="20464" y="114582"/>
                </a:lnTo>
                <a:lnTo>
                  <a:pt x="38349" y="116576"/>
                </a:lnTo>
                <a:lnTo>
                  <a:pt x="51226" y="115188"/>
                </a:lnTo>
                <a:lnTo>
                  <a:pt x="63185" y="111434"/>
                </a:lnTo>
                <a:lnTo>
                  <a:pt x="72329" y="107594"/>
                </a:lnTo>
                <a:lnTo>
                  <a:pt x="76795" y="103631"/>
                </a:lnTo>
                <a:lnTo>
                  <a:pt x="28657" y="103631"/>
                </a:lnTo>
                <a:lnTo>
                  <a:pt x="22229" y="102016"/>
                </a:lnTo>
                <a:lnTo>
                  <a:pt x="10667" y="94884"/>
                </a:lnTo>
                <a:lnTo>
                  <a:pt x="7559" y="89397"/>
                </a:lnTo>
                <a:lnTo>
                  <a:pt x="7668" y="76961"/>
                </a:lnTo>
                <a:lnTo>
                  <a:pt x="9000" y="71627"/>
                </a:lnTo>
                <a:lnTo>
                  <a:pt x="11618" y="64769"/>
                </a:lnTo>
                <a:lnTo>
                  <a:pt x="12085" y="64007"/>
                </a:lnTo>
                <a:lnTo>
                  <a:pt x="12274" y="63245"/>
                </a:lnTo>
                <a:lnTo>
                  <a:pt x="12240" y="61721"/>
                </a:lnTo>
                <a:lnTo>
                  <a:pt x="12191" y="60959"/>
                </a:lnTo>
                <a:close/>
              </a:path>
              <a:path w="85089" h="116839">
                <a:moveTo>
                  <a:pt x="84420" y="71627"/>
                </a:moveTo>
                <a:lnTo>
                  <a:pt x="78104" y="71627"/>
                </a:lnTo>
                <a:lnTo>
                  <a:pt x="78915" y="76199"/>
                </a:lnTo>
                <a:lnTo>
                  <a:pt x="79296" y="79644"/>
                </a:lnTo>
                <a:lnTo>
                  <a:pt x="45232" y="103631"/>
                </a:lnTo>
                <a:lnTo>
                  <a:pt x="76795" y="103631"/>
                </a:lnTo>
                <a:lnTo>
                  <a:pt x="78617" y="102016"/>
                </a:lnTo>
                <a:lnTo>
                  <a:pt x="82103" y="94670"/>
                </a:lnTo>
                <a:lnTo>
                  <a:pt x="84008" y="90830"/>
                </a:lnTo>
                <a:lnTo>
                  <a:pt x="84819" y="84825"/>
                </a:lnTo>
                <a:lnTo>
                  <a:pt x="84475" y="73030"/>
                </a:lnTo>
                <a:lnTo>
                  <a:pt x="84420" y="71627"/>
                </a:lnTo>
                <a:close/>
              </a:path>
              <a:path w="85089" h="116839">
                <a:moveTo>
                  <a:pt x="69424" y="33527"/>
                </a:moveTo>
                <a:lnTo>
                  <a:pt x="64626" y="33527"/>
                </a:lnTo>
                <a:lnTo>
                  <a:pt x="59484" y="34289"/>
                </a:lnTo>
                <a:lnTo>
                  <a:pt x="55138" y="37337"/>
                </a:lnTo>
                <a:lnTo>
                  <a:pt x="51566" y="44195"/>
                </a:lnTo>
                <a:lnTo>
                  <a:pt x="48707" y="49529"/>
                </a:lnTo>
                <a:lnTo>
                  <a:pt x="47243" y="55625"/>
                </a:lnTo>
                <a:lnTo>
                  <a:pt x="47243" y="69341"/>
                </a:lnTo>
                <a:lnTo>
                  <a:pt x="52577" y="73304"/>
                </a:lnTo>
                <a:lnTo>
                  <a:pt x="63139" y="73151"/>
                </a:lnTo>
                <a:lnTo>
                  <a:pt x="68960" y="73151"/>
                </a:lnTo>
                <a:lnTo>
                  <a:pt x="73962" y="72633"/>
                </a:lnTo>
                <a:lnTo>
                  <a:pt x="78104" y="71627"/>
                </a:lnTo>
                <a:lnTo>
                  <a:pt x="84420" y="71627"/>
                </a:lnTo>
                <a:lnTo>
                  <a:pt x="84389" y="70865"/>
                </a:lnTo>
                <a:lnTo>
                  <a:pt x="84283" y="69341"/>
                </a:lnTo>
                <a:lnTo>
                  <a:pt x="84189" y="65924"/>
                </a:lnTo>
                <a:lnTo>
                  <a:pt x="83546" y="61721"/>
                </a:lnTo>
                <a:lnTo>
                  <a:pt x="68628" y="61721"/>
                </a:lnTo>
                <a:lnTo>
                  <a:pt x="65388" y="60959"/>
                </a:lnTo>
                <a:lnTo>
                  <a:pt x="58375" y="60959"/>
                </a:lnTo>
                <a:lnTo>
                  <a:pt x="54863" y="58673"/>
                </a:lnTo>
                <a:lnTo>
                  <a:pt x="54880" y="52534"/>
                </a:lnTo>
                <a:lnTo>
                  <a:pt x="55708" y="50291"/>
                </a:lnTo>
                <a:lnTo>
                  <a:pt x="57338" y="48767"/>
                </a:lnTo>
                <a:lnTo>
                  <a:pt x="58948" y="47243"/>
                </a:lnTo>
                <a:lnTo>
                  <a:pt x="60899" y="46481"/>
                </a:lnTo>
                <a:lnTo>
                  <a:pt x="79454" y="46481"/>
                </a:lnTo>
                <a:lnTo>
                  <a:pt x="77425" y="41909"/>
                </a:lnTo>
                <a:lnTo>
                  <a:pt x="73721" y="36575"/>
                </a:lnTo>
                <a:lnTo>
                  <a:pt x="69424" y="33527"/>
                </a:lnTo>
                <a:close/>
              </a:path>
              <a:path w="85089" h="116839">
                <a:moveTo>
                  <a:pt x="79454" y="46481"/>
                </a:moveTo>
                <a:lnTo>
                  <a:pt x="63102" y="46481"/>
                </a:lnTo>
                <a:lnTo>
                  <a:pt x="66425" y="47243"/>
                </a:lnTo>
                <a:lnTo>
                  <a:pt x="69341" y="48005"/>
                </a:lnTo>
                <a:lnTo>
                  <a:pt x="71816" y="51053"/>
                </a:lnTo>
                <a:lnTo>
                  <a:pt x="74343" y="53339"/>
                </a:lnTo>
                <a:lnTo>
                  <a:pt x="75569" y="56387"/>
                </a:lnTo>
                <a:lnTo>
                  <a:pt x="75569" y="60197"/>
                </a:lnTo>
                <a:lnTo>
                  <a:pt x="72008" y="60959"/>
                </a:lnTo>
                <a:lnTo>
                  <a:pt x="68628" y="61721"/>
                </a:lnTo>
                <a:lnTo>
                  <a:pt x="83546" y="61721"/>
                </a:lnTo>
                <a:lnTo>
                  <a:pt x="82141" y="52534"/>
                </a:lnTo>
                <a:lnTo>
                  <a:pt x="79454" y="46481"/>
                </a:lnTo>
                <a:close/>
              </a:path>
              <a:path w="85089" h="116839">
                <a:moveTo>
                  <a:pt x="72008" y="0"/>
                </a:moveTo>
                <a:lnTo>
                  <a:pt x="63434" y="9143"/>
                </a:lnTo>
                <a:lnTo>
                  <a:pt x="71948" y="17525"/>
                </a:lnTo>
                <a:lnTo>
                  <a:pt x="80522" y="9143"/>
                </a:lnTo>
                <a:lnTo>
                  <a:pt x="72008" y="0"/>
                </a:lnTo>
                <a:close/>
              </a:path>
              <a:path w="85089" h="116839">
                <a:moveTo>
                  <a:pt x="53422" y="0"/>
                </a:moveTo>
                <a:lnTo>
                  <a:pt x="45421" y="8381"/>
                </a:lnTo>
                <a:lnTo>
                  <a:pt x="53995" y="17525"/>
                </a:lnTo>
                <a:lnTo>
                  <a:pt x="61996" y="9143"/>
                </a:lnTo>
                <a:lnTo>
                  <a:pt x="534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826007" y="451026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882395" y="4508744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042639" y="4499585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5" y="27446"/>
                </a:moveTo>
                <a:lnTo>
                  <a:pt x="12583" y="27446"/>
                </a:lnTo>
                <a:lnTo>
                  <a:pt x="10694" y="28970"/>
                </a:lnTo>
                <a:lnTo>
                  <a:pt x="5565" y="36195"/>
                </a:lnTo>
                <a:lnTo>
                  <a:pt x="1275" y="47626"/>
                </a:lnTo>
                <a:lnTo>
                  <a:pt x="0" y="61309"/>
                </a:lnTo>
                <a:lnTo>
                  <a:pt x="4202" y="71835"/>
                </a:lnTo>
                <a:lnTo>
                  <a:pt x="15827" y="82432"/>
                </a:lnTo>
                <a:lnTo>
                  <a:pt x="26771" y="85066"/>
                </a:lnTo>
                <a:lnTo>
                  <a:pt x="44504" y="85609"/>
                </a:lnTo>
                <a:lnTo>
                  <a:pt x="57113" y="83598"/>
                </a:lnTo>
                <a:lnTo>
                  <a:pt x="68606" y="80024"/>
                </a:lnTo>
                <a:lnTo>
                  <a:pt x="76927" y="76732"/>
                </a:lnTo>
                <a:lnTo>
                  <a:pt x="81133" y="73928"/>
                </a:lnTo>
                <a:lnTo>
                  <a:pt x="25019" y="73928"/>
                </a:lnTo>
                <a:lnTo>
                  <a:pt x="17735" y="71276"/>
                </a:lnTo>
                <a:lnTo>
                  <a:pt x="12766" y="65942"/>
                </a:lnTo>
                <a:lnTo>
                  <a:pt x="9200" y="61980"/>
                </a:lnTo>
                <a:lnTo>
                  <a:pt x="7402" y="57560"/>
                </a:lnTo>
                <a:lnTo>
                  <a:pt x="7402" y="46496"/>
                </a:lnTo>
                <a:lnTo>
                  <a:pt x="9292" y="38876"/>
                </a:lnTo>
                <a:lnTo>
                  <a:pt x="13102" y="31256"/>
                </a:lnTo>
                <a:lnTo>
                  <a:pt x="13681" y="30494"/>
                </a:lnTo>
                <a:lnTo>
                  <a:pt x="13897" y="29145"/>
                </a:lnTo>
                <a:lnTo>
                  <a:pt x="13925" y="27446"/>
                </a:lnTo>
                <a:close/>
              </a:path>
              <a:path w="99060" h="85725">
                <a:moveTo>
                  <a:pt x="78440" y="0"/>
                </a:moveTo>
                <a:lnTo>
                  <a:pt x="68387" y="5263"/>
                </a:lnTo>
                <a:lnTo>
                  <a:pt x="57230" y="16696"/>
                </a:lnTo>
                <a:lnTo>
                  <a:pt x="50151" y="29145"/>
                </a:lnTo>
                <a:lnTo>
                  <a:pt x="47788" y="39638"/>
                </a:lnTo>
                <a:lnTo>
                  <a:pt x="47788" y="43448"/>
                </a:lnTo>
                <a:lnTo>
                  <a:pt x="49129" y="45734"/>
                </a:lnTo>
                <a:lnTo>
                  <a:pt x="51720" y="47258"/>
                </a:lnTo>
                <a:lnTo>
                  <a:pt x="53579" y="48782"/>
                </a:lnTo>
                <a:lnTo>
                  <a:pt x="57054" y="49544"/>
                </a:lnTo>
                <a:lnTo>
                  <a:pt x="62144" y="50306"/>
                </a:lnTo>
                <a:lnTo>
                  <a:pt x="75982" y="52988"/>
                </a:lnTo>
                <a:lnTo>
                  <a:pt x="82840" y="55366"/>
                </a:lnTo>
                <a:lnTo>
                  <a:pt x="82786" y="58326"/>
                </a:lnTo>
                <a:lnTo>
                  <a:pt x="76781" y="65406"/>
                </a:lnTo>
                <a:lnTo>
                  <a:pt x="59827" y="71134"/>
                </a:lnTo>
                <a:lnTo>
                  <a:pt x="46982" y="73230"/>
                </a:lnTo>
                <a:lnTo>
                  <a:pt x="34712" y="73928"/>
                </a:lnTo>
                <a:lnTo>
                  <a:pt x="81133" y="73928"/>
                </a:lnTo>
                <a:lnTo>
                  <a:pt x="82322" y="73136"/>
                </a:lnTo>
                <a:lnTo>
                  <a:pt x="84791" y="69112"/>
                </a:lnTo>
                <a:lnTo>
                  <a:pt x="88601" y="63138"/>
                </a:lnTo>
                <a:lnTo>
                  <a:pt x="90460" y="57225"/>
                </a:lnTo>
                <a:lnTo>
                  <a:pt x="90460" y="50306"/>
                </a:lnTo>
                <a:lnTo>
                  <a:pt x="90277" y="48782"/>
                </a:lnTo>
                <a:lnTo>
                  <a:pt x="89820" y="48782"/>
                </a:lnTo>
                <a:lnTo>
                  <a:pt x="87991" y="44972"/>
                </a:lnTo>
                <a:lnTo>
                  <a:pt x="81560" y="42686"/>
                </a:lnTo>
                <a:lnTo>
                  <a:pt x="70495" y="40400"/>
                </a:lnTo>
                <a:lnTo>
                  <a:pt x="60437" y="38876"/>
                </a:lnTo>
                <a:lnTo>
                  <a:pt x="55408" y="35828"/>
                </a:lnTo>
                <a:lnTo>
                  <a:pt x="55408" y="29732"/>
                </a:lnTo>
                <a:lnTo>
                  <a:pt x="57938" y="25922"/>
                </a:lnTo>
                <a:lnTo>
                  <a:pt x="62967" y="20588"/>
                </a:lnTo>
                <a:lnTo>
                  <a:pt x="69063" y="14492"/>
                </a:lnTo>
                <a:lnTo>
                  <a:pt x="75677" y="12206"/>
                </a:lnTo>
                <a:lnTo>
                  <a:pt x="82840" y="11444"/>
                </a:lnTo>
                <a:lnTo>
                  <a:pt x="97905" y="11444"/>
                </a:lnTo>
                <a:lnTo>
                  <a:pt x="96160" y="3824"/>
                </a:lnTo>
                <a:lnTo>
                  <a:pt x="90917" y="14"/>
                </a:lnTo>
                <a:lnTo>
                  <a:pt x="78440" y="0"/>
                </a:lnTo>
                <a:close/>
              </a:path>
              <a:path w="99060" h="85725">
                <a:moveTo>
                  <a:pt x="97905" y="11444"/>
                </a:moveTo>
                <a:lnTo>
                  <a:pt x="82840" y="11444"/>
                </a:lnTo>
                <a:lnTo>
                  <a:pt x="88021" y="12206"/>
                </a:lnTo>
                <a:lnTo>
                  <a:pt x="92258" y="12968"/>
                </a:lnTo>
                <a:lnTo>
                  <a:pt x="95611" y="14492"/>
                </a:lnTo>
                <a:lnTo>
                  <a:pt x="97196" y="15254"/>
                </a:lnTo>
                <a:lnTo>
                  <a:pt x="98598" y="15254"/>
                </a:lnTo>
                <a:lnTo>
                  <a:pt x="98537" y="13730"/>
                </a:lnTo>
                <a:lnTo>
                  <a:pt x="98080" y="12206"/>
                </a:lnTo>
                <a:lnTo>
                  <a:pt x="97905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146816" y="452398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209710" y="444930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4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233684" y="4452242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39" h="98425">
                <a:moveTo>
                  <a:pt x="52476" y="73265"/>
                </a:moveTo>
                <a:lnTo>
                  <a:pt x="41178" y="73265"/>
                </a:lnTo>
                <a:lnTo>
                  <a:pt x="46725" y="80885"/>
                </a:lnTo>
                <a:lnTo>
                  <a:pt x="50901" y="86981"/>
                </a:lnTo>
                <a:lnTo>
                  <a:pt x="53766" y="89267"/>
                </a:lnTo>
                <a:lnTo>
                  <a:pt x="5967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39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39" y="29069"/>
                </a:lnTo>
                <a:lnTo>
                  <a:pt x="633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4688" y="54977"/>
                </a:lnTo>
                <a:lnTo>
                  <a:pt x="27950" y="58787"/>
                </a:lnTo>
                <a:lnTo>
                  <a:pt x="3300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44" y="35374"/>
                </a:lnTo>
                <a:lnTo>
                  <a:pt x="20297" y="26919"/>
                </a:lnTo>
                <a:lnTo>
                  <a:pt x="6729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39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309122" y="4514077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34411" y="35813"/>
                </a:lnTo>
                <a:lnTo>
                  <a:pt x="40690" y="39349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36"/>
                </a:lnTo>
                <a:lnTo>
                  <a:pt x="58391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4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56" y="25145"/>
                </a:lnTo>
                <a:lnTo>
                  <a:pt x="6888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6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1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7" y="25145"/>
                </a:lnTo>
                <a:lnTo>
                  <a:pt x="66324" y="22859"/>
                </a:lnTo>
                <a:lnTo>
                  <a:pt x="6291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4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5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797" y="24383"/>
                </a:lnTo>
                <a:lnTo>
                  <a:pt x="7034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386845" y="4489694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26514" y="4499585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639478" y="444930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664213" y="4499600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4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823472" y="448436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880622" y="450645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980444" y="4479025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4" y="52471"/>
                </a:lnTo>
                <a:lnTo>
                  <a:pt x="3346" y="61939"/>
                </a:lnTo>
                <a:lnTo>
                  <a:pt x="11873" y="68600"/>
                </a:lnTo>
                <a:lnTo>
                  <a:pt x="26393" y="72496"/>
                </a:lnTo>
                <a:lnTo>
                  <a:pt x="47634" y="73668"/>
                </a:lnTo>
                <a:lnTo>
                  <a:pt x="62070" y="72005"/>
                </a:lnTo>
                <a:lnTo>
                  <a:pt x="74632" y="68730"/>
                </a:lnTo>
                <a:lnTo>
                  <a:pt x="85325" y="63794"/>
                </a:lnTo>
                <a:lnTo>
                  <a:pt x="88014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60">
                <a:moveTo>
                  <a:pt x="100248" y="57149"/>
                </a:moveTo>
                <a:lnTo>
                  <a:pt x="9415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29" y="68600"/>
                </a:lnTo>
                <a:lnTo>
                  <a:pt x="102961" y="70865"/>
                </a:lnTo>
                <a:lnTo>
                  <a:pt x="10710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48" y="57149"/>
                </a:lnTo>
                <a:close/>
              </a:path>
              <a:path w="116839" h="73660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7" y="48748"/>
                </a:lnTo>
                <a:lnTo>
                  <a:pt x="82889" y="54791"/>
                </a:lnTo>
                <a:lnTo>
                  <a:pt x="71424" y="58974"/>
                </a:lnTo>
                <a:lnTo>
                  <a:pt x="57156" y="61299"/>
                </a:lnTo>
                <a:lnTo>
                  <a:pt x="39971" y="61770"/>
                </a:lnTo>
                <a:lnTo>
                  <a:pt x="88014" y="61770"/>
                </a:lnTo>
                <a:lnTo>
                  <a:pt x="94152" y="57149"/>
                </a:lnTo>
                <a:lnTo>
                  <a:pt x="100248" y="57149"/>
                </a:lnTo>
                <a:lnTo>
                  <a:pt x="100248" y="50291"/>
                </a:lnTo>
                <a:lnTo>
                  <a:pt x="100434" y="48748"/>
                </a:lnTo>
                <a:lnTo>
                  <a:pt x="10082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60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60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4093981" y="450645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4136302" y="444930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4161800" y="4453118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89" h="97789">
                <a:moveTo>
                  <a:pt x="46481" y="70103"/>
                </a:moveTo>
                <a:lnTo>
                  <a:pt x="40203" y="70103"/>
                </a:lnTo>
                <a:lnTo>
                  <a:pt x="41330" y="71627"/>
                </a:lnTo>
                <a:lnTo>
                  <a:pt x="41513" y="73913"/>
                </a:lnTo>
                <a:lnTo>
                  <a:pt x="38805" y="79651"/>
                </a:lnTo>
                <a:lnTo>
                  <a:pt x="28767" y="84231"/>
                </a:lnTo>
                <a:lnTo>
                  <a:pt x="10698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5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89" h="97789">
                <a:moveTo>
                  <a:pt x="27858" y="31241"/>
                </a:moveTo>
                <a:lnTo>
                  <a:pt x="22524" y="32003"/>
                </a:lnTo>
                <a:lnTo>
                  <a:pt x="18135" y="35051"/>
                </a:lnTo>
                <a:lnTo>
                  <a:pt x="14782" y="41909"/>
                </a:lnTo>
                <a:lnTo>
                  <a:pt x="12039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8" y="71627"/>
                </a:lnTo>
                <a:lnTo>
                  <a:pt x="25847" y="70865"/>
                </a:lnTo>
                <a:lnTo>
                  <a:pt x="36057" y="70865"/>
                </a:lnTo>
                <a:lnTo>
                  <a:pt x="4020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50" y="64774"/>
                </a:lnTo>
                <a:lnTo>
                  <a:pt x="45761" y="59435"/>
                </a:lnTo>
                <a:lnTo>
                  <a:pt x="20939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18" y="48005"/>
                </a:lnTo>
                <a:lnTo>
                  <a:pt x="19933" y="46481"/>
                </a:lnTo>
                <a:lnTo>
                  <a:pt x="21579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53" y="44195"/>
                </a:lnTo>
                <a:lnTo>
                  <a:pt x="40325" y="40385"/>
                </a:lnTo>
                <a:lnTo>
                  <a:pt x="36697" y="35051"/>
                </a:lnTo>
                <a:lnTo>
                  <a:pt x="32583" y="32003"/>
                </a:lnTo>
                <a:lnTo>
                  <a:pt x="27858" y="31241"/>
                </a:lnTo>
                <a:close/>
              </a:path>
              <a:path w="46989" h="97789">
                <a:moveTo>
                  <a:pt x="36057" y="70865"/>
                </a:moveTo>
                <a:lnTo>
                  <a:pt x="25847" y="70865"/>
                </a:lnTo>
                <a:lnTo>
                  <a:pt x="31272" y="71627"/>
                </a:lnTo>
                <a:lnTo>
                  <a:pt x="36057" y="70865"/>
                </a:lnTo>
                <a:close/>
              </a:path>
              <a:path w="46989" h="97789">
                <a:moveTo>
                  <a:pt x="27797" y="58673"/>
                </a:moveTo>
                <a:lnTo>
                  <a:pt x="20939" y="59435"/>
                </a:lnTo>
                <a:lnTo>
                  <a:pt x="30784" y="59435"/>
                </a:lnTo>
                <a:lnTo>
                  <a:pt x="27797" y="58673"/>
                </a:lnTo>
                <a:close/>
              </a:path>
              <a:path w="46989" h="97789">
                <a:moveTo>
                  <a:pt x="41853" y="44195"/>
                </a:moveTo>
                <a:lnTo>
                  <a:pt x="25907" y="44195"/>
                </a:lnTo>
                <a:lnTo>
                  <a:pt x="29260" y="44957"/>
                </a:lnTo>
                <a:lnTo>
                  <a:pt x="32125" y="45719"/>
                </a:lnTo>
                <a:lnTo>
                  <a:pt x="34533" y="48767"/>
                </a:lnTo>
                <a:lnTo>
                  <a:pt x="36880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784" y="59435"/>
                </a:lnTo>
                <a:lnTo>
                  <a:pt x="45761" y="59435"/>
                </a:lnTo>
                <a:lnTo>
                  <a:pt x="44717" y="51332"/>
                </a:lnTo>
                <a:lnTo>
                  <a:pt x="41853" y="44195"/>
                </a:lnTo>
                <a:close/>
              </a:path>
              <a:path w="46989" h="97789">
                <a:moveTo>
                  <a:pt x="35173" y="0"/>
                </a:moveTo>
                <a:lnTo>
                  <a:pt x="26517" y="9143"/>
                </a:lnTo>
                <a:lnTo>
                  <a:pt x="35173" y="17525"/>
                </a:lnTo>
                <a:lnTo>
                  <a:pt x="43860" y="9143"/>
                </a:lnTo>
                <a:lnTo>
                  <a:pt x="35173" y="0"/>
                </a:lnTo>
                <a:close/>
              </a:path>
              <a:path w="46989" h="97789">
                <a:moveTo>
                  <a:pt x="16703" y="0"/>
                </a:moveTo>
                <a:lnTo>
                  <a:pt x="8046" y="9143"/>
                </a:lnTo>
                <a:lnTo>
                  <a:pt x="16642" y="17525"/>
                </a:lnTo>
                <a:lnTo>
                  <a:pt x="25328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4212854" y="452398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4327154" y="451026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4446025" y="4449307"/>
            <a:ext cx="93345" cy="144145"/>
          </a:xfrm>
          <a:custGeom>
            <a:avLst/>
            <a:gdLst/>
            <a:ahLst/>
            <a:cxnLst/>
            <a:rect l="l" t="t" r="r" b="b"/>
            <a:pathLst>
              <a:path w="93345" h="144145">
                <a:moveTo>
                  <a:pt x="10271" y="92963"/>
                </a:moveTo>
                <a:lnTo>
                  <a:pt x="8046" y="92963"/>
                </a:lnTo>
                <a:lnTo>
                  <a:pt x="7437" y="93725"/>
                </a:lnTo>
                <a:lnTo>
                  <a:pt x="2468" y="100766"/>
                </a:lnTo>
                <a:lnTo>
                  <a:pt x="0" y="108783"/>
                </a:lnTo>
                <a:lnTo>
                  <a:pt x="0" y="126827"/>
                </a:lnTo>
                <a:lnTo>
                  <a:pt x="3169" y="133593"/>
                </a:lnTo>
                <a:lnTo>
                  <a:pt x="14996" y="142067"/>
                </a:lnTo>
                <a:lnTo>
                  <a:pt x="22372" y="144017"/>
                </a:lnTo>
                <a:lnTo>
                  <a:pt x="40843" y="144017"/>
                </a:lnTo>
                <a:lnTo>
                  <a:pt x="49072" y="142250"/>
                </a:lnTo>
                <a:lnTo>
                  <a:pt x="64648" y="134599"/>
                </a:lnTo>
                <a:lnTo>
                  <a:pt x="67307" y="131825"/>
                </a:lnTo>
                <a:lnTo>
                  <a:pt x="25237" y="131825"/>
                </a:lnTo>
                <a:lnTo>
                  <a:pt x="19507" y="130180"/>
                </a:lnTo>
                <a:lnTo>
                  <a:pt x="10149" y="123017"/>
                </a:lnTo>
                <a:lnTo>
                  <a:pt x="7619" y="117683"/>
                </a:lnTo>
                <a:lnTo>
                  <a:pt x="7619" y="106679"/>
                </a:lnTo>
                <a:lnTo>
                  <a:pt x="8564" y="101650"/>
                </a:lnTo>
                <a:lnTo>
                  <a:pt x="10424" y="96011"/>
                </a:lnTo>
                <a:lnTo>
                  <a:pt x="10607" y="95249"/>
                </a:lnTo>
                <a:lnTo>
                  <a:pt x="10698" y="93725"/>
                </a:lnTo>
                <a:lnTo>
                  <a:pt x="10271" y="92963"/>
                </a:lnTo>
                <a:close/>
              </a:path>
              <a:path w="93345" h="144145">
                <a:moveTo>
                  <a:pt x="73731" y="0"/>
                </a:moveTo>
                <a:lnTo>
                  <a:pt x="65265" y="10477"/>
                </a:lnTo>
                <a:lnTo>
                  <a:pt x="65998" y="20546"/>
                </a:lnTo>
                <a:lnTo>
                  <a:pt x="66669" y="32571"/>
                </a:lnTo>
                <a:lnTo>
                  <a:pt x="67276" y="46550"/>
                </a:lnTo>
                <a:lnTo>
                  <a:pt x="67817" y="62483"/>
                </a:lnTo>
                <a:lnTo>
                  <a:pt x="69341" y="114482"/>
                </a:lnTo>
                <a:lnTo>
                  <a:pt x="69524" y="120121"/>
                </a:lnTo>
                <a:lnTo>
                  <a:pt x="64465" y="124632"/>
                </a:lnTo>
                <a:lnTo>
                  <a:pt x="46512" y="130606"/>
                </a:lnTo>
                <a:lnTo>
                  <a:pt x="39166" y="131825"/>
                </a:lnTo>
                <a:lnTo>
                  <a:pt x="67307" y="131825"/>
                </a:lnTo>
                <a:lnTo>
                  <a:pt x="76017" y="96773"/>
                </a:lnTo>
                <a:lnTo>
                  <a:pt x="92963" y="96773"/>
                </a:lnTo>
                <a:lnTo>
                  <a:pt x="92963" y="89915"/>
                </a:lnTo>
                <a:lnTo>
                  <a:pt x="81655" y="89915"/>
                </a:lnTo>
                <a:lnTo>
                  <a:pt x="77236" y="86105"/>
                </a:lnTo>
                <a:lnTo>
                  <a:pt x="76961" y="79247"/>
                </a:lnTo>
                <a:lnTo>
                  <a:pt x="74790" y="20029"/>
                </a:lnTo>
                <a:lnTo>
                  <a:pt x="74187" y="6989"/>
                </a:lnTo>
                <a:lnTo>
                  <a:pt x="73731" y="0"/>
                </a:lnTo>
                <a:close/>
              </a:path>
              <a:path w="93345" h="144145">
                <a:moveTo>
                  <a:pt x="92963" y="96773"/>
                </a:moveTo>
                <a:lnTo>
                  <a:pt x="76017" y="96773"/>
                </a:lnTo>
                <a:lnTo>
                  <a:pt x="78303" y="99821"/>
                </a:lnTo>
                <a:lnTo>
                  <a:pt x="82174" y="101345"/>
                </a:lnTo>
                <a:lnTo>
                  <a:pt x="92963" y="101345"/>
                </a:lnTo>
                <a:lnTo>
                  <a:pt x="92963" y="96773"/>
                </a:lnTo>
                <a:close/>
              </a:path>
              <a:path w="93345" h="144145">
                <a:moveTo>
                  <a:pt x="92963" y="89153"/>
                </a:moveTo>
                <a:lnTo>
                  <a:pt x="90159" y="89153"/>
                </a:lnTo>
                <a:lnTo>
                  <a:pt x="81655" y="89915"/>
                </a:lnTo>
                <a:lnTo>
                  <a:pt x="92963" y="89915"/>
                </a:lnTo>
                <a:lnTo>
                  <a:pt x="92963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4534418" y="4520936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4588519" y="4449307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79" h="101600">
                <a:moveTo>
                  <a:pt x="5577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35" y="101345"/>
                </a:lnTo>
                <a:lnTo>
                  <a:pt x="17190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807" y="89915"/>
                </a:lnTo>
                <a:lnTo>
                  <a:pt x="5577" y="89153"/>
                </a:lnTo>
                <a:close/>
              </a:path>
              <a:path w="30479" h="101600">
                <a:moveTo>
                  <a:pt x="23621" y="0"/>
                </a:moveTo>
                <a:lnTo>
                  <a:pt x="23439" y="761"/>
                </a:lnTo>
                <a:lnTo>
                  <a:pt x="22738" y="761"/>
                </a:lnTo>
                <a:lnTo>
                  <a:pt x="21610" y="2285"/>
                </a:lnTo>
                <a:lnTo>
                  <a:pt x="14802" y="16571"/>
                </a:lnTo>
                <a:lnTo>
                  <a:pt x="15429" y="29258"/>
                </a:lnTo>
                <a:lnTo>
                  <a:pt x="16015" y="41946"/>
                </a:lnTo>
                <a:lnTo>
                  <a:pt x="16559" y="54634"/>
                </a:lnTo>
                <a:lnTo>
                  <a:pt x="17063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807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3" y="52812"/>
                </a:lnTo>
                <a:lnTo>
                  <a:pt x="25165" y="40032"/>
                </a:lnTo>
                <a:lnTo>
                  <a:pt x="24952" y="28805"/>
                </a:lnTo>
                <a:lnTo>
                  <a:pt x="24627" y="19049"/>
                </a:lnTo>
                <a:lnTo>
                  <a:pt x="29199" y="19049"/>
                </a:lnTo>
                <a:lnTo>
                  <a:pt x="29748" y="18287"/>
                </a:lnTo>
                <a:lnTo>
                  <a:pt x="30022" y="18287"/>
                </a:lnTo>
                <a:lnTo>
                  <a:pt x="29839" y="17525"/>
                </a:lnTo>
                <a:lnTo>
                  <a:pt x="29199" y="16001"/>
                </a:lnTo>
                <a:lnTo>
                  <a:pt x="26913" y="10667"/>
                </a:lnTo>
                <a:lnTo>
                  <a:pt x="25328" y="6095"/>
                </a:lnTo>
                <a:lnTo>
                  <a:pt x="24475" y="2285"/>
                </a:lnTo>
                <a:lnTo>
                  <a:pt x="24140" y="1523"/>
                </a:lnTo>
                <a:lnTo>
                  <a:pt x="23865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4630430" y="448664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4754858" y="4499585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4859792" y="451026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916180" y="4508744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076200" y="448436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133350" y="450645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233689" y="444702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250698" y="452398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70331" y="4500362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16" y="49529"/>
                </a:lnTo>
                <a:lnTo>
                  <a:pt x="1182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39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39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3741" y="34289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425195" y="4484360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492251" y="4470644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527304" y="4523983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583692" y="4520936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637031" y="4447021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096" y="19635"/>
                </a:lnTo>
                <a:lnTo>
                  <a:pt x="44922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60" y="64535"/>
                </a:lnTo>
                <a:lnTo>
                  <a:pt x="31867" y="75023"/>
                </a:lnTo>
                <a:lnTo>
                  <a:pt x="32826" y="85477"/>
                </a:lnTo>
                <a:lnTo>
                  <a:pt x="22794" y="90344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3" y="90458"/>
                </a:lnTo>
                <a:lnTo>
                  <a:pt x="39865" y="81936"/>
                </a:lnTo>
                <a:lnTo>
                  <a:pt x="37470" y="65645"/>
                </a:lnTo>
                <a:lnTo>
                  <a:pt x="33439" y="53717"/>
                </a:lnTo>
                <a:lnTo>
                  <a:pt x="31009" y="38193"/>
                </a:lnTo>
                <a:lnTo>
                  <a:pt x="43759" y="34140"/>
                </a:lnTo>
                <a:lnTo>
                  <a:pt x="55400" y="30832"/>
                </a:lnTo>
                <a:lnTo>
                  <a:pt x="6592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717042" y="448664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783746" y="444930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809243" y="450645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918972" y="448664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978407" y="4523983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6034795" y="4452242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39" h="98425">
                <a:moveTo>
                  <a:pt x="52476" y="73265"/>
                </a:moveTo>
                <a:lnTo>
                  <a:pt x="41178" y="73265"/>
                </a:lnTo>
                <a:lnTo>
                  <a:pt x="46695" y="80885"/>
                </a:lnTo>
                <a:lnTo>
                  <a:pt x="50901" y="86981"/>
                </a:lnTo>
                <a:lnTo>
                  <a:pt x="53736" y="89267"/>
                </a:lnTo>
                <a:lnTo>
                  <a:pt x="5964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39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09" y="29069"/>
                </a:lnTo>
                <a:lnTo>
                  <a:pt x="630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0025" y="50405"/>
                </a:lnTo>
                <a:lnTo>
                  <a:pt x="24688" y="54977"/>
                </a:lnTo>
                <a:lnTo>
                  <a:pt x="27950" y="58787"/>
                </a:lnTo>
                <a:lnTo>
                  <a:pt x="3297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29" y="35377"/>
                </a:lnTo>
                <a:lnTo>
                  <a:pt x="20267" y="26930"/>
                </a:lnTo>
                <a:lnTo>
                  <a:pt x="6726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39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6110995" y="450645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156716" y="451026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6210818" y="452398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6330451" y="4493504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5" y="85285"/>
                </a:lnTo>
                <a:lnTo>
                  <a:pt x="11562" y="95526"/>
                </a:lnTo>
                <a:lnTo>
                  <a:pt x="21932" y="99879"/>
                </a:lnTo>
                <a:lnTo>
                  <a:pt x="36834" y="101257"/>
                </a:lnTo>
                <a:lnTo>
                  <a:pt x="49165" y="99457"/>
                </a:lnTo>
                <a:lnTo>
                  <a:pt x="61563" y="95071"/>
                </a:lnTo>
                <a:lnTo>
                  <a:pt x="71057" y="88391"/>
                </a:lnTo>
                <a:lnTo>
                  <a:pt x="24566" y="88391"/>
                </a:lnTo>
                <a:lnTo>
                  <a:pt x="17556" y="85862"/>
                </a:lnTo>
                <a:lnTo>
                  <a:pt x="9357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24" y="30479"/>
                </a:moveTo>
                <a:lnTo>
                  <a:pt x="6879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85" y="71201"/>
                </a:lnTo>
                <a:lnTo>
                  <a:pt x="74706" y="72359"/>
                </a:lnTo>
                <a:lnTo>
                  <a:pt x="73030" y="76078"/>
                </a:lnTo>
                <a:lnTo>
                  <a:pt x="68854" y="79552"/>
                </a:lnTo>
                <a:lnTo>
                  <a:pt x="59211" y="83950"/>
                </a:lnTo>
                <a:lnTo>
                  <a:pt x="47308" y="87284"/>
                </a:lnTo>
                <a:lnTo>
                  <a:pt x="33924" y="88391"/>
                </a:lnTo>
                <a:lnTo>
                  <a:pt x="71057" y="88391"/>
                </a:lnTo>
                <a:lnTo>
                  <a:pt x="72716" y="87224"/>
                </a:lnTo>
                <a:lnTo>
                  <a:pt x="79095" y="76931"/>
                </a:lnTo>
                <a:lnTo>
                  <a:pt x="80223" y="73731"/>
                </a:lnTo>
                <a:lnTo>
                  <a:pt x="80802" y="69646"/>
                </a:lnTo>
                <a:lnTo>
                  <a:pt x="80796" y="61447"/>
                </a:lnTo>
                <a:lnTo>
                  <a:pt x="80619" y="58552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20" h="101600">
                <a:moveTo>
                  <a:pt x="96103" y="55625"/>
                </a:moveTo>
                <a:lnTo>
                  <a:pt x="80192" y="55625"/>
                </a:lnTo>
                <a:lnTo>
                  <a:pt x="81899" y="56692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20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20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6422654" y="450645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6476511" y="444702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6552955" y="451026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671065" y="4479025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40" h="73660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2" y="52441"/>
                </a:lnTo>
                <a:lnTo>
                  <a:pt x="3333" y="61923"/>
                </a:lnTo>
                <a:lnTo>
                  <a:pt x="11852" y="68593"/>
                </a:lnTo>
                <a:lnTo>
                  <a:pt x="26363" y="72495"/>
                </a:lnTo>
                <a:lnTo>
                  <a:pt x="47594" y="73670"/>
                </a:lnTo>
                <a:lnTo>
                  <a:pt x="62035" y="72009"/>
                </a:lnTo>
                <a:lnTo>
                  <a:pt x="74605" y="68734"/>
                </a:lnTo>
                <a:lnTo>
                  <a:pt x="85302" y="63797"/>
                </a:lnTo>
                <a:lnTo>
                  <a:pt x="87991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5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40" h="73660">
                <a:moveTo>
                  <a:pt x="100218" y="57149"/>
                </a:moveTo>
                <a:lnTo>
                  <a:pt x="9412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19" y="68593"/>
                </a:lnTo>
                <a:lnTo>
                  <a:pt x="102961" y="70865"/>
                </a:lnTo>
                <a:lnTo>
                  <a:pt x="10707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18" y="57149"/>
                </a:lnTo>
                <a:close/>
              </a:path>
              <a:path w="116840" h="73660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2" y="48734"/>
                </a:lnTo>
                <a:lnTo>
                  <a:pt x="82896" y="54784"/>
                </a:lnTo>
                <a:lnTo>
                  <a:pt x="71434" y="58971"/>
                </a:lnTo>
                <a:lnTo>
                  <a:pt x="57163" y="61299"/>
                </a:lnTo>
                <a:lnTo>
                  <a:pt x="39971" y="61770"/>
                </a:lnTo>
                <a:lnTo>
                  <a:pt x="87991" y="61770"/>
                </a:lnTo>
                <a:lnTo>
                  <a:pt x="94122" y="57149"/>
                </a:lnTo>
                <a:lnTo>
                  <a:pt x="100218" y="57149"/>
                </a:lnTo>
                <a:lnTo>
                  <a:pt x="100218" y="50291"/>
                </a:lnTo>
                <a:lnTo>
                  <a:pt x="100436" y="48734"/>
                </a:lnTo>
                <a:lnTo>
                  <a:pt x="10079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40" h="73660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40" h="73660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16840" h="73660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6784603" y="4508744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6887229" y="444702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6969007" y="4500362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16" y="49529"/>
                </a:lnTo>
                <a:lnTo>
                  <a:pt x="1182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39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39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3741" y="34289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7023872" y="4484360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7090927" y="4463024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288042" y="4759442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5" h="95250">
                <a:moveTo>
                  <a:pt x="29717" y="25907"/>
                </a:moveTo>
                <a:lnTo>
                  <a:pt x="13441" y="25907"/>
                </a:lnTo>
                <a:lnTo>
                  <a:pt x="10725" y="26669"/>
                </a:lnTo>
                <a:lnTo>
                  <a:pt x="8439" y="28193"/>
                </a:lnTo>
                <a:lnTo>
                  <a:pt x="6915" y="29717"/>
                </a:lnTo>
                <a:lnTo>
                  <a:pt x="5251" y="31241"/>
                </a:lnTo>
                <a:lnTo>
                  <a:pt x="3346" y="34289"/>
                </a:lnTo>
                <a:lnTo>
                  <a:pt x="1060" y="37337"/>
                </a:lnTo>
                <a:lnTo>
                  <a:pt x="0" y="39623"/>
                </a:lnTo>
                <a:lnTo>
                  <a:pt x="3943" y="81162"/>
                </a:lnTo>
                <a:lnTo>
                  <a:pt x="4870" y="94731"/>
                </a:lnTo>
                <a:lnTo>
                  <a:pt x="5010" y="95249"/>
                </a:lnTo>
                <a:lnTo>
                  <a:pt x="5583" y="95249"/>
                </a:lnTo>
                <a:lnTo>
                  <a:pt x="6047" y="94579"/>
                </a:lnTo>
                <a:lnTo>
                  <a:pt x="6620" y="93360"/>
                </a:lnTo>
                <a:lnTo>
                  <a:pt x="9476" y="87812"/>
                </a:lnTo>
                <a:lnTo>
                  <a:pt x="10917" y="83118"/>
                </a:lnTo>
                <a:lnTo>
                  <a:pt x="10908" y="77688"/>
                </a:lnTo>
                <a:lnTo>
                  <a:pt x="10553" y="67598"/>
                </a:lnTo>
                <a:lnTo>
                  <a:pt x="9671" y="54625"/>
                </a:lnTo>
                <a:lnTo>
                  <a:pt x="8250" y="38861"/>
                </a:lnTo>
                <a:lnTo>
                  <a:pt x="10811" y="37337"/>
                </a:lnTo>
                <a:lnTo>
                  <a:pt x="50833" y="37337"/>
                </a:lnTo>
                <a:lnTo>
                  <a:pt x="52766" y="34289"/>
                </a:lnTo>
                <a:lnTo>
                  <a:pt x="55052" y="30479"/>
                </a:lnTo>
                <a:lnTo>
                  <a:pt x="55601" y="28955"/>
                </a:lnTo>
                <a:lnTo>
                  <a:pt x="47542" y="28955"/>
                </a:lnTo>
                <a:lnTo>
                  <a:pt x="38051" y="27431"/>
                </a:lnTo>
                <a:lnTo>
                  <a:pt x="29717" y="25907"/>
                </a:lnTo>
                <a:close/>
              </a:path>
              <a:path w="56515" h="95250">
                <a:moveTo>
                  <a:pt x="50833" y="37337"/>
                </a:moveTo>
                <a:lnTo>
                  <a:pt x="27956" y="37337"/>
                </a:lnTo>
                <a:lnTo>
                  <a:pt x="33777" y="38861"/>
                </a:lnTo>
                <a:lnTo>
                  <a:pt x="39575" y="39623"/>
                </a:lnTo>
                <a:lnTo>
                  <a:pt x="43921" y="40385"/>
                </a:lnTo>
                <a:lnTo>
                  <a:pt x="48386" y="40385"/>
                </a:lnTo>
                <a:lnTo>
                  <a:pt x="50349" y="38099"/>
                </a:lnTo>
                <a:lnTo>
                  <a:pt x="50833" y="37337"/>
                </a:lnTo>
                <a:close/>
              </a:path>
              <a:path w="56515" h="95250">
                <a:moveTo>
                  <a:pt x="50099" y="12191"/>
                </a:moveTo>
                <a:lnTo>
                  <a:pt x="28193" y="12191"/>
                </a:lnTo>
                <a:lnTo>
                  <a:pt x="31766" y="12953"/>
                </a:lnTo>
                <a:lnTo>
                  <a:pt x="35621" y="14477"/>
                </a:lnTo>
                <a:lnTo>
                  <a:pt x="39767" y="18287"/>
                </a:lnTo>
                <a:lnTo>
                  <a:pt x="43491" y="22097"/>
                </a:lnTo>
                <a:lnTo>
                  <a:pt x="46100" y="25145"/>
                </a:lnTo>
                <a:lnTo>
                  <a:pt x="47542" y="28955"/>
                </a:lnTo>
                <a:lnTo>
                  <a:pt x="55601" y="28955"/>
                </a:lnTo>
                <a:lnTo>
                  <a:pt x="56150" y="27431"/>
                </a:lnTo>
                <a:lnTo>
                  <a:pt x="56150" y="20573"/>
                </a:lnTo>
                <a:lnTo>
                  <a:pt x="53147" y="15239"/>
                </a:lnTo>
                <a:lnTo>
                  <a:pt x="50099" y="12191"/>
                </a:lnTo>
                <a:close/>
              </a:path>
              <a:path w="56515" h="95250">
                <a:moveTo>
                  <a:pt x="30537" y="0"/>
                </a:moveTo>
                <a:lnTo>
                  <a:pt x="26432" y="761"/>
                </a:lnTo>
                <a:lnTo>
                  <a:pt x="22811" y="3047"/>
                </a:lnTo>
                <a:lnTo>
                  <a:pt x="16870" y="11429"/>
                </a:lnTo>
                <a:lnTo>
                  <a:pt x="15489" y="15239"/>
                </a:lnTo>
                <a:lnTo>
                  <a:pt x="15489" y="20573"/>
                </a:lnTo>
                <a:lnTo>
                  <a:pt x="15870" y="22859"/>
                </a:lnTo>
                <a:lnTo>
                  <a:pt x="16526" y="25907"/>
                </a:lnTo>
                <a:lnTo>
                  <a:pt x="22478" y="25907"/>
                </a:lnTo>
                <a:lnTo>
                  <a:pt x="21393" y="22859"/>
                </a:lnTo>
                <a:lnTo>
                  <a:pt x="20823" y="19811"/>
                </a:lnTo>
                <a:lnTo>
                  <a:pt x="20823" y="14477"/>
                </a:lnTo>
                <a:lnTo>
                  <a:pt x="23298" y="12953"/>
                </a:lnTo>
                <a:lnTo>
                  <a:pt x="28193" y="12191"/>
                </a:lnTo>
                <a:lnTo>
                  <a:pt x="50099" y="12191"/>
                </a:lnTo>
                <a:lnTo>
                  <a:pt x="47051" y="9143"/>
                </a:lnTo>
                <a:lnTo>
                  <a:pt x="41016" y="3047"/>
                </a:lnTo>
                <a:lnTo>
                  <a:pt x="35490" y="761"/>
                </a:lnTo>
                <a:lnTo>
                  <a:pt x="305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352300" y="4765537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407164" y="4703815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5" h="102235">
                <a:moveTo>
                  <a:pt x="4239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76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84" y="97535"/>
                </a:lnTo>
                <a:lnTo>
                  <a:pt x="19238" y="95249"/>
                </a:lnTo>
                <a:lnTo>
                  <a:pt x="20132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85" y="90677"/>
                </a:lnTo>
                <a:lnTo>
                  <a:pt x="4239" y="89915"/>
                </a:lnTo>
                <a:close/>
              </a:path>
              <a:path w="43815" h="102235">
                <a:moveTo>
                  <a:pt x="43433" y="92201"/>
                </a:moveTo>
                <a:lnTo>
                  <a:pt x="20132" y="92201"/>
                </a:lnTo>
                <a:lnTo>
                  <a:pt x="23670" y="99059"/>
                </a:lnTo>
                <a:lnTo>
                  <a:pt x="29955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5" h="102235">
                <a:moveTo>
                  <a:pt x="25145" y="0"/>
                </a:moveTo>
                <a:lnTo>
                  <a:pt x="17069" y="13997"/>
                </a:lnTo>
                <a:lnTo>
                  <a:pt x="17412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85" y="90677"/>
                </a:lnTo>
                <a:lnTo>
                  <a:pt x="29800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5" h="102235">
                <a:moveTo>
                  <a:pt x="43433" y="89915"/>
                </a:moveTo>
                <a:lnTo>
                  <a:pt x="39099" y="89915"/>
                </a:lnTo>
                <a:lnTo>
                  <a:pt x="29800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448311" y="4750298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30" h="55879">
                <a:moveTo>
                  <a:pt x="9000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47" y="55625"/>
                </a:lnTo>
                <a:lnTo>
                  <a:pt x="20430" y="54863"/>
                </a:lnTo>
                <a:lnTo>
                  <a:pt x="28514" y="52577"/>
                </a:lnTo>
                <a:lnTo>
                  <a:pt x="57994" y="44957"/>
                </a:lnTo>
                <a:lnTo>
                  <a:pt x="58254" y="44195"/>
                </a:lnTo>
                <a:lnTo>
                  <a:pt x="10716" y="44195"/>
                </a:lnTo>
                <a:lnTo>
                  <a:pt x="9000" y="43433"/>
                </a:lnTo>
                <a:close/>
              </a:path>
              <a:path w="62230" h="55879">
                <a:moveTo>
                  <a:pt x="34859" y="0"/>
                </a:moveTo>
                <a:lnTo>
                  <a:pt x="28050" y="761"/>
                </a:lnTo>
                <a:lnTo>
                  <a:pt x="21573" y="4571"/>
                </a:lnTo>
                <a:lnTo>
                  <a:pt x="15477" y="12191"/>
                </a:lnTo>
                <a:lnTo>
                  <a:pt x="10226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99" y="38099"/>
                </a:lnTo>
                <a:lnTo>
                  <a:pt x="17193" y="42671"/>
                </a:lnTo>
                <a:lnTo>
                  <a:pt x="13466" y="43433"/>
                </a:lnTo>
                <a:lnTo>
                  <a:pt x="10716" y="44195"/>
                </a:lnTo>
                <a:lnTo>
                  <a:pt x="58254" y="44195"/>
                </a:lnTo>
                <a:lnTo>
                  <a:pt x="60336" y="38099"/>
                </a:lnTo>
                <a:lnTo>
                  <a:pt x="32052" y="38099"/>
                </a:lnTo>
                <a:lnTo>
                  <a:pt x="26944" y="35813"/>
                </a:lnTo>
                <a:lnTo>
                  <a:pt x="22335" y="32003"/>
                </a:lnTo>
                <a:lnTo>
                  <a:pt x="18608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32" y="17525"/>
                </a:lnTo>
                <a:lnTo>
                  <a:pt x="23896" y="15239"/>
                </a:lnTo>
                <a:lnTo>
                  <a:pt x="28050" y="13715"/>
                </a:lnTo>
                <a:lnTo>
                  <a:pt x="31705" y="12953"/>
                </a:lnTo>
                <a:lnTo>
                  <a:pt x="34859" y="12191"/>
                </a:lnTo>
                <a:lnTo>
                  <a:pt x="53438" y="12191"/>
                </a:lnTo>
                <a:lnTo>
                  <a:pt x="52422" y="10667"/>
                </a:lnTo>
                <a:lnTo>
                  <a:pt x="47813" y="3809"/>
                </a:lnTo>
                <a:lnTo>
                  <a:pt x="41958" y="761"/>
                </a:lnTo>
                <a:lnTo>
                  <a:pt x="34859" y="0"/>
                </a:lnTo>
                <a:close/>
              </a:path>
              <a:path w="62230" h="55879">
                <a:moveTo>
                  <a:pt x="62042" y="32765"/>
                </a:moveTo>
                <a:lnTo>
                  <a:pt x="60091" y="32765"/>
                </a:lnTo>
                <a:lnTo>
                  <a:pt x="46862" y="36575"/>
                </a:lnTo>
                <a:lnTo>
                  <a:pt x="39325" y="38099"/>
                </a:lnTo>
                <a:lnTo>
                  <a:pt x="60336" y="38099"/>
                </a:lnTo>
                <a:lnTo>
                  <a:pt x="61377" y="35051"/>
                </a:lnTo>
                <a:lnTo>
                  <a:pt x="61721" y="33527"/>
                </a:lnTo>
                <a:lnTo>
                  <a:pt x="61947" y="33527"/>
                </a:lnTo>
                <a:lnTo>
                  <a:pt x="62042" y="32765"/>
                </a:lnTo>
                <a:close/>
              </a:path>
              <a:path w="62230" h="55879">
                <a:moveTo>
                  <a:pt x="53438" y="12191"/>
                </a:moveTo>
                <a:lnTo>
                  <a:pt x="34859" y="12191"/>
                </a:lnTo>
                <a:lnTo>
                  <a:pt x="38612" y="12953"/>
                </a:lnTo>
                <a:lnTo>
                  <a:pt x="43241" y="12953"/>
                </a:lnTo>
                <a:lnTo>
                  <a:pt x="48661" y="14477"/>
                </a:lnTo>
                <a:lnTo>
                  <a:pt x="51053" y="15239"/>
                </a:lnTo>
                <a:lnTo>
                  <a:pt x="54708" y="15239"/>
                </a:lnTo>
                <a:lnTo>
                  <a:pt x="54708" y="13715"/>
                </a:lnTo>
                <a:lnTo>
                  <a:pt x="53946" y="12953"/>
                </a:lnTo>
                <a:lnTo>
                  <a:pt x="53438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577090" y="4792969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669292" y="4726675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39" h="79375">
                <a:moveTo>
                  <a:pt x="8619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4609" y="79247"/>
                </a:lnTo>
                <a:lnTo>
                  <a:pt x="20192" y="76961"/>
                </a:lnTo>
                <a:lnTo>
                  <a:pt x="24277" y="70103"/>
                </a:lnTo>
                <a:lnTo>
                  <a:pt x="104095" y="70103"/>
                </a:lnTo>
                <a:lnTo>
                  <a:pt x="104095" y="67817"/>
                </a:lnTo>
                <a:lnTo>
                  <a:pt x="16431" y="67817"/>
                </a:lnTo>
                <a:lnTo>
                  <a:pt x="8619" y="67055"/>
                </a:lnTo>
                <a:close/>
              </a:path>
              <a:path w="104139" h="79375">
                <a:moveTo>
                  <a:pt x="54422" y="70103"/>
                </a:moveTo>
                <a:lnTo>
                  <a:pt x="24277" y="70103"/>
                </a:lnTo>
                <a:lnTo>
                  <a:pt x="26944" y="76961"/>
                </a:lnTo>
                <a:lnTo>
                  <a:pt x="32241" y="79247"/>
                </a:lnTo>
                <a:lnTo>
                  <a:pt x="46670" y="79247"/>
                </a:lnTo>
                <a:lnTo>
                  <a:pt x="51434" y="76961"/>
                </a:lnTo>
                <a:lnTo>
                  <a:pt x="54422" y="70103"/>
                </a:lnTo>
                <a:close/>
              </a:path>
              <a:path w="104139" h="79375">
                <a:moveTo>
                  <a:pt x="82808" y="70103"/>
                </a:moveTo>
                <a:lnTo>
                  <a:pt x="54422" y="70103"/>
                </a:lnTo>
                <a:lnTo>
                  <a:pt x="57719" y="76961"/>
                </a:lnTo>
                <a:lnTo>
                  <a:pt x="62377" y="79247"/>
                </a:lnTo>
                <a:lnTo>
                  <a:pt x="75486" y="79247"/>
                </a:lnTo>
                <a:lnTo>
                  <a:pt x="80247" y="76961"/>
                </a:lnTo>
                <a:lnTo>
                  <a:pt x="82808" y="70103"/>
                </a:lnTo>
                <a:close/>
              </a:path>
              <a:path w="104139" h="79375">
                <a:moveTo>
                  <a:pt x="104095" y="70103"/>
                </a:moveTo>
                <a:lnTo>
                  <a:pt x="82808" y="70103"/>
                </a:lnTo>
                <a:lnTo>
                  <a:pt x="85773" y="76961"/>
                </a:lnTo>
                <a:lnTo>
                  <a:pt x="90866" y="79247"/>
                </a:lnTo>
                <a:lnTo>
                  <a:pt x="104095" y="79247"/>
                </a:lnTo>
                <a:lnTo>
                  <a:pt x="104095" y="70103"/>
                </a:lnTo>
                <a:close/>
              </a:path>
              <a:path w="104139" h="79375">
                <a:moveTo>
                  <a:pt x="24466" y="51053"/>
                </a:moveTo>
                <a:lnTo>
                  <a:pt x="23478" y="51815"/>
                </a:lnTo>
                <a:lnTo>
                  <a:pt x="22799" y="52577"/>
                </a:lnTo>
                <a:lnTo>
                  <a:pt x="22418" y="54863"/>
                </a:lnTo>
                <a:lnTo>
                  <a:pt x="21037" y="63245"/>
                </a:lnTo>
                <a:lnTo>
                  <a:pt x="16431" y="67817"/>
                </a:lnTo>
                <a:lnTo>
                  <a:pt x="31562" y="67817"/>
                </a:lnTo>
                <a:lnTo>
                  <a:pt x="26990" y="63245"/>
                </a:lnTo>
                <a:lnTo>
                  <a:pt x="26145" y="54863"/>
                </a:lnTo>
                <a:lnTo>
                  <a:pt x="25956" y="52577"/>
                </a:lnTo>
                <a:lnTo>
                  <a:pt x="25383" y="51815"/>
                </a:lnTo>
                <a:lnTo>
                  <a:pt x="24466" y="51053"/>
                </a:lnTo>
                <a:close/>
              </a:path>
              <a:path w="104139" h="79375">
                <a:moveTo>
                  <a:pt x="39755" y="67055"/>
                </a:moveTo>
                <a:lnTo>
                  <a:pt x="31562" y="67817"/>
                </a:lnTo>
                <a:lnTo>
                  <a:pt x="47756" y="67817"/>
                </a:lnTo>
                <a:lnTo>
                  <a:pt x="39755" y="67055"/>
                </a:lnTo>
                <a:close/>
              </a:path>
              <a:path w="104139" h="79375">
                <a:moveTo>
                  <a:pt x="54803" y="51053"/>
                </a:moveTo>
                <a:lnTo>
                  <a:pt x="53909" y="51815"/>
                </a:lnTo>
                <a:lnTo>
                  <a:pt x="53339" y="52577"/>
                </a:lnTo>
                <a:lnTo>
                  <a:pt x="53090" y="54863"/>
                </a:lnTo>
                <a:lnTo>
                  <a:pt x="52245" y="63245"/>
                </a:lnTo>
                <a:lnTo>
                  <a:pt x="47756" y="67817"/>
                </a:lnTo>
                <a:lnTo>
                  <a:pt x="61661" y="67817"/>
                </a:lnTo>
                <a:lnTo>
                  <a:pt x="57851" y="63245"/>
                </a:lnTo>
                <a:lnTo>
                  <a:pt x="56708" y="54863"/>
                </a:lnTo>
                <a:lnTo>
                  <a:pt x="56436" y="52577"/>
                </a:lnTo>
                <a:lnTo>
                  <a:pt x="55814" y="51815"/>
                </a:lnTo>
                <a:lnTo>
                  <a:pt x="54803" y="51053"/>
                </a:lnTo>
                <a:close/>
              </a:path>
              <a:path w="104139" h="79375">
                <a:moveTo>
                  <a:pt x="68055" y="67055"/>
                </a:moveTo>
                <a:lnTo>
                  <a:pt x="61661" y="67817"/>
                </a:lnTo>
                <a:lnTo>
                  <a:pt x="76056" y="67817"/>
                </a:lnTo>
                <a:lnTo>
                  <a:pt x="68055" y="67055"/>
                </a:lnTo>
                <a:close/>
              </a:path>
              <a:path w="104139" h="79375">
                <a:moveTo>
                  <a:pt x="83106" y="51053"/>
                </a:moveTo>
                <a:lnTo>
                  <a:pt x="82189" y="51815"/>
                </a:lnTo>
                <a:lnTo>
                  <a:pt x="81616" y="52577"/>
                </a:lnTo>
                <a:lnTo>
                  <a:pt x="81390" y="54863"/>
                </a:lnTo>
                <a:lnTo>
                  <a:pt x="80522" y="63245"/>
                </a:lnTo>
                <a:lnTo>
                  <a:pt x="76056" y="67817"/>
                </a:lnTo>
                <a:lnTo>
                  <a:pt x="90379" y="67817"/>
                </a:lnTo>
                <a:lnTo>
                  <a:pt x="86105" y="63245"/>
                </a:lnTo>
                <a:lnTo>
                  <a:pt x="84713" y="52577"/>
                </a:lnTo>
                <a:lnTo>
                  <a:pt x="84094" y="51815"/>
                </a:lnTo>
                <a:lnTo>
                  <a:pt x="83106" y="51053"/>
                </a:lnTo>
                <a:close/>
              </a:path>
              <a:path w="104139" h="79375">
                <a:moveTo>
                  <a:pt x="104095" y="67055"/>
                </a:moveTo>
                <a:lnTo>
                  <a:pt x="97856" y="67055"/>
                </a:lnTo>
                <a:lnTo>
                  <a:pt x="90379" y="67817"/>
                </a:lnTo>
                <a:lnTo>
                  <a:pt x="104095" y="67817"/>
                </a:lnTo>
                <a:lnTo>
                  <a:pt x="104095" y="67055"/>
                </a:lnTo>
                <a:close/>
              </a:path>
              <a:path w="104139" h="79375">
                <a:moveTo>
                  <a:pt x="55376" y="0"/>
                </a:moveTo>
                <a:lnTo>
                  <a:pt x="47243" y="8381"/>
                </a:lnTo>
                <a:lnTo>
                  <a:pt x="55327" y="16763"/>
                </a:lnTo>
                <a:lnTo>
                  <a:pt x="63434" y="8381"/>
                </a:lnTo>
                <a:lnTo>
                  <a:pt x="55376" y="0"/>
                </a:lnTo>
                <a:close/>
              </a:path>
              <a:path w="104139" h="79375">
                <a:moveTo>
                  <a:pt x="65007" y="17525"/>
                </a:moveTo>
                <a:lnTo>
                  <a:pt x="56900" y="25145"/>
                </a:lnTo>
                <a:lnTo>
                  <a:pt x="65044" y="33527"/>
                </a:lnTo>
                <a:lnTo>
                  <a:pt x="73151" y="25145"/>
                </a:lnTo>
                <a:lnTo>
                  <a:pt x="65007" y="17525"/>
                </a:lnTo>
                <a:close/>
              </a:path>
              <a:path w="104139" h="79375">
                <a:moveTo>
                  <a:pt x="45802" y="17525"/>
                </a:moveTo>
                <a:lnTo>
                  <a:pt x="37718" y="25145"/>
                </a:lnTo>
                <a:lnTo>
                  <a:pt x="45768" y="33527"/>
                </a:lnTo>
                <a:lnTo>
                  <a:pt x="53909" y="25145"/>
                </a:lnTo>
                <a:lnTo>
                  <a:pt x="45802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69876" y="4716007"/>
            <a:ext cx="100330" cy="90170"/>
          </a:xfrm>
          <a:custGeom>
            <a:avLst/>
            <a:gdLst/>
            <a:ahLst/>
            <a:cxnLst/>
            <a:rect l="l" t="t" r="r" b="b"/>
            <a:pathLst>
              <a:path w="100330" h="90170">
                <a:moveTo>
                  <a:pt x="89504" y="51053"/>
                </a:moveTo>
                <a:lnTo>
                  <a:pt x="26420" y="51053"/>
                </a:lnTo>
                <a:lnTo>
                  <a:pt x="27895" y="51815"/>
                </a:lnTo>
                <a:lnTo>
                  <a:pt x="32324" y="52577"/>
                </a:lnTo>
                <a:lnTo>
                  <a:pt x="39672" y="54101"/>
                </a:lnTo>
                <a:lnTo>
                  <a:pt x="49804" y="57149"/>
                </a:lnTo>
                <a:lnTo>
                  <a:pt x="56089" y="58673"/>
                </a:lnTo>
                <a:lnTo>
                  <a:pt x="53905" y="61179"/>
                </a:lnTo>
                <a:lnTo>
                  <a:pt x="42009" y="67697"/>
                </a:lnTo>
                <a:lnTo>
                  <a:pt x="32539" y="72776"/>
                </a:lnTo>
                <a:lnTo>
                  <a:pt x="20388" y="76936"/>
                </a:lnTo>
                <a:lnTo>
                  <a:pt x="8083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526" y="89915"/>
                </a:lnTo>
                <a:lnTo>
                  <a:pt x="21384" y="89153"/>
                </a:lnTo>
                <a:lnTo>
                  <a:pt x="28325" y="85343"/>
                </a:lnTo>
                <a:lnTo>
                  <a:pt x="32705" y="83819"/>
                </a:lnTo>
                <a:lnTo>
                  <a:pt x="38993" y="80771"/>
                </a:lnTo>
                <a:lnTo>
                  <a:pt x="47183" y="75437"/>
                </a:lnTo>
                <a:lnTo>
                  <a:pt x="55946" y="70103"/>
                </a:lnTo>
                <a:lnTo>
                  <a:pt x="62758" y="66293"/>
                </a:lnTo>
                <a:lnTo>
                  <a:pt x="67625" y="63245"/>
                </a:lnTo>
                <a:lnTo>
                  <a:pt x="73045" y="63245"/>
                </a:lnTo>
                <a:lnTo>
                  <a:pt x="73045" y="62483"/>
                </a:lnTo>
                <a:lnTo>
                  <a:pt x="74675" y="61721"/>
                </a:lnTo>
                <a:lnTo>
                  <a:pt x="78866" y="60959"/>
                </a:lnTo>
                <a:lnTo>
                  <a:pt x="85618" y="60959"/>
                </a:lnTo>
                <a:lnTo>
                  <a:pt x="89236" y="51815"/>
                </a:lnTo>
                <a:lnTo>
                  <a:pt x="89504" y="51053"/>
                </a:lnTo>
                <a:close/>
              </a:path>
              <a:path w="100330" h="90170">
                <a:moveTo>
                  <a:pt x="73045" y="63245"/>
                </a:moveTo>
                <a:lnTo>
                  <a:pt x="67625" y="63245"/>
                </a:lnTo>
                <a:lnTo>
                  <a:pt x="67757" y="65531"/>
                </a:lnTo>
                <a:lnTo>
                  <a:pt x="67817" y="67817"/>
                </a:lnTo>
                <a:lnTo>
                  <a:pt x="68219" y="74622"/>
                </a:lnTo>
                <a:lnTo>
                  <a:pt x="74650" y="86092"/>
                </a:lnTo>
                <a:lnTo>
                  <a:pt x="88904" y="89915"/>
                </a:lnTo>
                <a:lnTo>
                  <a:pt x="99821" y="89915"/>
                </a:lnTo>
                <a:lnTo>
                  <a:pt x="99821" y="78485"/>
                </a:lnTo>
                <a:lnTo>
                  <a:pt x="81722" y="78485"/>
                </a:lnTo>
                <a:lnTo>
                  <a:pt x="76901" y="76199"/>
                </a:lnTo>
                <a:lnTo>
                  <a:pt x="74724" y="73151"/>
                </a:lnTo>
                <a:lnTo>
                  <a:pt x="73615" y="70865"/>
                </a:lnTo>
                <a:lnTo>
                  <a:pt x="73045" y="67817"/>
                </a:lnTo>
                <a:lnTo>
                  <a:pt x="73045" y="63245"/>
                </a:lnTo>
                <a:close/>
              </a:path>
              <a:path w="100330" h="90170">
                <a:moveTo>
                  <a:pt x="99821" y="77723"/>
                </a:moveTo>
                <a:lnTo>
                  <a:pt x="89202" y="77723"/>
                </a:lnTo>
                <a:lnTo>
                  <a:pt x="81722" y="78485"/>
                </a:lnTo>
                <a:lnTo>
                  <a:pt x="99821" y="78485"/>
                </a:lnTo>
                <a:lnTo>
                  <a:pt x="99821" y="77723"/>
                </a:lnTo>
                <a:close/>
              </a:path>
              <a:path w="100330" h="90170">
                <a:moveTo>
                  <a:pt x="28763" y="38861"/>
                </a:moveTo>
                <a:lnTo>
                  <a:pt x="10286" y="56387"/>
                </a:lnTo>
                <a:lnTo>
                  <a:pt x="10286" y="57911"/>
                </a:lnTo>
                <a:lnTo>
                  <a:pt x="12810" y="57911"/>
                </a:lnTo>
                <a:lnTo>
                  <a:pt x="13655" y="57149"/>
                </a:lnTo>
                <a:lnTo>
                  <a:pt x="18287" y="53339"/>
                </a:lnTo>
                <a:lnTo>
                  <a:pt x="22527" y="51815"/>
                </a:lnTo>
                <a:lnTo>
                  <a:pt x="26420" y="51053"/>
                </a:lnTo>
                <a:lnTo>
                  <a:pt x="89504" y="51053"/>
                </a:lnTo>
                <a:lnTo>
                  <a:pt x="89772" y="50291"/>
                </a:lnTo>
                <a:lnTo>
                  <a:pt x="89915" y="49529"/>
                </a:lnTo>
                <a:lnTo>
                  <a:pt x="89474" y="49529"/>
                </a:lnTo>
                <a:lnTo>
                  <a:pt x="88611" y="48839"/>
                </a:lnTo>
                <a:lnTo>
                  <a:pt x="72146" y="48833"/>
                </a:lnTo>
                <a:lnTo>
                  <a:pt x="55625" y="46481"/>
                </a:lnTo>
                <a:lnTo>
                  <a:pt x="49088" y="44195"/>
                </a:lnTo>
                <a:lnTo>
                  <a:pt x="36134" y="40385"/>
                </a:lnTo>
                <a:lnTo>
                  <a:pt x="32003" y="39623"/>
                </a:lnTo>
                <a:lnTo>
                  <a:pt x="28763" y="38861"/>
                </a:lnTo>
                <a:close/>
              </a:path>
              <a:path w="100330" h="90170">
                <a:moveTo>
                  <a:pt x="88523" y="48767"/>
                </a:moveTo>
                <a:lnTo>
                  <a:pt x="85836" y="48839"/>
                </a:lnTo>
                <a:lnTo>
                  <a:pt x="88611" y="48839"/>
                </a:lnTo>
                <a:close/>
              </a:path>
              <a:path w="100330" h="90170">
                <a:moveTo>
                  <a:pt x="49280" y="0"/>
                </a:moveTo>
                <a:lnTo>
                  <a:pt x="40815" y="9143"/>
                </a:lnTo>
                <a:lnTo>
                  <a:pt x="49231" y="18287"/>
                </a:lnTo>
                <a:lnTo>
                  <a:pt x="57719" y="9143"/>
                </a:lnTo>
                <a:lnTo>
                  <a:pt x="492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865126" y="476172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962661" y="473963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019811" y="4754869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69" h="96520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96520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69" h="96520">
                <a:moveTo>
                  <a:pt x="46564" y="79918"/>
                </a:moveTo>
                <a:lnTo>
                  <a:pt x="38480" y="87965"/>
                </a:lnTo>
                <a:lnTo>
                  <a:pt x="46564" y="96011"/>
                </a:lnTo>
                <a:lnTo>
                  <a:pt x="54720" y="87965"/>
                </a:lnTo>
                <a:lnTo>
                  <a:pt x="46564" y="79918"/>
                </a:lnTo>
                <a:close/>
              </a:path>
              <a:path w="90169" h="96520">
                <a:moveTo>
                  <a:pt x="36896" y="63124"/>
                </a:moveTo>
                <a:lnTo>
                  <a:pt x="28763" y="71170"/>
                </a:lnTo>
                <a:lnTo>
                  <a:pt x="36896" y="79217"/>
                </a:lnTo>
                <a:lnTo>
                  <a:pt x="45006" y="71170"/>
                </a:lnTo>
                <a:lnTo>
                  <a:pt x="36896" y="63124"/>
                </a:lnTo>
                <a:close/>
              </a:path>
              <a:path w="90169" h="96520">
                <a:moveTo>
                  <a:pt x="56138" y="63154"/>
                </a:moveTo>
                <a:lnTo>
                  <a:pt x="48005" y="71170"/>
                </a:lnTo>
                <a:lnTo>
                  <a:pt x="56138" y="79217"/>
                </a:lnTo>
                <a:lnTo>
                  <a:pt x="64282" y="71170"/>
                </a:lnTo>
                <a:lnTo>
                  <a:pt x="56138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177545" y="4770871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268223" y="4792969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361950" y="4721342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89">
                <a:moveTo>
                  <a:pt x="437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99" y="84580"/>
                </a:lnTo>
                <a:lnTo>
                  <a:pt x="16382" y="81533"/>
                </a:lnTo>
                <a:lnTo>
                  <a:pt x="20275" y="74675"/>
                </a:lnTo>
                <a:lnTo>
                  <a:pt x="87830" y="74675"/>
                </a:lnTo>
                <a:lnTo>
                  <a:pt x="89526" y="73151"/>
                </a:lnTo>
                <a:lnTo>
                  <a:pt x="12512" y="73151"/>
                </a:lnTo>
                <a:lnTo>
                  <a:pt x="4379" y="72389"/>
                </a:lnTo>
                <a:close/>
              </a:path>
              <a:path w="98425" h="85089">
                <a:moveTo>
                  <a:pt x="87830" y="74675"/>
                </a:moveTo>
                <a:lnTo>
                  <a:pt x="20275" y="74675"/>
                </a:lnTo>
                <a:lnTo>
                  <a:pt x="22478" y="79247"/>
                </a:lnTo>
                <a:lnTo>
                  <a:pt x="26145" y="82295"/>
                </a:lnTo>
                <a:lnTo>
                  <a:pt x="31373" y="83819"/>
                </a:lnTo>
                <a:lnTo>
                  <a:pt x="34478" y="84246"/>
                </a:lnTo>
                <a:lnTo>
                  <a:pt x="39672" y="84581"/>
                </a:lnTo>
                <a:lnTo>
                  <a:pt x="47571" y="84580"/>
                </a:lnTo>
                <a:lnTo>
                  <a:pt x="59676" y="83930"/>
                </a:lnTo>
                <a:lnTo>
                  <a:pt x="71752" y="81680"/>
                </a:lnTo>
                <a:lnTo>
                  <a:pt x="84976" y="77242"/>
                </a:lnTo>
                <a:lnTo>
                  <a:pt x="87830" y="74675"/>
                </a:lnTo>
                <a:close/>
              </a:path>
              <a:path w="98425" h="85089">
                <a:moveTo>
                  <a:pt x="21799" y="57149"/>
                </a:moveTo>
                <a:lnTo>
                  <a:pt x="19751" y="57149"/>
                </a:lnTo>
                <a:lnTo>
                  <a:pt x="19098" y="57911"/>
                </a:lnTo>
                <a:lnTo>
                  <a:pt x="18751" y="60197"/>
                </a:lnTo>
                <a:lnTo>
                  <a:pt x="17333" y="68579"/>
                </a:lnTo>
                <a:lnTo>
                  <a:pt x="12512" y="73151"/>
                </a:lnTo>
                <a:lnTo>
                  <a:pt x="89526" y="73151"/>
                </a:lnTo>
                <a:lnTo>
                  <a:pt x="90373" y="72389"/>
                </a:lnTo>
                <a:lnTo>
                  <a:pt x="46719" y="72389"/>
                </a:lnTo>
                <a:lnTo>
                  <a:pt x="43671" y="71627"/>
                </a:lnTo>
                <a:lnTo>
                  <a:pt x="26907" y="71627"/>
                </a:lnTo>
                <a:lnTo>
                  <a:pt x="23478" y="67817"/>
                </a:lnTo>
                <a:lnTo>
                  <a:pt x="22610" y="60197"/>
                </a:lnTo>
                <a:lnTo>
                  <a:pt x="22418" y="57911"/>
                </a:lnTo>
                <a:lnTo>
                  <a:pt x="21799" y="57149"/>
                </a:lnTo>
                <a:close/>
              </a:path>
              <a:path w="98425" h="85089">
                <a:moveTo>
                  <a:pt x="49767" y="71627"/>
                </a:moveTo>
                <a:lnTo>
                  <a:pt x="46719" y="72389"/>
                </a:lnTo>
                <a:lnTo>
                  <a:pt x="56900" y="72389"/>
                </a:lnTo>
                <a:lnTo>
                  <a:pt x="49767" y="71627"/>
                </a:lnTo>
                <a:close/>
              </a:path>
              <a:path w="98425" h="85089">
                <a:moveTo>
                  <a:pt x="98297" y="51053"/>
                </a:moveTo>
                <a:lnTo>
                  <a:pt x="75486" y="51053"/>
                </a:lnTo>
                <a:lnTo>
                  <a:pt x="82103" y="52577"/>
                </a:lnTo>
                <a:lnTo>
                  <a:pt x="85237" y="54101"/>
                </a:lnTo>
                <a:lnTo>
                  <a:pt x="88855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83" y="70103"/>
                </a:lnTo>
                <a:lnTo>
                  <a:pt x="64437" y="71627"/>
                </a:lnTo>
                <a:lnTo>
                  <a:pt x="56900" y="72389"/>
                </a:lnTo>
                <a:lnTo>
                  <a:pt x="90373" y="72389"/>
                </a:lnTo>
                <a:lnTo>
                  <a:pt x="94975" y="68253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89">
                <a:moveTo>
                  <a:pt x="76079" y="39560"/>
                </a:moveTo>
                <a:lnTo>
                  <a:pt x="67115" y="43095"/>
                </a:lnTo>
                <a:lnTo>
                  <a:pt x="56942" y="49585"/>
                </a:lnTo>
                <a:lnTo>
                  <a:pt x="45556" y="59080"/>
                </a:lnTo>
                <a:lnTo>
                  <a:pt x="32954" y="71627"/>
                </a:lnTo>
                <a:lnTo>
                  <a:pt x="43671" y="71627"/>
                </a:lnTo>
                <a:lnTo>
                  <a:pt x="42927" y="69286"/>
                </a:lnTo>
                <a:lnTo>
                  <a:pt x="54680" y="59353"/>
                </a:lnTo>
                <a:lnTo>
                  <a:pt x="65533" y="53416"/>
                </a:lnTo>
                <a:lnTo>
                  <a:pt x="75486" y="51053"/>
                </a:lnTo>
                <a:lnTo>
                  <a:pt x="98297" y="51053"/>
                </a:lnTo>
                <a:lnTo>
                  <a:pt x="96524" y="47243"/>
                </a:lnTo>
                <a:lnTo>
                  <a:pt x="92963" y="44195"/>
                </a:lnTo>
                <a:lnTo>
                  <a:pt x="89617" y="41147"/>
                </a:lnTo>
                <a:lnTo>
                  <a:pt x="85426" y="39623"/>
                </a:lnTo>
                <a:lnTo>
                  <a:pt x="76079" y="39560"/>
                </a:lnTo>
                <a:close/>
              </a:path>
              <a:path w="98425" h="85089">
                <a:moveTo>
                  <a:pt x="65199" y="0"/>
                </a:moveTo>
                <a:lnTo>
                  <a:pt x="56576" y="9143"/>
                </a:lnTo>
                <a:lnTo>
                  <a:pt x="65199" y="17525"/>
                </a:lnTo>
                <a:lnTo>
                  <a:pt x="73770" y="9143"/>
                </a:lnTo>
                <a:lnTo>
                  <a:pt x="651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472855" y="470457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498348" y="476172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543305" y="4779254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660654" y="4792969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2752855" y="4726675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39" h="79375">
                <a:moveTo>
                  <a:pt x="8619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4609" y="79247"/>
                </a:lnTo>
                <a:lnTo>
                  <a:pt x="20192" y="76961"/>
                </a:lnTo>
                <a:lnTo>
                  <a:pt x="24277" y="70103"/>
                </a:lnTo>
                <a:lnTo>
                  <a:pt x="104095" y="70103"/>
                </a:lnTo>
                <a:lnTo>
                  <a:pt x="104095" y="67817"/>
                </a:lnTo>
                <a:lnTo>
                  <a:pt x="16431" y="67817"/>
                </a:lnTo>
                <a:lnTo>
                  <a:pt x="8619" y="67055"/>
                </a:lnTo>
                <a:close/>
              </a:path>
              <a:path w="104139" h="79375">
                <a:moveTo>
                  <a:pt x="54422" y="70103"/>
                </a:moveTo>
                <a:lnTo>
                  <a:pt x="24277" y="70103"/>
                </a:lnTo>
                <a:lnTo>
                  <a:pt x="26944" y="76961"/>
                </a:lnTo>
                <a:lnTo>
                  <a:pt x="32241" y="79247"/>
                </a:lnTo>
                <a:lnTo>
                  <a:pt x="46670" y="79247"/>
                </a:lnTo>
                <a:lnTo>
                  <a:pt x="51434" y="76961"/>
                </a:lnTo>
                <a:lnTo>
                  <a:pt x="54422" y="70103"/>
                </a:lnTo>
                <a:close/>
              </a:path>
              <a:path w="104139" h="79375">
                <a:moveTo>
                  <a:pt x="82808" y="70103"/>
                </a:moveTo>
                <a:lnTo>
                  <a:pt x="54422" y="70103"/>
                </a:lnTo>
                <a:lnTo>
                  <a:pt x="57719" y="76961"/>
                </a:lnTo>
                <a:lnTo>
                  <a:pt x="62377" y="79247"/>
                </a:lnTo>
                <a:lnTo>
                  <a:pt x="75486" y="79247"/>
                </a:lnTo>
                <a:lnTo>
                  <a:pt x="80247" y="76961"/>
                </a:lnTo>
                <a:lnTo>
                  <a:pt x="82808" y="70103"/>
                </a:lnTo>
                <a:close/>
              </a:path>
              <a:path w="104139" h="79375">
                <a:moveTo>
                  <a:pt x="104095" y="70103"/>
                </a:moveTo>
                <a:lnTo>
                  <a:pt x="82808" y="70103"/>
                </a:lnTo>
                <a:lnTo>
                  <a:pt x="85773" y="76961"/>
                </a:lnTo>
                <a:lnTo>
                  <a:pt x="90866" y="79247"/>
                </a:lnTo>
                <a:lnTo>
                  <a:pt x="104095" y="79247"/>
                </a:lnTo>
                <a:lnTo>
                  <a:pt x="104095" y="70103"/>
                </a:lnTo>
                <a:close/>
              </a:path>
              <a:path w="104139" h="79375">
                <a:moveTo>
                  <a:pt x="24466" y="51053"/>
                </a:moveTo>
                <a:lnTo>
                  <a:pt x="23478" y="51815"/>
                </a:lnTo>
                <a:lnTo>
                  <a:pt x="22799" y="52577"/>
                </a:lnTo>
                <a:lnTo>
                  <a:pt x="22418" y="54863"/>
                </a:lnTo>
                <a:lnTo>
                  <a:pt x="21037" y="63245"/>
                </a:lnTo>
                <a:lnTo>
                  <a:pt x="16431" y="67817"/>
                </a:lnTo>
                <a:lnTo>
                  <a:pt x="31562" y="67817"/>
                </a:lnTo>
                <a:lnTo>
                  <a:pt x="26990" y="63245"/>
                </a:lnTo>
                <a:lnTo>
                  <a:pt x="26145" y="54863"/>
                </a:lnTo>
                <a:lnTo>
                  <a:pt x="25956" y="52577"/>
                </a:lnTo>
                <a:lnTo>
                  <a:pt x="25383" y="51815"/>
                </a:lnTo>
                <a:lnTo>
                  <a:pt x="24466" y="51053"/>
                </a:lnTo>
                <a:close/>
              </a:path>
              <a:path w="104139" h="79375">
                <a:moveTo>
                  <a:pt x="39755" y="67055"/>
                </a:moveTo>
                <a:lnTo>
                  <a:pt x="31562" y="67817"/>
                </a:lnTo>
                <a:lnTo>
                  <a:pt x="47756" y="67817"/>
                </a:lnTo>
                <a:lnTo>
                  <a:pt x="39755" y="67055"/>
                </a:lnTo>
                <a:close/>
              </a:path>
              <a:path w="104139" h="79375">
                <a:moveTo>
                  <a:pt x="54803" y="51053"/>
                </a:moveTo>
                <a:lnTo>
                  <a:pt x="53909" y="51815"/>
                </a:lnTo>
                <a:lnTo>
                  <a:pt x="53339" y="52577"/>
                </a:lnTo>
                <a:lnTo>
                  <a:pt x="53090" y="54863"/>
                </a:lnTo>
                <a:lnTo>
                  <a:pt x="52245" y="63245"/>
                </a:lnTo>
                <a:lnTo>
                  <a:pt x="47756" y="67817"/>
                </a:lnTo>
                <a:lnTo>
                  <a:pt x="61661" y="67817"/>
                </a:lnTo>
                <a:lnTo>
                  <a:pt x="57851" y="63245"/>
                </a:lnTo>
                <a:lnTo>
                  <a:pt x="56708" y="54863"/>
                </a:lnTo>
                <a:lnTo>
                  <a:pt x="56436" y="52577"/>
                </a:lnTo>
                <a:lnTo>
                  <a:pt x="55814" y="51815"/>
                </a:lnTo>
                <a:lnTo>
                  <a:pt x="54803" y="51053"/>
                </a:lnTo>
                <a:close/>
              </a:path>
              <a:path w="104139" h="79375">
                <a:moveTo>
                  <a:pt x="68055" y="67055"/>
                </a:moveTo>
                <a:lnTo>
                  <a:pt x="61661" y="67817"/>
                </a:lnTo>
                <a:lnTo>
                  <a:pt x="76056" y="67817"/>
                </a:lnTo>
                <a:lnTo>
                  <a:pt x="68055" y="67055"/>
                </a:lnTo>
                <a:close/>
              </a:path>
              <a:path w="104139" h="79375">
                <a:moveTo>
                  <a:pt x="83106" y="51053"/>
                </a:moveTo>
                <a:lnTo>
                  <a:pt x="82189" y="51815"/>
                </a:lnTo>
                <a:lnTo>
                  <a:pt x="81616" y="52577"/>
                </a:lnTo>
                <a:lnTo>
                  <a:pt x="81390" y="54863"/>
                </a:lnTo>
                <a:lnTo>
                  <a:pt x="80522" y="63245"/>
                </a:lnTo>
                <a:lnTo>
                  <a:pt x="76056" y="67817"/>
                </a:lnTo>
                <a:lnTo>
                  <a:pt x="90379" y="67817"/>
                </a:lnTo>
                <a:lnTo>
                  <a:pt x="86105" y="63245"/>
                </a:lnTo>
                <a:lnTo>
                  <a:pt x="84713" y="52577"/>
                </a:lnTo>
                <a:lnTo>
                  <a:pt x="84094" y="51815"/>
                </a:lnTo>
                <a:lnTo>
                  <a:pt x="83106" y="51053"/>
                </a:lnTo>
                <a:close/>
              </a:path>
              <a:path w="104139" h="79375">
                <a:moveTo>
                  <a:pt x="104095" y="67055"/>
                </a:moveTo>
                <a:lnTo>
                  <a:pt x="97856" y="67055"/>
                </a:lnTo>
                <a:lnTo>
                  <a:pt x="90379" y="67817"/>
                </a:lnTo>
                <a:lnTo>
                  <a:pt x="104095" y="67817"/>
                </a:lnTo>
                <a:lnTo>
                  <a:pt x="104095" y="67055"/>
                </a:lnTo>
                <a:close/>
              </a:path>
              <a:path w="104139" h="79375">
                <a:moveTo>
                  <a:pt x="55376" y="0"/>
                </a:moveTo>
                <a:lnTo>
                  <a:pt x="47243" y="8381"/>
                </a:lnTo>
                <a:lnTo>
                  <a:pt x="55327" y="16763"/>
                </a:lnTo>
                <a:lnTo>
                  <a:pt x="63434" y="8381"/>
                </a:lnTo>
                <a:lnTo>
                  <a:pt x="55376" y="0"/>
                </a:lnTo>
                <a:close/>
              </a:path>
              <a:path w="104139" h="79375">
                <a:moveTo>
                  <a:pt x="65007" y="17525"/>
                </a:moveTo>
                <a:lnTo>
                  <a:pt x="56900" y="25145"/>
                </a:lnTo>
                <a:lnTo>
                  <a:pt x="65044" y="33527"/>
                </a:lnTo>
                <a:lnTo>
                  <a:pt x="73151" y="25145"/>
                </a:lnTo>
                <a:lnTo>
                  <a:pt x="65007" y="17525"/>
                </a:lnTo>
                <a:close/>
              </a:path>
              <a:path w="104139" h="79375">
                <a:moveTo>
                  <a:pt x="45802" y="17525"/>
                </a:moveTo>
                <a:lnTo>
                  <a:pt x="37718" y="25145"/>
                </a:lnTo>
                <a:lnTo>
                  <a:pt x="45768" y="33527"/>
                </a:lnTo>
                <a:lnTo>
                  <a:pt x="53909" y="25145"/>
                </a:lnTo>
                <a:lnTo>
                  <a:pt x="45802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2853439" y="4716007"/>
            <a:ext cx="100330" cy="90170"/>
          </a:xfrm>
          <a:custGeom>
            <a:avLst/>
            <a:gdLst/>
            <a:ahLst/>
            <a:cxnLst/>
            <a:rect l="l" t="t" r="r" b="b"/>
            <a:pathLst>
              <a:path w="100330" h="90170">
                <a:moveTo>
                  <a:pt x="89504" y="51053"/>
                </a:moveTo>
                <a:lnTo>
                  <a:pt x="26420" y="51053"/>
                </a:lnTo>
                <a:lnTo>
                  <a:pt x="27895" y="51815"/>
                </a:lnTo>
                <a:lnTo>
                  <a:pt x="32324" y="52577"/>
                </a:lnTo>
                <a:lnTo>
                  <a:pt x="39672" y="54101"/>
                </a:lnTo>
                <a:lnTo>
                  <a:pt x="49804" y="57149"/>
                </a:lnTo>
                <a:lnTo>
                  <a:pt x="56089" y="58673"/>
                </a:lnTo>
                <a:lnTo>
                  <a:pt x="53905" y="61179"/>
                </a:lnTo>
                <a:lnTo>
                  <a:pt x="42009" y="67697"/>
                </a:lnTo>
                <a:lnTo>
                  <a:pt x="32539" y="72776"/>
                </a:lnTo>
                <a:lnTo>
                  <a:pt x="20388" y="76936"/>
                </a:lnTo>
                <a:lnTo>
                  <a:pt x="8083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526" y="89915"/>
                </a:lnTo>
                <a:lnTo>
                  <a:pt x="21384" y="89153"/>
                </a:lnTo>
                <a:lnTo>
                  <a:pt x="28325" y="85343"/>
                </a:lnTo>
                <a:lnTo>
                  <a:pt x="32705" y="83819"/>
                </a:lnTo>
                <a:lnTo>
                  <a:pt x="38993" y="80771"/>
                </a:lnTo>
                <a:lnTo>
                  <a:pt x="47183" y="75437"/>
                </a:lnTo>
                <a:lnTo>
                  <a:pt x="55946" y="70103"/>
                </a:lnTo>
                <a:lnTo>
                  <a:pt x="62758" y="66293"/>
                </a:lnTo>
                <a:lnTo>
                  <a:pt x="67625" y="63245"/>
                </a:lnTo>
                <a:lnTo>
                  <a:pt x="73045" y="63245"/>
                </a:lnTo>
                <a:lnTo>
                  <a:pt x="73045" y="62483"/>
                </a:lnTo>
                <a:lnTo>
                  <a:pt x="74675" y="61721"/>
                </a:lnTo>
                <a:lnTo>
                  <a:pt x="78866" y="60959"/>
                </a:lnTo>
                <a:lnTo>
                  <a:pt x="85618" y="60959"/>
                </a:lnTo>
                <a:lnTo>
                  <a:pt x="89236" y="51815"/>
                </a:lnTo>
                <a:lnTo>
                  <a:pt x="89504" y="51053"/>
                </a:lnTo>
                <a:close/>
              </a:path>
              <a:path w="100330" h="90170">
                <a:moveTo>
                  <a:pt x="73045" y="63245"/>
                </a:moveTo>
                <a:lnTo>
                  <a:pt x="67625" y="63245"/>
                </a:lnTo>
                <a:lnTo>
                  <a:pt x="67757" y="65531"/>
                </a:lnTo>
                <a:lnTo>
                  <a:pt x="67817" y="67817"/>
                </a:lnTo>
                <a:lnTo>
                  <a:pt x="68219" y="74622"/>
                </a:lnTo>
                <a:lnTo>
                  <a:pt x="74650" y="86092"/>
                </a:lnTo>
                <a:lnTo>
                  <a:pt x="88904" y="89915"/>
                </a:lnTo>
                <a:lnTo>
                  <a:pt x="99821" y="89915"/>
                </a:lnTo>
                <a:lnTo>
                  <a:pt x="99821" y="78485"/>
                </a:lnTo>
                <a:lnTo>
                  <a:pt x="81722" y="78485"/>
                </a:lnTo>
                <a:lnTo>
                  <a:pt x="76901" y="76199"/>
                </a:lnTo>
                <a:lnTo>
                  <a:pt x="74724" y="73151"/>
                </a:lnTo>
                <a:lnTo>
                  <a:pt x="73615" y="70865"/>
                </a:lnTo>
                <a:lnTo>
                  <a:pt x="73045" y="67817"/>
                </a:lnTo>
                <a:lnTo>
                  <a:pt x="73045" y="63245"/>
                </a:lnTo>
                <a:close/>
              </a:path>
              <a:path w="100330" h="90170">
                <a:moveTo>
                  <a:pt x="99821" y="77723"/>
                </a:moveTo>
                <a:lnTo>
                  <a:pt x="89202" y="77723"/>
                </a:lnTo>
                <a:lnTo>
                  <a:pt x="81722" y="78485"/>
                </a:lnTo>
                <a:lnTo>
                  <a:pt x="99821" y="78485"/>
                </a:lnTo>
                <a:lnTo>
                  <a:pt x="99821" y="77723"/>
                </a:lnTo>
                <a:close/>
              </a:path>
              <a:path w="100330" h="90170">
                <a:moveTo>
                  <a:pt x="28763" y="38861"/>
                </a:moveTo>
                <a:lnTo>
                  <a:pt x="10286" y="56387"/>
                </a:lnTo>
                <a:lnTo>
                  <a:pt x="10286" y="57911"/>
                </a:lnTo>
                <a:lnTo>
                  <a:pt x="12810" y="57911"/>
                </a:lnTo>
                <a:lnTo>
                  <a:pt x="13655" y="57149"/>
                </a:lnTo>
                <a:lnTo>
                  <a:pt x="18287" y="53339"/>
                </a:lnTo>
                <a:lnTo>
                  <a:pt x="22527" y="51815"/>
                </a:lnTo>
                <a:lnTo>
                  <a:pt x="26420" y="51053"/>
                </a:lnTo>
                <a:lnTo>
                  <a:pt x="89504" y="51053"/>
                </a:lnTo>
                <a:lnTo>
                  <a:pt x="89772" y="50291"/>
                </a:lnTo>
                <a:lnTo>
                  <a:pt x="89915" y="49529"/>
                </a:lnTo>
                <a:lnTo>
                  <a:pt x="89474" y="49529"/>
                </a:lnTo>
                <a:lnTo>
                  <a:pt x="88611" y="48839"/>
                </a:lnTo>
                <a:lnTo>
                  <a:pt x="72146" y="48833"/>
                </a:lnTo>
                <a:lnTo>
                  <a:pt x="55625" y="46481"/>
                </a:lnTo>
                <a:lnTo>
                  <a:pt x="49088" y="44195"/>
                </a:lnTo>
                <a:lnTo>
                  <a:pt x="36134" y="40385"/>
                </a:lnTo>
                <a:lnTo>
                  <a:pt x="32003" y="39623"/>
                </a:lnTo>
                <a:lnTo>
                  <a:pt x="28763" y="38861"/>
                </a:lnTo>
                <a:close/>
              </a:path>
              <a:path w="100330" h="90170">
                <a:moveTo>
                  <a:pt x="88523" y="48767"/>
                </a:moveTo>
                <a:lnTo>
                  <a:pt x="85836" y="48839"/>
                </a:lnTo>
                <a:lnTo>
                  <a:pt x="88611" y="48839"/>
                </a:lnTo>
                <a:close/>
              </a:path>
              <a:path w="100330" h="90170">
                <a:moveTo>
                  <a:pt x="49280" y="0"/>
                </a:moveTo>
                <a:lnTo>
                  <a:pt x="40815" y="9143"/>
                </a:lnTo>
                <a:lnTo>
                  <a:pt x="49231" y="18287"/>
                </a:lnTo>
                <a:lnTo>
                  <a:pt x="57719" y="9143"/>
                </a:lnTo>
                <a:lnTo>
                  <a:pt x="492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2948689" y="476172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3046226" y="473963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9" y="49529"/>
                </a:moveTo>
                <a:lnTo>
                  <a:pt x="35301" y="49529"/>
                </a:lnTo>
                <a:lnTo>
                  <a:pt x="37770" y="60959"/>
                </a:lnTo>
                <a:lnTo>
                  <a:pt x="43622" y="66293"/>
                </a:lnTo>
                <a:lnTo>
                  <a:pt x="60844" y="66293"/>
                </a:lnTo>
                <a:lnTo>
                  <a:pt x="60844" y="54863"/>
                </a:lnTo>
                <a:lnTo>
                  <a:pt x="49475" y="54863"/>
                </a:lnTo>
                <a:lnTo>
                  <a:pt x="46610" y="52577"/>
                </a:lnTo>
                <a:lnTo>
                  <a:pt x="45039" y="49529"/>
                </a:lnTo>
                <a:close/>
              </a:path>
              <a:path w="60960" h="66675">
                <a:moveTo>
                  <a:pt x="33564" y="0"/>
                </a:moveTo>
                <a:lnTo>
                  <a:pt x="26036" y="9143"/>
                </a:lnTo>
                <a:lnTo>
                  <a:pt x="28139" y="19049"/>
                </a:lnTo>
                <a:lnTo>
                  <a:pt x="18873" y="22859"/>
                </a:lnTo>
                <a:lnTo>
                  <a:pt x="12320" y="26669"/>
                </a:lnTo>
                <a:lnTo>
                  <a:pt x="8510" y="29717"/>
                </a:lnTo>
                <a:lnTo>
                  <a:pt x="2871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22" y="54101"/>
                </a:lnTo>
                <a:lnTo>
                  <a:pt x="6894" y="55625"/>
                </a:lnTo>
                <a:lnTo>
                  <a:pt x="13600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42" y="54101"/>
                </a:lnTo>
                <a:lnTo>
                  <a:pt x="35301" y="49529"/>
                </a:lnTo>
                <a:lnTo>
                  <a:pt x="45039" y="49529"/>
                </a:lnTo>
                <a:lnTo>
                  <a:pt x="44020" y="47552"/>
                </a:lnTo>
                <a:lnTo>
                  <a:pt x="43544" y="45719"/>
                </a:lnTo>
                <a:lnTo>
                  <a:pt x="21524" y="45719"/>
                </a:lnTo>
                <a:lnTo>
                  <a:pt x="18294" y="44957"/>
                </a:lnTo>
                <a:lnTo>
                  <a:pt x="14606" y="44195"/>
                </a:lnTo>
                <a:lnTo>
                  <a:pt x="9424" y="43433"/>
                </a:lnTo>
                <a:lnTo>
                  <a:pt x="6803" y="42671"/>
                </a:lnTo>
                <a:lnTo>
                  <a:pt x="6803" y="38861"/>
                </a:lnTo>
                <a:lnTo>
                  <a:pt x="10216" y="35813"/>
                </a:lnTo>
                <a:lnTo>
                  <a:pt x="17013" y="32765"/>
                </a:lnTo>
                <a:lnTo>
                  <a:pt x="21982" y="30479"/>
                </a:lnTo>
                <a:lnTo>
                  <a:pt x="26279" y="28955"/>
                </a:lnTo>
                <a:lnTo>
                  <a:pt x="29846" y="27431"/>
                </a:lnTo>
                <a:lnTo>
                  <a:pt x="39328" y="27431"/>
                </a:lnTo>
                <a:lnTo>
                  <a:pt x="37325" y="18020"/>
                </a:lnTo>
                <a:lnTo>
                  <a:pt x="34651" y="5235"/>
                </a:lnTo>
                <a:lnTo>
                  <a:pt x="33564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93" y="56387"/>
                </a:lnTo>
                <a:lnTo>
                  <a:pt x="27285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44" y="54101"/>
                </a:moveTo>
                <a:lnTo>
                  <a:pt x="53346" y="54101"/>
                </a:lnTo>
                <a:lnTo>
                  <a:pt x="49475" y="54863"/>
                </a:lnTo>
                <a:lnTo>
                  <a:pt x="60844" y="54863"/>
                </a:lnTo>
                <a:lnTo>
                  <a:pt x="60844" y="54101"/>
                </a:lnTo>
                <a:close/>
              </a:path>
              <a:path w="60960" h="66675">
                <a:moveTo>
                  <a:pt x="24268" y="44957"/>
                </a:moveTo>
                <a:lnTo>
                  <a:pt x="21524" y="45719"/>
                </a:lnTo>
                <a:lnTo>
                  <a:pt x="27803" y="45719"/>
                </a:lnTo>
                <a:lnTo>
                  <a:pt x="24268" y="44957"/>
                </a:lnTo>
                <a:close/>
              </a:path>
              <a:path w="60960" h="66675">
                <a:moveTo>
                  <a:pt x="39328" y="27431"/>
                </a:moveTo>
                <a:lnTo>
                  <a:pt x="29846" y="27431"/>
                </a:lnTo>
                <a:lnTo>
                  <a:pt x="33412" y="44957"/>
                </a:lnTo>
                <a:lnTo>
                  <a:pt x="30851" y="44957"/>
                </a:lnTo>
                <a:lnTo>
                  <a:pt x="27803" y="45719"/>
                </a:lnTo>
                <a:lnTo>
                  <a:pt x="43544" y="45719"/>
                </a:lnTo>
                <a:lnTo>
                  <a:pt x="41754" y="38830"/>
                </a:lnTo>
                <a:lnTo>
                  <a:pt x="3932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3104144" y="4754869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69" h="96520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69" h="96520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69" h="96520">
                <a:moveTo>
                  <a:pt x="46573" y="79918"/>
                </a:moveTo>
                <a:lnTo>
                  <a:pt x="38465" y="87965"/>
                </a:lnTo>
                <a:lnTo>
                  <a:pt x="46573" y="96011"/>
                </a:lnTo>
                <a:lnTo>
                  <a:pt x="54711" y="87965"/>
                </a:lnTo>
                <a:lnTo>
                  <a:pt x="46573" y="79918"/>
                </a:lnTo>
                <a:close/>
              </a:path>
              <a:path w="90169" h="96520">
                <a:moveTo>
                  <a:pt x="36880" y="63124"/>
                </a:moveTo>
                <a:lnTo>
                  <a:pt x="28773" y="71170"/>
                </a:lnTo>
                <a:lnTo>
                  <a:pt x="36880" y="79217"/>
                </a:lnTo>
                <a:lnTo>
                  <a:pt x="44988" y="71170"/>
                </a:lnTo>
                <a:lnTo>
                  <a:pt x="36880" y="63124"/>
                </a:lnTo>
                <a:close/>
              </a:path>
              <a:path w="90169" h="96520">
                <a:moveTo>
                  <a:pt x="56144" y="63154"/>
                </a:moveTo>
                <a:lnTo>
                  <a:pt x="48005" y="71170"/>
                </a:lnTo>
                <a:lnTo>
                  <a:pt x="56144" y="79217"/>
                </a:lnTo>
                <a:lnTo>
                  <a:pt x="64282" y="71170"/>
                </a:lnTo>
                <a:lnTo>
                  <a:pt x="56144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3261116" y="4739630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3328172" y="4764013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423422" y="4779254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480572" y="4761727"/>
            <a:ext cx="40005" cy="90170"/>
          </a:xfrm>
          <a:custGeom>
            <a:avLst/>
            <a:gdLst/>
            <a:ahLst/>
            <a:cxnLst/>
            <a:rect l="l" t="t" r="r" b="b"/>
            <a:pathLst>
              <a:path w="40004" h="901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004" h="901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004" h="901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004" h="90170">
                <a:moveTo>
                  <a:pt x="22372" y="74310"/>
                </a:moveTo>
                <a:lnTo>
                  <a:pt x="13898" y="82021"/>
                </a:lnTo>
                <a:lnTo>
                  <a:pt x="22189" y="89915"/>
                </a:lnTo>
                <a:lnTo>
                  <a:pt x="30662" y="82204"/>
                </a:lnTo>
                <a:lnTo>
                  <a:pt x="22372" y="74310"/>
                </a:lnTo>
                <a:close/>
              </a:path>
              <a:path w="40004" h="90170">
                <a:moveTo>
                  <a:pt x="12466" y="57302"/>
                </a:moveTo>
                <a:lnTo>
                  <a:pt x="4328" y="65349"/>
                </a:lnTo>
                <a:lnTo>
                  <a:pt x="12466" y="73334"/>
                </a:lnTo>
                <a:lnTo>
                  <a:pt x="20604" y="65288"/>
                </a:lnTo>
                <a:lnTo>
                  <a:pt x="12466" y="57302"/>
                </a:lnTo>
                <a:close/>
              </a:path>
              <a:path w="40004" h="90170">
                <a:moveTo>
                  <a:pt x="31699" y="57302"/>
                </a:moveTo>
                <a:lnTo>
                  <a:pt x="23621" y="65288"/>
                </a:lnTo>
                <a:lnTo>
                  <a:pt x="31699" y="73334"/>
                </a:lnTo>
                <a:lnTo>
                  <a:pt x="39867" y="65349"/>
                </a:lnTo>
                <a:lnTo>
                  <a:pt x="31699" y="57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589538" y="4792969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682501" y="4769348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34411" y="35813"/>
                </a:lnTo>
                <a:lnTo>
                  <a:pt x="40690" y="39349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36"/>
                </a:lnTo>
                <a:lnTo>
                  <a:pt x="58391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4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56" y="25145"/>
                </a:lnTo>
                <a:lnTo>
                  <a:pt x="6888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6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1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7" y="25145"/>
                </a:lnTo>
                <a:lnTo>
                  <a:pt x="66324" y="22859"/>
                </a:lnTo>
                <a:lnTo>
                  <a:pt x="6291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4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5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797" y="24383"/>
                </a:lnTo>
                <a:lnTo>
                  <a:pt x="7034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760225" y="4725913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3857762" y="4770871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947678" y="474191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4008638" y="4765537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4065025" y="4718293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4221998" y="4792969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4314962" y="4764775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4440692" y="473963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4498604" y="4754869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4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4600467" y="470229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4619762" y="4765537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4676150" y="4764775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4802102" y="4754855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4913893" y="4739630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4980187" y="4763251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0" y="42611"/>
                </a:lnTo>
                <a:lnTo>
                  <a:pt x="23874" y="39932"/>
                </a:lnTo>
                <a:lnTo>
                  <a:pt x="34686" y="33105"/>
                </a:lnTo>
                <a:lnTo>
                  <a:pt x="65074" y="33105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79">
                <a:moveTo>
                  <a:pt x="65074" y="33105"/>
                </a:moveTo>
                <a:lnTo>
                  <a:pt x="34686" y="33105"/>
                </a:lnTo>
                <a:lnTo>
                  <a:pt x="44754" y="40443"/>
                </a:lnTo>
                <a:lnTo>
                  <a:pt x="58338" y="42671"/>
                </a:lnTo>
                <a:lnTo>
                  <a:pt x="65074" y="42671"/>
                </a:lnTo>
                <a:lnTo>
                  <a:pt x="65074" y="33105"/>
                </a:lnTo>
                <a:close/>
              </a:path>
              <a:path w="65404" h="43179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8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79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041910" y="476172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139445" y="4739630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5205739" y="4741154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70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5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70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5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259842" y="4754869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70" h="96520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96520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96520">
                <a:moveTo>
                  <a:pt x="46573" y="79918"/>
                </a:moveTo>
                <a:lnTo>
                  <a:pt x="38465" y="87965"/>
                </a:lnTo>
                <a:lnTo>
                  <a:pt x="46573" y="96011"/>
                </a:lnTo>
                <a:lnTo>
                  <a:pt x="54711" y="87965"/>
                </a:lnTo>
                <a:lnTo>
                  <a:pt x="46573" y="79918"/>
                </a:lnTo>
                <a:close/>
              </a:path>
              <a:path w="90170" h="96520">
                <a:moveTo>
                  <a:pt x="36880" y="63124"/>
                </a:moveTo>
                <a:lnTo>
                  <a:pt x="28773" y="71170"/>
                </a:lnTo>
                <a:lnTo>
                  <a:pt x="36880" y="79217"/>
                </a:lnTo>
                <a:lnTo>
                  <a:pt x="44988" y="71170"/>
                </a:lnTo>
                <a:lnTo>
                  <a:pt x="36880" y="63124"/>
                </a:lnTo>
                <a:close/>
              </a:path>
              <a:path w="90170" h="96520">
                <a:moveTo>
                  <a:pt x="56144" y="63154"/>
                </a:moveTo>
                <a:lnTo>
                  <a:pt x="48005" y="71170"/>
                </a:lnTo>
                <a:lnTo>
                  <a:pt x="56144" y="79217"/>
                </a:lnTo>
                <a:lnTo>
                  <a:pt x="64282" y="71170"/>
                </a:lnTo>
                <a:lnTo>
                  <a:pt x="56144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416813" y="4734295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2" y="52441"/>
                </a:lnTo>
                <a:lnTo>
                  <a:pt x="3333" y="61923"/>
                </a:lnTo>
                <a:lnTo>
                  <a:pt x="11852" y="68593"/>
                </a:lnTo>
                <a:lnTo>
                  <a:pt x="26363" y="72495"/>
                </a:lnTo>
                <a:lnTo>
                  <a:pt x="47594" y="73670"/>
                </a:lnTo>
                <a:lnTo>
                  <a:pt x="62035" y="72009"/>
                </a:lnTo>
                <a:lnTo>
                  <a:pt x="74605" y="68734"/>
                </a:lnTo>
                <a:lnTo>
                  <a:pt x="85302" y="63797"/>
                </a:lnTo>
                <a:lnTo>
                  <a:pt x="87991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5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60">
                <a:moveTo>
                  <a:pt x="100218" y="57149"/>
                </a:moveTo>
                <a:lnTo>
                  <a:pt x="9412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19" y="68593"/>
                </a:lnTo>
                <a:lnTo>
                  <a:pt x="102961" y="70865"/>
                </a:lnTo>
                <a:lnTo>
                  <a:pt x="10707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18" y="57149"/>
                </a:lnTo>
                <a:close/>
              </a:path>
              <a:path w="116839" h="73660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2" y="48734"/>
                </a:lnTo>
                <a:lnTo>
                  <a:pt x="82896" y="54784"/>
                </a:lnTo>
                <a:lnTo>
                  <a:pt x="71434" y="58971"/>
                </a:lnTo>
                <a:lnTo>
                  <a:pt x="57163" y="61299"/>
                </a:lnTo>
                <a:lnTo>
                  <a:pt x="39971" y="61770"/>
                </a:lnTo>
                <a:lnTo>
                  <a:pt x="87991" y="61770"/>
                </a:lnTo>
                <a:lnTo>
                  <a:pt x="94122" y="57149"/>
                </a:lnTo>
                <a:lnTo>
                  <a:pt x="100218" y="57149"/>
                </a:lnTo>
                <a:lnTo>
                  <a:pt x="100218" y="50291"/>
                </a:lnTo>
                <a:lnTo>
                  <a:pt x="100436" y="48734"/>
                </a:lnTo>
                <a:lnTo>
                  <a:pt x="10079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60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60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534162" y="4717531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787" y="12191"/>
                </a:lnTo>
                <a:lnTo>
                  <a:pt x="20375" y="11429"/>
                </a:lnTo>
                <a:lnTo>
                  <a:pt x="649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787" y="12191"/>
                </a:lnTo>
                <a:lnTo>
                  <a:pt x="2612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88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2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49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75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528828" y="4776206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582168" y="4763251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11" y="42611"/>
                </a:lnTo>
                <a:lnTo>
                  <a:pt x="23867" y="39930"/>
                </a:lnTo>
                <a:lnTo>
                  <a:pt x="34669" y="33084"/>
                </a:lnTo>
                <a:lnTo>
                  <a:pt x="65074" y="33084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79">
                <a:moveTo>
                  <a:pt x="65074" y="33084"/>
                </a:moveTo>
                <a:lnTo>
                  <a:pt x="34669" y="33084"/>
                </a:lnTo>
                <a:lnTo>
                  <a:pt x="44738" y="40439"/>
                </a:lnTo>
                <a:lnTo>
                  <a:pt x="58308" y="42671"/>
                </a:lnTo>
                <a:lnTo>
                  <a:pt x="65074" y="42671"/>
                </a:lnTo>
                <a:lnTo>
                  <a:pt x="65074" y="33084"/>
                </a:lnTo>
                <a:close/>
              </a:path>
              <a:path w="65404" h="43179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5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79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643889" y="4708387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89" h="97789">
                <a:moveTo>
                  <a:pt x="46481" y="70103"/>
                </a:moveTo>
                <a:lnTo>
                  <a:pt x="40203" y="70103"/>
                </a:lnTo>
                <a:lnTo>
                  <a:pt x="41330" y="71627"/>
                </a:lnTo>
                <a:lnTo>
                  <a:pt x="41513" y="73913"/>
                </a:lnTo>
                <a:lnTo>
                  <a:pt x="38793" y="79651"/>
                </a:lnTo>
                <a:lnTo>
                  <a:pt x="28758" y="84231"/>
                </a:lnTo>
                <a:lnTo>
                  <a:pt x="10698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5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89" h="97789">
                <a:moveTo>
                  <a:pt x="27828" y="31241"/>
                </a:moveTo>
                <a:lnTo>
                  <a:pt x="22494" y="32003"/>
                </a:lnTo>
                <a:lnTo>
                  <a:pt x="18135" y="35051"/>
                </a:lnTo>
                <a:lnTo>
                  <a:pt x="14782" y="41909"/>
                </a:lnTo>
                <a:lnTo>
                  <a:pt x="12039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8" y="71627"/>
                </a:lnTo>
                <a:lnTo>
                  <a:pt x="25847" y="70865"/>
                </a:lnTo>
                <a:lnTo>
                  <a:pt x="36027" y="70865"/>
                </a:lnTo>
                <a:lnTo>
                  <a:pt x="4020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49" y="64774"/>
                </a:lnTo>
                <a:lnTo>
                  <a:pt x="45756" y="59435"/>
                </a:lnTo>
                <a:lnTo>
                  <a:pt x="20939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18" y="48005"/>
                </a:lnTo>
                <a:lnTo>
                  <a:pt x="19933" y="46481"/>
                </a:lnTo>
                <a:lnTo>
                  <a:pt x="21549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49" y="44195"/>
                </a:lnTo>
                <a:lnTo>
                  <a:pt x="40325" y="40385"/>
                </a:lnTo>
                <a:lnTo>
                  <a:pt x="36697" y="35051"/>
                </a:lnTo>
                <a:lnTo>
                  <a:pt x="32583" y="32003"/>
                </a:lnTo>
                <a:lnTo>
                  <a:pt x="27828" y="31241"/>
                </a:lnTo>
                <a:close/>
              </a:path>
              <a:path w="46989" h="97789">
                <a:moveTo>
                  <a:pt x="36027" y="70865"/>
                </a:moveTo>
                <a:lnTo>
                  <a:pt x="25847" y="70865"/>
                </a:lnTo>
                <a:lnTo>
                  <a:pt x="31272" y="71627"/>
                </a:lnTo>
                <a:lnTo>
                  <a:pt x="36027" y="70865"/>
                </a:lnTo>
                <a:close/>
              </a:path>
              <a:path w="46989" h="97789">
                <a:moveTo>
                  <a:pt x="27797" y="58673"/>
                </a:moveTo>
                <a:lnTo>
                  <a:pt x="20939" y="59435"/>
                </a:lnTo>
                <a:lnTo>
                  <a:pt x="30784" y="59435"/>
                </a:lnTo>
                <a:lnTo>
                  <a:pt x="27797" y="58673"/>
                </a:lnTo>
                <a:close/>
              </a:path>
              <a:path w="46989" h="97789">
                <a:moveTo>
                  <a:pt x="41849" y="44195"/>
                </a:moveTo>
                <a:lnTo>
                  <a:pt x="25907" y="44195"/>
                </a:lnTo>
                <a:lnTo>
                  <a:pt x="29260" y="44957"/>
                </a:lnTo>
                <a:lnTo>
                  <a:pt x="32125" y="45719"/>
                </a:lnTo>
                <a:lnTo>
                  <a:pt x="34503" y="48767"/>
                </a:lnTo>
                <a:lnTo>
                  <a:pt x="36880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784" y="59435"/>
                </a:lnTo>
                <a:lnTo>
                  <a:pt x="45756" y="59435"/>
                </a:lnTo>
                <a:lnTo>
                  <a:pt x="44704" y="51332"/>
                </a:lnTo>
                <a:lnTo>
                  <a:pt x="41849" y="44195"/>
                </a:lnTo>
                <a:close/>
              </a:path>
              <a:path w="46989" h="97789">
                <a:moveTo>
                  <a:pt x="35173" y="0"/>
                </a:moveTo>
                <a:lnTo>
                  <a:pt x="26517" y="9143"/>
                </a:lnTo>
                <a:lnTo>
                  <a:pt x="35173" y="17525"/>
                </a:lnTo>
                <a:lnTo>
                  <a:pt x="43830" y="9143"/>
                </a:lnTo>
                <a:lnTo>
                  <a:pt x="35173" y="0"/>
                </a:lnTo>
                <a:close/>
              </a:path>
              <a:path w="46989" h="97789">
                <a:moveTo>
                  <a:pt x="16703" y="0"/>
                </a:moveTo>
                <a:lnTo>
                  <a:pt x="8016" y="9143"/>
                </a:lnTo>
                <a:lnTo>
                  <a:pt x="16642" y="17525"/>
                </a:lnTo>
                <a:lnTo>
                  <a:pt x="25328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696468" y="4765537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753618" y="4764775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879348" y="4705886"/>
            <a:ext cx="135890" cy="100330"/>
          </a:xfrm>
          <a:custGeom>
            <a:avLst/>
            <a:gdLst/>
            <a:ahLst/>
            <a:cxnLst/>
            <a:rect l="l" t="t" r="r" b="b"/>
            <a:pathLst>
              <a:path w="135889" h="100329">
                <a:moveTo>
                  <a:pt x="8839" y="59651"/>
                </a:moveTo>
                <a:lnTo>
                  <a:pt x="6979" y="59651"/>
                </a:lnTo>
                <a:lnTo>
                  <a:pt x="6126" y="60413"/>
                </a:lnTo>
                <a:lnTo>
                  <a:pt x="5181" y="61937"/>
                </a:lnTo>
                <a:lnTo>
                  <a:pt x="1737" y="67271"/>
                </a:lnTo>
                <a:lnTo>
                  <a:pt x="0" y="72605"/>
                </a:lnTo>
                <a:lnTo>
                  <a:pt x="1001" y="84588"/>
                </a:lnTo>
                <a:lnTo>
                  <a:pt x="7635" y="93305"/>
                </a:lnTo>
                <a:lnTo>
                  <a:pt x="20486" y="98388"/>
                </a:lnTo>
                <a:lnTo>
                  <a:pt x="39563" y="100037"/>
                </a:lnTo>
                <a:lnTo>
                  <a:pt x="71726" y="99536"/>
                </a:lnTo>
                <a:lnTo>
                  <a:pt x="84828" y="96555"/>
                </a:lnTo>
                <a:lnTo>
                  <a:pt x="93360" y="90893"/>
                </a:lnTo>
                <a:lnTo>
                  <a:pt x="95829" y="88607"/>
                </a:lnTo>
                <a:lnTo>
                  <a:pt x="71475" y="88607"/>
                </a:lnTo>
                <a:lnTo>
                  <a:pt x="61050" y="87954"/>
                </a:lnTo>
                <a:lnTo>
                  <a:pt x="35895" y="87954"/>
                </a:lnTo>
                <a:lnTo>
                  <a:pt x="21806" y="86704"/>
                </a:lnTo>
                <a:lnTo>
                  <a:pt x="11887" y="82511"/>
                </a:lnTo>
                <a:lnTo>
                  <a:pt x="8016" y="79463"/>
                </a:lnTo>
                <a:lnTo>
                  <a:pt x="6095" y="75653"/>
                </a:lnTo>
                <a:lnTo>
                  <a:pt x="6095" y="69557"/>
                </a:lnTo>
                <a:lnTo>
                  <a:pt x="6888" y="66509"/>
                </a:lnTo>
                <a:lnTo>
                  <a:pt x="8412" y="62699"/>
                </a:lnTo>
                <a:lnTo>
                  <a:pt x="8686" y="61937"/>
                </a:lnTo>
                <a:lnTo>
                  <a:pt x="8839" y="61175"/>
                </a:lnTo>
                <a:lnTo>
                  <a:pt x="8839" y="59651"/>
                </a:lnTo>
                <a:close/>
              </a:path>
              <a:path w="135889" h="100329">
                <a:moveTo>
                  <a:pt x="108983" y="74891"/>
                </a:moveTo>
                <a:lnTo>
                  <a:pt x="97993" y="74891"/>
                </a:lnTo>
                <a:lnTo>
                  <a:pt x="103327" y="82511"/>
                </a:lnTo>
                <a:lnTo>
                  <a:pt x="107533" y="87845"/>
                </a:lnTo>
                <a:lnTo>
                  <a:pt x="110672" y="90893"/>
                </a:lnTo>
                <a:lnTo>
                  <a:pt x="116616" y="97751"/>
                </a:lnTo>
                <a:lnTo>
                  <a:pt x="122316" y="100037"/>
                </a:lnTo>
                <a:lnTo>
                  <a:pt x="135635" y="100037"/>
                </a:lnTo>
                <a:lnTo>
                  <a:pt x="135635" y="88607"/>
                </a:lnTo>
                <a:lnTo>
                  <a:pt x="126583" y="88607"/>
                </a:lnTo>
                <a:lnTo>
                  <a:pt x="123047" y="87845"/>
                </a:lnTo>
                <a:lnTo>
                  <a:pt x="120487" y="86321"/>
                </a:lnTo>
                <a:lnTo>
                  <a:pt x="117226" y="84035"/>
                </a:lnTo>
                <a:lnTo>
                  <a:pt x="112989" y="80225"/>
                </a:lnTo>
                <a:lnTo>
                  <a:pt x="108983" y="74891"/>
                </a:lnTo>
                <a:close/>
              </a:path>
              <a:path w="135889" h="100329">
                <a:moveTo>
                  <a:pt x="125630" y="0"/>
                </a:moveTo>
                <a:lnTo>
                  <a:pt x="89245" y="12407"/>
                </a:lnTo>
                <a:lnTo>
                  <a:pt x="63245" y="29933"/>
                </a:lnTo>
                <a:lnTo>
                  <a:pt x="63245" y="38315"/>
                </a:lnTo>
                <a:lnTo>
                  <a:pt x="70744" y="45173"/>
                </a:lnTo>
                <a:lnTo>
                  <a:pt x="77236" y="51269"/>
                </a:lnTo>
                <a:lnTo>
                  <a:pt x="81930" y="56603"/>
                </a:lnTo>
                <a:lnTo>
                  <a:pt x="84856" y="59651"/>
                </a:lnTo>
                <a:lnTo>
                  <a:pt x="89915" y="65747"/>
                </a:lnTo>
                <a:lnTo>
                  <a:pt x="92384" y="71081"/>
                </a:lnTo>
                <a:lnTo>
                  <a:pt x="92384" y="80987"/>
                </a:lnTo>
                <a:lnTo>
                  <a:pt x="89733" y="84035"/>
                </a:lnTo>
                <a:lnTo>
                  <a:pt x="84338" y="85559"/>
                </a:lnTo>
                <a:lnTo>
                  <a:pt x="79827" y="87845"/>
                </a:lnTo>
                <a:lnTo>
                  <a:pt x="71475" y="88607"/>
                </a:lnTo>
                <a:lnTo>
                  <a:pt x="95829" y="88607"/>
                </a:lnTo>
                <a:lnTo>
                  <a:pt x="96652" y="87845"/>
                </a:lnTo>
                <a:lnTo>
                  <a:pt x="98176" y="81749"/>
                </a:lnTo>
                <a:lnTo>
                  <a:pt x="97993" y="74891"/>
                </a:lnTo>
                <a:lnTo>
                  <a:pt x="108983" y="74891"/>
                </a:lnTo>
                <a:lnTo>
                  <a:pt x="104977" y="69557"/>
                </a:lnTo>
                <a:lnTo>
                  <a:pt x="95737" y="57520"/>
                </a:lnTo>
                <a:lnTo>
                  <a:pt x="87724" y="46810"/>
                </a:lnTo>
                <a:lnTo>
                  <a:pt x="81434" y="37142"/>
                </a:lnTo>
                <a:lnTo>
                  <a:pt x="77352" y="28211"/>
                </a:lnTo>
                <a:lnTo>
                  <a:pt x="91598" y="22826"/>
                </a:lnTo>
                <a:lnTo>
                  <a:pt x="104063" y="18306"/>
                </a:lnTo>
                <a:lnTo>
                  <a:pt x="114749" y="14597"/>
                </a:lnTo>
                <a:lnTo>
                  <a:pt x="123657" y="11645"/>
                </a:lnTo>
                <a:lnTo>
                  <a:pt x="125943" y="5549"/>
                </a:lnTo>
                <a:lnTo>
                  <a:pt x="127101" y="1739"/>
                </a:lnTo>
                <a:lnTo>
                  <a:pt x="125630" y="0"/>
                </a:lnTo>
                <a:close/>
              </a:path>
              <a:path w="135889" h="100329">
                <a:moveTo>
                  <a:pt x="135635" y="87845"/>
                </a:moveTo>
                <a:lnTo>
                  <a:pt x="131155" y="87845"/>
                </a:lnTo>
                <a:lnTo>
                  <a:pt x="126583" y="88607"/>
                </a:lnTo>
                <a:lnTo>
                  <a:pt x="135635" y="88607"/>
                </a:lnTo>
                <a:lnTo>
                  <a:pt x="135635" y="87845"/>
                </a:lnTo>
                <a:close/>
              </a:path>
              <a:path w="135889" h="100329">
                <a:moveTo>
                  <a:pt x="59314" y="87845"/>
                </a:moveTo>
                <a:lnTo>
                  <a:pt x="35895" y="87954"/>
                </a:lnTo>
                <a:lnTo>
                  <a:pt x="61050" y="87954"/>
                </a:lnTo>
                <a:lnTo>
                  <a:pt x="59314" y="878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6010412" y="476172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6119788" y="470457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144524" y="476172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6243232" y="470457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268730" y="476172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6376172" y="473963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6434084" y="4704577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79" h="101600">
                <a:moveTo>
                  <a:pt x="5547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05" y="101345"/>
                </a:lnTo>
                <a:lnTo>
                  <a:pt x="17160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807" y="89915"/>
                </a:lnTo>
                <a:lnTo>
                  <a:pt x="5547" y="89153"/>
                </a:lnTo>
                <a:close/>
              </a:path>
              <a:path w="30479" h="101600">
                <a:moveTo>
                  <a:pt x="23621" y="0"/>
                </a:moveTo>
                <a:lnTo>
                  <a:pt x="23439" y="761"/>
                </a:lnTo>
                <a:lnTo>
                  <a:pt x="22738" y="761"/>
                </a:lnTo>
                <a:lnTo>
                  <a:pt x="21610" y="2285"/>
                </a:lnTo>
                <a:lnTo>
                  <a:pt x="14795" y="16571"/>
                </a:lnTo>
                <a:lnTo>
                  <a:pt x="15416" y="29258"/>
                </a:lnTo>
                <a:lnTo>
                  <a:pt x="16003" y="41946"/>
                </a:lnTo>
                <a:lnTo>
                  <a:pt x="16552" y="54634"/>
                </a:lnTo>
                <a:lnTo>
                  <a:pt x="17061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807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1" y="52812"/>
                </a:lnTo>
                <a:lnTo>
                  <a:pt x="25159" y="40031"/>
                </a:lnTo>
                <a:lnTo>
                  <a:pt x="24937" y="28805"/>
                </a:lnTo>
                <a:lnTo>
                  <a:pt x="24597" y="19049"/>
                </a:lnTo>
                <a:lnTo>
                  <a:pt x="29169" y="19049"/>
                </a:lnTo>
                <a:lnTo>
                  <a:pt x="29748" y="18287"/>
                </a:lnTo>
                <a:lnTo>
                  <a:pt x="30022" y="18287"/>
                </a:lnTo>
                <a:lnTo>
                  <a:pt x="29839" y="17525"/>
                </a:lnTo>
                <a:lnTo>
                  <a:pt x="29169" y="16001"/>
                </a:lnTo>
                <a:lnTo>
                  <a:pt x="26883" y="10667"/>
                </a:lnTo>
                <a:lnTo>
                  <a:pt x="25328" y="6095"/>
                </a:lnTo>
                <a:lnTo>
                  <a:pt x="24475" y="2285"/>
                </a:lnTo>
                <a:lnTo>
                  <a:pt x="24140" y="1523"/>
                </a:lnTo>
                <a:lnTo>
                  <a:pt x="23835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6474469" y="4671050"/>
            <a:ext cx="36830" cy="135255"/>
          </a:xfrm>
          <a:custGeom>
            <a:avLst/>
            <a:gdLst/>
            <a:ahLst/>
            <a:cxnLst/>
            <a:rect l="l" t="t" r="r" b="b"/>
            <a:pathLst>
              <a:path w="36829" h="135254">
                <a:moveTo>
                  <a:pt x="15087" y="33527"/>
                </a:moveTo>
                <a:lnTo>
                  <a:pt x="14325" y="33527"/>
                </a:lnTo>
                <a:lnTo>
                  <a:pt x="13075" y="35051"/>
                </a:lnTo>
                <a:lnTo>
                  <a:pt x="7021" y="46879"/>
                </a:lnTo>
                <a:lnTo>
                  <a:pt x="8222" y="61494"/>
                </a:lnTo>
                <a:lnTo>
                  <a:pt x="8928" y="73766"/>
                </a:lnTo>
                <a:lnTo>
                  <a:pt x="9143" y="83819"/>
                </a:lnTo>
                <a:lnTo>
                  <a:pt x="9143" y="104393"/>
                </a:lnTo>
                <a:lnTo>
                  <a:pt x="9083" y="113537"/>
                </a:lnTo>
                <a:lnTo>
                  <a:pt x="10119" y="121157"/>
                </a:lnTo>
                <a:lnTo>
                  <a:pt x="12313" y="125729"/>
                </a:lnTo>
                <a:lnTo>
                  <a:pt x="15422" y="131825"/>
                </a:lnTo>
                <a:lnTo>
                  <a:pt x="20939" y="134873"/>
                </a:lnTo>
                <a:lnTo>
                  <a:pt x="36271" y="134873"/>
                </a:lnTo>
                <a:lnTo>
                  <a:pt x="36271" y="123443"/>
                </a:lnTo>
                <a:lnTo>
                  <a:pt x="21854" y="123443"/>
                </a:lnTo>
                <a:lnTo>
                  <a:pt x="17525" y="118871"/>
                </a:lnTo>
                <a:lnTo>
                  <a:pt x="17500" y="71912"/>
                </a:lnTo>
                <a:lnTo>
                  <a:pt x="17160" y="57402"/>
                </a:lnTo>
                <a:lnTo>
                  <a:pt x="16420" y="45075"/>
                </a:lnTo>
                <a:lnTo>
                  <a:pt x="15270" y="35051"/>
                </a:lnTo>
                <a:lnTo>
                  <a:pt x="15087" y="33527"/>
                </a:lnTo>
                <a:close/>
              </a:path>
              <a:path w="36829" h="135254">
                <a:moveTo>
                  <a:pt x="36271" y="122681"/>
                </a:moveTo>
                <a:lnTo>
                  <a:pt x="30479" y="122681"/>
                </a:lnTo>
                <a:lnTo>
                  <a:pt x="21854" y="123443"/>
                </a:lnTo>
                <a:lnTo>
                  <a:pt x="36271" y="123443"/>
                </a:lnTo>
                <a:lnTo>
                  <a:pt x="36271" y="122681"/>
                </a:lnTo>
                <a:close/>
              </a:path>
              <a:path w="36829" h="135254">
                <a:moveTo>
                  <a:pt x="14081" y="0"/>
                </a:moveTo>
                <a:lnTo>
                  <a:pt x="213" y="12191"/>
                </a:lnTo>
                <a:lnTo>
                  <a:pt x="213" y="16763"/>
                </a:lnTo>
                <a:lnTo>
                  <a:pt x="2499" y="19049"/>
                </a:lnTo>
                <a:lnTo>
                  <a:pt x="7071" y="22097"/>
                </a:lnTo>
                <a:lnTo>
                  <a:pt x="3749" y="24383"/>
                </a:lnTo>
                <a:lnTo>
                  <a:pt x="1402" y="25907"/>
                </a:lnTo>
                <a:lnTo>
                  <a:pt x="0" y="26669"/>
                </a:lnTo>
                <a:lnTo>
                  <a:pt x="0" y="30479"/>
                </a:lnTo>
                <a:lnTo>
                  <a:pt x="8260" y="27431"/>
                </a:lnTo>
                <a:lnTo>
                  <a:pt x="16306" y="25145"/>
                </a:lnTo>
                <a:lnTo>
                  <a:pt x="24231" y="23621"/>
                </a:lnTo>
                <a:lnTo>
                  <a:pt x="25542" y="18287"/>
                </a:lnTo>
                <a:lnTo>
                  <a:pt x="15636" y="18287"/>
                </a:lnTo>
                <a:lnTo>
                  <a:pt x="13319" y="17525"/>
                </a:lnTo>
                <a:lnTo>
                  <a:pt x="10942" y="16001"/>
                </a:lnTo>
                <a:lnTo>
                  <a:pt x="8077" y="15239"/>
                </a:lnTo>
                <a:lnTo>
                  <a:pt x="6675" y="12953"/>
                </a:lnTo>
                <a:lnTo>
                  <a:pt x="6675" y="9905"/>
                </a:lnTo>
                <a:lnTo>
                  <a:pt x="7559" y="9143"/>
                </a:lnTo>
                <a:lnTo>
                  <a:pt x="9265" y="8381"/>
                </a:lnTo>
                <a:lnTo>
                  <a:pt x="10698" y="7619"/>
                </a:lnTo>
                <a:lnTo>
                  <a:pt x="12039" y="7619"/>
                </a:lnTo>
                <a:lnTo>
                  <a:pt x="13319" y="6857"/>
                </a:lnTo>
                <a:lnTo>
                  <a:pt x="22890" y="6857"/>
                </a:lnTo>
                <a:lnTo>
                  <a:pt x="22372" y="5333"/>
                </a:lnTo>
                <a:lnTo>
                  <a:pt x="20665" y="2285"/>
                </a:lnTo>
                <a:lnTo>
                  <a:pt x="17891" y="761"/>
                </a:lnTo>
                <a:lnTo>
                  <a:pt x="14081" y="0"/>
                </a:lnTo>
                <a:close/>
              </a:path>
              <a:path w="36829" h="135254">
                <a:moveTo>
                  <a:pt x="25664" y="16763"/>
                </a:moveTo>
                <a:lnTo>
                  <a:pt x="24383" y="16763"/>
                </a:lnTo>
                <a:lnTo>
                  <a:pt x="23469" y="17525"/>
                </a:lnTo>
                <a:lnTo>
                  <a:pt x="21610" y="17525"/>
                </a:lnTo>
                <a:lnTo>
                  <a:pt x="19751" y="18287"/>
                </a:lnTo>
                <a:lnTo>
                  <a:pt x="25542" y="18287"/>
                </a:lnTo>
                <a:lnTo>
                  <a:pt x="25755" y="17525"/>
                </a:lnTo>
                <a:lnTo>
                  <a:pt x="25664" y="16763"/>
                </a:lnTo>
                <a:close/>
              </a:path>
              <a:path w="36829" h="135254">
                <a:moveTo>
                  <a:pt x="22616" y="7619"/>
                </a:moveTo>
                <a:lnTo>
                  <a:pt x="20330" y="7619"/>
                </a:lnTo>
                <a:lnTo>
                  <a:pt x="21457" y="8381"/>
                </a:lnTo>
                <a:lnTo>
                  <a:pt x="22219" y="8381"/>
                </a:lnTo>
                <a:lnTo>
                  <a:pt x="22616" y="7619"/>
                </a:lnTo>
                <a:close/>
              </a:path>
              <a:path w="36829" h="135254">
                <a:moveTo>
                  <a:pt x="22890" y="6857"/>
                </a:moveTo>
                <a:lnTo>
                  <a:pt x="13319" y="6857"/>
                </a:lnTo>
                <a:lnTo>
                  <a:pt x="16123" y="7619"/>
                </a:lnTo>
                <a:lnTo>
                  <a:pt x="22981" y="7619"/>
                </a:lnTo>
                <a:lnTo>
                  <a:pt x="22890" y="6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6506474" y="4777730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40" h="28575">
                <a:moveTo>
                  <a:pt x="8595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599" y="28193"/>
                </a:lnTo>
                <a:lnTo>
                  <a:pt x="20177" y="25907"/>
                </a:lnTo>
                <a:lnTo>
                  <a:pt x="24262" y="19049"/>
                </a:lnTo>
                <a:lnTo>
                  <a:pt x="104089" y="19049"/>
                </a:lnTo>
                <a:lnTo>
                  <a:pt x="104089" y="16763"/>
                </a:lnTo>
                <a:lnTo>
                  <a:pt x="16398" y="16763"/>
                </a:lnTo>
                <a:lnTo>
                  <a:pt x="8595" y="16001"/>
                </a:lnTo>
                <a:close/>
              </a:path>
              <a:path w="104140" h="28575">
                <a:moveTo>
                  <a:pt x="54406" y="19049"/>
                </a:moveTo>
                <a:lnTo>
                  <a:pt x="24262" y="19049"/>
                </a:lnTo>
                <a:lnTo>
                  <a:pt x="26944" y="25907"/>
                </a:lnTo>
                <a:lnTo>
                  <a:pt x="32217" y="28193"/>
                </a:lnTo>
                <a:lnTo>
                  <a:pt x="46664" y="28193"/>
                </a:lnTo>
                <a:lnTo>
                  <a:pt x="51419" y="25907"/>
                </a:lnTo>
                <a:lnTo>
                  <a:pt x="54406" y="19049"/>
                </a:lnTo>
                <a:close/>
              </a:path>
              <a:path w="104140" h="28575">
                <a:moveTo>
                  <a:pt x="82814" y="19049"/>
                </a:moveTo>
                <a:lnTo>
                  <a:pt x="54406" y="19049"/>
                </a:lnTo>
                <a:lnTo>
                  <a:pt x="57729" y="25907"/>
                </a:lnTo>
                <a:lnTo>
                  <a:pt x="62362" y="28193"/>
                </a:lnTo>
                <a:lnTo>
                  <a:pt x="75468" y="28193"/>
                </a:lnTo>
                <a:lnTo>
                  <a:pt x="80223" y="25907"/>
                </a:lnTo>
                <a:lnTo>
                  <a:pt x="82814" y="19049"/>
                </a:lnTo>
                <a:close/>
              </a:path>
              <a:path w="104140" h="28575">
                <a:moveTo>
                  <a:pt x="104089" y="19049"/>
                </a:moveTo>
                <a:lnTo>
                  <a:pt x="82814" y="19049"/>
                </a:lnTo>
                <a:lnTo>
                  <a:pt x="85740" y="25907"/>
                </a:lnTo>
                <a:lnTo>
                  <a:pt x="90860" y="28193"/>
                </a:lnTo>
                <a:lnTo>
                  <a:pt x="104089" y="28193"/>
                </a:lnTo>
                <a:lnTo>
                  <a:pt x="104089" y="19049"/>
                </a:lnTo>
                <a:close/>
              </a:path>
              <a:path w="104140" h="28575">
                <a:moveTo>
                  <a:pt x="24475" y="0"/>
                </a:moveTo>
                <a:lnTo>
                  <a:pt x="23469" y="761"/>
                </a:lnTo>
                <a:lnTo>
                  <a:pt x="22799" y="1523"/>
                </a:lnTo>
                <a:lnTo>
                  <a:pt x="22402" y="3809"/>
                </a:lnTo>
                <a:lnTo>
                  <a:pt x="21031" y="12191"/>
                </a:lnTo>
                <a:lnTo>
                  <a:pt x="16398" y="16763"/>
                </a:lnTo>
                <a:lnTo>
                  <a:pt x="31546" y="16763"/>
                </a:lnTo>
                <a:lnTo>
                  <a:pt x="26974" y="12191"/>
                </a:lnTo>
                <a:lnTo>
                  <a:pt x="26121" y="3809"/>
                </a:lnTo>
                <a:lnTo>
                  <a:pt x="25938" y="1523"/>
                </a:lnTo>
                <a:lnTo>
                  <a:pt x="25359" y="761"/>
                </a:lnTo>
                <a:lnTo>
                  <a:pt x="24475" y="0"/>
                </a:lnTo>
                <a:close/>
              </a:path>
              <a:path w="104140" h="28575">
                <a:moveTo>
                  <a:pt x="39745" y="16001"/>
                </a:moveTo>
                <a:lnTo>
                  <a:pt x="31546" y="16763"/>
                </a:lnTo>
                <a:lnTo>
                  <a:pt x="47762" y="16763"/>
                </a:lnTo>
                <a:lnTo>
                  <a:pt x="39745" y="16001"/>
                </a:lnTo>
                <a:close/>
              </a:path>
              <a:path w="104140" h="28575">
                <a:moveTo>
                  <a:pt x="54803" y="0"/>
                </a:moveTo>
                <a:lnTo>
                  <a:pt x="53919" y="761"/>
                </a:lnTo>
                <a:lnTo>
                  <a:pt x="53339" y="1523"/>
                </a:lnTo>
                <a:lnTo>
                  <a:pt x="52212" y="12191"/>
                </a:lnTo>
                <a:lnTo>
                  <a:pt x="47762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692" y="3809"/>
                </a:lnTo>
                <a:lnTo>
                  <a:pt x="56418" y="1523"/>
                </a:lnTo>
                <a:lnTo>
                  <a:pt x="55808" y="761"/>
                </a:lnTo>
                <a:lnTo>
                  <a:pt x="54803" y="0"/>
                </a:lnTo>
                <a:close/>
              </a:path>
              <a:path w="104140" h="28575">
                <a:moveTo>
                  <a:pt x="68031" y="16001"/>
                </a:moveTo>
                <a:lnTo>
                  <a:pt x="61661" y="16763"/>
                </a:lnTo>
                <a:lnTo>
                  <a:pt x="76047" y="16763"/>
                </a:lnTo>
                <a:lnTo>
                  <a:pt x="68031" y="16001"/>
                </a:lnTo>
                <a:close/>
              </a:path>
              <a:path w="104140" h="28575">
                <a:moveTo>
                  <a:pt x="83088" y="0"/>
                </a:moveTo>
                <a:lnTo>
                  <a:pt x="82174" y="761"/>
                </a:lnTo>
                <a:lnTo>
                  <a:pt x="81625" y="1523"/>
                </a:lnTo>
                <a:lnTo>
                  <a:pt x="81381" y="3809"/>
                </a:lnTo>
                <a:lnTo>
                  <a:pt x="80528" y="12191"/>
                </a:lnTo>
                <a:lnTo>
                  <a:pt x="76047" y="16763"/>
                </a:lnTo>
                <a:lnTo>
                  <a:pt x="90373" y="16763"/>
                </a:lnTo>
                <a:lnTo>
                  <a:pt x="86105" y="12191"/>
                </a:lnTo>
                <a:lnTo>
                  <a:pt x="84978" y="3809"/>
                </a:lnTo>
                <a:lnTo>
                  <a:pt x="84703" y="1523"/>
                </a:lnTo>
                <a:lnTo>
                  <a:pt x="84094" y="761"/>
                </a:lnTo>
                <a:lnTo>
                  <a:pt x="83088" y="0"/>
                </a:lnTo>
                <a:close/>
              </a:path>
              <a:path w="104140" h="28575">
                <a:moveTo>
                  <a:pt x="104089" y="16001"/>
                </a:moveTo>
                <a:lnTo>
                  <a:pt x="97840" y="16001"/>
                </a:lnTo>
                <a:lnTo>
                  <a:pt x="90373" y="16763"/>
                </a:lnTo>
                <a:lnTo>
                  <a:pt x="104089" y="16763"/>
                </a:lnTo>
                <a:lnTo>
                  <a:pt x="104089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6607057" y="4764775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733198" y="470457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758695" y="476172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856993" y="4792969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949195" y="4702292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096" y="19635"/>
                </a:lnTo>
                <a:lnTo>
                  <a:pt x="44922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60" y="64535"/>
                </a:lnTo>
                <a:lnTo>
                  <a:pt x="31867" y="75023"/>
                </a:lnTo>
                <a:lnTo>
                  <a:pt x="32826" y="85477"/>
                </a:lnTo>
                <a:lnTo>
                  <a:pt x="22794" y="90344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3" y="90458"/>
                </a:lnTo>
                <a:lnTo>
                  <a:pt x="39865" y="81936"/>
                </a:lnTo>
                <a:lnTo>
                  <a:pt x="37470" y="65645"/>
                </a:lnTo>
                <a:lnTo>
                  <a:pt x="33439" y="53717"/>
                </a:lnTo>
                <a:lnTo>
                  <a:pt x="31009" y="38193"/>
                </a:lnTo>
                <a:lnTo>
                  <a:pt x="43759" y="34140"/>
                </a:lnTo>
                <a:lnTo>
                  <a:pt x="55400" y="30832"/>
                </a:lnTo>
                <a:lnTo>
                  <a:pt x="6592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028443" y="4739630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095500" y="4725913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130552" y="4740392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540770" y="4726675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54" y="68579"/>
                </a:lnTo>
                <a:lnTo>
                  <a:pt x="9000" y="70103"/>
                </a:lnTo>
                <a:lnTo>
                  <a:pt x="7178" y="72389"/>
                </a:lnTo>
                <a:lnTo>
                  <a:pt x="5382" y="75437"/>
                </a:lnTo>
                <a:lnTo>
                  <a:pt x="3604" y="79004"/>
                </a:lnTo>
                <a:lnTo>
                  <a:pt x="1225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16" y="117309"/>
                </a:lnTo>
                <a:lnTo>
                  <a:pt x="21509" y="121904"/>
                </a:lnTo>
                <a:lnTo>
                  <a:pt x="36115" y="123385"/>
                </a:lnTo>
                <a:lnTo>
                  <a:pt x="48537" y="121652"/>
                </a:lnTo>
                <a:lnTo>
                  <a:pt x="60821" y="117272"/>
                </a:lnTo>
                <a:lnTo>
                  <a:pt x="70412" y="110489"/>
                </a:lnTo>
                <a:lnTo>
                  <a:pt x="24572" y="110489"/>
                </a:lnTo>
                <a:lnTo>
                  <a:pt x="17574" y="107960"/>
                </a:lnTo>
                <a:lnTo>
                  <a:pt x="9381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1999" y="71627"/>
                </a:lnTo>
                <a:lnTo>
                  <a:pt x="1232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62" y="52577"/>
                </a:moveTo>
                <a:lnTo>
                  <a:pt x="68055" y="52577"/>
                </a:lnTo>
                <a:lnTo>
                  <a:pt x="67519" y="53339"/>
                </a:lnTo>
                <a:lnTo>
                  <a:pt x="66863" y="54863"/>
                </a:lnTo>
                <a:lnTo>
                  <a:pt x="62151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32" y="93207"/>
                </a:lnTo>
                <a:lnTo>
                  <a:pt x="73962" y="94457"/>
                </a:lnTo>
                <a:lnTo>
                  <a:pt x="72283" y="98176"/>
                </a:lnTo>
                <a:lnTo>
                  <a:pt x="68198" y="101650"/>
                </a:lnTo>
                <a:lnTo>
                  <a:pt x="59212" y="105915"/>
                </a:lnTo>
                <a:lnTo>
                  <a:pt x="47401" y="109349"/>
                </a:lnTo>
                <a:lnTo>
                  <a:pt x="33957" y="110489"/>
                </a:lnTo>
                <a:lnTo>
                  <a:pt x="70412" y="110489"/>
                </a:lnTo>
                <a:lnTo>
                  <a:pt x="79522" y="78485"/>
                </a:lnTo>
                <a:lnTo>
                  <a:pt x="95512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0" y="69341"/>
                </a:lnTo>
                <a:lnTo>
                  <a:pt x="152150" y="67817"/>
                </a:lnTo>
                <a:lnTo>
                  <a:pt x="138577" y="67817"/>
                </a:lnTo>
                <a:lnTo>
                  <a:pt x="137864" y="67055"/>
                </a:lnTo>
                <a:lnTo>
                  <a:pt x="82759" y="67055"/>
                </a:lnTo>
                <a:lnTo>
                  <a:pt x="79104" y="65531"/>
                </a:lnTo>
                <a:lnTo>
                  <a:pt x="76056" y="62483"/>
                </a:lnTo>
                <a:lnTo>
                  <a:pt x="74950" y="61721"/>
                </a:lnTo>
                <a:lnTo>
                  <a:pt x="72902" y="58673"/>
                </a:lnTo>
                <a:lnTo>
                  <a:pt x="69911" y="54101"/>
                </a:lnTo>
                <a:lnTo>
                  <a:pt x="69198" y="53339"/>
                </a:lnTo>
                <a:lnTo>
                  <a:pt x="68662" y="52577"/>
                </a:lnTo>
                <a:close/>
              </a:path>
              <a:path w="152400" h="123825">
                <a:moveTo>
                  <a:pt x="95512" y="78485"/>
                </a:moveTo>
                <a:lnTo>
                  <a:pt x="79522" y="78485"/>
                </a:lnTo>
                <a:lnTo>
                  <a:pt x="82427" y="79004"/>
                </a:lnTo>
                <a:lnTo>
                  <a:pt x="85094" y="79247"/>
                </a:lnTo>
                <a:lnTo>
                  <a:pt x="94238" y="79247"/>
                </a:lnTo>
                <a:lnTo>
                  <a:pt x="95512" y="78485"/>
                </a:lnTo>
                <a:close/>
              </a:path>
              <a:path w="152400" h="123825">
                <a:moveTo>
                  <a:pt x="152150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26" y="79247"/>
                </a:lnTo>
                <a:lnTo>
                  <a:pt x="128290" y="76961"/>
                </a:lnTo>
                <a:lnTo>
                  <a:pt x="130871" y="70103"/>
                </a:lnTo>
                <a:lnTo>
                  <a:pt x="152150" y="70103"/>
                </a:lnTo>
                <a:lnTo>
                  <a:pt x="152150" y="69341"/>
                </a:lnTo>
                <a:close/>
              </a:path>
              <a:path w="152400" h="123825">
                <a:moveTo>
                  <a:pt x="152150" y="70103"/>
                </a:moveTo>
                <a:lnTo>
                  <a:pt x="130871" y="70103"/>
                </a:lnTo>
                <a:lnTo>
                  <a:pt x="133862" y="76961"/>
                </a:lnTo>
                <a:lnTo>
                  <a:pt x="139004" y="79247"/>
                </a:lnTo>
                <a:lnTo>
                  <a:pt x="152150" y="79247"/>
                </a:lnTo>
                <a:lnTo>
                  <a:pt x="152150" y="70103"/>
                </a:lnTo>
                <a:close/>
              </a:path>
              <a:path w="152400" h="123825">
                <a:moveTo>
                  <a:pt x="152150" y="67055"/>
                </a:moveTo>
                <a:lnTo>
                  <a:pt x="145922" y="67055"/>
                </a:lnTo>
                <a:lnTo>
                  <a:pt x="138577" y="67817"/>
                </a:lnTo>
                <a:lnTo>
                  <a:pt x="152150" y="67817"/>
                </a:lnTo>
                <a:lnTo>
                  <a:pt x="152150" y="67055"/>
                </a:lnTo>
                <a:close/>
              </a:path>
              <a:path w="152400" h="123825">
                <a:moveTo>
                  <a:pt x="87056" y="66293"/>
                </a:moveTo>
                <a:lnTo>
                  <a:pt x="82759" y="67055"/>
                </a:lnTo>
                <a:lnTo>
                  <a:pt x="91869" y="67055"/>
                </a:lnTo>
                <a:lnTo>
                  <a:pt x="87056" y="66293"/>
                </a:lnTo>
                <a:close/>
              </a:path>
              <a:path w="152400" h="123825">
                <a:moveTo>
                  <a:pt x="102763" y="50291"/>
                </a:moveTo>
                <a:lnTo>
                  <a:pt x="101858" y="51053"/>
                </a:lnTo>
                <a:lnTo>
                  <a:pt x="101202" y="51815"/>
                </a:lnTo>
                <a:lnTo>
                  <a:pt x="100821" y="53339"/>
                </a:lnTo>
                <a:lnTo>
                  <a:pt x="99953" y="57911"/>
                </a:lnTo>
                <a:lnTo>
                  <a:pt x="98867" y="60959"/>
                </a:lnTo>
                <a:lnTo>
                  <a:pt x="97429" y="62483"/>
                </a:lnTo>
                <a:lnTo>
                  <a:pt x="95332" y="65531"/>
                </a:lnTo>
                <a:lnTo>
                  <a:pt x="91869" y="67055"/>
                </a:lnTo>
                <a:lnTo>
                  <a:pt x="109535" y="67055"/>
                </a:lnTo>
                <a:lnTo>
                  <a:pt x="105619" y="62483"/>
                </a:lnTo>
                <a:lnTo>
                  <a:pt x="104442" y="53339"/>
                </a:lnTo>
                <a:lnTo>
                  <a:pt x="104250" y="51815"/>
                </a:lnTo>
                <a:lnTo>
                  <a:pt x="103680" y="51053"/>
                </a:lnTo>
                <a:lnTo>
                  <a:pt x="102763" y="50291"/>
                </a:lnTo>
                <a:close/>
              </a:path>
              <a:path w="152400" h="123825">
                <a:moveTo>
                  <a:pt x="116204" y="66293"/>
                </a:moveTo>
                <a:lnTo>
                  <a:pt x="109535" y="67055"/>
                </a:lnTo>
                <a:lnTo>
                  <a:pt x="124205" y="67055"/>
                </a:lnTo>
                <a:lnTo>
                  <a:pt x="116204" y="66293"/>
                </a:lnTo>
                <a:close/>
              </a:path>
              <a:path w="152400" h="123825">
                <a:moveTo>
                  <a:pt x="131195" y="51053"/>
                </a:moveTo>
                <a:lnTo>
                  <a:pt x="130350" y="51815"/>
                </a:lnTo>
                <a:lnTo>
                  <a:pt x="129777" y="52577"/>
                </a:lnTo>
                <a:lnTo>
                  <a:pt x="129539" y="54101"/>
                </a:lnTo>
                <a:lnTo>
                  <a:pt x="128671" y="62483"/>
                </a:lnTo>
                <a:lnTo>
                  <a:pt x="124205" y="67055"/>
                </a:lnTo>
                <a:lnTo>
                  <a:pt x="137864" y="67055"/>
                </a:lnTo>
                <a:lnTo>
                  <a:pt x="134300" y="63245"/>
                </a:lnTo>
                <a:lnTo>
                  <a:pt x="133157" y="54863"/>
                </a:lnTo>
                <a:lnTo>
                  <a:pt x="132862" y="52577"/>
                </a:lnTo>
                <a:lnTo>
                  <a:pt x="132255" y="51815"/>
                </a:lnTo>
                <a:lnTo>
                  <a:pt x="131195" y="51053"/>
                </a:lnTo>
                <a:close/>
              </a:path>
              <a:path w="152400" h="123825">
                <a:moveTo>
                  <a:pt x="102571" y="0"/>
                </a:moveTo>
                <a:lnTo>
                  <a:pt x="94487" y="8381"/>
                </a:lnTo>
                <a:lnTo>
                  <a:pt x="102537" y="16763"/>
                </a:lnTo>
                <a:lnTo>
                  <a:pt x="110678" y="8381"/>
                </a:lnTo>
                <a:lnTo>
                  <a:pt x="102571" y="0"/>
                </a:lnTo>
                <a:close/>
              </a:path>
              <a:path w="152400" h="123825">
                <a:moveTo>
                  <a:pt x="112202" y="17525"/>
                </a:moveTo>
                <a:lnTo>
                  <a:pt x="104144" y="25145"/>
                </a:lnTo>
                <a:lnTo>
                  <a:pt x="112251" y="33527"/>
                </a:lnTo>
                <a:lnTo>
                  <a:pt x="120335" y="25145"/>
                </a:lnTo>
                <a:lnTo>
                  <a:pt x="112202" y="17525"/>
                </a:lnTo>
                <a:close/>
              </a:path>
              <a:path w="152400" h="123825">
                <a:moveTo>
                  <a:pt x="93046" y="17525"/>
                </a:moveTo>
                <a:lnTo>
                  <a:pt x="84902" y="25145"/>
                </a:lnTo>
                <a:lnTo>
                  <a:pt x="93012" y="33527"/>
                </a:lnTo>
                <a:lnTo>
                  <a:pt x="101153" y="25145"/>
                </a:lnTo>
                <a:lnTo>
                  <a:pt x="93046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88598" y="4716007"/>
            <a:ext cx="100330" cy="90170"/>
          </a:xfrm>
          <a:custGeom>
            <a:avLst/>
            <a:gdLst/>
            <a:ahLst/>
            <a:cxnLst/>
            <a:rect l="l" t="t" r="r" b="b"/>
            <a:pathLst>
              <a:path w="100329" h="90170">
                <a:moveTo>
                  <a:pt x="89504" y="51053"/>
                </a:moveTo>
                <a:lnTo>
                  <a:pt x="26420" y="51053"/>
                </a:lnTo>
                <a:lnTo>
                  <a:pt x="27895" y="51815"/>
                </a:lnTo>
                <a:lnTo>
                  <a:pt x="32324" y="52577"/>
                </a:lnTo>
                <a:lnTo>
                  <a:pt x="39672" y="54101"/>
                </a:lnTo>
                <a:lnTo>
                  <a:pt x="49804" y="57149"/>
                </a:lnTo>
                <a:lnTo>
                  <a:pt x="56089" y="58673"/>
                </a:lnTo>
                <a:lnTo>
                  <a:pt x="53905" y="61179"/>
                </a:lnTo>
                <a:lnTo>
                  <a:pt x="42009" y="67697"/>
                </a:lnTo>
                <a:lnTo>
                  <a:pt x="32539" y="72776"/>
                </a:lnTo>
                <a:lnTo>
                  <a:pt x="20388" y="76936"/>
                </a:lnTo>
                <a:lnTo>
                  <a:pt x="8083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526" y="89915"/>
                </a:lnTo>
                <a:lnTo>
                  <a:pt x="21384" y="89153"/>
                </a:lnTo>
                <a:lnTo>
                  <a:pt x="28325" y="85343"/>
                </a:lnTo>
                <a:lnTo>
                  <a:pt x="32705" y="83819"/>
                </a:lnTo>
                <a:lnTo>
                  <a:pt x="38993" y="80771"/>
                </a:lnTo>
                <a:lnTo>
                  <a:pt x="47183" y="75437"/>
                </a:lnTo>
                <a:lnTo>
                  <a:pt x="55946" y="70103"/>
                </a:lnTo>
                <a:lnTo>
                  <a:pt x="62758" y="66293"/>
                </a:lnTo>
                <a:lnTo>
                  <a:pt x="67625" y="63245"/>
                </a:lnTo>
                <a:lnTo>
                  <a:pt x="73045" y="63245"/>
                </a:lnTo>
                <a:lnTo>
                  <a:pt x="73045" y="62483"/>
                </a:lnTo>
                <a:lnTo>
                  <a:pt x="74675" y="61721"/>
                </a:lnTo>
                <a:lnTo>
                  <a:pt x="78866" y="60959"/>
                </a:lnTo>
                <a:lnTo>
                  <a:pt x="85618" y="60959"/>
                </a:lnTo>
                <a:lnTo>
                  <a:pt x="89236" y="51815"/>
                </a:lnTo>
                <a:lnTo>
                  <a:pt x="89504" y="51053"/>
                </a:lnTo>
                <a:close/>
              </a:path>
              <a:path w="100329" h="90170">
                <a:moveTo>
                  <a:pt x="73045" y="63245"/>
                </a:moveTo>
                <a:lnTo>
                  <a:pt x="67625" y="63245"/>
                </a:lnTo>
                <a:lnTo>
                  <a:pt x="67757" y="65531"/>
                </a:lnTo>
                <a:lnTo>
                  <a:pt x="67817" y="67817"/>
                </a:lnTo>
                <a:lnTo>
                  <a:pt x="68219" y="74622"/>
                </a:lnTo>
                <a:lnTo>
                  <a:pt x="74650" y="86092"/>
                </a:lnTo>
                <a:lnTo>
                  <a:pt x="88904" y="89915"/>
                </a:lnTo>
                <a:lnTo>
                  <a:pt x="99821" y="89915"/>
                </a:lnTo>
                <a:lnTo>
                  <a:pt x="99821" y="78485"/>
                </a:lnTo>
                <a:lnTo>
                  <a:pt x="81722" y="78485"/>
                </a:lnTo>
                <a:lnTo>
                  <a:pt x="76901" y="76199"/>
                </a:lnTo>
                <a:lnTo>
                  <a:pt x="74724" y="73151"/>
                </a:lnTo>
                <a:lnTo>
                  <a:pt x="73615" y="70865"/>
                </a:lnTo>
                <a:lnTo>
                  <a:pt x="73045" y="67817"/>
                </a:lnTo>
                <a:lnTo>
                  <a:pt x="73045" y="63245"/>
                </a:lnTo>
                <a:close/>
              </a:path>
              <a:path w="100329" h="90170">
                <a:moveTo>
                  <a:pt x="99821" y="77723"/>
                </a:moveTo>
                <a:lnTo>
                  <a:pt x="89202" y="77723"/>
                </a:lnTo>
                <a:lnTo>
                  <a:pt x="81722" y="78485"/>
                </a:lnTo>
                <a:lnTo>
                  <a:pt x="99821" y="78485"/>
                </a:lnTo>
                <a:lnTo>
                  <a:pt x="99821" y="77723"/>
                </a:lnTo>
                <a:close/>
              </a:path>
              <a:path w="100329" h="90170">
                <a:moveTo>
                  <a:pt x="28763" y="38861"/>
                </a:moveTo>
                <a:lnTo>
                  <a:pt x="10286" y="56387"/>
                </a:lnTo>
                <a:lnTo>
                  <a:pt x="10286" y="57911"/>
                </a:lnTo>
                <a:lnTo>
                  <a:pt x="12810" y="57911"/>
                </a:lnTo>
                <a:lnTo>
                  <a:pt x="13655" y="57149"/>
                </a:lnTo>
                <a:lnTo>
                  <a:pt x="18287" y="53339"/>
                </a:lnTo>
                <a:lnTo>
                  <a:pt x="22527" y="51815"/>
                </a:lnTo>
                <a:lnTo>
                  <a:pt x="26420" y="51053"/>
                </a:lnTo>
                <a:lnTo>
                  <a:pt x="89504" y="51053"/>
                </a:lnTo>
                <a:lnTo>
                  <a:pt x="89772" y="50291"/>
                </a:lnTo>
                <a:lnTo>
                  <a:pt x="89915" y="49529"/>
                </a:lnTo>
                <a:lnTo>
                  <a:pt x="89474" y="49529"/>
                </a:lnTo>
                <a:lnTo>
                  <a:pt x="88611" y="48839"/>
                </a:lnTo>
                <a:lnTo>
                  <a:pt x="72146" y="48833"/>
                </a:lnTo>
                <a:lnTo>
                  <a:pt x="55625" y="46481"/>
                </a:lnTo>
                <a:lnTo>
                  <a:pt x="49088" y="44195"/>
                </a:lnTo>
                <a:lnTo>
                  <a:pt x="36134" y="40385"/>
                </a:lnTo>
                <a:lnTo>
                  <a:pt x="32003" y="39623"/>
                </a:lnTo>
                <a:lnTo>
                  <a:pt x="28763" y="38861"/>
                </a:lnTo>
                <a:close/>
              </a:path>
              <a:path w="100329" h="90170">
                <a:moveTo>
                  <a:pt x="88523" y="48767"/>
                </a:moveTo>
                <a:lnTo>
                  <a:pt x="85836" y="48839"/>
                </a:lnTo>
                <a:lnTo>
                  <a:pt x="88611" y="48839"/>
                </a:lnTo>
                <a:close/>
              </a:path>
              <a:path w="100329" h="90170">
                <a:moveTo>
                  <a:pt x="49280" y="0"/>
                </a:moveTo>
                <a:lnTo>
                  <a:pt x="40815" y="9143"/>
                </a:lnTo>
                <a:lnTo>
                  <a:pt x="49231" y="18287"/>
                </a:lnTo>
                <a:lnTo>
                  <a:pt x="57719" y="9143"/>
                </a:lnTo>
                <a:lnTo>
                  <a:pt x="492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83848" y="476172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881134" y="4759442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5" h="95250">
                <a:moveTo>
                  <a:pt x="29717" y="25907"/>
                </a:moveTo>
                <a:lnTo>
                  <a:pt x="13441" y="25907"/>
                </a:lnTo>
                <a:lnTo>
                  <a:pt x="10725" y="26669"/>
                </a:lnTo>
                <a:lnTo>
                  <a:pt x="8439" y="28193"/>
                </a:lnTo>
                <a:lnTo>
                  <a:pt x="6915" y="29717"/>
                </a:lnTo>
                <a:lnTo>
                  <a:pt x="5251" y="31241"/>
                </a:lnTo>
                <a:lnTo>
                  <a:pt x="3346" y="34289"/>
                </a:lnTo>
                <a:lnTo>
                  <a:pt x="1060" y="37337"/>
                </a:lnTo>
                <a:lnTo>
                  <a:pt x="0" y="39623"/>
                </a:lnTo>
                <a:lnTo>
                  <a:pt x="3943" y="81162"/>
                </a:lnTo>
                <a:lnTo>
                  <a:pt x="4870" y="94731"/>
                </a:lnTo>
                <a:lnTo>
                  <a:pt x="5010" y="95249"/>
                </a:lnTo>
                <a:lnTo>
                  <a:pt x="5583" y="95249"/>
                </a:lnTo>
                <a:lnTo>
                  <a:pt x="6047" y="94579"/>
                </a:lnTo>
                <a:lnTo>
                  <a:pt x="6620" y="93360"/>
                </a:lnTo>
                <a:lnTo>
                  <a:pt x="9476" y="87812"/>
                </a:lnTo>
                <a:lnTo>
                  <a:pt x="10917" y="83118"/>
                </a:lnTo>
                <a:lnTo>
                  <a:pt x="10908" y="77688"/>
                </a:lnTo>
                <a:lnTo>
                  <a:pt x="10553" y="67598"/>
                </a:lnTo>
                <a:lnTo>
                  <a:pt x="9671" y="54625"/>
                </a:lnTo>
                <a:lnTo>
                  <a:pt x="8250" y="38861"/>
                </a:lnTo>
                <a:lnTo>
                  <a:pt x="10811" y="37337"/>
                </a:lnTo>
                <a:lnTo>
                  <a:pt x="50833" y="37337"/>
                </a:lnTo>
                <a:lnTo>
                  <a:pt x="52766" y="34289"/>
                </a:lnTo>
                <a:lnTo>
                  <a:pt x="55052" y="30479"/>
                </a:lnTo>
                <a:lnTo>
                  <a:pt x="55601" y="28955"/>
                </a:lnTo>
                <a:lnTo>
                  <a:pt x="47542" y="28955"/>
                </a:lnTo>
                <a:lnTo>
                  <a:pt x="38051" y="27431"/>
                </a:lnTo>
                <a:lnTo>
                  <a:pt x="29717" y="25907"/>
                </a:lnTo>
                <a:close/>
              </a:path>
              <a:path w="56515" h="95250">
                <a:moveTo>
                  <a:pt x="50833" y="37337"/>
                </a:moveTo>
                <a:lnTo>
                  <a:pt x="27956" y="37337"/>
                </a:lnTo>
                <a:lnTo>
                  <a:pt x="33777" y="38861"/>
                </a:lnTo>
                <a:lnTo>
                  <a:pt x="39575" y="39623"/>
                </a:lnTo>
                <a:lnTo>
                  <a:pt x="43921" y="40385"/>
                </a:lnTo>
                <a:lnTo>
                  <a:pt x="48386" y="40385"/>
                </a:lnTo>
                <a:lnTo>
                  <a:pt x="50349" y="38099"/>
                </a:lnTo>
                <a:lnTo>
                  <a:pt x="50833" y="37337"/>
                </a:lnTo>
                <a:close/>
              </a:path>
              <a:path w="56515" h="95250">
                <a:moveTo>
                  <a:pt x="50099" y="12191"/>
                </a:moveTo>
                <a:lnTo>
                  <a:pt x="28193" y="12191"/>
                </a:lnTo>
                <a:lnTo>
                  <a:pt x="31766" y="12953"/>
                </a:lnTo>
                <a:lnTo>
                  <a:pt x="35621" y="14477"/>
                </a:lnTo>
                <a:lnTo>
                  <a:pt x="39767" y="18287"/>
                </a:lnTo>
                <a:lnTo>
                  <a:pt x="43491" y="22097"/>
                </a:lnTo>
                <a:lnTo>
                  <a:pt x="46100" y="25145"/>
                </a:lnTo>
                <a:lnTo>
                  <a:pt x="47542" y="28955"/>
                </a:lnTo>
                <a:lnTo>
                  <a:pt x="55601" y="28955"/>
                </a:lnTo>
                <a:lnTo>
                  <a:pt x="56150" y="27431"/>
                </a:lnTo>
                <a:lnTo>
                  <a:pt x="56150" y="20573"/>
                </a:lnTo>
                <a:lnTo>
                  <a:pt x="53147" y="15239"/>
                </a:lnTo>
                <a:lnTo>
                  <a:pt x="50099" y="12191"/>
                </a:lnTo>
                <a:close/>
              </a:path>
              <a:path w="56515" h="95250">
                <a:moveTo>
                  <a:pt x="30537" y="0"/>
                </a:moveTo>
                <a:lnTo>
                  <a:pt x="26432" y="761"/>
                </a:lnTo>
                <a:lnTo>
                  <a:pt x="22811" y="3047"/>
                </a:lnTo>
                <a:lnTo>
                  <a:pt x="16870" y="11429"/>
                </a:lnTo>
                <a:lnTo>
                  <a:pt x="15489" y="15239"/>
                </a:lnTo>
                <a:lnTo>
                  <a:pt x="15489" y="20573"/>
                </a:lnTo>
                <a:lnTo>
                  <a:pt x="15870" y="22859"/>
                </a:lnTo>
                <a:lnTo>
                  <a:pt x="16526" y="25907"/>
                </a:lnTo>
                <a:lnTo>
                  <a:pt x="22478" y="25907"/>
                </a:lnTo>
                <a:lnTo>
                  <a:pt x="21393" y="22859"/>
                </a:lnTo>
                <a:lnTo>
                  <a:pt x="20823" y="19811"/>
                </a:lnTo>
                <a:lnTo>
                  <a:pt x="20823" y="14477"/>
                </a:lnTo>
                <a:lnTo>
                  <a:pt x="23298" y="12953"/>
                </a:lnTo>
                <a:lnTo>
                  <a:pt x="28193" y="12191"/>
                </a:lnTo>
                <a:lnTo>
                  <a:pt x="50099" y="12191"/>
                </a:lnTo>
                <a:lnTo>
                  <a:pt x="47051" y="9143"/>
                </a:lnTo>
                <a:lnTo>
                  <a:pt x="41016" y="3047"/>
                </a:lnTo>
                <a:lnTo>
                  <a:pt x="35490" y="761"/>
                </a:lnTo>
                <a:lnTo>
                  <a:pt x="305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952005" y="470229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976634" y="4739630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042928" y="4706101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171705" y="4765537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540770" y="4927843"/>
            <a:ext cx="6640653" cy="18287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548639" y="5199877"/>
            <a:ext cx="1631563" cy="16763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5197727" y="5221975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29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26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696"/>
                </a:lnTo>
                <a:lnTo>
                  <a:pt x="15268" y="21813"/>
                </a:lnTo>
                <a:lnTo>
                  <a:pt x="10112" y="9966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259194" y="5221213"/>
            <a:ext cx="66675" cy="100965"/>
          </a:xfrm>
          <a:custGeom>
            <a:avLst/>
            <a:gdLst/>
            <a:ahLst/>
            <a:cxnLst/>
            <a:rect l="l" t="t" r="r" b="b"/>
            <a:pathLst>
              <a:path w="66675" h="100964">
                <a:moveTo>
                  <a:pt x="4823" y="1523"/>
                </a:moveTo>
                <a:lnTo>
                  <a:pt x="0" y="20275"/>
                </a:lnTo>
                <a:lnTo>
                  <a:pt x="6479" y="30650"/>
                </a:lnTo>
                <a:lnTo>
                  <a:pt x="12152" y="42180"/>
                </a:lnTo>
                <a:lnTo>
                  <a:pt x="23263" y="79247"/>
                </a:lnTo>
                <a:lnTo>
                  <a:pt x="23720" y="83819"/>
                </a:lnTo>
                <a:lnTo>
                  <a:pt x="24574" y="91439"/>
                </a:lnTo>
                <a:lnTo>
                  <a:pt x="25549" y="97414"/>
                </a:lnTo>
                <a:lnTo>
                  <a:pt x="26586" y="100583"/>
                </a:lnTo>
                <a:lnTo>
                  <a:pt x="29877" y="100583"/>
                </a:lnTo>
                <a:lnTo>
                  <a:pt x="31158" y="98297"/>
                </a:lnTo>
                <a:lnTo>
                  <a:pt x="31584" y="93725"/>
                </a:lnTo>
                <a:lnTo>
                  <a:pt x="31737" y="92963"/>
                </a:lnTo>
                <a:lnTo>
                  <a:pt x="31747" y="91439"/>
                </a:lnTo>
                <a:lnTo>
                  <a:pt x="31741" y="83819"/>
                </a:lnTo>
                <a:lnTo>
                  <a:pt x="31699" y="76631"/>
                </a:lnTo>
                <a:lnTo>
                  <a:pt x="23141" y="35813"/>
                </a:lnTo>
                <a:lnTo>
                  <a:pt x="20733" y="32003"/>
                </a:lnTo>
                <a:lnTo>
                  <a:pt x="30822" y="32003"/>
                </a:lnTo>
                <a:lnTo>
                  <a:pt x="33413" y="30479"/>
                </a:lnTo>
                <a:lnTo>
                  <a:pt x="36217" y="28955"/>
                </a:lnTo>
                <a:lnTo>
                  <a:pt x="38016" y="26669"/>
                </a:lnTo>
                <a:lnTo>
                  <a:pt x="38869" y="23621"/>
                </a:lnTo>
                <a:lnTo>
                  <a:pt x="61786" y="23621"/>
                </a:lnTo>
                <a:lnTo>
                  <a:pt x="63759" y="21491"/>
                </a:lnTo>
                <a:lnTo>
                  <a:pt x="64240" y="18287"/>
                </a:lnTo>
                <a:lnTo>
                  <a:pt x="19971" y="18287"/>
                </a:lnTo>
                <a:lnTo>
                  <a:pt x="16100" y="16001"/>
                </a:lnTo>
                <a:lnTo>
                  <a:pt x="12870" y="12953"/>
                </a:lnTo>
                <a:lnTo>
                  <a:pt x="12687" y="12953"/>
                </a:lnTo>
                <a:lnTo>
                  <a:pt x="10004" y="9143"/>
                </a:lnTo>
                <a:lnTo>
                  <a:pt x="4823" y="1523"/>
                </a:lnTo>
                <a:close/>
              </a:path>
              <a:path w="66675" h="100964">
                <a:moveTo>
                  <a:pt x="25123" y="32003"/>
                </a:moveTo>
                <a:lnTo>
                  <a:pt x="22075" y="32003"/>
                </a:lnTo>
                <a:lnTo>
                  <a:pt x="23538" y="32765"/>
                </a:lnTo>
                <a:lnTo>
                  <a:pt x="25123" y="32003"/>
                </a:lnTo>
                <a:close/>
              </a:path>
              <a:path w="66675" h="100964">
                <a:moveTo>
                  <a:pt x="30822" y="32003"/>
                </a:moveTo>
                <a:lnTo>
                  <a:pt x="25123" y="32003"/>
                </a:lnTo>
                <a:lnTo>
                  <a:pt x="28079" y="32765"/>
                </a:lnTo>
                <a:lnTo>
                  <a:pt x="30822" y="32003"/>
                </a:lnTo>
                <a:close/>
              </a:path>
              <a:path w="66675" h="100964">
                <a:moveTo>
                  <a:pt x="61786" y="23621"/>
                </a:moveTo>
                <a:lnTo>
                  <a:pt x="38869" y="23621"/>
                </a:lnTo>
                <a:lnTo>
                  <a:pt x="39814" y="25907"/>
                </a:lnTo>
                <a:lnTo>
                  <a:pt x="41429" y="27431"/>
                </a:lnTo>
                <a:lnTo>
                  <a:pt x="46001" y="30479"/>
                </a:lnTo>
                <a:lnTo>
                  <a:pt x="48257" y="31241"/>
                </a:lnTo>
                <a:lnTo>
                  <a:pt x="56100" y="29766"/>
                </a:lnTo>
                <a:lnTo>
                  <a:pt x="61786" y="23621"/>
                </a:lnTo>
                <a:close/>
              </a:path>
              <a:path w="66675" h="100964">
                <a:moveTo>
                  <a:pt x="24482" y="17525"/>
                </a:moveTo>
                <a:lnTo>
                  <a:pt x="19971" y="18287"/>
                </a:lnTo>
                <a:lnTo>
                  <a:pt x="28292" y="18287"/>
                </a:lnTo>
                <a:lnTo>
                  <a:pt x="24482" y="17525"/>
                </a:lnTo>
                <a:close/>
              </a:path>
              <a:path w="66675" h="100964">
                <a:moveTo>
                  <a:pt x="40545" y="761"/>
                </a:moveTo>
                <a:lnTo>
                  <a:pt x="37863" y="761"/>
                </a:lnTo>
                <a:lnTo>
                  <a:pt x="36979" y="2285"/>
                </a:lnTo>
                <a:lnTo>
                  <a:pt x="36339" y="3809"/>
                </a:lnTo>
                <a:lnTo>
                  <a:pt x="35059" y="9143"/>
                </a:lnTo>
                <a:lnTo>
                  <a:pt x="33992" y="12191"/>
                </a:lnTo>
                <a:lnTo>
                  <a:pt x="33017" y="12953"/>
                </a:lnTo>
                <a:lnTo>
                  <a:pt x="31127" y="16763"/>
                </a:lnTo>
                <a:lnTo>
                  <a:pt x="28292" y="18287"/>
                </a:lnTo>
                <a:lnTo>
                  <a:pt x="64240" y="18287"/>
                </a:lnTo>
                <a:lnTo>
                  <a:pt x="64469" y="16763"/>
                </a:lnTo>
                <a:lnTo>
                  <a:pt x="47830" y="16763"/>
                </a:lnTo>
                <a:lnTo>
                  <a:pt x="45300" y="15239"/>
                </a:lnTo>
                <a:lnTo>
                  <a:pt x="43776" y="12953"/>
                </a:lnTo>
                <a:lnTo>
                  <a:pt x="42831" y="11429"/>
                </a:lnTo>
                <a:lnTo>
                  <a:pt x="42100" y="9143"/>
                </a:lnTo>
                <a:lnTo>
                  <a:pt x="41734" y="5333"/>
                </a:lnTo>
                <a:lnTo>
                  <a:pt x="41399" y="2285"/>
                </a:lnTo>
                <a:lnTo>
                  <a:pt x="40545" y="761"/>
                </a:lnTo>
                <a:close/>
              </a:path>
              <a:path w="66675" h="100964">
                <a:moveTo>
                  <a:pt x="51335" y="16001"/>
                </a:moveTo>
                <a:lnTo>
                  <a:pt x="47830" y="16763"/>
                </a:lnTo>
                <a:lnTo>
                  <a:pt x="54871" y="16763"/>
                </a:lnTo>
                <a:lnTo>
                  <a:pt x="51335" y="16001"/>
                </a:lnTo>
                <a:close/>
              </a:path>
              <a:path w="66675" h="100964">
                <a:moveTo>
                  <a:pt x="64289" y="0"/>
                </a:moveTo>
                <a:lnTo>
                  <a:pt x="62826" y="761"/>
                </a:lnTo>
                <a:lnTo>
                  <a:pt x="61790" y="1523"/>
                </a:lnTo>
                <a:lnTo>
                  <a:pt x="61150" y="4571"/>
                </a:lnTo>
                <a:lnTo>
                  <a:pt x="60296" y="8381"/>
                </a:lnTo>
                <a:lnTo>
                  <a:pt x="59534" y="10667"/>
                </a:lnTo>
                <a:lnTo>
                  <a:pt x="58864" y="12191"/>
                </a:lnTo>
                <a:lnTo>
                  <a:pt x="57340" y="15239"/>
                </a:lnTo>
                <a:lnTo>
                  <a:pt x="54871" y="16763"/>
                </a:lnTo>
                <a:lnTo>
                  <a:pt x="64469" y="16763"/>
                </a:lnTo>
                <a:lnTo>
                  <a:pt x="66301" y="4571"/>
                </a:lnTo>
                <a:lnTo>
                  <a:pt x="66301" y="1523"/>
                </a:lnTo>
                <a:lnTo>
                  <a:pt x="65630" y="761"/>
                </a:lnTo>
                <a:lnTo>
                  <a:pt x="642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5338328" y="5220451"/>
            <a:ext cx="66675" cy="101600"/>
          </a:xfrm>
          <a:custGeom>
            <a:avLst/>
            <a:gdLst/>
            <a:ahLst/>
            <a:cxnLst/>
            <a:rect l="l" t="t" r="r" b="b"/>
            <a:pathLst>
              <a:path w="66675" h="101600">
                <a:moveTo>
                  <a:pt x="32979" y="0"/>
                </a:moveTo>
                <a:lnTo>
                  <a:pt x="31333" y="761"/>
                </a:lnTo>
                <a:lnTo>
                  <a:pt x="29839" y="4571"/>
                </a:lnTo>
                <a:lnTo>
                  <a:pt x="28088" y="15573"/>
                </a:lnTo>
                <a:lnTo>
                  <a:pt x="25957" y="27110"/>
                </a:lnTo>
                <a:lnTo>
                  <a:pt x="13766" y="64472"/>
                </a:lnTo>
                <a:lnTo>
                  <a:pt x="0" y="86105"/>
                </a:lnTo>
                <a:lnTo>
                  <a:pt x="3931" y="99456"/>
                </a:lnTo>
                <a:lnTo>
                  <a:pt x="4328" y="100583"/>
                </a:lnTo>
                <a:lnTo>
                  <a:pt x="4602" y="101224"/>
                </a:lnTo>
                <a:lnTo>
                  <a:pt x="4846" y="101345"/>
                </a:lnTo>
                <a:lnTo>
                  <a:pt x="5151" y="101345"/>
                </a:lnTo>
                <a:lnTo>
                  <a:pt x="25820" y="62761"/>
                </a:lnTo>
                <a:lnTo>
                  <a:pt x="30449" y="47438"/>
                </a:lnTo>
                <a:lnTo>
                  <a:pt x="33954" y="38851"/>
                </a:lnTo>
                <a:lnTo>
                  <a:pt x="43027" y="38851"/>
                </a:lnTo>
                <a:lnTo>
                  <a:pt x="42699" y="37948"/>
                </a:lnTo>
                <a:lnTo>
                  <a:pt x="39738" y="25924"/>
                </a:lnTo>
                <a:lnTo>
                  <a:pt x="37155" y="12191"/>
                </a:lnTo>
                <a:lnTo>
                  <a:pt x="35813" y="4571"/>
                </a:lnTo>
                <a:lnTo>
                  <a:pt x="34411" y="761"/>
                </a:lnTo>
                <a:lnTo>
                  <a:pt x="32979" y="0"/>
                </a:lnTo>
                <a:close/>
              </a:path>
              <a:path w="66675" h="101600">
                <a:moveTo>
                  <a:pt x="43027" y="38851"/>
                </a:moveTo>
                <a:lnTo>
                  <a:pt x="33954" y="38851"/>
                </a:lnTo>
                <a:lnTo>
                  <a:pt x="36919" y="50839"/>
                </a:lnTo>
                <a:lnTo>
                  <a:pt x="53524" y="90579"/>
                </a:lnTo>
                <a:lnTo>
                  <a:pt x="61721" y="100492"/>
                </a:lnTo>
                <a:lnTo>
                  <a:pt x="61996" y="100492"/>
                </a:lnTo>
                <a:lnTo>
                  <a:pt x="62423" y="99821"/>
                </a:lnTo>
                <a:lnTo>
                  <a:pt x="62880" y="98389"/>
                </a:lnTo>
                <a:lnTo>
                  <a:pt x="66218" y="83895"/>
                </a:lnTo>
                <a:lnTo>
                  <a:pt x="59985" y="76135"/>
                </a:lnTo>
                <a:lnTo>
                  <a:pt x="54108" y="66223"/>
                </a:lnTo>
                <a:lnTo>
                  <a:pt x="48406" y="53661"/>
                </a:lnTo>
                <a:lnTo>
                  <a:pt x="43027" y="388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5421386" y="5221213"/>
            <a:ext cx="63500" cy="100965"/>
          </a:xfrm>
          <a:custGeom>
            <a:avLst/>
            <a:gdLst/>
            <a:ahLst/>
            <a:cxnLst/>
            <a:rect l="l" t="t" r="r" b="b"/>
            <a:pathLst>
              <a:path w="63500" h="100964">
                <a:moveTo>
                  <a:pt x="26944" y="0"/>
                </a:moveTo>
                <a:lnTo>
                  <a:pt x="20330" y="14477"/>
                </a:lnTo>
                <a:lnTo>
                  <a:pt x="21301" y="22278"/>
                </a:lnTo>
                <a:lnTo>
                  <a:pt x="13626" y="36812"/>
                </a:lnTo>
                <a:lnTo>
                  <a:pt x="7661" y="49896"/>
                </a:lnTo>
                <a:lnTo>
                  <a:pt x="3403" y="61563"/>
                </a:lnTo>
                <a:lnTo>
                  <a:pt x="850" y="71844"/>
                </a:lnTo>
                <a:lnTo>
                  <a:pt x="0" y="80771"/>
                </a:lnTo>
                <a:lnTo>
                  <a:pt x="0" y="86105"/>
                </a:lnTo>
                <a:lnTo>
                  <a:pt x="1341" y="90677"/>
                </a:lnTo>
                <a:lnTo>
                  <a:pt x="3992" y="94487"/>
                </a:lnTo>
                <a:lnTo>
                  <a:pt x="6979" y="98480"/>
                </a:lnTo>
                <a:lnTo>
                  <a:pt x="11033" y="100583"/>
                </a:lnTo>
                <a:lnTo>
                  <a:pt x="23073" y="100583"/>
                </a:lnTo>
                <a:lnTo>
                  <a:pt x="28315" y="97353"/>
                </a:lnTo>
                <a:lnTo>
                  <a:pt x="31851" y="91439"/>
                </a:lnTo>
                <a:lnTo>
                  <a:pt x="59263" y="91439"/>
                </a:lnTo>
                <a:lnTo>
                  <a:pt x="61752" y="87629"/>
                </a:lnTo>
                <a:lnTo>
                  <a:pt x="61965" y="86867"/>
                </a:lnTo>
                <a:lnTo>
                  <a:pt x="13929" y="86867"/>
                </a:lnTo>
                <a:lnTo>
                  <a:pt x="11521" y="85343"/>
                </a:lnTo>
                <a:lnTo>
                  <a:pt x="9784" y="82295"/>
                </a:lnTo>
                <a:lnTo>
                  <a:pt x="8381" y="80009"/>
                </a:lnTo>
                <a:lnTo>
                  <a:pt x="7619" y="76961"/>
                </a:lnTo>
                <a:lnTo>
                  <a:pt x="21285" y="32628"/>
                </a:lnTo>
                <a:lnTo>
                  <a:pt x="26954" y="22489"/>
                </a:lnTo>
                <a:lnTo>
                  <a:pt x="43607" y="22489"/>
                </a:lnTo>
                <a:lnTo>
                  <a:pt x="42290" y="20442"/>
                </a:lnTo>
                <a:lnTo>
                  <a:pt x="34903" y="10148"/>
                </a:lnTo>
                <a:lnTo>
                  <a:pt x="26944" y="0"/>
                </a:lnTo>
                <a:close/>
              </a:path>
              <a:path w="63500" h="100964">
                <a:moveTo>
                  <a:pt x="59263" y="91439"/>
                </a:moveTo>
                <a:lnTo>
                  <a:pt x="31851" y="91439"/>
                </a:lnTo>
                <a:lnTo>
                  <a:pt x="35082" y="96865"/>
                </a:lnTo>
                <a:lnTo>
                  <a:pt x="39715" y="99821"/>
                </a:lnTo>
                <a:lnTo>
                  <a:pt x="50932" y="99821"/>
                </a:lnTo>
                <a:lnTo>
                  <a:pt x="55321" y="97170"/>
                </a:lnTo>
                <a:lnTo>
                  <a:pt x="58765" y="92201"/>
                </a:lnTo>
                <a:lnTo>
                  <a:pt x="59263" y="91439"/>
                </a:lnTo>
                <a:close/>
              </a:path>
              <a:path w="63500" h="100964">
                <a:moveTo>
                  <a:pt x="17129" y="86105"/>
                </a:moveTo>
                <a:lnTo>
                  <a:pt x="13929" y="86867"/>
                </a:lnTo>
                <a:lnTo>
                  <a:pt x="24566" y="86867"/>
                </a:lnTo>
                <a:lnTo>
                  <a:pt x="17129" y="86105"/>
                </a:lnTo>
                <a:close/>
              </a:path>
              <a:path w="63500" h="100964">
                <a:moveTo>
                  <a:pt x="31851" y="72389"/>
                </a:moveTo>
                <a:lnTo>
                  <a:pt x="30479" y="73151"/>
                </a:lnTo>
                <a:lnTo>
                  <a:pt x="29657" y="73913"/>
                </a:lnTo>
                <a:lnTo>
                  <a:pt x="29352" y="76199"/>
                </a:lnTo>
                <a:lnTo>
                  <a:pt x="28590" y="83057"/>
                </a:lnTo>
                <a:lnTo>
                  <a:pt x="24566" y="86867"/>
                </a:lnTo>
                <a:lnTo>
                  <a:pt x="61965" y="86867"/>
                </a:lnTo>
                <a:lnTo>
                  <a:pt x="62179" y="86105"/>
                </a:lnTo>
                <a:lnTo>
                  <a:pt x="39806" y="86105"/>
                </a:lnTo>
                <a:lnTo>
                  <a:pt x="35844" y="82295"/>
                </a:lnTo>
                <a:lnTo>
                  <a:pt x="34472" y="75437"/>
                </a:lnTo>
                <a:lnTo>
                  <a:pt x="34107" y="73913"/>
                </a:lnTo>
                <a:lnTo>
                  <a:pt x="33223" y="73151"/>
                </a:lnTo>
                <a:lnTo>
                  <a:pt x="31851" y="72389"/>
                </a:lnTo>
                <a:close/>
              </a:path>
              <a:path w="63500" h="100964">
                <a:moveTo>
                  <a:pt x="46360" y="85343"/>
                </a:moveTo>
                <a:lnTo>
                  <a:pt x="39806" y="86105"/>
                </a:lnTo>
                <a:lnTo>
                  <a:pt x="49347" y="86105"/>
                </a:lnTo>
                <a:lnTo>
                  <a:pt x="46360" y="85343"/>
                </a:lnTo>
                <a:close/>
              </a:path>
              <a:path w="63500" h="100964">
                <a:moveTo>
                  <a:pt x="43607" y="22489"/>
                </a:moveTo>
                <a:lnTo>
                  <a:pt x="26954" y="22489"/>
                </a:lnTo>
                <a:lnTo>
                  <a:pt x="32505" y="29385"/>
                </a:lnTo>
                <a:lnTo>
                  <a:pt x="39412" y="39262"/>
                </a:lnTo>
                <a:lnTo>
                  <a:pt x="48911" y="54005"/>
                </a:lnTo>
                <a:lnTo>
                  <a:pt x="54522" y="66197"/>
                </a:lnTo>
                <a:lnTo>
                  <a:pt x="56387" y="75437"/>
                </a:lnTo>
                <a:lnTo>
                  <a:pt x="56387" y="78485"/>
                </a:lnTo>
                <a:lnTo>
                  <a:pt x="55473" y="80771"/>
                </a:lnTo>
                <a:lnTo>
                  <a:pt x="53553" y="83057"/>
                </a:lnTo>
                <a:lnTo>
                  <a:pt x="51694" y="84581"/>
                </a:lnTo>
                <a:lnTo>
                  <a:pt x="49347" y="86105"/>
                </a:lnTo>
                <a:lnTo>
                  <a:pt x="62179" y="86105"/>
                </a:lnTo>
                <a:lnTo>
                  <a:pt x="63245" y="82295"/>
                </a:lnTo>
                <a:lnTo>
                  <a:pt x="63226" y="71144"/>
                </a:lnTo>
                <a:lnTo>
                  <a:pt x="63212" y="67167"/>
                </a:lnTo>
                <a:lnTo>
                  <a:pt x="61430" y="57229"/>
                </a:lnTo>
                <a:lnTo>
                  <a:pt x="56794" y="45244"/>
                </a:lnTo>
                <a:lnTo>
                  <a:pt x="49097" y="31024"/>
                </a:lnTo>
                <a:lnTo>
                  <a:pt x="43607" y="224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5020574" y="530351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19" y="0"/>
                </a:moveTo>
                <a:lnTo>
                  <a:pt x="557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7" y="15239"/>
                </a:lnTo>
                <a:lnTo>
                  <a:pt x="9662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5091573" y="5229595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60" h="110489">
                <a:moveTo>
                  <a:pt x="34156" y="0"/>
                </a:moveTo>
                <a:lnTo>
                  <a:pt x="32876" y="0"/>
                </a:lnTo>
                <a:lnTo>
                  <a:pt x="28978" y="3084"/>
                </a:lnTo>
                <a:lnTo>
                  <a:pt x="4446" y="33482"/>
                </a:lnTo>
                <a:lnTo>
                  <a:pt x="0" y="59262"/>
                </a:lnTo>
                <a:lnTo>
                  <a:pt x="2347" y="71597"/>
                </a:lnTo>
                <a:lnTo>
                  <a:pt x="27724" y="108082"/>
                </a:lnTo>
                <a:lnTo>
                  <a:pt x="30986" y="110489"/>
                </a:lnTo>
                <a:lnTo>
                  <a:pt x="34278" y="110489"/>
                </a:lnTo>
                <a:lnTo>
                  <a:pt x="35162" y="109880"/>
                </a:lnTo>
                <a:lnTo>
                  <a:pt x="35152" y="108082"/>
                </a:lnTo>
                <a:lnTo>
                  <a:pt x="35009" y="107624"/>
                </a:lnTo>
                <a:lnTo>
                  <a:pt x="33385" y="105498"/>
                </a:lnTo>
                <a:lnTo>
                  <a:pt x="25037" y="93704"/>
                </a:lnTo>
                <a:lnTo>
                  <a:pt x="19563" y="84841"/>
                </a:lnTo>
                <a:lnTo>
                  <a:pt x="15436" y="74673"/>
                </a:lnTo>
                <a:lnTo>
                  <a:pt x="13109" y="62417"/>
                </a:lnTo>
                <a:lnTo>
                  <a:pt x="12712" y="47080"/>
                </a:lnTo>
                <a:lnTo>
                  <a:pt x="15729" y="35782"/>
                </a:lnTo>
                <a:lnTo>
                  <a:pt x="21193" y="23674"/>
                </a:lnTo>
                <a:lnTo>
                  <a:pt x="29096" y="10667"/>
                </a:lnTo>
                <a:lnTo>
                  <a:pt x="32296" y="6857"/>
                </a:lnTo>
                <a:lnTo>
                  <a:pt x="34278" y="3809"/>
                </a:lnTo>
                <a:lnTo>
                  <a:pt x="35040" y="2285"/>
                </a:lnTo>
                <a:lnTo>
                  <a:pt x="35040" y="1523"/>
                </a:lnTo>
                <a:lnTo>
                  <a:pt x="34765" y="761"/>
                </a:lnTo>
                <a:lnTo>
                  <a:pt x="34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540770" y="5530586"/>
            <a:ext cx="6642238" cy="16687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540993" y="5787380"/>
            <a:ext cx="6643355" cy="16763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4014734" y="6034268"/>
            <a:ext cx="3164585" cy="17139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107806" y="6394693"/>
            <a:ext cx="66675" cy="100965"/>
          </a:xfrm>
          <a:custGeom>
            <a:avLst/>
            <a:gdLst/>
            <a:ahLst/>
            <a:cxnLst/>
            <a:rect l="l" t="t" r="r" b="b"/>
            <a:pathLst>
              <a:path w="66675" h="100964">
                <a:moveTo>
                  <a:pt x="4823" y="1523"/>
                </a:moveTo>
                <a:lnTo>
                  <a:pt x="0" y="20275"/>
                </a:lnTo>
                <a:lnTo>
                  <a:pt x="6479" y="30650"/>
                </a:lnTo>
                <a:lnTo>
                  <a:pt x="12152" y="42180"/>
                </a:lnTo>
                <a:lnTo>
                  <a:pt x="23263" y="79247"/>
                </a:lnTo>
                <a:lnTo>
                  <a:pt x="23720" y="83819"/>
                </a:lnTo>
                <a:lnTo>
                  <a:pt x="24574" y="91439"/>
                </a:lnTo>
                <a:lnTo>
                  <a:pt x="25549" y="97414"/>
                </a:lnTo>
                <a:lnTo>
                  <a:pt x="26586" y="100583"/>
                </a:lnTo>
                <a:lnTo>
                  <a:pt x="29877" y="100583"/>
                </a:lnTo>
                <a:lnTo>
                  <a:pt x="31158" y="98297"/>
                </a:lnTo>
                <a:lnTo>
                  <a:pt x="31584" y="93725"/>
                </a:lnTo>
                <a:lnTo>
                  <a:pt x="31737" y="92963"/>
                </a:lnTo>
                <a:lnTo>
                  <a:pt x="31747" y="91439"/>
                </a:lnTo>
                <a:lnTo>
                  <a:pt x="31741" y="83819"/>
                </a:lnTo>
                <a:lnTo>
                  <a:pt x="31699" y="76631"/>
                </a:lnTo>
                <a:lnTo>
                  <a:pt x="23141" y="35813"/>
                </a:lnTo>
                <a:lnTo>
                  <a:pt x="20733" y="32003"/>
                </a:lnTo>
                <a:lnTo>
                  <a:pt x="30822" y="32003"/>
                </a:lnTo>
                <a:lnTo>
                  <a:pt x="33413" y="30479"/>
                </a:lnTo>
                <a:lnTo>
                  <a:pt x="36217" y="28955"/>
                </a:lnTo>
                <a:lnTo>
                  <a:pt x="38016" y="26669"/>
                </a:lnTo>
                <a:lnTo>
                  <a:pt x="38869" y="23621"/>
                </a:lnTo>
                <a:lnTo>
                  <a:pt x="61786" y="23621"/>
                </a:lnTo>
                <a:lnTo>
                  <a:pt x="63759" y="21491"/>
                </a:lnTo>
                <a:lnTo>
                  <a:pt x="64240" y="18287"/>
                </a:lnTo>
                <a:lnTo>
                  <a:pt x="19971" y="18287"/>
                </a:lnTo>
                <a:lnTo>
                  <a:pt x="16100" y="16001"/>
                </a:lnTo>
                <a:lnTo>
                  <a:pt x="12870" y="12953"/>
                </a:lnTo>
                <a:lnTo>
                  <a:pt x="12687" y="12953"/>
                </a:lnTo>
                <a:lnTo>
                  <a:pt x="10004" y="9143"/>
                </a:lnTo>
                <a:lnTo>
                  <a:pt x="4823" y="1523"/>
                </a:lnTo>
                <a:close/>
              </a:path>
              <a:path w="66675" h="100964">
                <a:moveTo>
                  <a:pt x="25123" y="32003"/>
                </a:moveTo>
                <a:lnTo>
                  <a:pt x="22075" y="32003"/>
                </a:lnTo>
                <a:lnTo>
                  <a:pt x="23538" y="32765"/>
                </a:lnTo>
                <a:lnTo>
                  <a:pt x="25123" y="32003"/>
                </a:lnTo>
                <a:close/>
              </a:path>
              <a:path w="66675" h="100964">
                <a:moveTo>
                  <a:pt x="30822" y="32003"/>
                </a:moveTo>
                <a:lnTo>
                  <a:pt x="25123" y="32003"/>
                </a:lnTo>
                <a:lnTo>
                  <a:pt x="28079" y="32765"/>
                </a:lnTo>
                <a:lnTo>
                  <a:pt x="30822" y="32003"/>
                </a:lnTo>
                <a:close/>
              </a:path>
              <a:path w="66675" h="100964">
                <a:moveTo>
                  <a:pt x="61786" y="23621"/>
                </a:moveTo>
                <a:lnTo>
                  <a:pt x="38869" y="23621"/>
                </a:lnTo>
                <a:lnTo>
                  <a:pt x="39814" y="25907"/>
                </a:lnTo>
                <a:lnTo>
                  <a:pt x="41429" y="27431"/>
                </a:lnTo>
                <a:lnTo>
                  <a:pt x="46001" y="30479"/>
                </a:lnTo>
                <a:lnTo>
                  <a:pt x="48257" y="31241"/>
                </a:lnTo>
                <a:lnTo>
                  <a:pt x="56100" y="29766"/>
                </a:lnTo>
                <a:lnTo>
                  <a:pt x="61786" y="23621"/>
                </a:lnTo>
                <a:close/>
              </a:path>
              <a:path w="66675" h="100964">
                <a:moveTo>
                  <a:pt x="24482" y="17525"/>
                </a:moveTo>
                <a:lnTo>
                  <a:pt x="19971" y="18287"/>
                </a:lnTo>
                <a:lnTo>
                  <a:pt x="28292" y="18287"/>
                </a:lnTo>
                <a:lnTo>
                  <a:pt x="24482" y="17525"/>
                </a:lnTo>
                <a:close/>
              </a:path>
              <a:path w="66675" h="100964">
                <a:moveTo>
                  <a:pt x="40545" y="761"/>
                </a:moveTo>
                <a:lnTo>
                  <a:pt x="37863" y="761"/>
                </a:lnTo>
                <a:lnTo>
                  <a:pt x="36979" y="2285"/>
                </a:lnTo>
                <a:lnTo>
                  <a:pt x="36339" y="3809"/>
                </a:lnTo>
                <a:lnTo>
                  <a:pt x="35059" y="9143"/>
                </a:lnTo>
                <a:lnTo>
                  <a:pt x="33992" y="12191"/>
                </a:lnTo>
                <a:lnTo>
                  <a:pt x="33017" y="12953"/>
                </a:lnTo>
                <a:lnTo>
                  <a:pt x="31127" y="16763"/>
                </a:lnTo>
                <a:lnTo>
                  <a:pt x="28292" y="18287"/>
                </a:lnTo>
                <a:lnTo>
                  <a:pt x="64240" y="18287"/>
                </a:lnTo>
                <a:lnTo>
                  <a:pt x="64469" y="16763"/>
                </a:lnTo>
                <a:lnTo>
                  <a:pt x="47830" y="16763"/>
                </a:lnTo>
                <a:lnTo>
                  <a:pt x="45300" y="15239"/>
                </a:lnTo>
                <a:lnTo>
                  <a:pt x="43776" y="12953"/>
                </a:lnTo>
                <a:lnTo>
                  <a:pt x="42831" y="11429"/>
                </a:lnTo>
                <a:lnTo>
                  <a:pt x="42100" y="9143"/>
                </a:lnTo>
                <a:lnTo>
                  <a:pt x="41734" y="5333"/>
                </a:lnTo>
                <a:lnTo>
                  <a:pt x="41399" y="2285"/>
                </a:lnTo>
                <a:lnTo>
                  <a:pt x="40545" y="761"/>
                </a:lnTo>
                <a:close/>
              </a:path>
              <a:path w="66675" h="100964">
                <a:moveTo>
                  <a:pt x="51335" y="16001"/>
                </a:moveTo>
                <a:lnTo>
                  <a:pt x="47830" y="16763"/>
                </a:lnTo>
                <a:lnTo>
                  <a:pt x="54871" y="16763"/>
                </a:lnTo>
                <a:lnTo>
                  <a:pt x="51335" y="16001"/>
                </a:lnTo>
                <a:close/>
              </a:path>
              <a:path w="66675" h="100964">
                <a:moveTo>
                  <a:pt x="64289" y="0"/>
                </a:moveTo>
                <a:lnTo>
                  <a:pt x="62826" y="761"/>
                </a:lnTo>
                <a:lnTo>
                  <a:pt x="61790" y="1523"/>
                </a:lnTo>
                <a:lnTo>
                  <a:pt x="61150" y="4571"/>
                </a:lnTo>
                <a:lnTo>
                  <a:pt x="60296" y="8381"/>
                </a:lnTo>
                <a:lnTo>
                  <a:pt x="59534" y="10667"/>
                </a:lnTo>
                <a:lnTo>
                  <a:pt x="58864" y="12191"/>
                </a:lnTo>
                <a:lnTo>
                  <a:pt x="57340" y="15239"/>
                </a:lnTo>
                <a:lnTo>
                  <a:pt x="54871" y="16763"/>
                </a:lnTo>
                <a:lnTo>
                  <a:pt x="64469" y="16763"/>
                </a:lnTo>
                <a:lnTo>
                  <a:pt x="66301" y="4571"/>
                </a:lnTo>
                <a:lnTo>
                  <a:pt x="66301" y="1523"/>
                </a:lnTo>
                <a:lnTo>
                  <a:pt x="65630" y="761"/>
                </a:lnTo>
                <a:lnTo>
                  <a:pt x="642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063630" y="6403075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59" h="110490">
                <a:moveTo>
                  <a:pt x="34156" y="0"/>
                </a:moveTo>
                <a:lnTo>
                  <a:pt x="32845" y="0"/>
                </a:lnTo>
                <a:lnTo>
                  <a:pt x="28968" y="3075"/>
                </a:lnTo>
                <a:lnTo>
                  <a:pt x="4446" y="33482"/>
                </a:lnTo>
                <a:lnTo>
                  <a:pt x="0" y="59262"/>
                </a:lnTo>
                <a:lnTo>
                  <a:pt x="2347" y="71597"/>
                </a:lnTo>
                <a:lnTo>
                  <a:pt x="27694" y="108082"/>
                </a:lnTo>
                <a:lnTo>
                  <a:pt x="30986" y="110489"/>
                </a:lnTo>
                <a:lnTo>
                  <a:pt x="34278" y="110489"/>
                </a:lnTo>
                <a:lnTo>
                  <a:pt x="35131" y="109880"/>
                </a:lnTo>
                <a:lnTo>
                  <a:pt x="35123" y="108082"/>
                </a:lnTo>
                <a:lnTo>
                  <a:pt x="35009" y="107624"/>
                </a:lnTo>
                <a:lnTo>
                  <a:pt x="33379" y="105490"/>
                </a:lnTo>
                <a:lnTo>
                  <a:pt x="25032" y="93702"/>
                </a:lnTo>
                <a:lnTo>
                  <a:pt x="19541" y="84846"/>
                </a:lnTo>
                <a:lnTo>
                  <a:pt x="15430" y="74677"/>
                </a:lnTo>
                <a:lnTo>
                  <a:pt x="13109" y="62419"/>
                </a:lnTo>
                <a:lnTo>
                  <a:pt x="12712" y="47080"/>
                </a:lnTo>
                <a:lnTo>
                  <a:pt x="15729" y="35782"/>
                </a:lnTo>
                <a:lnTo>
                  <a:pt x="21193" y="23674"/>
                </a:lnTo>
                <a:lnTo>
                  <a:pt x="29096" y="10667"/>
                </a:lnTo>
                <a:lnTo>
                  <a:pt x="32266" y="6857"/>
                </a:lnTo>
                <a:lnTo>
                  <a:pt x="34278" y="3809"/>
                </a:lnTo>
                <a:lnTo>
                  <a:pt x="35040" y="2285"/>
                </a:lnTo>
                <a:lnTo>
                  <a:pt x="35040" y="1523"/>
                </a:lnTo>
                <a:lnTo>
                  <a:pt x="34765" y="761"/>
                </a:lnTo>
                <a:lnTo>
                  <a:pt x="34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5413766" y="6364975"/>
            <a:ext cx="1421008" cy="17500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6128522" y="6718544"/>
            <a:ext cx="1051559" cy="14852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540770" y="6718544"/>
            <a:ext cx="5520695" cy="152143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1526036" y="6951715"/>
            <a:ext cx="5655021" cy="17602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1175894" y="6982196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69" h="100329">
                <a:moveTo>
                  <a:pt x="4382" y="0"/>
                </a:moveTo>
                <a:lnTo>
                  <a:pt x="0" y="20533"/>
                </a:lnTo>
                <a:lnTo>
                  <a:pt x="5607" y="31434"/>
                </a:lnTo>
                <a:lnTo>
                  <a:pt x="10428" y="43324"/>
                </a:lnTo>
                <a:lnTo>
                  <a:pt x="14480" y="56387"/>
                </a:lnTo>
                <a:lnTo>
                  <a:pt x="16955" y="65531"/>
                </a:lnTo>
                <a:lnTo>
                  <a:pt x="18373" y="73151"/>
                </a:lnTo>
                <a:lnTo>
                  <a:pt x="18671" y="80771"/>
                </a:lnTo>
                <a:lnTo>
                  <a:pt x="18421" y="84581"/>
                </a:lnTo>
                <a:lnTo>
                  <a:pt x="18421" y="87629"/>
                </a:lnTo>
                <a:lnTo>
                  <a:pt x="18671" y="91439"/>
                </a:lnTo>
                <a:lnTo>
                  <a:pt x="18946" y="96926"/>
                </a:lnTo>
                <a:lnTo>
                  <a:pt x="19897" y="99821"/>
                </a:lnTo>
                <a:lnTo>
                  <a:pt x="24661" y="99821"/>
                </a:lnTo>
                <a:lnTo>
                  <a:pt x="26291" y="92201"/>
                </a:lnTo>
                <a:lnTo>
                  <a:pt x="26291" y="76199"/>
                </a:lnTo>
                <a:lnTo>
                  <a:pt x="26238" y="72696"/>
                </a:lnTo>
                <a:lnTo>
                  <a:pt x="15256" y="21814"/>
                </a:lnTo>
                <a:lnTo>
                  <a:pt x="10101" y="9966"/>
                </a:lnTo>
                <a:lnTo>
                  <a:pt x="43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1242572" y="6981433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09" h="100965">
                <a:moveTo>
                  <a:pt x="42330" y="47243"/>
                </a:moveTo>
                <a:lnTo>
                  <a:pt x="30373" y="47243"/>
                </a:lnTo>
                <a:lnTo>
                  <a:pt x="34421" y="51878"/>
                </a:lnTo>
                <a:lnTo>
                  <a:pt x="35040" y="65081"/>
                </a:lnTo>
                <a:lnTo>
                  <a:pt x="50042" y="100583"/>
                </a:lnTo>
                <a:lnTo>
                  <a:pt x="50566" y="100583"/>
                </a:lnTo>
                <a:lnTo>
                  <a:pt x="50804" y="99974"/>
                </a:lnTo>
                <a:lnTo>
                  <a:pt x="51130" y="98602"/>
                </a:lnTo>
                <a:lnTo>
                  <a:pt x="54290" y="84581"/>
                </a:lnTo>
                <a:lnTo>
                  <a:pt x="50340" y="80009"/>
                </a:lnTo>
                <a:lnTo>
                  <a:pt x="47432" y="75437"/>
                </a:lnTo>
                <a:lnTo>
                  <a:pt x="44065" y="62750"/>
                </a:lnTo>
                <a:lnTo>
                  <a:pt x="42452" y="50561"/>
                </a:lnTo>
                <a:lnTo>
                  <a:pt x="42330" y="47243"/>
                </a:lnTo>
                <a:close/>
              </a:path>
              <a:path w="54609" h="100965">
                <a:moveTo>
                  <a:pt x="20811" y="0"/>
                </a:moveTo>
                <a:lnTo>
                  <a:pt x="14990" y="761"/>
                </a:lnTo>
                <a:lnTo>
                  <a:pt x="9954" y="3809"/>
                </a:lnTo>
                <a:lnTo>
                  <a:pt x="1904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27" y="48767"/>
                </a:lnTo>
                <a:lnTo>
                  <a:pt x="18717" y="48005"/>
                </a:lnTo>
                <a:lnTo>
                  <a:pt x="27784" y="48005"/>
                </a:lnTo>
                <a:lnTo>
                  <a:pt x="30373" y="47243"/>
                </a:lnTo>
                <a:lnTo>
                  <a:pt x="42330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62" y="20573"/>
                </a:lnTo>
                <a:lnTo>
                  <a:pt x="13334" y="16001"/>
                </a:lnTo>
                <a:lnTo>
                  <a:pt x="15895" y="15239"/>
                </a:lnTo>
                <a:lnTo>
                  <a:pt x="18751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12" y="761"/>
                </a:lnTo>
                <a:lnTo>
                  <a:pt x="20811" y="0"/>
                </a:lnTo>
                <a:close/>
              </a:path>
              <a:path w="54609" h="100965">
                <a:moveTo>
                  <a:pt x="27784" y="48005"/>
                </a:moveTo>
                <a:lnTo>
                  <a:pt x="18717" y="48005"/>
                </a:lnTo>
                <a:lnTo>
                  <a:pt x="25194" y="48767"/>
                </a:lnTo>
                <a:lnTo>
                  <a:pt x="27784" y="48005"/>
                </a:lnTo>
                <a:close/>
              </a:path>
              <a:path w="54609" h="100965">
                <a:moveTo>
                  <a:pt x="21143" y="33527"/>
                </a:moveTo>
                <a:lnTo>
                  <a:pt x="12131" y="34289"/>
                </a:lnTo>
                <a:lnTo>
                  <a:pt x="25764" y="34289"/>
                </a:lnTo>
                <a:lnTo>
                  <a:pt x="21143" y="33527"/>
                </a:lnTo>
                <a:close/>
              </a:path>
              <a:path w="54609" h="100965">
                <a:moveTo>
                  <a:pt x="38740" y="14477"/>
                </a:moveTo>
                <a:lnTo>
                  <a:pt x="18751" y="14477"/>
                </a:lnTo>
                <a:lnTo>
                  <a:pt x="22716" y="15239"/>
                </a:lnTo>
                <a:lnTo>
                  <a:pt x="26039" y="16763"/>
                </a:lnTo>
                <a:lnTo>
                  <a:pt x="28763" y="20573"/>
                </a:lnTo>
                <a:lnTo>
                  <a:pt x="31241" y="24383"/>
                </a:lnTo>
                <a:lnTo>
                  <a:pt x="32573" y="28193"/>
                </a:lnTo>
                <a:lnTo>
                  <a:pt x="32765" y="32003"/>
                </a:lnTo>
                <a:lnTo>
                  <a:pt x="29611" y="33527"/>
                </a:lnTo>
                <a:lnTo>
                  <a:pt x="25764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1315724" y="6980671"/>
            <a:ext cx="66675" cy="101600"/>
          </a:xfrm>
          <a:custGeom>
            <a:avLst/>
            <a:gdLst/>
            <a:ahLst/>
            <a:cxnLst/>
            <a:rect l="l" t="t" r="r" b="b"/>
            <a:pathLst>
              <a:path w="66675" h="101600">
                <a:moveTo>
                  <a:pt x="33003" y="0"/>
                </a:moveTo>
                <a:lnTo>
                  <a:pt x="31324" y="761"/>
                </a:lnTo>
                <a:lnTo>
                  <a:pt x="29849" y="4571"/>
                </a:lnTo>
                <a:lnTo>
                  <a:pt x="28102" y="15571"/>
                </a:lnTo>
                <a:lnTo>
                  <a:pt x="25963" y="27108"/>
                </a:lnTo>
                <a:lnTo>
                  <a:pt x="13771" y="64470"/>
                </a:lnTo>
                <a:lnTo>
                  <a:pt x="0" y="86105"/>
                </a:lnTo>
                <a:lnTo>
                  <a:pt x="3941" y="99456"/>
                </a:lnTo>
                <a:lnTo>
                  <a:pt x="4322" y="100583"/>
                </a:lnTo>
                <a:lnTo>
                  <a:pt x="4620" y="101224"/>
                </a:lnTo>
                <a:lnTo>
                  <a:pt x="4846" y="101345"/>
                </a:lnTo>
                <a:lnTo>
                  <a:pt x="5141" y="101345"/>
                </a:lnTo>
                <a:lnTo>
                  <a:pt x="25816" y="62759"/>
                </a:lnTo>
                <a:lnTo>
                  <a:pt x="30458" y="47437"/>
                </a:lnTo>
                <a:lnTo>
                  <a:pt x="33961" y="38854"/>
                </a:lnTo>
                <a:lnTo>
                  <a:pt x="43031" y="38854"/>
                </a:lnTo>
                <a:lnTo>
                  <a:pt x="42702" y="37947"/>
                </a:lnTo>
                <a:lnTo>
                  <a:pt x="39750" y="25923"/>
                </a:lnTo>
                <a:lnTo>
                  <a:pt x="37145" y="12191"/>
                </a:lnTo>
                <a:lnTo>
                  <a:pt x="35813" y="4571"/>
                </a:lnTo>
                <a:lnTo>
                  <a:pt x="34421" y="761"/>
                </a:lnTo>
                <a:lnTo>
                  <a:pt x="33003" y="0"/>
                </a:lnTo>
                <a:close/>
              </a:path>
              <a:path w="66675" h="101600">
                <a:moveTo>
                  <a:pt x="43031" y="38854"/>
                </a:moveTo>
                <a:lnTo>
                  <a:pt x="33961" y="38854"/>
                </a:lnTo>
                <a:lnTo>
                  <a:pt x="36930" y="50842"/>
                </a:lnTo>
                <a:lnTo>
                  <a:pt x="53541" y="90580"/>
                </a:lnTo>
                <a:lnTo>
                  <a:pt x="61721" y="100492"/>
                </a:lnTo>
                <a:lnTo>
                  <a:pt x="61996" y="100492"/>
                </a:lnTo>
                <a:lnTo>
                  <a:pt x="62423" y="99821"/>
                </a:lnTo>
                <a:lnTo>
                  <a:pt x="62901" y="98389"/>
                </a:lnTo>
                <a:lnTo>
                  <a:pt x="66213" y="83898"/>
                </a:lnTo>
                <a:lnTo>
                  <a:pt x="59985" y="76137"/>
                </a:lnTo>
                <a:lnTo>
                  <a:pt x="54108" y="66225"/>
                </a:lnTo>
                <a:lnTo>
                  <a:pt x="48406" y="53662"/>
                </a:lnTo>
                <a:lnTo>
                  <a:pt x="43031" y="388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1404116" y="6981433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09" h="100965">
                <a:moveTo>
                  <a:pt x="42330" y="47243"/>
                </a:moveTo>
                <a:lnTo>
                  <a:pt x="30373" y="47243"/>
                </a:lnTo>
                <a:lnTo>
                  <a:pt x="34421" y="51877"/>
                </a:lnTo>
                <a:lnTo>
                  <a:pt x="35038" y="65080"/>
                </a:lnTo>
                <a:lnTo>
                  <a:pt x="50042" y="100583"/>
                </a:lnTo>
                <a:lnTo>
                  <a:pt x="50566" y="100583"/>
                </a:lnTo>
                <a:lnTo>
                  <a:pt x="50804" y="99974"/>
                </a:lnTo>
                <a:lnTo>
                  <a:pt x="51118" y="98602"/>
                </a:lnTo>
                <a:lnTo>
                  <a:pt x="54290" y="84581"/>
                </a:lnTo>
                <a:lnTo>
                  <a:pt x="50328" y="80009"/>
                </a:lnTo>
                <a:lnTo>
                  <a:pt x="47432" y="75437"/>
                </a:lnTo>
                <a:lnTo>
                  <a:pt x="44065" y="62750"/>
                </a:lnTo>
                <a:lnTo>
                  <a:pt x="42452" y="50561"/>
                </a:lnTo>
                <a:lnTo>
                  <a:pt x="42330" y="47243"/>
                </a:lnTo>
                <a:close/>
              </a:path>
              <a:path w="54609" h="100965">
                <a:moveTo>
                  <a:pt x="20811" y="0"/>
                </a:moveTo>
                <a:lnTo>
                  <a:pt x="14990" y="761"/>
                </a:lnTo>
                <a:lnTo>
                  <a:pt x="9954" y="3809"/>
                </a:lnTo>
                <a:lnTo>
                  <a:pt x="1904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27" y="48767"/>
                </a:lnTo>
                <a:lnTo>
                  <a:pt x="18717" y="48005"/>
                </a:lnTo>
                <a:lnTo>
                  <a:pt x="27784" y="48005"/>
                </a:lnTo>
                <a:lnTo>
                  <a:pt x="30373" y="47243"/>
                </a:lnTo>
                <a:lnTo>
                  <a:pt x="42330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62" y="20573"/>
                </a:lnTo>
                <a:lnTo>
                  <a:pt x="13334" y="16001"/>
                </a:lnTo>
                <a:lnTo>
                  <a:pt x="15895" y="15239"/>
                </a:lnTo>
                <a:lnTo>
                  <a:pt x="18751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12" y="761"/>
                </a:lnTo>
                <a:lnTo>
                  <a:pt x="20811" y="0"/>
                </a:lnTo>
                <a:close/>
              </a:path>
              <a:path w="54609" h="100965">
                <a:moveTo>
                  <a:pt x="27784" y="48005"/>
                </a:moveTo>
                <a:lnTo>
                  <a:pt x="18717" y="48005"/>
                </a:lnTo>
                <a:lnTo>
                  <a:pt x="25194" y="48767"/>
                </a:lnTo>
                <a:lnTo>
                  <a:pt x="27784" y="48005"/>
                </a:lnTo>
                <a:close/>
              </a:path>
              <a:path w="54609" h="100965">
                <a:moveTo>
                  <a:pt x="21143" y="33527"/>
                </a:moveTo>
                <a:lnTo>
                  <a:pt x="12131" y="34289"/>
                </a:lnTo>
                <a:lnTo>
                  <a:pt x="25764" y="34289"/>
                </a:lnTo>
                <a:lnTo>
                  <a:pt x="21143" y="33527"/>
                </a:lnTo>
                <a:close/>
              </a:path>
              <a:path w="54609" h="100965">
                <a:moveTo>
                  <a:pt x="38740" y="14477"/>
                </a:moveTo>
                <a:lnTo>
                  <a:pt x="18751" y="14477"/>
                </a:lnTo>
                <a:lnTo>
                  <a:pt x="22716" y="15239"/>
                </a:lnTo>
                <a:lnTo>
                  <a:pt x="26039" y="16763"/>
                </a:lnTo>
                <a:lnTo>
                  <a:pt x="28763" y="20573"/>
                </a:lnTo>
                <a:lnTo>
                  <a:pt x="31241" y="24383"/>
                </a:lnTo>
                <a:lnTo>
                  <a:pt x="32573" y="28193"/>
                </a:lnTo>
                <a:lnTo>
                  <a:pt x="32765" y="32003"/>
                </a:lnTo>
                <a:lnTo>
                  <a:pt x="29611" y="33527"/>
                </a:lnTo>
                <a:lnTo>
                  <a:pt x="25764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998732" y="706373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069732" y="6989815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59" h="110490">
                <a:moveTo>
                  <a:pt x="34155" y="0"/>
                </a:moveTo>
                <a:lnTo>
                  <a:pt x="32869" y="0"/>
                </a:lnTo>
                <a:lnTo>
                  <a:pt x="28976" y="3080"/>
                </a:lnTo>
                <a:lnTo>
                  <a:pt x="4455" y="33485"/>
                </a:lnTo>
                <a:lnTo>
                  <a:pt x="0" y="59264"/>
                </a:lnTo>
                <a:lnTo>
                  <a:pt x="2354" y="71598"/>
                </a:lnTo>
                <a:lnTo>
                  <a:pt x="27727" y="108082"/>
                </a:lnTo>
                <a:lnTo>
                  <a:pt x="31000" y="110489"/>
                </a:lnTo>
                <a:lnTo>
                  <a:pt x="34286" y="110489"/>
                </a:lnTo>
                <a:lnTo>
                  <a:pt x="35155" y="109880"/>
                </a:lnTo>
                <a:lnTo>
                  <a:pt x="35145" y="108082"/>
                </a:lnTo>
                <a:lnTo>
                  <a:pt x="34999" y="107624"/>
                </a:lnTo>
                <a:lnTo>
                  <a:pt x="33386" y="105494"/>
                </a:lnTo>
                <a:lnTo>
                  <a:pt x="25039" y="93703"/>
                </a:lnTo>
                <a:lnTo>
                  <a:pt x="19559" y="84842"/>
                </a:lnTo>
                <a:lnTo>
                  <a:pt x="15438" y="74674"/>
                </a:lnTo>
                <a:lnTo>
                  <a:pt x="13111" y="62417"/>
                </a:lnTo>
                <a:lnTo>
                  <a:pt x="12712" y="47080"/>
                </a:lnTo>
                <a:lnTo>
                  <a:pt x="15734" y="35782"/>
                </a:lnTo>
                <a:lnTo>
                  <a:pt x="21199" y="23674"/>
                </a:lnTo>
                <a:lnTo>
                  <a:pt x="29095" y="10667"/>
                </a:lnTo>
                <a:lnTo>
                  <a:pt x="32299" y="6857"/>
                </a:lnTo>
                <a:lnTo>
                  <a:pt x="34286" y="3809"/>
                </a:lnTo>
                <a:lnTo>
                  <a:pt x="35048" y="2285"/>
                </a:lnTo>
                <a:lnTo>
                  <a:pt x="35048" y="1523"/>
                </a:lnTo>
                <a:lnTo>
                  <a:pt x="34774" y="761"/>
                </a:lnTo>
                <a:lnTo>
                  <a:pt x="341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534674" y="7304521"/>
            <a:ext cx="6646749" cy="15214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874526" y="7563601"/>
            <a:ext cx="849437" cy="14910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1788164" y="7593320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24" y="32003"/>
                </a:moveTo>
                <a:lnTo>
                  <a:pt x="7559" y="32003"/>
                </a:lnTo>
                <a:lnTo>
                  <a:pt x="6751" y="32765"/>
                </a:lnTo>
                <a:lnTo>
                  <a:pt x="5952" y="33527"/>
                </a:lnTo>
                <a:lnTo>
                  <a:pt x="1987" y="39630"/>
                </a:lnTo>
                <a:lnTo>
                  <a:pt x="0" y="44964"/>
                </a:lnTo>
                <a:lnTo>
                  <a:pt x="401" y="54477"/>
                </a:lnTo>
                <a:lnTo>
                  <a:pt x="4712" y="62644"/>
                </a:lnTo>
                <a:lnTo>
                  <a:pt x="14231" y="68462"/>
                </a:lnTo>
                <a:lnTo>
                  <a:pt x="29551" y="71919"/>
                </a:lnTo>
                <a:lnTo>
                  <a:pt x="51267" y="73004"/>
                </a:lnTo>
                <a:lnTo>
                  <a:pt x="64075" y="72212"/>
                </a:lnTo>
                <a:lnTo>
                  <a:pt x="76139" y="70872"/>
                </a:lnTo>
                <a:lnTo>
                  <a:pt x="85581" y="69348"/>
                </a:lnTo>
                <a:lnTo>
                  <a:pt x="92058" y="67062"/>
                </a:lnTo>
                <a:lnTo>
                  <a:pt x="95630" y="64776"/>
                </a:lnTo>
                <a:lnTo>
                  <a:pt x="100964" y="61728"/>
                </a:lnTo>
                <a:lnTo>
                  <a:pt x="101510" y="60480"/>
                </a:lnTo>
                <a:lnTo>
                  <a:pt x="54788" y="60480"/>
                </a:lnTo>
                <a:lnTo>
                  <a:pt x="37596" y="60203"/>
                </a:lnTo>
                <a:lnTo>
                  <a:pt x="20520" y="58027"/>
                </a:lnTo>
                <a:lnTo>
                  <a:pt x="10273" y="52910"/>
                </a:lnTo>
                <a:lnTo>
                  <a:pt x="6857" y="44964"/>
                </a:lnTo>
                <a:lnTo>
                  <a:pt x="6857" y="41916"/>
                </a:lnTo>
                <a:lnTo>
                  <a:pt x="7619" y="38861"/>
                </a:lnTo>
                <a:lnTo>
                  <a:pt x="9083" y="35051"/>
                </a:lnTo>
                <a:lnTo>
                  <a:pt x="9381" y="34289"/>
                </a:lnTo>
                <a:lnTo>
                  <a:pt x="9524" y="33527"/>
                </a:lnTo>
                <a:lnTo>
                  <a:pt x="9524" y="32003"/>
                </a:lnTo>
                <a:close/>
              </a:path>
              <a:path w="104139" h="73025">
                <a:moveTo>
                  <a:pt x="96143" y="27431"/>
                </a:moveTo>
                <a:lnTo>
                  <a:pt x="95487" y="27431"/>
                </a:lnTo>
                <a:lnTo>
                  <a:pt x="94868" y="28193"/>
                </a:lnTo>
                <a:lnTo>
                  <a:pt x="89666" y="38861"/>
                </a:lnTo>
                <a:lnTo>
                  <a:pt x="93914" y="44964"/>
                </a:lnTo>
                <a:lnTo>
                  <a:pt x="96011" y="49536"/>
                </a:lnTo>
                <a:lnTo>
                  <a:pt x="96011" y="54108"/>
                </a:lnTo>
                <a:lnTo>
                  <a:pt x="90866" y="56394"/>
                </a:lnTo>
                <a:lnTo>
                  <a:pt x="77235" y="58658"/>
                </a:lnTo>
                <a:lnTo>
                  <a:pt x="67522" y="59965"/>
                </a:lnTo>
                <a:lnTo>
                  <a:pt x="54788" y="60480"/>
                </a:lnTo>
                <a:lnTo>
                  <a:pt x="101510" y="60480"/>
                </a:lnTo>
                <a:lnTo>
                  <a:pt x="103631" y="55632"/>
                </a:lnTo>
                <a:lnTo>
                  <a:pt x="103631" y="41916"/>
                </a:lnTo>
                <a:lnTo>
                  <a:pt x="101394" y="35813"/>
                </a:lnTo>
                <a:lnTo>
                  <a:pt x="96856" y="28193"/>
                </a:lnTo>
                <a:lnTo>
                  <a:pt x="96143" y="27431"/>
                </a:lnTo>
                <a:close/>
              </a:path>
              <a:path w="104139" h="73025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904403" y="756360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72"/>
                </a:lnTo>
                <a:lnTo>
                  <a:pt x="1809" y="80016"/>
                </a:lnTo>
                <a:lnTo>
                  <a:pt x="2870" y="86874"/>
                </a:lnTo>
                <a:lnTo>
                  <a:pt x="5049" y="91446"/>
                </a:lnTo>
                <a:lnTo>
                  <a:pt x="8204" y="98304"/>
                </a:lnTo>
                <a:lnTo>
                  <a:pt x="13812" y="101352"/>
                </a:lnTo>
                <a:lnTo>
                  <a:pt x="29302" y="101352"/>
                </a:lnTo>
                <a:lnTo>
                  <a:pt x="29302" y="89922"/>
                </a:lnTo>
                <a:lnTo>
                  <a:pt x="14681" y="89922"/>
                </a:lnTo>
                <a:lnTo>
                  <a:pt x="10252" y="85350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60"/>
                </a:moveTo>
                <a:lnTo>
                  <a:pt x="23481" y="89160"/>
                </a:lnTo>
                <a:lnTo>
                  <a:pt x="14681" y="89922"/>
                </a:lnTo>
                <a:lnTo>
                  <a:pt x="29302" y="89922"/>
                </a:lnTo>
                <a:lnTo>
                  <a:pt x="29302" y="89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930657" y="7609321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30" h="55879">
                <a:moveTo>
                  <a:pt x="9000" y="43440"/>
                </a:moveTo>
                <a:lnTo>
                  <a:pt x="0" y="43440"/>
                </a:lnTo>
                <a:lnTo>
                  <a:pt x="0" y="55632"/>
                </a:lnTo>
                <a:lnTo>
                  <a:pt x="12847" y="55632"/>
                </a:lnTo>
                <a:lnTo>
                  <a:pt x="20430" y="54870"/>
                </a:lnTo>
                <a:lnTo>
                  <a:pt x="28514" y="52584"/>
                </a:lnTo>
                <a:lnTo>
                  <a:pt x="57994" y="44964"/>
                </a:lnTo>
                <a:lnTo>
                  <a:pt x="58255" y="44202"/>
                </a:lnTo>
                <a:lnTo>
                  <a:pt x="10716" y="44202"/>
                </a:lnTo>
                <a:lnTo>
                  <a:pt x="9000" y="43440"/>
                </a:lnTo>
                <a:close/>
              </a:path>
              <a:path w="62230" h="55879">
                <a:moveTo>
                  <a:pt x="34859" y="0"/>
                </a:moveTo>
                <a:lnTo>
                  <a:pt x="28050" y="761"/>
                </a:lnTo>
                <a:lnTo>
                  <a:pt x="21573" y="4571"/>
                </a:lnTo>
                <a:lnTo>
                  <a:pt x="15477" y="12191"/>
                </a:lnTo>
                <a:lnTo>
                  <a:pt x="10226" y="18287"/>
                </a:lnTo>
                <a:lnTo>
                  <a:pt x="7619" y="23628"/>
                </a:lnTo>
                <a:lnTo>
                  <a:pt x="7619" y="32772"/>
                </a:lnTo>
                <a:lnTo>
                  <a:pt x="10799" y="38106"/>
                </a:lnTo>
                <a:lnTo>
                  <a:pt x="17193" y="42678"/>
                </a:lnTo>
                <a:lnTo>
                  <a:pt x="13466" y="43440"/>
                </a:lnTo>
                <a:lnTo>
                  <a:pt x="10716" y="44202"/>
                </a:lnTo>
                <a:lnTo>
                  <a:pt x="58255" y="44202"/>
                </a:lnTo>
                <a:lnTo>
                  <a:pt x="60345" y="38106"/>
                </a:lnTo>
                <a:lnTo>
                  <a:pt x="32052" y="38106"/>
                </a:lnTo>
                <a:lnTo>
                  <a:pt x="26944" y="35820"/>
                </a:lnTo>
                <a:lnTo>
                  <a:pt x="22335" y="32010"/>
                </a:lnTo>
                <a:lnTo>
                  <a:pt x="18608" y="28200"/>
                </a:lnTo>
                <a:lnTo>
                  <a:pt x="16763" y="25152"/>
                </a:lnTo>
                <a:lnTo>
                  <a:pt x="16763" y="20573"/>
                </a:lnTo>
                <a:lnTo>
                  <a:pt x="19132" y="17525"/>
                </a:lnTo>
                <a:lnTo>
                  <a:pt x="23896" y="15239"/>
                </a:lnTo>
                <a:lnTo>
                  <a:pt x="28050" y="13715"/>
                </a:lnTo>
                <a:lnTo>
                  <a:pt x="31705" y="12953"/>
                </a:lnTo>
                <a:lnTo>
                  <a:pt x="34859" y="12191"/>
                </a:lnTo>
                <a:lnTo>
                  <a:pt x="53450" y="12191"/>
                </a:lnTo>
                <a:lnTo>
                  <a:pt x="52434" y="10667"/>
                </a:lnTo>
                <a:lnTo>
                  <a:pt x="47813" y="3809"/>
                </a:lnTo>
                <a:lnTo>
                  <a:pt x="41958" y="761"/>
                </a:lnTo>
                <a:lnTo>
                  <a:pt x="34859" y="0"/>
                </a:lnTo>
                <a:close/>
              </a:path>
              <a:path w="62230" h="55879">
                <a:moveTo>
                  <a:pt x="62042" y="32772"/>
                </a:moveTo>
                <a:lnTo>
                  <a:pt x="60091" y="32772"/>
                </a:lnTo>
                <a:lnTo>
                  <a:pt x="46862" y="36582"/>
                </a:lnTo>
                <a:lnTo>
                  <a:pt x="39325" y="38106"/>
                </a:lnTo>
                <a:lnTo>
                  <a:pt x="60345" y="38106"/>
                </a:lnTo>
                <a:lnTo>
                  <a:pt x="61389" y="35058"/>
                </a:lnTo>
                <a:lnTo>
                  <a:pt x="61721" y="33534"/>
                </a:lnTo>
                <a:lnTo>
                  <a:pt x="61959" y="33534"/>
                </a:lnTo>
                <a:lnTo>
                  <a:pt x="62042" y="32772"/>
                </a:lnTo>
                <a:close/>
              </a:path>
              <a:path w="62230" h="55879">
                <a:moveTo>
                  <a:pt x="53450" y="12191"/>
                </a:moveTo>
                <a:lnTo>
                  <a:pt x="34859" y="12191"/>
                </a:lnTo>
                <a:lnTo>
                  <a:pt x="38612" y="12953"/>
                </a:lnTo>
                <a:lnTo>
                  <a:pt x="43241" y="12953"/>
                </a:lnTo>
                <a:lnTo>
                  <a:pt x="48661" y="14477"/>
                </a:lnTo>
                <a:lnTo>
                  <a:pt x="51053" y="15239"/>
                </a:lnTo>
                <a:lnTo>
                  <a:pt x="54720" y="15239"/>
                </a:lnTo>
                <a:lnTo>
                  <a:pt x="54720" y="13715"/>
                </a:lnTo>
                <a:lnTo>
                  <a:pt x="53958" y="12953"/>
                </a:lnTo>
                <a:lnTo>
                  <a:pt x="5345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1997607" y="7563601"/>
            <a:ext cx="95885" cy="111125"/>
          </a:xfrm>
          <a:custGeom>
            <a:avLst/>
            <a:gdLst/>
            <a:ahLst/>
            <a:cxnLst/>
            <a:rect l="l" t="t" r="r" b="b"/>
            <a:pathLst>
              <a:path w="95885" h="111125">
                <a:moveTo>
                  <a:pt x="2249" y="11429"/>
                </a:moveTo>
                <a:lnTo>
                  <a:pt x="1523" y="11429"/>
                </a:lnTo>
                <a:lnTo>
                  <a:pt x="1298" y="12191"/>
                </a:lnTo>
                <a:lnTo>
                  <a:pt x="1106" y="13715"/>
                </a:lnTo>
                <a:lnTo>
                  <a:pt x="344" y="19049"/>
                </a:lnTo>
                <a:lnTo>
                  <a:pt x="0" y="22097"/>
                </a:lnTo>
                <a:lnTo>
                  <a:pt x="106" y="24383"/>
                </a:lnTo>
                <a:lnTo>
                  <a:pt x="155" y="25907"/>
                </a:lnTo>
                <a:lnTo>
                  <a:pt x="1904" y="28193"/>
                </a:lnTo>
                <a:lnTo>
                  <a:pt x="5379" y="31241"/>
                </a:lnTo>
                <a:lnTo>
                  <a:pt x="7427" y="33527"/>
                </a:lnTo>
                <a:lnTo>
                  <a:pt x="9905" y="35813"/>
                </a:lnTo>
                <a:lnTo>
                  <a:pt x="12810" y="38099"/>
                </a:lnTo>
                <a:lnTo>
                  <a:pt x="21472" y="40557"/>
                </a:lnTo>
                <a:lnTo>
                  <a:pt x="30072" y="48900"/>
                </a:lnTo>
                <a:lnTo>
                  <a:pt x="39025" y="59483"/>
                </a:lnTo>
                <a:lnTo>
                  <a:pt x="44663" y="70757"/>
                </a:lnTo>
                <a:lnTo>
                  <a:pt x="47779" y="83735"/>
                </a:lnTo>
                <a:lnTo>
                  <a:pt x="38029" y="92636"/>
                </a:lnTo>
                <a:lnTo>
                  <a:pt x="27727" y="99066"/>
                </a:lnTo>
                <a:lnTo>
                  <a:pt x="23536" y="100590"/>
                </a:lnTo>
                <a:lnTo>
                  <a:pt x="19238" y="102446"/>
                </a:lnTo>
                <a:lnTo>
                  <a:pt x="14965" y="104400"/>
                </a:lnTo>
                <a:lnTo>
                  <a:pt x="8189" y="107685"/>
                </a:lnTo>
                <a:lnTo>
                  <a:pt x="4809" y="109545"/>
                </a:lnTo>
                <a:lnTo>
                  <a:pt x="4809" y="110401"/>
                </a:lnTo>
                <a:lnTo>
                  <a:pt x="6010" y="110590"/>
                </a:lnTo>
                <a:lnTo>
                  <a:pt x="14306" y="110296"/>
                </a:lnTo>
                <a:lnTo>
                  <a:pt x="55065" y="88529"/>
                </a:lnTo>
                <a:lnTo>
                  <a:pt x="63642" y="73158"/>
                </a:lnTo>
                <a:lnTo>
                  <a:pt x="57305" y="73158"/>
                </a:lnTo>
                <a:lnTo>
                  <a:pt x="52010" y="72485"/>
                </a:lnTo>
                <a:lnTo>
                  <a:pt x="33836" y="38550"/>
                </a:lnTo>
                <a:lnTo>
                  <a:pt x="4379" y="12953"/>
                </a:lnTo>
                <a:lnTo>
                  <a:pt x="3047" y="12191"/>
                </a:lnTo>
                <a:lnTo>
                  <a:pt x="2249" y="11429"/>
                </a:lnTo>
                <a:close/>
              </a:path>
              <a:path w="95885" h="111125">
                <a:moveTo>
                  <a:pt x="76679" y="63245"/>
                </a:moveTo>
                <a:lnTo>
                  <a:pt x="68162" y="63245"/>
                </a:lnTo>
                <a:lnTo>
                  <a:pt x="68543" y="67817"/>
                </a:lnTo>
                <a:lnTo>
                  <a:pt x="68686" y="70872"/>
                </a:lnTo>
                <a:lnTo>
                  <a:pt x="70143" y="86361"/>
                </a:lnTo>
                <a:lnTo>
                  <a:pt x="76827" y="97641"/>
                </a:lnTo>
                <a:lnTo>
                  <a:pt x="88928" y="101352"/>
                </a:lnTo>
                <a:lnTo>
                  <a:pt x="95356" y="101352"/>
                </a:lnTo>
                <a:lnTo>
                  <a:pt x="95356" y="89160"/>
                </a:lnTo>
                <a:lnTo>
                  <a:pt x="82564" y="87523"/>
                </a:lnTo>
                <a:lnTo>
                  <a:pt x="77839" y="77899"/>
                </a:lnTo>
                <a:lnTo>
                  <a:pt x="76679" y="63245"/>
                </a:lnTo>
                <a:close/>
              </a:path>
              <a:path w="95885" h="111125">
                <a:moveTo>
                  <a:pt x="74294" y="0"/>
                </a:moveTo>
                <a:lnTo>
                  <a:pt x="65718" y="16130"/>
                </a:lnTo>
                <a:lnTo>
                  <a:pt x="66629" y="29058"/>
                </a:lnTo>
                <a:lnTo>
                  <a:pt x="67162" y="41147"/>
                </a:lnTo>
                <a:lnTo>
                  <a:pt x="67351" y="47243"/>
                </a:lnTo>
                <a:lnTo>
                  <a:pt x="66019" y="53339"/>
                </a:lnTo>
                <a:lnTo>
                  <a:pt x="63160" y="60197"/>
                </a:lnTo>
                <a:lnTo>
                  <a:pt x="60578" y="67055"/>
                </a:lnTo>
                <a:lnTo>
                  <a:pt x="57305" y="73158"/>
                </a:lnTo>
                <a:lnTo>
                  <a:pt x="63642" y="73158"/>
                </a:lnTo>
                <a:lnTo>
                  <a:pt x="68162" y="63245"/>
                </a:lnTo>
                <a:lnTo>
                  <a:pt x="76679" y="63245"/>
                </a:lnTo>
                <a:lnTo>
                  <a:pt x="76115" y="56119"/>
                </a:lnTo>
                <a:lnTo>
                  <a:pt x="75846" y="38099"/>
                </a:lnTo>
                <a:lnTo>
                  <a:pt x="75534" y="23798"/>
                </a:lnTo>
                <a:lnTo>
                  <a:pt x="75169" y="12619"/>
                </a:lnTo>
                <a:lnTo>
                  <a:pt x="74756" y="4701"/>
                </a:lnTo>
                <a:lnTo>
                  <a:pt x="74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2092964" y="7537694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19" h="20320">
                <a:moveTo>
                  <a:pt x="5989" y="2285"/>
                </a:moveTo>
                <a:lnTo>
                  <a:pt x="3617" y="2285"/>
                </a:lnTo>
                <a:lnTo>
                  <a:pt x="2417" y="3047"/>
                </a:lnTo>
                <a:lnTo>
                  <a:pt x="1331" y="5333"/>
                </a:lnTo>
                <a:lnTo>
                  <a:pt x="463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22" y="19811"/>
                </a:lnTo>
                <a:lnTo>
                  <a:pt x="7559" y="19049"/>
                </a:lnTo>
                <a:lnTo>
                  <a:pt x="12572" y="19049"/>
                </a:lnTo>
                <a:lnTo>
                  <a:pt x="14096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1" y="12191"/>
                </a:lnTo>
                <a:lnTo>
                  <a:pt x="20391" y="11429"/>
                </a:lnTo>
                <a:lnTo>
                  <a:pt x="6525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65" y="6095"/>
                </a:lnTo>
                <a:lnTo>
                  <a:pt x="5654" y="5333"/>
                </a:lnTo>
                <a:lnTo>
                  <a:pt x="5903" y="4571"/>
                </a:lnTo>
                <a:lnTo>
                  <a:pt x="5989" y="3809"/>
                </a:lnTo>
                <a:lnTo>
                  <a:pt x="5989" y="2285"/>
                </a:lnTo>
                <a:close/>
              </a:path>
              <a:path w="33019" h="20320">
                <a:moveTo>
                  <a:pt x="12572" y="19049"/>
                </a:moveTo>
                <a:lnTo>
                  <a:pt x="7559" y="19049"/>
                </a:lnTo>
                <a:lnTo>
                  <a:pt x="11048" y="19811"/>
                </a:lnTo>
                <a:lnTo>
                  <a:pt x="12572" y="19049"/>
                </a:lnTo>
                <a:close/>
              </a:path>
              <a:path w="33019" h="20320">
                <a:moveTo>
                  <a:pt x="31943" y="14477"/>
                </a:moveTo>
                <a:lnTo>
                  <a:pt x="16703" y="14477"/>
                </a:lnTo>
                <a:lnTo>
                  <a:pt x="18336" y="18287"/>
                </a:lnTo>
                <a:lnTo>
                  <a:pt x="20622" y="19811"/>
                </a:lnTo>
                <a:lnTo>
                  <a:pt x="23478" y="19049"/>
                </a:lnTo>
                <a:lnTo>
                  <a:pt x="27431" y="19049"/>
                </a:lnTo>
                <a:lnTo>
                  <a:pt x="28574" y="18287"/>
                </a:lnTo>
                <a:lnTo>
                  <a:pt x="30336" y="16001"/>
                </a:lnTo>
                <a:lnTo>
                  <a:pt x="31943" y="14477"/>
                </a:lnTo>
                <a:close/>
              </a:path>
              <a:path w="33019" h="20320">
                <a:moveTo>
                  <a:pt x="27431" y="19049"/>
                </a:moveTo>
                <a:lnTo>
                  <a:pt x="23478" y="19049"/>
                </a:lnTo>
                <a:lnTo>
                  <a:pt x="26288" y="19811"/>
                </a:lnTo>
                <a:lnTo>
                  <a:pt x="27431" y="19049"/>
                </a:lnTo>
                <a:close/>
              </a:path>
              <a:path w="33019" h="20320">
                <a:moveTo>
                  <a:pt x="23515" y="11429"/>
                </a:moveTo>
                <a:lnTo>
                  <a:pt x="20811" y="12191"/>
                </a:lnTo>
                <a:lnTo>
                  <a:pt x="26145" y="12191"/>
                </a:lnTo>
                <a:lnTo>
                  <a:pt x="23515" y="11429"/>
                </a:lnTo>
                <a:close/>
              </a:path>
              <a:path w="33019" h="20320">
                <a:moveTo>
                  <a:pt x="30992" y="0"/>
                </a:moveTo>
                <a:lnTo>
                  <a:pt x="26907" y="3809"/>
                </a:lnTo>
                <a:lnTo>
                  <a:pt x="27288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45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92" y="2285"/>
                </a:lnTo>
                <a:lnTo>
                  <a:pt x="30992" y="0"/>
                </a:lnTo>
                <a:close/>
              </a:path>
              <a:path w="33019" h="20320">
                <a:moveTo>
                  <a:pt x="8894" y="10667"/>
                </a:moveTo>
                <a:lnTo>
                  <a:pt x="6525" y="11429"/>
                </a:lnTo>
                <a:lnTo>
                  <a:pt x="11286" y="11429"/>
                </a:lnTo>
                <a:lnTo>
                  <a:pt x="8894" y="10667"/>
                </a:lnTo>
                <a:close/>
              </a:path>
              <a:path w="33019" h="20320">
                <a:moveTo>
                  <a:pt x="18370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0" y="6095"/>
                </a:lnTo>
                <a:lnTo>
                  <a:pt x="14096" y="7619"/>
                </a:lnTo>
                <a:lnTo>
                  <a:pt x="13798" y="8381"/>
                </a:lnTo>
                <a:lnTo>
                  <a:pt x="12953" y="9905"/>
                </a:lnTo>
                <a:lnTo>
                  <a:pt x="11286" y="11429"/>
                </a:lnTo>
                <a:lnTo>
                  <a:pt x="20391" y="11429"/>
                </a:lnTo>
                <a:lnTo>
                  <a:pt x="19132" y="9143"/>
                </a:lnTo>
                <a:lnTo>
                  <a:pt x="18476" y="3809"/>
                </a:lnTo>
                <a:lnTo>
                  <a:pt x="18370" y="2285"/>
                </a:lnTo>
                <a:close/>
              </a:path>
              <a:path w="33019" h="20320">
                <a:moveTo>
                  <a:pt x="16952" y="1523"/>
                </a:moveTo>
                <a:lnTo>
                  <a:pt x="16084" y="2285"/>
                </a:lnTo>
                <a:lnTo>
                  <a:pt x="17906" y="2285"/>
                </a:lnTo>
                <a:lnTo>
                  <a:pt x="16952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088392" y="7562839"/>
            <a:ext cx="86995" cy="102235"/>
          </a:xfrm>
          <a:custGeom>
            <a:avLst/>
            <a:gdLst/>
            <a:ahLst/>
            <a:cxnLst/>
            <a:rect l="l" t="t" r="r" b="b"/>
            <a:pathLst>
              <a:path w="86994" h="102234">
                <a:moveTo>
                  <a:pt x="11131" y="89922"/>
                </a:moveTo>
                <a:lnTo>
                  <a:pt x="0" y="89922"/>
                </a:lnTo>
                <a:lnTo>
                  <a:pt x="0" y="102114"/>
                </a:lnTo>
                <a:lnTo>
                  <a:pt x="38104" y="101696"/>
                </a:lnTo>
                <a:lnTo>
                  <a:pt x="78151" y="90684"/>
                </a:lnTo>
                <a:lnTo>
                  <a:pt x="14526" y="90684"/>
                </a:lnTo>
                <a:lnTo>
                  <a:pt x="11131" y="89922"/>
                </a:lnTo>
                <a:close/>
              </a:path>
              <a:path w="86994" h="102234">
                <a:moveTo>
                  <a:pt x="24134" y="0"/>
                </a:moveTo>
                <a:lnTo>
                  <a:pt x="23942" y="761"/>
                </a:lnTo>
                <a:lnTo>
                  <a:pt x="23429" y="761"/>
                </a:lnTo>
                <a:lnTo>
                  <a:pt x="22667" y="1523"/>
                </a:lnTo>
                <a:lnTo>
                  <a:pt x="16181" y="18429"/>
                </a:lnTo>
                <a:lnTo>
                  <a:pt x="17421" y="30700"/>
                </a:lnTo>
                <a:lnTo>
                  <a:pt x="18375" y="43607"/>
                </a:lnTo>
                <a:lnTo>
                  <a:pt x="19049" y="57149"/>
                </a:lnTo>
                <a:lnTo>
                  <a:pt x="19074" y="83064"/>
                </a:lnTo>
                <a:lnTo>
                  <a:pt x="19098" y="84588"/>
                </a:lnTo>
                <a:lnTo>
                  <a:pt x="18717" y="86874"/>
                </a:lnTo>
                <a:lnTo>
                  <a:pt x="17846" y="88398"/>
                </a:lnTo>
                <a:lnTo>
                  <a:pt x="16763" y="89922"/>
                </a:lnTo>
                <a:lnTo>
                  <a:pt x="14526" y="90684"/>
                </a:lnTo>
                <a:lnTo>
                  <a:pt x="34478" y="90684"/>
                </a:lnTo>
                <a:lnTo>
                  <a:pt x="29717" y="89922"/>
                </a:lnTo>
                <a:lnTo>
                  <a:pt x="30428" y="84879"/>
                </a:lnTo>
                <a:lnTo>
                  <a:pt x="33004" y="83064"/>
                </a:lnTo>
                <a:lnTo>
                  <a:pt x="24051" y="83064"/>
                </a:lnTo>
                <a:lnTo>
                  <a:pt x="25801" y="75444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9" y="48431"/>
                </a:lnTo>
                <a:lnTo>
                  <a:pt x="26140" y="36547"/>
                </a:lnTo>
                <a:lnTo>
                  <a:pt x="25383" y="18287"/>
                </a:lnTo>
                <a:lnTo>
                  <a:pt x="30562" y="18287"/>
                </a:lnTo>
                <a:lnTo>
                  <a:pt x="30373" y="17525"/>
                </a:lnTo>
                <a:lnTo>
                  <a:pt x="29849" y="16001"/>
                </a:lnTo>
                <a:lnTo>
                  <a:pt x="27861" y="11429"/>
                </a:lnTo>
                <a:lnTo>
                  <a:pt x="26288" y="6857"/>
                </a:lnTo>
                <a:lnTo>
                  <a:pt x="25228" y="3047"/>
                </a:lnTo>
                <a:lnTo>
                  <a:pt x="24764" y="1523"/>
                </a:lnTo>
                <a:lnTo>
                  <a:pt x="24432" y="761"/>
                </a:lnTo>
                <a:lnTo>
                  <a:pt x="24134" y="0"/>
                </a:lnTo>
                <a:close/>
              </a:path>
              <a:path w="86994" h="102234">
                <a:moveTo>
                  <a:pt x="39325" y="89922"/>
                </a:moveTo>
                <a:lnTo>
                  <a:pt x="34478" y="90684"/>
                </a:lnTo>
                <a:lnTo>
                  <a:pt x="45719" y="90684"/>
                </a:lnTo>
                <a:lnTo>
                  <a:pt x="39325" y="89922"/>
                </a:lnTo>
                <a:close/>
              </a:path>
              <a:path w="86994" h="102234">
                <a:moveTo>
                  <a:pt x="86867" y="67817"/>
                </a:moveTo>
                <a:lnTo>
                  <a:pt x="62151" y="67817"/>
                </a:lnTo>
                <a:lnTo>
                  <a:pt x="69530" y="69341"/>
                </a:lnTo>
                <a:lnTo>
                  <a:pt x="73045" y="71634"/>
                </a:lnTo>
                <a:lnTo>
                  <a:pt x="77199" y="73920"/>
                </a:lnTo>
                <a:lnTo>
                  <a:pt x="79247" y="76968"/>
                </a:lnTo>
                <a:lnTo>
                  <a:pt x="79247" y="83826"/>
                </a:lnTo>
                <a:lnTo>
                  <a:pt x="73283" y="86112"/>
                </a:lnTo>
                <a:lnTo>
                  <a:pt x="53041" y="89922"/>
                </a:lnTo>
                <a:lnTo>
                  <a:pt x="45719" y="90684"/>
                </a:lnTo>
                <a:lnTo>
                  <a:pt x="78151" y="90684"/>
                </a:lnTo>
                <a:lnTo>
                  <a:pt x="83647" y="85543"/>
                </a:lnTo>
                <a:lnTo>
                  <a:pt x="86867" y="73158"/>
                </a:lnTo>
                <a:lnTo>
                  <a:pt x="86867" y="67817"/>
                </a:lnTo>
                <a:close/>
              </a:path>
              <a:path w="86994" h="102234">
                <a:moveTo>
                  <a:pt x="67900" y="56387"/>
                </a:moveTo>
                <a:lnTo>
                  <a:pt x="32241" y="76206"/>
                </a:lnTo>
                <a:lnTo>
                  <a:pt x="27480" y="80778"/>
                </a:lnTo>
                <a:lnTo>
                  <a:pt x="24704" y="83064"/>
                </a:lnTo>
                <a:lnTo>
                  <a:pt x="33004" y="83064"/>
                </a:lnTo>
                <a:lnTo>
                  <a:pt x="43350" y="75774"/>
                </a:lnTo>
                <a:lnTo>
                  <a:pt x="53926" y="70126"/>
                </a:lnTo>
                <a:lnTo>
                  <a:pt x="62151" y="67817"/>
                </a:lnTo>
                <a:lnTo>
                  <a:pt x="86867" y="67817"/>
                </a:lnTo>
                <a:lnTo>
                  <a:pt x="84962" y="64007"/>
                </a:lnTo>
                <a:lnTo>
                  <a:pt x="81092" y="60959"/>
                </a:lnTo>
                <a:lnTo>
                  <a:pt x="77723" y="57911"/>
                </a:lnTo>
                <a:lnTo>
                  <a:pt x="73340" y="57149"/>
                </a:lnTo>
                <a:lnTo>
                  <a:pt x="67900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2188732" y="756131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0" y="761"/>
                </a:moveTo>
                <a:lnTo>
                  <a:pt x="9518" y="761"/>
                </a:lnTo>
                <a:lnTo>
                  <a:pt x="8707" y="1523"/>
                </a:lnTo>
                <a:lnTo>
                  <a:pt x="0" y="15465"/>
                </a:lnTo>
                <a:lnTo>
                  <a:pt x="1681" y="34004"/>
                </a:lnTo>
                <a:lnTo>
                  <a:pt x="3105" y="50529"/>
                </a:lnTo>
                <a:lnTo>
                  <a:pt x="6210" y="96015"/>
                </a:lnTo>
                <a:lnTo>
                  <a:pt x="6339" y="102114"/>
                </a:lnTo>
                <a:lnTo>
                  <a:pt x="6339" y="104543"/>
                </a:lnTo>
                <a:lnTo>
                  <a:pt x="6577" y="105924"/>
                </a:lnTo>
                <a:lnTo>
                  <a:pt x="7339" y="105924"/>
                </a:lnTo>
                <a:lnTo>
                  <a:pt x="8052" y="104829"/>
                </a:lnTo>
                <a:lnTo>
                  <a:pt x="9055" y="102876"/>
                </a:lnTo>
                <a:lnTo>
                  <a:pt x="10804" y="99066"/>
                </a:lnTo>
                <a:lnTo>
                  <a:pt x="11673" y="95256"/>
                </a:lnTo>
                <a:lnTo>
                  <a:pt x="11659" y="73211"/>
                </a:lnTo>
                <a:lnTo>
                  <a:pt x="11428" y="29437"/>
                </a:lnTo>
                <a:lnTo>
                  <a:pt x="10911" y="2285"/>
                </a:lnTo>
                <a:lnTo>
                  <a:pt x="10850" y="761"/>
                </a:lnTo>
                <a:close/>
              </a:path>
              <a:path w="12064" h="106045">
                <a:moveTo>
                  <a:pt x="10387" y="0"/>
                </a:moveTo>
                <a:lnTo>
                  <a:pt x="10088" y="761"/>
                </a:lnTo>
                <a:lnTo>
                  <a:pt x="10661" y="761"/>
                </a:lnTo>
                <a:lnTo>
                  <a:pt x="103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2265400" y="7613881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1" y="27450"/>
                </a:moveTo>
                <a:lnTo>
                  <a:pt x="12586" y="27450"/>
                </a:lnTo>
                <a:lnTo>
                  <a:pt x="10681" y="28974"/>
                </a:lnTo>
                <a:lnTo>
                  <a:pt x="5565" y="36191"/>
                </a:lnTo>
                <a:lnTo>
                  <a:pt x="1275" y="47623"/>
                </a:lnTo>
                <a:lnTo>
                  <a:pt x="0" y="61303"/>
                </a:lnTo>
                <a:lnTo>
                  <a:pt x="4204" y="71831"/>
                </a:lnTo>
                <a:lnTo>
                  <a:pt x="15826" y="82430"/>
                </a:lnTo>
                <a:lnTo>
                  <a:pt x="26765" y="85068"/>
                </a:lnTo>
                <a:lnTo>
                  <a:pt x="44494" y="85610"/>
                </a:lnTo>
                <a:lnTo>
                  <a:pt x="57106" y="83594"/>
                </a:lnTo>
                <a:lnTo>
                  <a:pt x="68593" y="80028"/>
                </a:lnTo>
                <a:lnTo>
                  <a:pt x="76926" y="76742"/>
                </a:lnTo>
                <a:lnTo>
                  <a:pt x="81104" y="73932"/>
                </a:lnTo>
                <a:lnTo>
                  <a:pt x="25003" y="73932"/>
                </a:lnTo>
                <a:lnTo>
                  <a:pt x="17731" y="71265"/>
                </a:lnTo>
                <a:lnTo>
                  <a:pt x="12778" y="65931"/>
                </a:lnTo>
                <a:lnTo>
                  <a:pt x="9193" y="61977"/>
                </a:lnTo>
                <a:lnTo>
                  <a:pt x="7395" y="57549"/>
                </a:lnTo>
                <a:lnTo>
                  <a:pt x="7395" y="46500"/>
                </a:lnTo>
                <a:lnTo>
                  <a:pt x="9300" y="38880"/>
                </a:lnTo>
                <a:lnTo>
                  <a:pt x="13110" y="31260"/>
                </a:lnTo>
                <a:lnTo>
                  <a:pt x="13680" y="30498"/>
                </a:lnTo>
                <a:lnTo>
                  <a:pt x="13893" y="29153"/>
                </a:lnTo>
                <a:lnTo>
                  <a:pt x="13921" y="27450"/>
                </a:lnTo>
                <a:close/>
              </a:path>
              <a:path w="99060" h="85725">
                <a:moveTo>
                  <a:pt x="78431" y="0"/>
                </a:moveTo>
                <a:lnTo>
                  <a:pt x="68376" y="5266"/>
                </a:lnTo>
                <a:lnTo>
                  <a:pt x="57230" y="16706"/>
                </a:lnTo>
                <a:lnTo>
                  <a:pt x="50149" y="29153"/>
                </a:lnTo>
                <a:lnTo>
                  <a:pt x="47781" y="39642"/>
                </a:lnTo>
                <a:lnTo>
                  <a:pt x="47781" y="43452"/>
                </a:lnTo>
                <a:lnTo>
                  <a:pt x="49113" y="45738"/>
                </a:lnTo>
                <a:lnTo>
                  <a:pt x="51722" y="47262"/>
                </a:lnTo>
                <a:lnTo>
                  <a:pt x="53578" y="48786"/>
                </a:lnTo>
                <a:lnTo>
                  <a:pt x="57056" y="49548"/>
                </a:lnTo>
                <a:lnTo>
                  <a:pt x="62152" y="50310"/>
                </a:lnTo>
                <a:lnTo>
                  <a:pt x="75975" y="52977"/>
                </a:lnTo>
                <a:lnTo>
                  <a:pt x="82833" y="55357"/>
                </a:lnTo>
                <a:lnTo>
                  <a:pt x="82779" y="58307"/>
                </a:lnTo>
                <a:lnTo>
                  <a:pt x="76779" y="65400"/>
                </a:lnTo>
                <a:lnTo>
                  <a:pt x="59839" y="71138"/>
                </a:lnTo>
                <a:lnTo>
                  <a:pt x="46993" y="73233"/>
                </a:lnTo>
                <a:lnTo>
                  <a:pt x="34720" y="73932"/>
                </a:lnTo>
                <a:lnTo>
                  <a:pt x="81104" y="73932"/>
                </a:lnTo>
                <a:lnTo>
                  <a:pt x="82309" y="73121"/>
                </a:lnTo>
                <a:lnTo>
                  <a:pt x="84787" y="69122"/>
                </a:lnTo>
                <a:lnTo>
                  <a:pt x="88597" y="63120"/>
                </a:lnTo>
                <a:lnTo>
                  <a:pt x="90453" y="57216"/>
                </a:lnTo>
                <a:lnTo>
                  <a:pt x="90453" y="50310"/>
                </a:lnTo>
                <a:lnTo>
                  <a:pt x="90261" y="48786"/>
                </a:lnTo>
                <a:lnTo>
                  <a:pt x="89822" y="48786"/>
                </a:lnTo>
                <a:lnTo>
                  <a:pt x="87975" y="44976"/>
                </a:lnTo>
                <a:lnTo>
                  <a:pt x="81547" y="42690"/>
                </a:lnTo>
                <a:lnTo>
                  <a:pt x="70498" y="40404"/>
                </a:lnTo>
                <a:lnTo>
                  <a:pt x="60436" y="38880"/>
                </a:lnTo>
                <a:lnTo>
                  <a:pt x="55401" y="35832"/>
                </a:lnTo>
                <a:lnTo>
                  <a:pt x="55401" y="29736"/>
                </a:lnTo>
                <a:lnTo>
                  <a:pt x="57925" y="25926"/>
                </a:lnTo>
                <a:lnTo>
                  <a:pt x="62960" y="20592"/>
                </a:lnTo>
                <a:lnTo>
                  <a:pt x="69056" y="14490"/>
                </a:lnTo>
                <a:lnTo>
                  <a:pt x="75676" y="12204"/>
                </a:lnTo>
                <a:lnTo>
                  <a:pt x="82833" y="11442"/>
                </a:lnTo>
                <a:lnTo>
                  <a:pt x="97900" y="11442"/>
                </a:lnTo>
                <a:lnTo>
                  <a:pt x="96168" y="3822"/>
                </a:lnTo>
                <a:lnTo>
                  <a:pt x="90916" y="12"/>
                </a:lnTo>
                <a:lnTo>
                  <a:pt x="78431" y="0"/>
                </a:lnTo>
                <a:close/>
              </a:path>
              <a:path w="99060" h="85725">
                <a:moveTo>
                  <a:pt x="97900" y="11442"/>
                </a:moveTo>
                <a:lnTo>
                  <a:pt x="82833" y="11442"/>
                </a:lnTo>
                <a:lnTo>
                  <a:pt x="88024" y="12204"/>
                </a:lnTo>
                <a:lnTo>
                  <a:pt x="92251" y="12966"/>
                </a:lnTo>
                <a:lnTo>
                  <a:pt x="95595" y="14490"/>
                </a:lnTo>
                <a:lnTo>
                  <a:pt x="97204" y="15252"/>
                </a:lnTo>
                <a:lnTo>
                  <a:pt x="98585" y="15252"/>
                </a:lnTo>
                <a:lnTo>
                  <a:pt x="98536" y="13728"/>
                </a:lnTo>
                <a:lnTo>
                  <a:pt x="98073" y="12204"/>
                </a:lnTo>
                <a:lnTo>
                  <a:pt x="97900" y="114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2377708" y="756131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0" y="761"/>
                </a:moveTo>
                <a:lnTo>
                  <a:pt x="9518" y="761"/>
                </a:lnTo>
                <a:lnTo>
                  <a:pt x="8707" y="1523"/>
                </a:lnTo>
                <a:lnTo>
                  <a:pt x="0" y="15465"/>
                </a:lnTo>
                <a:lnTo>
                  <a:pt x="1681" y="34004"/>
                </a:lnTo>
                <a:lnTo>
                  <a:pt x="3105" y="50529"/>
                </a:lnTo>
                <a:lnTo>
                  <a:pt x="6210" y="96015"/>
                </a:lnTo>
                <a:lnTo>
                  <a:pt x="6339" y="102114"/>
                </a:lnTo>
                <a:lnTo>
                  <a:pt x="6339" y="104543"/>
                </a:lnTo>
                <a:lnTo>
                  <a:pt x="6577" y="105924"/>
                </a:lnTo>
                <a:lnTo>
                  <a:pt x="7339" y="105924"/>
                </a:lnTo>
                <a:lnTo>
                  <a:pt x="8052" y="104829"/>
                </a:lnTo>
                <a:lnTo>
                  <a:pt x="9055" y="102876"/>
                </a:lnTo>
                <a:lnTo>
                  <a:pt x="10804" y="99066"/>
                </a:lnTo>
                <a:lnTo>
                  <a:pt x="11673" y="95256"/>
                </a:lnTo>
                <a:lnTo>
                  <a:pt x="11659" y="73211"/>
                </a:lnTo>
                <a:lnTo>
                  <a:pt x="11428" y="29437"/>
                </a:lnTo>
                <a:lnTo>
                  <a:pt x="10911" y="2285"/>
                </a:lnTo>
                <a:lnTo>
                  <a:pt x="10850" y="761"/>
                </a:lnTo>
                <a:close/>
              </a:path>
              <a:path w="12064" h="106045">
                <a:moveTo>
                  <a:pt x="10387" y="0"/>
                </a:moveTo>
                <a:lnTo>
                  <a:pt x="10088" y="761"/>
                </a:lnTo>
                <a:lnTo>
                  <a:pt x="10661" y="761"/>
                </a:lnTo>
                <a:lnTo>
                  <a:pt x="103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2392429" y="7537694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19" h="20320">
                <a:moveTo>
                  <a:pt x="5989" y="2285"/>
                </a:moveTo>
                <a:lnTo>
                  <a:pt x="3617" y="2285"/>
                </a:lnTo>
                <a:lnTo>
                  <a:pt x="2417" y="3047"/>
                </a:lnTo>
                <a:lnTo>
                  <a:pt x="1331" y="5333"/>
                </a:lnTo>
                <a:lnTo>
                  <a:pt x="463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22" y="19811"/>
                </a:lnTo>
                <a:lnTo>
                  <a:pt x="7559" y="19049"/>
                </a:lnTo>
                <a:lnTo>
                  <a:pt x="12572" y="19049"/>
                </a:lnTo>
                <a:lnTo>
                  <a:pt x="14096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1" y="12191"/>
                </a:lnTo>
                <a:lnTo>
                  <a:pt x="20391" y="11429"/>
                </a:lnTo>
                <a:lnTo>
                  <a:pt x="6525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65" y="6095"/>
                </a:lnTo>
                <a:lnTo>
                  <a:pt x="5654" y="5333"/>
                </a:lnTo>
                <a:lnTo>
                  <a:pt x="5903" y="4571"/>
                </a:lnTo>
                <a:lnTo>
                  <a:pt x="5989" y="3809"/>
                </a:lnTo>
                <a:lnTo>
                  <a:pt x="5989" y="2285"/>
                </a:lnTo>
                <a:close/>
              </a:path>
              <a:path w="33019" h="20320">
                <a:moveTo>
                  <a:pt x="12572" y="19049"/>
                </a:moveTo>
                <a:lnTo>
                  <a:pt x="7559" y="19049"/>
                </a:lnTo>
                <a:lnTo>
                  <a:pt x="11048" y="19811"/>
                </a:lnTo>
                <a:lnTo>
                  <a:pt x="12572" y="19049"/>
                </a:lnTo>
                <a:close/>
              </a:path>
              <a:path w="33019" h="20320">
                <a:moveTo>
                  <a:pt x="31943" y="14477"/>
                </a:moveTo>
                <a:lnTo>
                  <a:pt x="16703" y="14477"/>
                </a:lnTo>
                <a:lnTo>
                  <a:pt x="18336" y="18287"/>
                </a:lnTo>
                <a:lnTo>
                  <a:pt x="20622" y="19811"/>
                </a:lnTo>
                <a:lnTo>
                  <a:pt x="23478" y="19049"/>
                </a:lnTo>
                <a:lnTo>
                  <a:pt x="27431" y="19049"/>
                </a:lnTo>
                <a:lnTo>
                  <a:pt x="28574" y="18287"/>
                </a:lnTo>
                <a:lnTo>
                  <a:pt x="30336" y="16001"/>
                </a:lnTo>
                <a:lnTo>
                  <a:pt x="31943" y="14477"/>
                </a:lnTo>
                <a:close/>
              </a:path>
              <a:path w="33019" h="20320">
                <a:moveTo>
                  <a:pt x="27431" y="19049"/>
                </a:moveTo>
                <a:lnTo>
                  <a:pt x="23478" y="19049"/>
                </a:lnTo>
                <a:lnTo>
                  <a:pt x="26288" y="19811"/>
                </a:lnTo>
                <a:lnTo>
                  <a:pt x="27431" y="19049"/>
                </a:lnTo>
                <a:close/>
              </a:path>
              <a:path w="33019" h="20320">
                <a:moveTo>
                  <a:pt x="23515" y="11429"/>
                </a:moveTo>
                <a:lnTo>
                  <a:pt x="20811" y="12191"/>
                </a:lnTo>
                <a:lnTo>
                  <a:pt x="26145" y="12191"/>
                </a:lnTo>
                <a:lnTo>
                  <a:pt x="23515" y="11429"/>
                </a:lnTo>
                <a:close/>
              </a:path>
              <a:path w="33019" h="20320">
                <a:moveTo>
                  <a:pt x="30992" y="0"/>
                </a:moveTo>
                <a:lnTo>
                  <a:pt x="26907" y="3809"/>
                </a:lnTo>
                <a:lnTo>
                  <a:pt x="27288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45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92" y="2285"/>
                </a:lnTo>
                <a:lnTo>
                  <a:pt x="30992" y="0"/>
                </a:lnTo>
                <a:close/>
              </a:path>
              <a:path w="33019" h="20320">
                <a:moveTo>
                  <a:pt x="8894" y="10667"/>
                </a:moveTo>
                <a:lnTo>
                  <a:pt x="6525" y="11429"/>
                </a:lnTo>
                <a:lnTo>
                  <a:pt x="11286" y="11429"/>
                </a:lnTo>
                <a:lnTo>
                  <a:pt x="8894" y="10667"/>
                </a:lnTo>
                <a:close/>
              </a:path>
              <a:path w="33019" h="20320">
                <a:moveTo>
                  <a:pt x="18370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0" y="6095"/>
                </a:lnTo>
                <a:lnTo>
                  <a:pt x="14096" y="7619"/>
                </a:lnTo>
                <a:lnTo>
                  <a:pt x="13798" y="8381"/>
                </a:lnTo>
                <a:lnTo>
                  <a:pt x="12953" y="9905"/>
                </a:lnTo>
                <a:lnTo>
                  <a:pt x="11286" y="11429"/>
                </a:lnTo>
                <a:lnTo>
                  <a:pt x="20391" y="11429"/>
                </a:lnTo>
                <a:lnTo>
                  <a:pt x="19132" y="9143"/>
                </a:lnTo>
                <a:lnTo>
                  <a:pt x="18476" y="3809"/>
                </a:lnTo>
                <a:lnTo>
                  <a:pt x="18370" y="2285"/>
                </a:lnTo>
                <a:close/>
              </a:path>
              <a:path w="33019" h="20320">
                <a:moveTo>
                  <a:pt x="16952" y="1523"/>
                </a:moveTo>
                <a:lnTo>
                  <a:pt x="16084" y="2285"/>
                </a:lnTo>
                <a:lnTo>
                  <a:pt x="17906" y="2285"/>
                </a:lnTo>
                <a:lnTo>
                  <a:pt x="16952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2394716" y="7599415"/>
            <a:ext cx="60960" cy="108585"/>
          </a:xfrm>
          <a:custGeom>
            <a:avLst/>
            <a:gdLst/>
            <a:ahLst/>
            <a:cxnLst/>
            <a:rect l="l" t="t" r="r" b="b"/>
            <a:pathLst>
              <a:path w="60960" h="108584">
                <a:moveTo>
                  <a:pt x="36813" y="38868"/>
                </a:moveTo>
                <a:lnTo>
                  <a:pt x="36515" y="38868"/>
                </a:lnTo>
                <a:lnTo>
                  <a:pt x="36194" y="39630"/>
                </a:lnTo>
                <a:lnTo>
                  <a:pt x="35813" y="40392"/>
                </a:lnTo>
                <a:lnTo>
                  <a:pt x="30909" y="50298"/>
                </a:lnTo>
                <a:lnTo>
                  <a:pt x="38231" y="57918"/>
                </a:lnTo>
                <a:lnTo>
                  <a:pt x="41909" y="64014"/>
                </a:lnTo>
                <a:lnTo>
                  <a:pt x="14175" y="100021"/>
                </a:lnTo>
                <a:lnTo>
                  <a:pt x="999" y="104305"/>
                </a:lnTo>
                <a:lnTo>
                  <a:pt x="0" y="104875"/>
                </a:lnTo>
                <a:lnTo>
                  <a:pt x="0" y="106210"/>
                </a:lnTo>
                <a:lnTo>
                  <a:pt x="999" y="106686"/>
                </a:lnTo>
                <a:lnTo>
                  <a:pt x="8894" y="107829"/>
                </a:lnTo>
                <a:lnTo>
                  <a:pt x="16001" y="108210"/>
                </a:lnTo>
                <a:lnTo>
                  <a:pt x="27812" y="108210"/>
                </a:lnTo>
                <a:lnTo>
                  <a:pt x="32433" y="104162"/>
                </a:lnTo>
                <a:lnTo>
                  <a:pt x="41303" y="91060"/>
                </a:lnTo>
                <a:lnTo>
                  <a:pt x="46331" y="79145"/>
                </a:lnTo>
                <a:lnTo>
                  <a:pt x="48005" y="66824"/>
                </a:lnTo>
                <a:lnTo>
                  <a:pt x="48005" y="64014"/>
                </a:lnTo>
                <a:lnTo>
                  <a:pt x="60959" y="64014"/>
                </a:lnTo>
                <a:lnTo>
                  <a:pt x="60959" y="54108"/>
                </a:lnTo>
                <a:lnTo>
                  <a:pt x="53041" y="54108"/>
                </a:lnTo>
                <a:lnTo>
                  <a:pt x="49148" y="52584"/>
                </a:lnTo>
                <a:lnTo>
                  <a:pt x="45802" y="49536"/>
                </a:lnTo>
                <a:lnTo>
                  <a:pt x="44052" y="48012"/>
                </a:lnTo>
                <a:lnTo>
                  <a:pt x="41528" y="44964"/>
                </a:lnTo>
                <a:lnTo>
                  <a:pt x="38231" y="40392"/>
                </a:lnTo>
                <a:lnTo>
                  <a:pt x="37612" y="39630"/>
                </a:lnTo>
                <a:lnTo>
                  <a:pt x="37145" y="39630"/>
                </a:lnTo>
                <a:lnTo>
                  <a:pt x="36813" y="38868"/>
                </a:lnTo>
                <a:close/>
              </a:path>
              <a:path w="60960" h="108584">
                <a:moveTo>
                  <a:pt x="60959" y="64014"/>
                </a:moveTo>
                <a:lnTo>
                  <a:pt x="48005" y="64014"/>
                </a:lnTo>
                <a:lnTo>
                  <a:pt x="49959" y="64870"/>
                </a:lnTo>
                <a:lnTo>
                  <a:pt x="52815" y="65538"/>
                </a:lnTo>
                <a:lnTo>
                  <a:pt x="60959" y="65538"/>
                </a:lnTo>
                <a:lnTo>
                  <a:pt x="60959" y="64014"/>
                </a:lnTo>
                <a:close/>
              </a:path>
              <a:path w="60960" h="108584">
                <a:moveTo>
                  <a:pt x="60959" y="53346"/>
                </a:moveTo>
                <a:lnTo>
                  <a:pt x="57613" y="53346"/>
                </a:lnTo>
                <a:lnTo>
                  <a:pt x="53041" y="54108"/>
                </a:lnTo>
                <a:lnTo>
                  <a:pt x="60959" y="54108"/>
                </a:lnTo>
                <a:lnTo>
                  <a:pt x="60959" y="53346"/>
                </a:lnTo>
                <a:close/>
              </a:path>
              <a:path w="60960" h="108584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451104" y="7613894"/>
            <a:ext cx="100330" cy="81915"/>
          </a:xfrm>
          <a:custGeom>
            <a:avLst/>
            <a:gdLst/>
            <a:ahLst/>
            <a:cxnLst/>
            <a:rect l="l" t="t" r="r" b="b"/>
            <a:pathLst>
              <a:path w="100330" h="81915">
                <a:moveTo>
                  <a:pt x="89504" y="12191"/>
                </a:moveTo>
                <a:lnTo>
                  <a:pt x="26420" y="12191"/>
                </a:lnTo>
                <a:lnTo>
                  <a:pt x="27895" y="12953"/>
                </a:lnTo>
                <a:lnTo>
                  <a:pt x="32324" y="13715"/>
                </a:lnTo>
                <a:lnTo>
                  <a:pt x="39672" y="15239"/>
                </a:lnTo>
                <a:lnTo>
                  <a:pt x="49804" y="18287"/>
                </a:lnTo>
                <a:lnTo>
                  <a:pt x="56089" y="19818"/>
                </a:lnTo>
                <a:lnTo>
                  <a:pt x="53905" y="22323"/>
                </a:lnTo>
                <a:lnTo>
                  <a:pt x="42009" y="28841"/>
                </a:lnTo>
                <a:lnTo>
                  <a:pt x="32539" y="33920"/>
                </a:lnTo>
                <a:lnTo>
                  <a:pt x="20388" y="38080"/>
                </a:lnTo>
                <a:lnTo>
                  <a:pt x="8083" y="38868"/>
                </a:lnTo>
                <a:lnTo>
                  <a:pt x="0" y="38868"/>
                </a:lnTo>
                <a:lnTo>
                  <a:pt x="0" y="51060"/>
                </a:lnTo>
                <a:lnTo>
                  <a:pt x="14526" y="51060"/>
                </a:lnTo>
                <a:lnTo>
                  <a:pt x="21384" y="50298"/>
                </a:lnTo>
                <a:lnTo>
                  <a:pt x="28325" y="46488"/>
                </a:lnTo>
                <a:lnTo>
                  <a:pt x="32705" y="44964"/>
                </a:lnTo>
                <a:lnTo>
                  <a:pt x="38993" y="41916"/>
                </a:lnTo>
                <a:lnTo>
                  <a:pt x="47183" y="36582"/>
                </a:lnTo>
                <a:lnTo>
                  <a:pt x="55946" y="31248"/>
                </a:lnTo>
                <a:lnTo>
                  <a:pt x="62758" y="27438"/>
                </a:lnTo>
                <a:lnTo>
                  <a:pt x="67625" y="24390"/>
                </a:lnTo>
                <a:lnTo>
                  <a:pt x="73045" y="24390"/>
                </a:lnTo>
                <a:lnTo>
                  <a:pt x="73045" y="23628"/>
                </a:lnTo>
                <a:lnTo>
                  <a:pt x="74675" y="22866"/>
                </a:lnTo>
                <a:lnTo>
                  <a:pt x="78866" y="22104"/>
                </a:lnTo>
                <a:lnTo>
                  <a:pt x="85618" y="22104"/>
                </a:lnTo>
                <a:lnTo>
                  <a:pt x="89236" y="12953"/>
                </a:lnTo>
                <a:lnTo>
                  <a:pt x="89504" y="12191"/>
                </a:lnTo>
                <a:close/>
              </a:path>
              <a:path w="100330" h="81915">
                <a:moveTo>
                  <a:pt x="73045" y="24390"/>
                </a:moveTo>
                <a:lnTo>
                  <a:pt x="67625" y="24390"/>
                </a:lnTo>
                <a:lnTo>
                  <a:pt x="67757" y="26676"/>
                </a:lnTo>
                <a:lnTo>
                  <a:pt x="67817" y="28962"/>
                </a:lnTo>
                <a:lnTo>
                  <a:pt x="68219" y="35766"/>
                </a:lnTo>
                <a:lnTo>
                  <a:pt x="74650" y="47236"/>
                </a:lnTo>
                <a:lnTo>
                  <a:pt x="88904" y="51060"/>
                </a:lnTo>
                <a:lnTo>
                  <a:pt x="99821" y="51060"/>
                </a:lnTo>
                <a:lnTo>
                  <a:pt x="99821" y="39630"/>
                </a:lnTo>
                <a:lnTo>
                  <a:pt x="81722" y="39630"/>
                </a:lnTo>
                <a:lnTo>
                  <a:pt x="76901" y="37344"/>
                </a:lnTo>
                <a:lnTo>
                  <a:pt x="74724" y="34296"/>
                </a:lnTo>
                <a:lnTo>
                  <a:pt x="73615" y="32010"/>
                </a:lnTo>
                <a:lnTo>
                  <a:pt x="73045" y="28962"/>
                </a:lnTo>
                <a:lnTo>
                  <a:pt x="73045" y="24390"/>
                </a:lnTo>
                <a:close/>
              </a:path>
              <a:path w="100330" h="81915">
                <a:moveTo>
                  <a:pt x="99821" y="38868"/>
                </a:moveTo>
                <a:lnTo>
                  <a:pt x="89202" y="38868"/>
                </a:lnTo>
                <a:lnTo>
                  <a:pt x="81722" y="39630"/>
                </a:lnTo>
                <a:lnTo>
                  <a:pt x="99821" y="39630"/>
                </a:lnTo>
                <a:lnTo>
                  <a:pt x="99821" y="38868"/>
                </a:lnTo>
                <a:close/>
              </a:path>
              <a:path w="100330" h="81915">
                <a:moveTo>
                  <a:pt x="28763" y="0"/>
                </a:moveTo>
                <a:lnTo>
                  <a:pt x="10286" y="17525"/>
                </a:lnTo>
                <a:lnTo>
                  <a:pt x="10286" y="19056"/>
                </a:lnTo>
                <a:lnTo>
                  <a:pt x="12810" y="19056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7" y="12953"/>
                </a:lnTo>
                <a:lnTo>
                  <a:pt x="26420" y="12191"/>
                </a:lnTo>
                <a:lnTo>
                  <a:pt x="89504" y="12191"/>
                </a:lnTo>
                <a:lnTo>
                  <a:pt x="89772" y="11429"/>
                </a:lnTo>
                <a:lnTo>
                  <a:pt x="89915" y="10667"/>
                </a:lnTo>
                <a:lnTo>
                  <a:pt x="89474" y="10667"/>
                </a:lnTo>
                <a:lnTo>
                  <a:pt x="88611" y="9977"/>
                </a:lnTo>
                <a:lnTo>
                  <a:pt x="72146" y="9971"/>
                </a:lnTo>
                <a:lnTo>
                  <a:pt x="55625" y="7619"/>
                </a:lnTo>
                <a:lnTo>
                  <a:pt x="49088" y="5333"/>
                </a:lnTo>
                <a:lnTo>
                  <a:pt x="36134" y="1523"/>
                </a:lnTo>
                <a:lnTo>
                  <a:pt x="32003" y="761"/>
                </a:lnTo>
                <a:lnTo>
                  <a:pt x="28763" y="0"/>
                </a:lnTo>
                <a:close/>
              </a:path>
              <a:path w="100330" h="81915">
                <a:moveTo>
                  <a:pt x="88523" y="9905"/>
                </a:moveTo>
                <a:lnTo>
                  <a:pt x="85836" y="9977"/>
                </a:lnTo>
                <a:lnTo>
                  <a:pt x="88611" y="9977"/>
                </a:lnTo>
                <a:close/>
              </a:path>
              <a:path w="100330" h="81915">
                <a:moveTo>
                  <a:pt x="49469" y="64587"/>
                </a:moveTo>
                <a:lnTo>
                  <a:pt x="40706" y="73063"/>
                </a:lnTo>
                <a:lnTo>
                  <a:pt x="49469" y="81540"/>
                </a:lnTo>
                <a:lnTo>
                  <a:pt x="58232" y="73063"/>
                </a:lnTo>
                <a:lnTo>
                  <a:pt x="49469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547116" y="762379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62"/>
                </a:moveTo>
                <a:lnTo>
                  <a:pt x="0" y="28962"/>
                </a:lnTo>
                <a:lnTo>
                  <a:pt x="0" y="41154"/>
                </a:lnTo>
                <a:lnTo>
                  <a:pt x="9905" y="41154"/>
                </a:lnTo>
                <a:lnTo>
                  <a:pt x="13383" y="40392"/>
                </a:lnTo>
                <a:lnTo>
                  <a:pt x="16190" y="38106"/>
                </a:lnTo>
                <a:lnTo>
                  <a:pt x="17525" y="37344"/>
                </a:lnTo>
                <a:lnTo>
                  <a:pt x="19811" y="35058"/>
                </a:lnTo>
                <a:lnTo>
                  <a:pt x="24567" y="31561"/>
                </a:lnTo>
                <a:lnTo>
                  <a:pt x="57024" y="31561"/>
                </a:lnTo>
                <a:lnTo>
                  <a:pt x="57508" y="30486"/>
                </a:lnTo>
                <a:lnTo>
                  <a:pt x="46421" y="30486"/>
                </a:lnTo>
                <a:lnTo>
                  <a:pt x="44570" y="29724"/>
                </a:lnTo>
                <a:lnTo>
                  <a:pt x="12512" y="29724"/>
                </a:lnTo>
                <a:lnTo>
                  <a:pt x="7668" y="28962"/>
                </a:lnTo>
                <a:close/>
              </a:path>
              <a:path w="59055" h="41275">
                <a:moveTo>
                  <a:pt x="57024" y="31561"/>
                </a:moveTo>
                <a:lnTo>
                  <a:pt x="24567" y="31561"/>
                </a:lnTo>
                <a:lnTo>
                  <a:pt x="37690" y="38920"/>
                </a:lnTo>
                <a:lnTo>
                  <a:pt x="47518" y="41154"/>
                </a:lnTo>
                <a:lnTo>
                  <a:pt x="50672" y="41154"/>
                </a:lnTo>
                <a:lnTo>
                  <a:pt x="53577" y="38868"/>
                </a:lnTo>
                <a:lnTo>
                  <a:pt x="56138" y="33534"/>
                </a:lnTo>
                <a:lnTo>
                  <a:pt x="57024" y="31561"/>
                </a:lnTo>
                <a:close/>
              </a:path>
              <a:path w="59055" h="41275">
                <a:moveTo>
                  <a:pt x="49042" y="29724"/>
                </a:moveTo>
                <a:lnTo>
                  <a:pt x="46421" y="30486"/>
                </a:lnTo>
                <a:lnTo>
                  <a:pt x="50755" y="30486"/>
                </a:lnTo>
                <a:lnTo>
                  <a:pt x="49042" y="29724"/>
                </a:lnTo>
                <a:close/>
              </a:path>
              <a:path w="59055" h="41275">
                <a:moveTo>
                  <a:pt x="55796" y="11436"/>
                </a:moveTo>
                <a:lnTo>
                  <a:pt x="39325" y="11436"/>
                </a:lnTo>
                <a:lnTo>
                  <a:pt x="42479" y="12198"/>
                </a:lnTo>
                <a:lnTo>
                  <a:pt x="45387" y="13722"/>
                </a:lnTo>
                <a:lnTo>
                  <a:pt x="48054" y="17532"/>
                </a:lnTo>
                <a:lnTo>
                  <a:pt x="50423" y="21342"/>
                </a:lnTo>
                <a:lnTo>
                  <a:pt x="51566" y="24390"/>
                </a:lnTo>
                <a:lnTo>
                  <a:pt x="51566" y="28962"/>
                </a:lnTo>
                <a:lnTo>
                  <a:pt x="50755" y="30486"/>
                </a:lnTo>
                <a:lnTo>
                  <a:pt x="57508" y="30486"/>
                </a:lnTo>
                <a:lnTo>
                  <a:pt x="57851" y="29724"/>
                </a:lnTo>
                <a:lnTo>
                  <a:pt x="58481" y="25152"/>
                </a:lnTo>
                <a:lnTo>
                  <a:pt x="57994" y="19818"/>
                </a:lnTo>
                <a:lnTo>
                  <a:pt x="57662" y="16008"/>
                </a:lnTo>
                <a:lnTo>
                  <a:pt x="56281" y="12198"/>
                </a:lnTo>
                <a:lnTo>
                  <a:pt x="55796" y="11436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84"/>
                </a:lnTo>
                <a:lnTo>
                  <a:pt x="22229" y="19056"/>
                </a:lnTo>
                <a:lnTo>
                  <a:pt x="20430" y="22104"/>
                </a:lnTo>
                <a:lnTo>
                  <a:pt x="16763" y="26676"/>
                </a:lnTo>
                <a:lnTo>
                  <a:pt x="12512" y="29724"/>
                </a:lnTo>
                <a:lnTo>
                  <a:pt x="44570" y="29724"/>
                </a:lnTo>
                <a:lnTo>
                  <a:pt x="42720" y="28962"/>
                </a:lnTo>
                <a:lnTo>
                  <a:pt x="37907" y="26676"/>
                </a:lnTo>
                <a:lnTo>
                  <a:pt x="33146" y="25152"/>
                </a:lnTo>
                <a:lnTo>
                  <a:pt x="29800" y="22866"/>
                </a:lnTo>
                <a:lnTo>
                  <a:pt x="28001" y="21342"/>
                </a:lnTo>
                <a:lnTo>
                  <a:pt x="32384" y="15246"/>
                </a:lnTo>
                <a:lnTo>
                  <a:pt x="36134" y="12198"/>
                </a:lnTo>
                <a:lnTo>
                  <a:pt x="39325" y="11436"/>
                </a:lnTo>
                <a:lnTo>
                  <a:pt x="55796" y="11436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669260" y="7613881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1" y="27450"/>
                </a:moveTo>
                <a:lnTo>
                  <a:pt x="12586" y="27450"/>
                </a:lnTo>
                <a:lnTo>
                  <a:pt x="10681" y="28974"/>
                </a:lnTo>
                <a:lnTo>
                  <a:pt x="5565" y="36191"/>
                </a:lnTo>
                <a:lnTo>
                  <a:pt x="1275" y="47623"/>
                </a:lnTo>
                <a:lnTo>
                  <a:pt x="0" y="61303"/>
                </a:lnTo>
                <a:lnTo>
                  <a:pt x="4204" y="71831"/>
                </a:lnTo>
                <a:lnTo>
                  <a:pt x="15826" y="82430"/>
                </a:lnTo>
                <a:lnTo>
                  <a:pt x="26765" y="85068"/>
                </a:lnTo>
                <a:lnTo>
                  <a:pt x="44494" y="85610"/>
                </a:lnTo>
                <a:lnTo>
                  <a:pt x="57106" y="83594"/>
                </a:lnTo>
                <a:lnTo>
                  <a:pt x="68593" y="80028"/>
                </a:lnTo>
                <a:lnTo>
                  <a:pt x="76926" y="76742"/>
                </a:lnTo>
                <a:lnTo>
                  <a:pt x="81104" y="73932"/>
                </a:lnTo>
                <a:lnTo>
                  <a:pt x="25003" y="73932"/>
                </a:lnTo>
                <a:lnTo>
                  <a:pt x="17731" y="71265"/>
                </a:lnTo>
                <a:lnTo>
                  <a:pt x="12778" y="65931"/>
                </a:lnTo>
                <a:lnTo>
                  <a:pt x="9193" y="61977"/>
                </a:lnTo>
                <a:lnTo>
                  <a:pt x="7395" y="57549"/>
                </a:lnTo>
                <a:lnTo>
                  <a:pt x="7395" y="46500"/>
                </a:lnTo>
                <a:lnTo>
                  <a:pt x="9300" y="38880"/>
                </a:lnTo>
                <a:lnTo>
                  <a:pt x="13110" y="31260"/>
                </a:lnTo>
                <a:lnTo>
                  <a:pt x="13680" y="30498"/>
                </a:lnTo>
                <a:lnTo>
                  <a:pt x="13893" y="29153"/>
                </a:lnTo>
                <a:lnTo>
                  <a:pt x="13921" y="27450"/>
                </a:lnTo>
                <a:close/>
              </a:path>
              <a:path w="99060" h="85725">
                <a:moveTo>
                  <a:pt x="78431" y="0"/>
                </a:moveTo>
                <a:lnTo>
                  <a:pt x="68376" y="5266"/>
                </a:lnTo>
                <a:lnTo>
                  <a:pt x="57230" y="16706"/>
                </a:lnTo>
                <a:lnTo>
                  <a:pt x="50149" y="29153"/>
                </a:lnTo>
                <a:lnTo>
                  <a:pt x="47781" y="39642"/>
                </a:lnTo>
                <a:lnTo>
                  <a:pt x="47781" y="43452"/>
                </a:lnTo>
                <a:lnTo>
                  <a:pt x="49113" y="45738"/>
                </a:lnTo>
                <a:lnTo>
                  <a:pt x="51722" y="47262"/>
                </a:lnTo>
                <a:lnTo>
                  <a:pt x="53578" y="48786"/>
                </a:lnTo>
                <a:lnTo>
                  <a:pt x="57056" y="49548"/>
                </a:lnTo>
                <a:lnTo>
                  <a:pt x="62152" y="50310"/>
                </a:lnTo>
                <a:lnTo>
                  <a:pt x="75975" y="52977"/>
                </a:lnTo>
                <a:lnTo>
                  <a:pt x="82833" y="55357"/>
                </a:lnTo>
                <a:lnTo>
                  <a:pt x="82779" y="58307"/>
                </a:lnTo>
                <a:lnTo>
                  <a:pt x="76779" y="65400"/>
                </a:lnTo>
                <a:lnTo>
                  <a:pt x="59839" y="71138"/>
                </a:lnTo>
                <a:lnTo>
                  <a:pt x="46993" y="73233"/>
                </a:lnTo>
                <a:lnTo>
                  <a:pt x="34720" y="73932"/>
                </a:lnTo>
                <a:lnTo>
                  <a:pt x="81104" y="73932"/>
                </a:lnTo>
                <a:lnTo>
                  <a:pt x="82309" y="73121"/>
                </a:lnTo>
                <a:lnTo>
                  <a:pt x="84787" y="69122"/>
                </a:lnTo>
                <a:lnTo>
                  <a:pt x="88597" y="63120"/>
                </a:lnTo>
                <a:lnTo>
                  <a:pt x="90453" y="57216"/>
                </a:lnTo>
                <a:lnTo>
                  <a:pt x="90453" y="50310"/>
                </a:lnTo>
                <a:lnTo>
                  <a:pt x="90261" y="48786"/>
                </a:lnTo>
                <a:lnTo>
                  <a:pt x="89822" y="48786"/>
                </a:lnTo>
                <a:lnTo>
                  <a:pt x="87975" y="44976"/>
                </a:lnTo>
                <a:lnTo>
                  <a:pt x="81547" y="42690"/>
                </a:lnTo>
                <a:lnTo>
                  <a:pt x="70498" y="40404"/>
                </a:lnTo>
                <a:lnTo>
                  <a:pt x="60436" y="38880"/>
                </a:lnTo>
                <a:lnTo>
                  <a:pt x="55401" y="35832"/>
                </a:lnTo>
                <a:lnTo>
                  <a:pt x="55401" y="29736"/>
                </a:lnTo>
                <a:lnTo>
                  <a:pt x="57925" y="25926"/>
                </a:lnTo>
                <a:lnTo>
                  <a:pt x="62960" y="20592"/>
                </a:lnTo>
                <a:lnTo>
                  <a:pt x="69056" y="14490"/>
                </a:lnTo>
                <a:lnTo>
                  <a:pt x="75676" y="12204"/>
                </a:lnTo>
                <a:lnTo>
                  <a:pt x="82833" y="11442"/>
                </a:lnTo>
                <a:lnTo>
                  <a:pt x="97900" y="11442"/>
                </a:lnTo>
                <a:lnTo>
                  <a:pt x="96168" y="3822"/>
                </a:lnTo>
                <a:lnTo>
                  <a:pt x="90916" y="12"/>
                </a:lnTo>
                <a:lnTo>
                  <a:pt x="78431" y="0"/>
                </a:lnTo>
                <a:close/>
              </a:path>
              <a:path w="99060" h="85725">
                <a:moveTo>
                  <a:pt x="97900" y="11442"/>
                </a:moveTo>
                <a:lnTo>
                  <a:pt x="82833" y="11442"/>
                </a:lnTo>
                <a:lnTo>
                  <a:pt x="88024" y="12204"/>
                </a:lnTo>
                <a:lnTo>
                  <a:pt x="92251" y="12966"/>
                </a:lnTo>
                <a:lnTo>
                  <a:pt x="95595" y="14490"/>
                </a:lnTo>
                <a:lnTo>
                  <a:pt x="97204" y="15252"/>
                </a:lnTo>
                <a:lnTo>
                  <a:pt x="98585" y="15252"/>
                </a:lnTo>
                <a:lnTo>
                  <a:pt x="98536" y="13728"/>
                </a:lnTo>
                <a:lnTo>
                  <a:pt x="98073" y="12204"/>
                </a:lnTo>
                <a:lnTo>
                  <a:pt x="97900" y="114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2781465" y="756360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72"/>
                </a:lnTo>
                <a:lnTo>
                  <a:pt x="1809" y="80016"/>
                </a:lnTo>
                <a:lnTo>
                  <a:pt x="2870" y="86874"/>
                </a:lnTo>
                <a:lnTo>
                  <a:pt x="5049" y="91446"/>
                </a:lnTo>
                <a:lnTo>
                  <a:pt x="8204" y="98304"/>
                </a:lnTo>
                <a:lnTo>
                  <a:pt x="13812" y="101352"/>
                </a:lnTo>
                <a:lnTo>
                  <a:pt x="29302" y="101352"/>
                </a:lnTo>
                <a:lnTo>
                  <a:pt x="29302" y="89922"/>
                </a:lnTo>
                <a:lnTo>
                  <a:pt x="14681" y="89922"/>
                </a:lnTo>
                <a:lnTo>
                  <a:pt x="10252" y="85350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60"/>
                </a:moveTo>
                <a:lnTo>
                  <a:pt x="23481" y="89160"/>
                </a:lnTo>
                <a:lnTo>
                  <a:pt x="14681" y="89922"/>
                </a:lnTo>
                <a:lnTo>
                  <a:pt x="29302" y="89922"/>
                </a:lnTo>
                <a:lnTo>
                  <a:pt x="29302" y="89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806957" y="7603987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33" y="48774"/>
                </a:moveTo>
                <a:lnTo>
                  <a:pt x="0" y="48774"/>
                </a:lnTo>
                <a:lnTo>
                  <a:pt x="0" y="60966"/>
                </a:lnTo>
                <a:lnTo>
                  <a:pt x="7413" y="60936"/>
                </a:lnTo>
                <a:lnTo>
                  <a:pt x="19095" y="58788"/>
                </a:lnTo>
                <a:lnTo>
                  <a:pt x="31705" y="52584"/>
                </a:lnTo>
                <a:lnTo>
                  <a:pt x="66044" y="52584"/>
                </a:lnTo>
                <a:lnTo>
                  <a:pt x="67860" y="49536"/>
                </a:lnTo>
                <a:lnTo>
                  <a:pt x="11097" y="49536"/>
                </a:lnTo>
                <a:lnTo>
                  <a:pt x="6333" y="48774"/>
                </a:lnTo>
                <a:close/>
              </a:path>
              <a:path w="70485" h="60959">
                <a:moveTo>
                  <a:pt x="66044" y="52584"/>
                </a:moveTo>
                <a:lnTo>
                  <a:pt x="31705" y="52584"/>
                </a:lnTo>
                <a:lnTo>
                  <a:pt x="43708" y="57918"/>
                </a:lnTo>
                <a:lnTo>
                  <a:pt x="51434" y="60252"/>
                </a:lnTo>
                <a:lnTo>
                  <a:pt x="54757" y="60204"/>
                </a:lnTo>
                <a:lnTo>
                  <a:pt x="59182" y="60204"/>
                </a:lnTo>
                <a:lnTo>
                  <a:pt x="62864" y="57918"/>
                </a:lnTo>
                <a:lnTo>
                  <a:pt x="66044" y="52584"/>
                </a:lnTo>
                <a:close/>
              </a:path>
              <a:path w="70485" h="60959">
                <a:moveTo>
                  <a:pt x="59182" y="60204"/>
                </a:moveTo>
                <a:lnTo>
                  <a:pt x="54757" y="60204"/>
                </a:lnTo>
                <a:lnTo>
                  <a:pt x="59103" y="60252"/>
                </a:lnTo>
                <a:close/>
              </a:path>
              <a:path w="70485" h="60959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198" y="13980"/>
                </a:lnTo>
                <a:lnTo>
                  <a:pt x="15700" y="24523"/>
                </a:lnTo>
                <a:lnTo>
                  <a:pt x="12191" y="35058"/>
                </a:lnTo>
                <a:lnTo>
                  <a:pt x="12191" y="40392"/>
                </a:lnTo>
                <a:lnTo>
                  <a:pt x="14526" y="44202"/>
                </a:lnTo>
                <a:lnTo>
                  <a:pt x="19132" y="47250"/>
                </a:lnTo>
                <a:lnTo>
                  <a:pt x="15371" y="48774"/>
                </a:lnTo>
                <a:lnTo>
                  <a:pt x="11097" y="49536"/>
                </a:lnTo>
                <a:lnTo>
                  <a:pt x="54946" y="49536"/>
                </a:lnTo>
                <a:lnTo>
                  <a:pt x="49280" y="48012"/>
                </a:lnTo>
                <a:lnTo>
                  <a:pt x="40623" y="44964"/>
                </a:lnTo>
                <a:lnTo>
                  <a:pt x="44662" y="41154"/>
                </a:lnTo>
                <a:lnTo>
                  <a:pt x="31622" y="41154"/>
                </a:lnTo>
                <a:lnTo>
                  <a:pt x="23753" y="38868"/>
                </a:lnTo>
                <a:lnTo>
                  <a:pt x="19811" y="35058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6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59">
                <a:moveTo>
                  <a:pt x="57579" y="48774"/>
                </a:moveTo>
                <a:lnTo>
                  <a:pt x="54946" y="49536"/>
                </a:lnTo>
                <a:lnTo>
                  <a:pt x="61853" y="49536"/>
                </a:lnTo>
                <a:lnTo>
                  <a:pt x="57579" y="48774"/>
                </a:lnTo>
                <a:close/>
              </a:path>
              <a:path w="70485" h="60959">
                <a:moveTo>
                  <a:pt x="63442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62"/>
                </a:lnTo>
                <a:lnTo>
                  <a:pt x="57470" y="32772"/>
                </a:lnTo>
                <a:lnTo>
                  <a:pt x="61853" y="37344"/>
                </a:lnTo>
                <a:lnTo>
                  <a:pt x="64007" y="41154"/>
                </a:lnTo>
                <a:lnTo>
                  <a:pt x="64007" y="47250"/>
                </a:lnTo>
                <a:lnTo>
                  <a:pt x="61853" y="49536"/>
                </a:lnTo>
                <a:lnTo>
                  <a:pt x="67860" y="49536"/>
                </a:lnTo>
                <a:lnTo>
                  <a:pt x="68768" y="48012"/>
                </a:lnTo>
                <a:lnTo>
                  <a:pt x="70103" y="44202"/>
                </a:lnTo>
                <a:lnTo>
                  <a:pt x="70103" y="39630"/>
                </a:lnTo>
                <a:lnTo>
                  <a:pt x="69313" y="34899"/>
                </a:lnTo>
                <a:lnTo>
                  <a:pt x="63456" y="25158"/>
                </a:lnTo>
                <a:close/>
              </a:path>
              <a:path w="70485" h="60959">
                <a:moveTo>
                  <a:pt x="56866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34"/>
                </a:lnTo>
                <a:lnTo>
                  <a:pt x="40766" y="35058"/>
                </a:lnTo>
                <a:lnTo>
                  <a:pt x="38374" y="37344"/>
                </a:lnTo>
                <a:lnTo>
                  <a:pt x="36383" y="39630"/>
                </a:lnTo>
                <a:lnTo>
                  <a:pt x="34097" y="40392"/>
                </a:lnTo>
                <a:lnTo>
                  <a:pt x="31622" y="41154"/>
                </a:lnTo>
                <a:lnTo>
                  <a:pt x="44662" y="41154"/>
                </a:lnTo>
                <a:lnTo>
                  <a:pt x="45470" y="40392"/>
                </a:lnTo>
                <a:lnTo>
                  <a:pt x="47862" y="34296"/>
                </a:lnTo>
                <a:lnTo>
                  <a:pt x="47862" y="25145"/>
                </a:lnTo>
                <a:lnTo>
                  <a:pt x="63442" y="25145"/>
                </a:lnTo>
                <a:lnTo>
                  <a:pt x="56866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2942594" y="759865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36"/>
                </a:moveTo>
                <a:lnTo>
                  <a:pt x="35289" y="49536"/>
                </a:lnTo>
                <a:lnTo>
                  <a:pt x="37767" y="60966"/>
                </a:lnTo>
                <a:lnTo>
                  <a:pt x="43622" y="66300"/>
                </a:lnTo>
                <a:lnTo>
                  <a:pt x="60853" y="66300"/>
                </a:lnTo>
                <a:lnTo>
                  <a:pt x="60853" y="54870"/>
                </a:lnTo>
                <a:lnTo>
                  <a:pt x="49469" y="54870"/>
                </a:lnTo>
                <a:lnTo>
                  <a:pt x="46613" y="52584"/>
                </a:lnTo>
                <a:lnTo>
                  <a:pt x="45038" y="49536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8"/>
                </a:lnTo>
                <a:lnTo>
                  <a:pt x="0" y="41154"/>
                </a:lnTo>
                <a:lnTo>
                  <a:pt x="0" y="51822"/>
                </a:lnTo>
                <a:lnTo>
                  <a:pt x="2334" y="54108"/>
                </a:lnTo>
                <a:lnTo>
                  <a:pt x="6906" y="55632"/>
                </a:lnTo>
                <a:lnTo>
                  <a:pt x="13609" y="57156"/>
                </a:lnTo>
                <a:lnTo>
                  <a:pt x="16952" y="56394"/>
                </a:lnTo>
                <a:lnTo>
                  <a:pt x="28024" y="56394"/>
                </a:lnTo>
                <a:lnTo>
                  <a:pt x="30230" y="54108"/>
                </a:lnTo>
                <a:lnTo>
                  <a:pt x="35289" y="49536"/>
                </a:lnTo>
                <a:lnTo>
                  <a:pt x="45038" y="49536"/>
                </a:lnTo>
                <a:lnTo>
                  <a:pt x="44016" y="47556"/>
                </a:lnTo>
                <a:lnTo>
                  <a:pt x="43540" y="45726"/>
                </a:lnTo>
                <a:lnTo>
                  <a:pt x="21524" y="45726"/>
                </a:lnTo>
                <a:lnTo>
                  <a:pt x="18287" y="44964"/>
                </a:lnTo>
                <a:lnTo>
                  <a:pt x="14609" y="44202"/>
                </a:lnTo>
                <a:lnTo>
                  <a:pt x="9418" y="43440"/>
                </a:lnTo>
                <a:lnTo>
                  <a:pt x="6797" y="42678"/>
                </a:lnTo>
                <a:lnTo>
                  <a:pt x="6797" y="38868"/>
                </a:lnTo>
                <a:lnTo>
                  <a:pt x="10226" y="35820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0" y="27431"/>
                </a:lnTo>
                <a:lnTo>
                  <a:pt x="37316" y="18022"/>
                </a:lnTo>
                <a:lnTo>
                  <a:pt x="34655" y="5235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94"/>
                </a:moveTo>
                <a:lnTo>
                  <a:pt x="26477" y="56394"/>
                </a:lnTo>
                <a:lnTo>
                  <a:pt x="27288" y="57156"/>
                </a:lnTo>
                <a:lnTo>
                  <a:pt x="28024" y="56394"/>
                </a:lnTo>
                <a:close/>
              </a:path>
              <a:path w="60960" h="66675">
                <a:moveTo>
                  <a:pt x="60853" y="54108"/>
                </a:moveTo>
                <a:lnTo>
                  <a:pt x="53339" y="54108"/>
                </a:lnTo>
                <a:lnTo>
                  <a:pt x="49469" y="54870"/>
                </a:lnTo>
                <a:lnTo>
                  <a:pt x="60853" y="54870"/>
                </a:lnTo>
                <a:lnTo>
                  <a:pt x="60853" y="54108"/>
                </a:lnTo>
                <a:close/>
              </a:path>
              <a:path w="60960" h="66675">
                <a:moveTo>
                  <a:pt x="24277" y="44964"/>
                </a:moveTo>
                <a:lnTo>
                  <a:pt x="21524" y="45726"/>
                </a:lnTo>
                <a:lnTo>
                  <a:pt x="27812" y="45726"/>
                </a:lnTo>
                <a:lnTo>
                  <a:pt x="24277" y="44964"/>
                </a:lnTo>
                <a:close/>
              </a:path>
              <a:path w="60960" h="66675">
                <a:moveTo>
                  <a:pt x="39320" y="27431"/>
                </a:moveTo>
                <a:lnTo>
                  <a:pt x="29849" y="27431"/>
                </a:lnTo>
                <a:lnTo>
                  <a:pt x="33421" y="44964"/>
                </a:lnTo>
                <a:lnTo>
                  <a:pt x="30860" y="44964"/>
                </a:lnTo>
                <a:lnTo>
                  <a:pt x="27812" y="45726"/>
                </a:lnTo>
                <a:lnTo>
                  <a:pt x="43540" y="45726"/>
                </a:lnTo>
                <a:lnTo>
                  <a:pt x="41748" y="38833"/>
                </a:lnTo>
                <a:lnTo>
                  <a:pt x="39320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004316" y="7537694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19" h="20320">
                <a:moveTo>
                  <a:pt x="5989" y="2285"/>
                </a:moveTo>
                <a:lnTo>
                  <a:pt x="3617" y="2285"/>
                </a:lnTo>
                <a:lnTo>
                  <a:pt x="2417" y="3047"/>
                </a:lnTo>
                <a:lnTo>
                  <a:pt x="1331" y="5333"/>
                </a:lnTo>
                <a:lnTo>
                  <a:pt x="463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22" y="19811"/>
                </a:lnTo>
                <a:lnTo>
                  <a:pt x="7559" y="19049"/>
                </a:lnTo>
                <a:lnTo>
                  <a:pt x="12572" y="19049"/>
                </a:lnTo>
                <a:lnTo>
                  <a:pt x="14096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1" y="12191"/>
                </a:lnTo>
                <a:lnTo>
                  <a:pt x="20391" y="11429"/>
                </a:lnTo>
                <a:lnTo>
                  <a:pt x="6525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65" y="6095"/>
                </a:lnTo>
                <a:lnTo>
                  <a:pt x="5654" y="5333"/>
                </a:lnTo>
                <a:lnTo>
                  <a:pt x="5903" y="4571"/>
                </a:lnTo>
                <a:lnTo>
                  <a:pt x="5989" y="3809"/>
                </a:lnTo>
                <a:lnTo>
                  <a:pt x="5989" y="2285"/>
                </a:lnTo>
                <a:close/>
              </a:path>
              <a:path w="33019" h="20320">
                <a:moveTo>
                  <a:pt x="12572" y="19049"/>
                </a:moveTo>
                <a:lnTo>
                  <a:pt x="7559" y="19049"/>
                </a:lnTo>
                <a:lnTo>
                  <a:pt x="11048" y="19811"/>
                </a:lnTo>
                <a:lnTo>
                  <a:pt x="12572" y="19049"/>
                </a:lnTo>
                <a:close/>
              </a:path>
              <a:path w="33019" h="20320">
                <a:moveTo>
                  <a:pt x="31943" y="14477"/>
                </a:moveTo>
                <a:lnTo>
                  <a:pt x="16703" y="14477"/>
                </a:lnTo>
                <a:lnTo>
                  <a:pt x="18336" y="18287"/>
                </a:lnTo>
                <a:lnTo>
                  <a:pt x="20622" y="19811"/>
                </a:lnTo>
                <a:lnTo>
                  <a:pt x="23478" y="19049"/>
                </a:lnTo>
                <a:lnTo>
                  <a:pt x="27431" y="19049"/>
                </a:lnTo>
                <a:lnTo>
                  <a:pt x="28574" y="18287"/>
                </a:lnTo>
                <a:lnTo>
                  <a:pt x="30336" y="16001"/>
                </a:lnTo>
                <a:lnTo>
                  <a:pt x="31943" y="14477"/>
                </a:lnTo>
                <a:close/>
              </a:path>
              <a:path w="33019" h="20320">
                <a:moveTo>
                  <a:pt x="27431" y="19049"/>
                </a:moveTo>
                <a:lnTo>
                  <a:pt x="23478" y="19049"/>
                </a:lnTo>
                <a:lnTo>
                  <a:pt x="26288" y="19811"/>
                </a:lnTo>
                <a:lnTo>
                  <a:pt x="27431" y="19049"/>
                </a:lnTo>
                <a:close/>
              </a:path>
              <a:path w="33019" h="20320">
                <a:moveTo>
                  <a:pt x="23515" y="11429"/>
                </a:moveTo>
                <a:lnTo>
                  <a:pt x="20811" y="12191"/>
                </a:lnTo>
                <a:lnTo>
                  <a:pt x="26145" y="12191"/>
                </a:lnTo>
                <a:lnTo>
                  <a:pt x="23515" y="11429"/>
                </a:lnTo>
                <a:close/>
              </a:path>
              <a:path w="33019" h="20320">
                <a:moveTo>
                  <a:pt x="30992" y="0"/>
                </a:moveTo>
                <a:lnTo>
                  <a:pt x="26907" y="3809"/>
                </a:lnTo>
                <a:lnTo>
                  <a:pt x="27288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45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92" y="2285"/>
                </a:lnTo>
                <a:lnTo>
                  <a:pt x="30992" y="0"/>
                </a:lnTo>
                <a:close/>
              </a:path>
              <a:path w="33019" h="20320">
                <a:moveTo>
                  <a:pt x="8894" y="10667"/>
                </a:moveTo>
                <a:lnTo>
                  <a:pt x="6525" y="11429"/>
                </a:lnTo>
                <a:lnTo>
                  <a:pt x="11286" y="11429"/>
                </a:lnTo>
                <a:lnTo>
                  <a:pt x="8894" y="10667"/>
                </a:lnTo>
                <a:close/>
              </a:path>
              <a:path w="33019" h="20320">
                <a:moveTo>
                  <a:pt x="18370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0" y="6095"/>
                </a:lnTo>
                <a:lnTo>
                  <a:pt x="14096" y="7619"/>
                </a:lnTo>
                <a:lnTo>
                  <a:pt x="13798" y="8381"/>
                </a:lnTo>
                <a:lnTo>
                  <a:pt x="12953" y="9905"/>
                </a:lnTo>
                <a:lnTo>
                  <a:pt x="11286" y="11429"/>
                </a:lnTo>
                <a:lnTo>
                  <a:pt x="20391" y="11429"/>
                </a:lnTo>
                <a:lnTo>
                  <a:pt x="19132" y="9143"/>
                </a:lnTo>
                <a:lnTo>
                  <a:pt x="18476" y="3809"/>
                </a:lnTo>
                <a:lnTo>
                  <a:pt x="18370" y="2285"/>
                </a:lnTo>
                <a:close/>
              </a:path>
              <a:path w="33019" h="20320">
                <a:moveTo>
                  <a:pt x="16952" y="1523"/>
                </a:moveTo>
                <a:lnTo>
                  <a:pt x="16084" y="2285"/>
                </a:lnTo>
                <a:lnTo>
                  <a:pt x="17906" y="2285"/>
                </a:lnTo>
                <a:lnTo>
                  <a:pt x="16952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2998982" y="7566534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64" y="86227"/>
                </a:moveTo>
                <a:lnTo>
                  <a:pt x="0" y="86227"/>
                </a:lnTo>
                <a:lnTo>
                  <a:pt x="0" y="98419"/>
                </a:lnTo>
                <a:lnTo>
                  <a:pt x="13917" y="98398"/>
                </a:lnTo>
                <a:lnTo>
                  <a:pt x="29450" y="95297"/>
                </a:lnTo>
                <a:lnTo>
                  <a:pt x="38466" y="86989"/>
                </a:lnTo>
                <a:lnTo>
                  <a:pt x="28276" y="86989"/>
                </a:lnTo>
                <a:lnTo>
                  <a:pt x="13764" y="86227"/>
                </a:lnTo>
                <a:close/>
              </a:path>
              <a:path w="78739" h="98425">
                <a:moveTo>
                  <a:pt x="52482" y="73273"/>
                </a:moveTo>
                <a:lnTo>
                  <a:pt x="41196" y="73273"/>
                </a:lnTo>
                <a:lnTo>
                  <a:pt x="46719" y="80893"/>
                </a:lnTo>
                <a:lnTo>
                  <a:pt x="50907" y="86989"/>
                </a:lnTo>
                <a:lnTo>
                  <a:pt x="53772" y="89275"/>
                </a:lnTo>
                <a:lnTo>
                  <a:pt x="59685" y="96133"/>
                </a:lnTo>
                <a:lnTo>
                  <a:pt x="65385" y="98419"/>
                </a:lnTo>
                <a:lnTo>
                  <a:pt x="78674" y="98419"/>
                </a:lnTo>
                <a:lnTo>
                  <a:pt x="78674" y="86989"/>
                </a:lnTo>
                <a:lnTo>
                  <a:pt x="69622" y="86989"/>
                </a:lnTo>
                <a:lnTo>
                  <a:pt x="66056" y="86227"/>
                </a:lnTo>
                <a:lnTo>
                  <a:pt x="63556" y="84703"/>
                </a:lnTo>
                <a:lnTo>
                  <a:pt x="60326" y="82417"/>
                </a:lnTo>
                <a:lnTo>
                  <a:pt x="56211" y="77845"/>
                </a:lnTo>
                <a:lnTo>
                  <a:pt x="52482" y="73273"/>
                </a:lnTo>
                <a:close/>
              </a:path>
              <a:path w="78739" h="98425">
                <a:moveTo>
                  <a:pt x="67536" y="0"/>
                </a:moveTo>
                <a:lnTo>
                  <a:pt x="56194" y="3433"/>
                </a:lnTo>
                <a:lnTo>
                  <a:pt x="44056" y="7581"/>
                </a:lnTo>
                <a:lnTo>
                  <a:pt x="31135" y="12307"/>
                </a:lnTo>
                <a:lnTo>
                  <a:pt x="17525" y="16879"/>
                </a:lnTo>
                <a:lnTo>
                  <a:pt x="10475" y="19927"/>
                </a:lnTo>
                <a:lnTo>
                  <a:pt x="9954" y="20689"/>
                </a:lnTo>
                <a:lnTo>
                  <a:pt x="7559" y="23737"/>
                </a:lnTo>
                <a:lnTo>
                  <a:pt x="6333" y="29071"/>
                </a:lnTo>
                <a:lnTo>
                  <a:pt x="6333" y="36691"/>
                </a:lnTo>
                <a:lnTo>
                  <a:pt x="8845" y="39739"/>
                </a:lnTo>
                <a:lnTo>
                  <a:pt x="13904" y="44311"/>
                </a:lnTo>
                <a:lnTo>
                  <a:pt x="24704" y="54979"/>
                </a:lnTo>
                <a:lnTo>
                  <a:pt x="27944" y="58789"/>
                </a:lnTo>
                <a:lnTo>
                  <a:pt x="33003" y="64885"/>
                </a:lnTo>
                <a:lnTo>
                  <a:pt x="35515" y="70225"/>
                </a:lnTo>
                <a:lnTo>
                  <a:pt x="35515" y="82417"/>
                </a:lnTo>
                <a:lnTo>
                  <a:pt x="28276" y="86989"/>
                </a:lnTo>
                <a:lnTo>
                  <a:pt x="38466" y="86989"/>
                </a:lnTo>
                <a:lnTo>
                  <a:pt x="41196" y="73273"/>
                </a:lnTo>
                <a:lnTo>
                  <a:pt x="52482" y="73273"/>
                </a:lnTo>
                <a:lnTo>
                  <a:pt x="24351" y="35376"/>
                </a:lnTo>
                <a:lnTo>
                  <a:pt x="20306" y="26921"/>
                </a:lnTo>
                <a:lnTo>
                  <a:pt x="67305" y="10783"/>
                </a:lnTo>
                <a:lnTo>
                  <a:pt x="69043" y="4687"/>
                </a:lnTo>
                <a:lnTo>
                  <a:pt x="69927" y="877"/>
                </a:lnTo>
                <a:lnTo>
                  <a:pt x="67536" y="0"/>
                </a:lnTo>
                <a:close/>
              </a:path>
              <a:path w="78739" h="98425">
                <a:moveTo>
                  <a:pt x="78674" y="86227"/>
                </a:moveTo>
                <a:lnTo>
                  <a:pt x="74285" y="86227"/>
                </a:lnTo>
                <a:lnTo>
                  <a:pt x="69622" y="86989"/>
                </a:lnTo>
                <a:lnTo>
                  <a:pt x="78674" y="86989"/>
                </a:lnTo>
                <a:lnTo>
                  <a:pt x="78674" y="862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073664" y="7587985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70">
                <a:moveTo>
                  <a:pt x="7376" y="64776"/>
                </a:moveTo>
                <a:lnTo>
                  <a:pt x="0" y="64776"/>
                </a:lnTo>
                <a:lnTo>
                  <a:pt x="0" y="76968"/>
                </a:lnTo>
                <a:lnTo>
                  <a:pt x="15361" y="76418"/>
                </a:lnTo>
                <a:lnTo>
                  <a:pt x="26700" y="69861"/>
                </a:lnTo>
                <a:lnTo>
                  <a:pt x="27848" y="65538"/>
                </a:lnTo>
                <a:lnTo>
                  <a:pt x="18227" y="65538"/>
                </a:lnTo>
                <a:lnTo>
                  <a:pt x="7376" y="64776"/>
                </a:lnTo>
                <a:close/>
              </a:path>
              <a:path w="39369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26"/>
                </a:lnTo>
                <a:lnTo>
                  <a:pt x="21153" y="51822"/>
                </a:lnTo>
                <a:lnTo>
                  <a:pt x="23621" y="56394"/>
                </a:lnTo>
                <a:lnTo>
                  <a:pt x="23621" y="63252"/>
                </a:lnTo>
                <a:lnTo>
                  <a:pt x="18227" y="65538"/>
                </a:lnTo>
                <a:lnTo>
                  <a:pt x="27848" y="65538"/>
                </a:lnTo>
                <a:lnTo>
                  <a:pt x="30479" y="55632"/>
                </a:lnTo>
                <a:lnTo>
                  <a:pt x="30479" y="48774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69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69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170438" y="7624561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4">
                <a:moveTo>
                  <a:pt x="48446" y="39630"/>
                </a:moveTo>
                <a:lnTo>
                  <a:pt x="42671" y="39630"/>
                </a:lnTo>
                <a:lnTo>
                  <a:pt x="42671" y="46344"/>
                </a:lnTo>
                <a:lnTo>
                  <a:pt x="41026" y="50203"/>
                </a:lnTo>
                <a:lnTo>
                  <a:pt x="37703" y="54775"/>
                </a:lnTo>
                <a:lnTo>
                  <a:pt x="35143" y="58491"/>
                </a:lnTo>
                <a:lnTo>
                  <a:pt x="32247" y="61679"/>
                </a:lnTo>
                <a:lnTo>
                  <a:pt x="26814" y="66201"/>
                </a:lnTo>
                <a:lnTo>
                  <a:pt x="15999" y="73313"/>
                </a:lnTo>
                <a:lnTo>
                  <a:pt x="4419" y="77967"/>
                </a:lnTo>
                <a:lnTo>
                  <a:pt x="1463" y="78824"/>
                </a:lnTo>
                <a:lnTo>
                  <a:pt x="0" y="79491"/>
                </a:lnTo>
                <a:lnTo>
                  <a:pt x="0" y="80348"/>
                </a:lnTo>
                <a:lnTo>
                  <a:pt x="1371" y="80778"/>
                </a:lnTo>
                <a:lnTo>
                  <a:pt x="12070" y="82445"/>
                </a:lnTo>
                <a:lnTo>
                  <a:pt x="19141" y="83064"/>
                </a:lnTo>
                <a:lnTo>
                  <a:pt x="26273" y="83064"/>
                </a:lnTo>
                <a:lnTo>
                  <a:pt x="28498" y="81253"/>
                </a:lnTo>
                <a:lnTo>
                  <a:pt x="36396" y="72632"/>
                </a:lnTo>
                <a:lnTo>
                  <a:pt x="43272" y="61642"/>
                </a:lnTo>
                <a:lnTo>
                  <a:pt x="47394" y="49607"/>
                </a:lnTo>
                <a:lnTo>
                  <a:pt x="48446" y="39630"/>
                </a:lnTo>
                <a:close/>
              </a:path>
              <a:path w="48894" h="83184">
                <a:moveTo>
                  <a:pt x="29992" y="0"/>
                </a:moveTo>
                <a:lnTo>
                  <a:pt x="12953" y="22866"/>
                </a:lnTo>
                <a:lnTo>
                  <a:pt x="12953" y="37344"/>
                </a:lnTo>
                <a:lnTo>
                  <a:pt x="18044" y="40773"/>
                </a:lnTo>
                <a:lnTo>
                  <a:pt x="28224" y="40392"/>
                </a:lnTo>
                <a:lnTo>
                  <a:pt x="42671" y="39630"/>
                </a:lnTo>
                <a:lnTo>
                  <a:pt x="48446" y="39630"/>
                </a:lnTo>
                <a:lnTo>
                  <a:pt x="48767" y="36582"/>
                </a:lnTo>
                <a:lnTo>
                  <a:pt x="48767" y="28962"/>
                </a:lnTo>
                <a:lnTo>
                  <a:pt x="23378" y="28962"/>
                </a:lnTo>
                <a:lnTo>
                  <a:pt x="19811" y="25914"/>
                </a:lnTo>
                <a:lnTo>
                  <a:pt x="19811" y="19056"/>
                </a:lnTo>
                <a:lnTo>
                  <a:pt x="20665" y="16770"/>
                </a:lnTo>
                <a:lnTo>
                  <a:pt x="22341" y="15246"/>
                </a:lnTo>
                <a:lnTo>
                  <a:pt x="23987" y="13722"/>
                </a:lnTo>
                <a:lnTo>
                  <a:pt x="25938" y="12960"/>
                </a:lnTo>
                <a:lnTo>
                  <a:pt x="28193" y="12198"/>
                </a:lnTo>
                <a:lnTo>
                  <a:pt x="44448" y="12198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4" h="83184">
                <a:moveTo>
                  <a:pt x="30479" y="28200"/>
                </a:moveTo>
                <a:lnTo>
                  <a:pt x="23378" y="28962"/>
                </a:lnTo>
                <a:lnTo>
                  <a:pt x="33131" y="28962"/>
                </a:lnTo>
                <a:lnTo>
                  <a:pt x="30479" y="28200"/>
                </a:lnTo>
                <a:close/>
              </a:path>
              <a:path w="48894" h="83184">
                <a:moveTo>
                  <a:pt x="44448" y="12198"/>
                </a:moveTo>
                <a:lnTo>
                  <a:pt x="28193" y="12198"/>
                </a:lnTo>
                <a:lnTo>
                  <a:pt x="31607" y="12960"/>
                </a:lnTo>
                <a:lnTo>
                  <a:pt x="34564" y="14484"/>
                </a:lnTo>
                <a:lnTo>
                  <a:pt x="37094" y="17532"/>
                </a:lnTo>
                <a:lnTo>
                  <a:pt x="39471" y="20580"/>
                </a:lnTo>
                <a:lnTo>
                  <a:pt x="40660" y="24390"/>
                </a:lnTo>
                <a:lnTo>
                  <a:pt x="40660" y="27438"/>
                </a:lnTo>
                <a:lnTo>
                  <a:pt x="36575" y="28200"/>
                </a:lnTo>
                <a:lnTo>
                  <a:pt x="33131" y="28962"/>
                </a:lnTo>
                <a:lnTo>
                  <a:pt x="48767" y="28962"/>
                </a:lnTo>
                <a:lnTo>
                  <a:pt x="48767" y="28200"/>
                </a:lnTo>
                <a:lnTo>
                  <a:pt x="47609" y="20580"/>
                </a:lnTo>
                <a:lnTo>
                  <a:pt x="45262" y="14484"/>
                </a:lnTo>
                <a:lnTo>
                  <a:pt x="44448" y="121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284386" y="756360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72"/>
                </a:lnTo>
                <a:lnTo>
                  <a:pt x="1814" y="80016"/>
                </a:lnTo>
                <a:lnTo>
                  <a:pt x="2881" y="86874"/>
                </a:lnTo>
                <a:lnTo>
                  <a:pt x="5045" y="91446"/>
                </a:lnTo>
                <a:lnTo>
                  <a:pt x="8215" y="98304"/>
                </a:lnTo>
                <a:lnTo>
                  <a:pt x="13823" y="101352"/>
                </a:lnTo>
                <a:lnTo>
                  <a:pt x="29307" y="101352"/>
                </a:lnTo>
                <a:lnTo>
                  <a:pt x="29307" y="89922"/>
                </a:lnTo>
                <a:lnTo>
                  <a:pt x="14677" y="89922"/>
                </a:lnTo>
                <a:lnTo>
                  <a:pt x="10257" y="85350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60"/>
                </a:moveTo>
                <a:lnTo>
                  <a:pt x="23486" y="89160"/>
                </a:lnTo>
                <a:lnTo>
                  <a:pt x="14677" y="89922"/>
                </a:lnTo>
                <a:lnTo>
                  <a:pt x="29307" y="89922"/>
                </a:lnTo>
                <a:lnTo>
                  <a:pt x="29307" y="89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309122" y="7600177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1" y="52584"/>
                </a:moveTo>
                <a:lnTo>
                  <a:pt x="0" y="52584"/>
                </a:lnTo>
                <a:lnTo>
                  <a:pt x="0" y="64776"/>
                </a:lnTo>
                <a:lnTo>
                  <a:pt x="18135" y="64776"/>
                </a:lnTo>
                <a:lnTo>
                  <a:pt x="25572" y="61728"/>
                </a:lnTo>
                <a:lnTo>
                  <a:pt x="29260" y="54870"/>
                </a:lnTo>
                <a:lnTo>
                  <a:pt x="57576" y="54870"/>
                </a:lnTo>
                <a:lnTo>
                  <a:pt x="57576" y="53346"/>
                </a:lnTo>
                <a:lnTo>
                  <a:pt x="20116" y="53346"/>
                </a:lnTo>
                <a:lnTo>
                  <a:pt x="9601" y="52584"/>
                </a:lnTo>
                <a:close/>
              </a:path>
              <a:path w="57785" h="64770">
                <a:moveTo>
                  <a:pt x="57576" y="54870"/>
                </a:moveTo>
                <a:lnTo>
                  <a:pt x="29260" y="54870"/>
                </a:lnTo>
                <a:lnTo>
                  <a:pt x="32644" y="61728"/>
                </a:lnTo>
                <a:lnTo>
                  <a:pt x="39319" y="64776"/>
                </a:lnTo>
                <a:lnTo>
                  <a:pt x="57576" y="64776"/>
                </a:lnTo>
                <a:lnTo>
                  <a:pt x="57576" y="54870"/>
                </a:lnTo>
                <a:close/>
              </a:path>
              <a:path w="57785" h="64770">
                <a:moveTo>
                  <a:pt x="29260" y="35820"/>
                </a:moveTo>
                <a:lnTo>
                  <a:pt x="28041" y="36582"/>
                </a:lnTo>
                <a:lnTo>
                  <a:pt x="27249" y="38106"/>
                </a:lnTo>
                <a:lnTo>
                  <a:pt x="26852" y="41154"/>
                </a:lnTo>
                <a:lnTo>
                  <a:pt x="25907" y="48774"/>
                </a:lnTo>
                <a:lnTo>
                  <a:pt x="20116" y="53346"/>
                </a:lnTo>
                <a:lnTo>
                  <a:pt x="37856" y="53346"/>
                </a:lnTo>
                <a:lnTo>
                  <a:pt x="32430" y="48774"/>
                </a:lnTo>
                <a:lnTo>
                  <a:pt x="31668" y="41154"/>
                </a:lnTo>
                <a:lnTo>
                  <a:pt x="31333" y="38106"/>
                </a:lnTo>
                <a:lnTo>
                  <a:pt x="30510" y="36582"/>
                </a:lnTo>
                <a:lnTo>
                  <a:pt x="29260" y="35820"/>
                </a:lnTo>
                <a:close/>
              </a:path>
              <a:path w="57785" h="64770">
                <a:moveTo>
                  <a:pt x="57576" y="52584"/>
                </a:moveTo>
                <a:lnTo>
                  <a:pt x="48036" y="52584"/>
                </a:lnTo>
                <a:lnTo>
                  <a:pt x="37856" y="53346"/>
                </a:lnTo>
                <a:lnTo>
                  <a:pt x="57576" y="53346"/>
                </a:lnTo>
                <a:lnTo>
                  <a:pt x="57576" y="52584"/>
                </a:lnTo>
                <a:close/>
              </a:path>
              <a:path w="57785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362462" y="7622275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79">
                <a:moveTo>
                  <a:pt x="10607" y="30486"/>
                </a:moveTo>
                <a:lnTo>
                  <a:pt x="0" y="30486"/>
                </a:lnTo>
                <a:lnTo>
                  <a:pt x="0" y="42678"/>
                </a:lnTo>
                <a:lnTo>
                  <a:pt x="11220" y="42617"/>
                </a:lnTo>
                <a:lnTo>
                  <a:pt x="23874" y="39938"/>
                </a:lnTo>
                <a:lnTo>
                  <a:pt x="34686" y="33111"/>
                </a:lnTo>
                <a:lnTo>
                  <a:pt x="65074" y="33111"/>
                </a:lnTo>
                <a:lnTo>
                  <a:pt x="65074" y="31248"/>
                </a:lnTo>
                <a:lnTo>
                  <a:pt x="17891" y="31248"/>
                </a:lnTo>
                <a:lnTo>
                  <a:pt x="10607" y="30486"/>
                </a:lnTo>
                <a:close/>
              </a:path>
              <a:path w="65404" h="43179">
                <a:moveTo>
                  <a:pt x="65074" y="33111"/>
                </a:moveTo>
                <a:lnTo>
                  <a:pt x="34686" y="33111"/>
                </a:lnTo>
                <a:lnTo>
                  <a:pt x="44754" y="40449"/>
                </a:lnTo>
                <a:lnTo>
                  <a:pt x="58338" y="42678"/>
                </a:lnTo>
                <a:lnTo>
                  <a:pt x="65074" y="42678"/>
                </a:lnTo>
                <a:lnTo>
                  <a:pt x="65074" y="33111"/>
                </a:lnTo>
                <a:close/>
              </a:path>
              <a:path w="65404" h="43179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74"/>
                </a:lnTo>
                <a:lnTo>
                  <a:pt x="13837" y="12198"/>
                </a:lnTo>
                <a:lnTo>
                  <a:pt x="13563" y="12960"/>
                </a:lnTo>
                <a:lnTo>
                  <a:pt x="13563" y="14484"/>
                </a:lnTo>
                <a:lnTo>
                  <a:pt x="14752" y="15246"/>
                </a:lnTo>
                <a:lnTo>
                  <a:pt x="17038" y="15246"/>
                </a:lnTo>
                <a:lnTo>
                  <a:pt x="18745" y="16008"/>
                </a:lnTo>
                <a:lnTo>
                  <a:pt x="26761" y="26676"/>
                </a:lnTo>
                <a:lnTo>
                  <a:pt x="23286" y="29724"/>
                </a:lnTo>
                <a:lnTo>
                  <a:pt x="17891" y="31248"/>
                </a:lnTo>
                <a:lnTo>
                  <a:pt x="54284" y="31248"/>
                </a:lnTo>
                <a:lnTo>
                  <a:pt x="51755" y="30486"/>
                </a:lnTo>
                <a:lnTo>
                  <a:pt x="48798" y="29724"/>
                </a:lnTo>
                <a:lnTo>
                  <a:pt x="45140" y="28200"/>
                </a:lnTo>
                <a:lnTo>
                  <a:pt x="42519" y="27438"/>
                </a:lnTo>
                <a:lnTo>
                  <a:pt x="40965" y="25152"/>
                </a:lnTo>
                <a:lnTo>
                  <a:pt x="47518" y="19818"/>
                </a:lnTo>
                <a:lnTo>
                  <a:pt x="50810" y="15246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79">
                <a:moveTo>
                  <a:pt x="65074" y="30486"/>
                </a:moveTo>
                <a:lnTo>
                  <a:pt x="56479" y="30486"/>
                </a:lnTo>
                <a:lnTo>
                  <a:pt x="54284" y="31248"/>
                </a:lnTo>
                <a:lnTo>
                  <a:pt x="65074" y="31248"/>
                </a:lnTo>
                <a:lnTo>
                  <a:pt x="65074" y="304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423422" y="762379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62"/>
                </a:moveTo>
                <a:lnTo>
                  <a:pt x="0" y="28962"/>
                </a:lnTo>
                <a:lnTo>
                  <a:pt x="0" y="41154"/>
                </a:lnTo>
                <a:lnTo>
                  <a:pt x="9905" y="41154"/>
                </a:lnTo>
                <a:lnTo>
                  <a:pt x="13380" y="40392"/>
                </a:lnTo>
                <a:lnTo>
                  <a:pt x="16184" y="38106"/>
                </a:lnTo>
                <a:lnTo>
                  <a:pt x="17525" y="37344"/>
                </a:lnTo>
                <a:lnTo>
                  <a:pt x="19811" y="35058"/>
                </a:lnTo>
                <a:lnTo>
                  <a:pt x="24569" y="31566"/>
                </a:lnTo>
                <a:lnTo>
                  <a:pt x="57025" y="31566"/>
                </a:lnTo>
                <a:lnTo>
                  <a:pt x="57509" y="30486"/>
                </a:lnTo>
                <a:lnTo>
                  <a:pt x="46421" y="30486"/>
                </a:lnTo>
                <a:lnTo>
                  <a:pt x="44561" y="29724"/>
                </a:lnTo>
                <a:lnTo>
                  <a:pt x="12496" y="29724"/>
                </a:lnTo>
                <a:lnTo>
                  <a:pt x="7650" y="28962"/>
                </a:lnTo>
                <a:close/>
              </a:path>
              <a:path w="59054" h="41275">
                <a:moveTo>
                  <a:pt x="57025" y="31566"/>
                </a:moveTo>
                <a:lnTo>
                  <a:pt x="24569" y="31566"/>
                </a:lnTo>
                <a:lnTo>
                  <a:pt x="37689" y="38921"/>
                </a:lnTo>
                <a:lnTo>
                  <a:pt x="47518" y="41154"/>
                </a:lnTo>
                <a:lnTo>
                  <a:pt x="50657" y="41154"/>
                </a:lnTo>
                <a:lnTo>
                  <a:pt x="53583" y="38868"/>
                </a:lnTo>
                <a:lnTo>
                  <a:pt x="56144" y="33534"/>
                </a:lnTo>
                <a:lnTo>
                  <a:pt x="57025" y="31566"/>
                </a:lnTo>
                <a:close/>
              </a:path>
              <a:path w="59054" h="41275">
                <a:moveTo>
                  <a:pt x="49042" y="29724"/>
                </a:moveTo>
                <a:lnTo>
                  <a:pt x="46421" y="30486"/>
                </a:lnTo>
                <a:lnTo>
                  <a:pt x="50749" y="30486"/>
                </a:lnTo>
                <a:lnTo>
                  <a:pt x="49042" y="29724"/>
                </a:lnTo>
                <a:close/>
              </a:path>
              <a:path w="59054" h="41275">
                <a:moveTo>
                  <a:pt x="55785" y="11436"/>
                </a:moveTo>
                <a:lnTo>
                  <a:pt x="39319" y="11436"/>
                </a:lnTo>
                <a:lnTo>
                  <a:pt x="42489" y="12198"/>
                </a:lnTo>
                <a:lnTo>
                  <a:pt x="45384" y="13722"/>
                </a:lnTo>
                <a:lnTo>
                  <a:pt x="48036" y="17532"/>
                </a:lnTo>
                <a:lnTo>
                  <a:pt x="50413" y="21342"/>
                </a:lnTo>
                <a:lnTo>
                  <a:pt x="51572" y="24390"/>
                </a:lnTo>
                <a:lnTo>
                  <a:pt x="51572" y="28962"/>
                </a:lnTo>
                <a:lnTo>
                  <a:pt x="50749" y="30486"/>
                </a:lnTo>
                <a:lnTo>
                  <a:pt x="57509" y="30486"/>
                </a:lnTo>
                <a:lnTo>
                  <a:pt x="57851" y="29724"/>
                </a:lnTo>
                <a:lnTo>
                  <a:pt x="58491" y="25152"/>
                </a:lnTo>
                <a:lnTo>
                  <a:pt x="58003" y="19818"/>
                </a:lnTo>
                <a:lnTo>
                  <a:pt x="57668" y="16008"/>
                </a:lnTo>
                <a:lnTo>
                  <a:pt x="56266" y="12198"/>
                </a:lnTo>
                <a:lnTo>
                  <a:pt x="55785" y="11436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84"/>
                </a:lnTo>
                <a:lnTo>
                  <a:pt x="22219" y="19056"/>
                </a:lnTo>
                <a:lnTo>
                  <a:pt x="20421" y="22104"/>
                </a:lnTo>
                <a:lnTo>
                  <a:pt x="16763" y="26676"/>
                </a:lnTo>
                <a:lnTo>
                  <a:pt x="12496" y="29724"/>
                </a:lnTo>
                <a:lnTo>
                  <a:pt x="44561" y="29724"/>
                </a:lnTo>
                <a:lnTo>
                  <a:pt x="42702" y="28962"/>
                </a:lnTo>
                <a:lnTo>
                  <a:pt x="37917" y="26676"/>
                </a:lnTo>
                <a:lnTo>
                  <a:pt x="33131" y="25152"/>
                </a:lnTo>
                <a:lnTo>
                  <a:pt x="29809" y="22866"/>
                </a:lnTo>
                <a:lnTo>
                  <a:pt x="28011" y="21342"/>
                </a:lnTo>
                <a:lnTo>
                  <a:pt x="32369" y="15246"/>
                </a:lnTo>
                <a:lnTo>
                  <a:pt x="36118" y="12198"/>
                </a:lnTo>
                <a:lnTo>
                  <a:pt x="39319" y="11436"/>
                </a:lnTo>
                <a:lnTo>
                  <a:pt x="55785" y="11436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546104" y="7652000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27"/>
                </a:lnTo>
                <a:lnTo>
                  <a:pt x="2712" y="18717"/>
                </a:lnTo>
                <a:lnTo>
                  <a:pt x="883" y="23908"/>
                </a:lnTo>
                <a:lnTo>
                  <a:pt x="0" y="28623"/>
                </a:lnTo>
                <a:lnTo>
                  <a:pt x="236" y="37087"/>
                </a:lnTo>
                <a:lnTo>
                  <a:pt x="3887" y="47535"/>
                </a:lnTo>
                <a:lnTo>
                  <a:pt x="12485" y="54961"/>
                </a:lnTo>
                <a:lnTo>
                  <a:pt x="26712" y="59354"/>
                </a:lnTo>
                <a:lnTo>
                  <a:pt x="47251" y="60702"/>
                </a:lnTo>
                <a:lnTo>
                  <a:pt x="61755" y="58930"/>
                </a:lnTo>
                <a:lnTo>
                  <a:pt x="73262" y="55464"/>
                </a:lnTo>
                <a:lnTo>
                  <a:pt x="81777" y="50291"/>
                </a:lnTo>
                <a:lnTo>
                  <a:pt x="84471" y="48005"/>
                </a:lnTo>
                <a:lnTo>
                  <a:pt x="30022" y="48005"/>
                </a:lnTo>
                <a:lnTo>
                  <a:pt x="23317" y="46674"/>
                </a:lnTo>
                <a:lnTo>
                  <a:pt x="11094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40"/>
                </a:lnTo>
                <a:lnTo>
                  <a:pt x="5041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46" y="29812"/>
                </a:lnTo>
                <a:lnTo>
                  <a:pt x="57454" y="31385"/>
                </a:lnTo>
                <a:lnTo>
                  <a:pt x="58917" y="31815"/>
                </a:lnTo>
                <a:lnTo>
                  <a:pt x="64099" y="32765"/>
                </a:lnTo>
                <a:lnTo>
                  <a:pt x="78729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41" y="45052"/>
                </a:lnTo>
                <a:lnTo>
                  <a:pt x="54863" y="47576"/>
                </a:lnTo>
                <a:lnTo>
                  <a:pt x="46908" y="48005"/>
                </a:lnTo>
                <a:lnTo>
                  <a:pt x="84471" y="48005"/>
                </a:lnTo>
                <a:lnTo>
                  <a:pt x="86715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41" y="26621"/>
                </a:lnTo>
                <a:lnTo>
                  <a:pt x="63002" y="22003"/>
                </a:lnTo>
                <a:lnTo>
                  <a:pt x="57759" y="20525"/>
                </a:lnTo>
                <a:lnTo>
                  <a:pt x="57759" y="17574"/>
                </a:lnTo>
                <a:lnTo>
                  <a:pt x="59710" y="15764"/>
                </a:lnTo>
                <a:lnTo>
                  <a:pt x="63550" y="14429"/>
                </a:lnTo>
                <a:lnTo>
                  <a:pt x="66415" y="13478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068" y="762075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10"/>
                </a:moveTo>
                <a:lnTo>
                  <a:pt x="0" y="32010"/>
                </a:lnTo>
                <a:lnTo>
                  <a:pt x="0" y="44202"/>
                </a:lnTo>
                <a:lnTo>
                  <a:pt x="15361" y="43652"/>
                </a:lnTo>
                <a:lnTo>
                  <a:pt x="26700" y="37095"/>
                </a:lnTo>
                <a:lnTo>
                  <a:pt x="27848" y="32772"/>
                </a:lnTo>
                <a:lnTo>
                  <a:pt x="18227" y="32772"/>
                </a:lnTo>
                <a:lnTo>
                  <a:pt x="7376" y="32010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60"/>
                </a:lnTo>
                <a:lnTo>
                  <a:pt x="21153" y="19056"/>
                </a:lnTo>
                <a:lnTo>
                  <a:pt x="23621" y="23628"/>
                </a:lnTo>
                <a:lnTo>
                  <a:pt x="23621" y="30486"/>
                </a:lnTo>
                <a:lnTo>
                  <a:pt x="18227" y="32772"/>
                </a:lnTo>
                <a:lnTo>
                  <a:pt x="27848" y="32772"/>
                </a:lnTo>
                <a:lnTo>
                  <a:pt x="30479" y="22866"/>
                </a:lnTo>
                <a:lnTo>
                  <a:pt x="30479" y="16008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0"/>
                </a:moveTo>
                <a:lnTo>
                  <a:pt x="9448" y="68253"/>
                </a:lnTo>
                <a:lnTo>
                  <a:pt x="17952" y="76968"/>
                </a:lnTo>
                <a:lnTo>
                  <a:pt x="26487" y="68253"/>
                </a:lnTo>
                <a:lnTo>
                  <a:pt x="17952" y="594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734541" y="7561315"/>
            <a:ext cx="969802" cy="14631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4769113" y="7614656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86"/>
                </a:lnTo>
                <a:lnTo>
                  <a:pt x="0" y="40392"/>
                </a:lnTo>
                <a:lnTo>
                  <a:pt x="1645" y="43440"/>
                </a:lnTo>
                <a:lnTo>
                  <a:pt x="4876" y="46488"/>
                </a:lnTo>
                <a:lnTo>
                  <a:pt x="8046" y="49536"/>
                </a:lnTo>
                <a:lnTo>
                  <a:pt x="11856" y="50298"/>
                </a:lnTo>
                <a:lnTo>
                  <a:pt x="23896" y="50298"/>
                </a:lnTo>
                <a:lnTo>
                  <a:pt x="29839" y="48774"/>
                </a:lnTo>
                <a:lnTo>
                  <a:pt x="34229" y="44964"/>
                </a:lnTo>
                <a:lnTo>
                  <a:pt x="38861" y="40392"/>
                </a:lnTo>
                <a:lnTo>
                  <a:pt x="39515" y="38868"/>
                </a:lnTo>
                <a:lnTo>
                  <a:pt x="16428" y="38868"/>
                </a:lnTo>
                <a:lnTo>
                  <a:pt x="13898" y="38106"/>
                </a:lnTo>
                <a:lnTo>
                  <a:pt x="11612" y="36582"/>
                </a:lnTo>
                <a:lnTo>
                  <a:pt x="8961" y="35058"/>
                </a:lnTo>
                <a:lnTo>
                  <a:pt x="7619" y="32772"/>
                </a:lnTo>
                <a:lnTo>
                  <a:pt x="7619" y="25914"/>
                </a:lnTo>
                <a:lnTo>
                  <a:pt x="10485" y="20580"/>
                </a:lnTo>
                <a:lnTo>
                  <a:pt x="16184" y="12953"/>
                </a:lnTo>
                <a:lnTo>
                  <a:pt x="34683" y="12953"/>
                </a:lnTo>
                <a:lnTo>
                  <a:pt x="31970" y="9320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106"/>
                </a:moveTo>
                <a:lnTo>
                  <a:pt x="16428" y="38868"/>
                </a:lnTo>
                <a:lnTo>
                  <a:pt x="23926" y="38868"/>
                </a:lnTo>
                <a:lnTo>
                  <a:pt x="19171" y="38106"/>
                </a:lnTo>
                <a:close/>
              </a:path>
              <a:path w="41275" h="50800">
                <a:moveTo>
                  <a:pt x="34683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42"/>
                </a:lnTo>
                <a:lnTo>
                  <a:pt x="32613" y="25914"/>
                </a:lnTo>
                <a:lnTo>
                  <a:pt x="35051" y="28962"/>
                </a:lnTo>
                <a:lnTo>
                  <a:pt x="35051" y="33534"/>
                </a:lnTo>
                <a:lnTo>
                  <a:pt x="31181" y="35820"/>
                </a:lnTo>
                <a:lnTo>
                  <a:pt x="27950" y="37344"/>
                </a:lnTo>
                <a:lnTo>
                  <a:pt x="23926" y="38868"/>
                </a:lnTo>
                <a:lnTo>
                  <a:pt x="39515" y="38868"/>
                </a:lnTo>
                <a:lnTo>
                  <a:pt x="41147" y="35058"/>
                </a:lnTo>
                <a:lnTo>
                  <a:pt x="41147" y="27438"/>
                </a:lnTo>
                <a:lnTo>
                  <a:pt x="39371" y="19231"/>
                </a:lnTo>
                <a:lnTo>
                  <a:pt x="34683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4823216" y="760093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8"/>
                </a:moveTo>
                <a:lnTo>
                  <a:pt x="4114" y="35058"/>
                </a:lnTo>
                <a:lnTo>
                  <a:pt x="3413" y="35820"/>
                </a:lnTo>
                <a:lnTo>
                  <a:pt x="2590" y="37344"/>
                </a:lnTo>
                <a:lnTo>
                  <a:pt x="883" y="40392"/>
                </a:lnTo>
                <a:lnTo>
                  <a:pt x="0" y="44202"/>
                </a:lnTo>
                <a:lnTo>
                  <a:pt x="0" y="54108"/>
                </a:lnTo>
                <a:lnTo>
                  <a:pt x="2225" y="58680"/>
                </a:lnTo>
                <a:lnTo>
                  <a:pt x="9274" y="62222"/>
                </a:lnTo>
                <a:lnTo>
                  <a:pt x="18624" y="63147"/>
                </a:lnTo>
                <a:lnTo>
                  <a:pt x="38615" y="61924"/>
                </a:lnTo>
                <a:lnTo>
                  <a:pt x="49089" y="54686"/>
                </a:lnTo>
                <a:lnTo>
                  <a:pt x="49664" y="52584"/>
                </a:lnTo>
                <a:lnTo>
                  <a:pt x="17952" y="52584"/>
                </a:lnTo>
                <a:lnTo>
                  <a:pt x="13898" y="51822"/>
                </a:lnTo>
                <a:lnTo>
                  <a:pt x="11429" y="51060"/>
                </a:lnTo>
                <a:lnTo>
                  <a:pt x="7376" y="49536"/>
                </a:lnTo>
                <a:lnTo>
                  <a:pt x="5333" y="45726"/>
                </a:lnTo>
                <a:lnTo>
                  <a:pt x="5333" y="40392"/>
                </a:lnTo>
                <a:lnTo>
                  <a:pt x="5699" y="38106"/>
                </a:lnTo>
                <a:lnTo>
                  <a:pt x="5943" y="35820"/>
                </a:lnTo>
                <a:lnTo>
                  <a:pt x="5638" y="35058"/>
                </a:lnTo>
                <a:close/>
              </a:path>
              <a:path w="52704" h="63500">
                <a:moveTo>
                  <a:pt x="23469" y="51822"/>
                </a:moveTo>
                <a:lnTo>
                  <a:pt x="17952" y="52584"/>
                </a:lnTo>
                <a:lnTo>
                  <a:pt x="39319" y="52584"/>
                </a:lnTo>
                <a:lnTo>
                  <a:pt x="23469" y="51822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12" y="16962"/>
                </a:lnTo>
                <a:lnTo>
                  <a:pt x="37281" y="27943"/>
                </a:lnTo>
                <a:lnTo>
                  <a:pt x="44754" y="37278"/>
                </a:lnTo>
                <a:lnTo>
                  <a:pt x="47243" y="44964"/>
                </a:lnTo>
                <a:lnTo>
                  <a:pt x="47243" y="49536"/>
                </a:lnTo>
                <a:lnTo>
                  <a:pt x="39319" y="52584"/>
                </a:lnTo>
                <a:lnTo>
                  <a:pt x="49664" y="52584"/>
                </a:lnTo>
                <a:lnTo>
                  <a:pt x="52577" y="41916"/>
                </a:lnTo>
                <a:lnTo>
                  <a:pt x="51351" y="33875"/>
                </a:lnTo>
                <a:lnTo>
                  <a:pt x="46511" y="23541"/>
                </a:lnTo>
                <a:lnTo>
                  <a:pt x="37983" y="12730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4883413" y="762456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92"/>
                </a:moveTo>
                <a:lnTo>
                  <a:pt x="41909" y="40392"/>
                </a:lnTo>
                <a:lnTo>
                  <a:pt x="41909" y="46439"/>
                </a:lnTo>
                <a:lnTo>
                  <a:pt x="40264" y="50249"/>
                </a:lnTo>
                <a:lnTo>
                  <a:pt x="4175" y="77967"/>
                </a:lnTo>
                <a:lnTo>
                  <a:pt x="1402" y="78824"/>
                </a:lnTo>
                <a:lnTo>
                  <a:pt x="0" y="79491"/>
                </a:lnTo>
                <a:lnTo>
                  <a:pt x="0" y="80397"/>
                </a:lnTo>
                <a:lnTo>
                  <a:pt x="1341" y="80826"/>
                </a:lnTo>
                <a:lnTo>
                  <a:pt x="12039" y="82445"/>
                </a:lnTo>
                <a:lnTo>
                  <a:pt x="18989" y="83064"/>
                </a:lnTo>
                <a:lnTo>
                  <a:pt x="25755" y="83064"/>
                </a:lnTo>
                <a:lnTo>
                  <a:pt x="27797" y="81445"/>
                </a:lnTo>
                <a:lnTo>
                  <a:pt x="33424" y="75637"/>
                </a:lnTo>
                <a:lnTo>
                  <a:pt x="40901" y="65126"/>
                </a:lnTo>
                <a:lnTo>
                  <a:pt x="45765" y="53372"/>
                </a:lnTo>
                <a:lnTo>
                  <a:pt x="48005" y="40392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66"/>
                </a:lnTo>
                <a:lnTo>
                  <a:pt x="13715" y="36582"/>
                </a:lnTo>
                <a:lnTo>
                  <a:pt x="18745" y="40392"/>
                </a:lnTo>
                <a:lnTo>
                  <a:pt x="60197" y="40392"/>
                </a:lnTo>
                <a:lnTo>
                  <a:pt x="60197" y="28200"/>
                </a:lnTo>
                <a:lnTo>
                  <a:pt x="24566" y="28200"/>
                </a:lnTo>
                <a:lnTo>
                  <a:pt x="20573" y="25914"/>
                </a:lnTo>
                <a:lnTo>
                  <a:pt x="20573" y="19056"/>
                </a:lnTo>
                <a:lnTo>
                  <a:pt x="21427" y="16770"/>
                </a:lnTo>
                <a:lnTo>
                  <a:pt x="23042" y="15246"/>
                </a:lnTo>
                <a:lnTo>
                  <a:pt x="24688" y="13722"/>
                </a:lnTo>
                <a:lnTo>
                  <a:pt x="26548" y="12960"/>
                </a:lnTo>
                <a:lnTo>
                  <a:pt x="28651" y="12198"/>
                </a:lnTo>
                <a:lnTo>
                  <a:pt x="44121" y="12198"/>
                </a:lnTo>
                <a:lnTo>
                  <a:pt x="43433" y="10674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8"/>
                </a:moveTo>
                <a:lnTo>
                  <a:pt x="28651" y="12198"/>
                </a:lnTo>
                <a:lnTo>
                  <a:pt x="31882" y="12960"/>
                </a:lnTo>
                <a:lnTo>
                  <a:pt x="34747" y="14484"/>
                </a:lnTo>
                <a:lnTo>
                  <a:pt x="37216" y="18294"/>
                </a:lnTo>
                <a:lnTo>
                  <a:pt x="39441" y="21342"/>
                </a:lnTo>
                <a:lnTo>
                  <a:pt x="40507" y="24390"/>
                </a:lnTo>
                <a:lnTo>
                  <a:pt x="40507" y="27438"/>
                </a:lnTo>
                <a:lnTo>
                  <a:pt x="37277" y="28200"/>
                </a:lnTo>
                <a:lnTo>
                  <a:pt x="48005" y="28200"/>
                </a:lnTo>
                <a:lnTo>
                  <a:pt x="47365" y="22104"/>
                </a:lnTo>
                <a:lnTo>
                  <a:pt x="45841" y="16008"/>
                </a:lnTo>
                <a:lnTo>
                  <a:pt x="44121" y="121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4938278" y="7628371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3" y="27438"/>
                </a:moveTo>
                <a:lnTo>
                  <a:pt x="22707" y="27438"/>
                </a:lnTo>
                <a:lnTo>
                  <a:pt x="24993" y="29724"/>
                </a:lnTo>
                <a:lnTo>
                  <a:pt x="28895" y="32772"/>
                </a:lnTo>
                <a:lnTo>
                  <a:pt x="40690" y="39343"/>
                </a:lnTo>
                <a:lnTo>
                  <a:pt x="45567" y="41154"/>
                </a:lnTo>
                <a:lnTo>
                  <a:pt x="52852" y="41154"/>
                </a:lnTo>
                <a:lnTo>
                  <a:pt x="56235" y="36630"/>
                </a:lnTo>
                <a:lnTo>
                  <a:pt x="58390" y="30486"/>
                </a:lnTo>
                <a:lnTo>
                  <a:pt x="51937" y="30486"/>
                </a:lnTo>
                <a:lnTo>
                  <a:pt x="50810" y="29724"/>
                </a:lnTo>
                <a:lnTo>
                  <a:pt x="47548" y="29724"/>
                </a:lnTo>
                <a:lnTo>
                  <a:pt x="43251" y="28200"/>
                </a:lnTo>
                <a:lnTo>
                  <a:pt x="41473" y="27438"/>
                </a:lnTo>
                <a:close/>
              </a:path>
              <a:path w="81914" h="41275">
                <a:moveTo>
                  <a:pt x="6888" y="24390"/>
                </a:moveTo>
                <a:lnTo>
                  <a:pt x="0" y="24390"/>
                </a:lnTo>
                <a:lnTo>
                  <a:pt x="0" y="36582"/>
                </a:lnTo>
                <a:lnTo>
                  <a:pt x="12283" y="36582"/>
                </a:lnTo>
                <a:lnTo>
                  <a:pt x="17647" y="33534"/>
                </a:lnTo>
                <a:lnTo>
                  <a:pt x="22707" y="27438"/>
                </a:lnTo>
                <a:lnTo>
                  <a:pt x="41473" y="27438"/>
                </a:lnTo>
                <a:lnTo>
                  <a:pt x="37917" y="25914"/>
                </a:lnTo>
                <a:lnTo>
                  <a:pt x="36675" y="25152"/>
                </a:lnTo>
                <a:lnTo>
                  <a:pt x="11856" y="25152"/>
                </a:lnTo>
                <a:lnTo>
                  <a:pt x="6888" y="24390"/>
                </a:lnTo>
                <a:close/>
              </a:path>
              <a:path w="81914" h="41275">
                <a:moveTo>
                  <a:pt x="81808" y="28200"/>
                </a:moveTo>
                <a:lnTo>
                  <a:pt x="59192" y="28200"/>
                </a:lnTo>
                <a:lnTo>
                  <a:pt x="64526" y="34296"/>
                </a:lnTo>
                <a:lnTo>
                  <a:pt x="69768" y="36582"/>
                </a:lnTo>
                <a:lnTo>
                  <a:pt x="81808" y="36582"/>
                </a:lnTo>
                <a:lnTo>
                  <a:pt x="81808" y="28200"/>
                </a:lnTo>
                <a:close/>
              </a:path>
              <a:path w="81914" h="41275">
                <a:moveTo>
                  <a:pt x="56625" y="10674"/>
                </a:moveTo>
                <a:lnTo>
                  <a:pt x="40660" y="10674"/>
                </a:lnTo>
                <a:lnTo>
                  <a:pt x="44378" y="11436"/>
                </a:lnTo>
                <a:lnTo>
                  <a:pt x="47426" y="12960"/>
                </a:lnTo>
                <a:lnTo>
                  <a:pt x="49895" y="17532"/>
                </a:lnTo>
                <a:lnTo>
                  <a:pt x="52090" y="21342"/>
                </a:lnTo>
                <a:lnTo>
                  <a:pt x="53035" y="25152"/>
                </a:lnTo>
                <a:lnTo>
                  <a:pt x="52669" y="28200"/>
                </a:lnTo>
                <a:lnTo>
                  <a:pt x="52577" y="29724"/>
                </a:lnTo>
                <a:lnTo>
                  <a:pt x="51937" y="30486"/>
                </a:lnTo>
                <a:lnTo>
                  <a:pt x="58390" y="30486"/>
                </a:lnTo>
                <a:lnTo>
                  <a:pt x="59192" y="28200"/>
                </a:lnTo>
                <a:lnTo>
                  <a:pt x="81808" y="28200"/>
                </a:lnTo>
                <a:lnTo>
                  <a:pt x="81808" y="25152"/>
                </a:lnTo>
                <a:lnTo>
                  <a:pt x="70347" y="25152"/>
                </a:lnTo>
                <a:lnTo>
                  <a:pt x="66324" y="22866"/>
                </a:lnTo>
                <a:lnTo>
                  <a:pt x="62910" y="18294"/>
                </a:lnTo>
                <a:lnTo>
                  <a:pt x="58491" y="12960"/>
                </a:lnTo>
                <a:lnTo>
                  <a:pt x="56625" y="10674"/>
                </a:lnTo>
                <a:close/>
              </a:path>
              <a:path w="81914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64"/>
                </a:lnTo>
                <a:lnTo>
                  <a:pt x="27614" y="11436"/>
                </a:lnTo>
                <a:lnTo>
                  <a:pt x="24140" y="15246"/>
                </a:lnTo>
                <a:lnTo>
                  <a:pt x="21214" y="18294"/>
                </a:lnTo>
                <a:lnTo>
                  <a:pt x="16642" y="22866"/>
                </a:lnTo>
                <a:lnTo>
                  <a:pt x="11856" y="25152"/>
                </a:lnTo>
                <a:lnTo>
                  <a:pt x="36675" y="25152"/>
                </a:lnTo>
                <a:lnTo>
                  <a:pt x="32948" y="22866"/>
                </a:lnTo>
                <a:lnTo>
                  <a:pt x="29900" y="21342"/>
                </a:lnTo>
                <a:lnTo>
                  <a:pt x="28651" y="19056"/>
                </a:lnTo>
                <a:lnTo>
                  <a:pt x="32948" y="13722"/>
                </a:lnTo>
                <a:lnTo>
                  <a:pt x="36941" y="11436"/>
                </a:lnTo>
                <a:lnTo>
                  <a:pt x="40660" y="10674"/>
                </a:lnTo>
                <a:lnTo>
                  <a:pt x="56625" y="10674"/>
                </a:lnTo>
                <a:lnTo>
                  <a:pt x="55382" y="9150"/>
                </a:lnTo>
                <a:lnTo>
                  <a:pt x="53644" y="6864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4" h="41275">
                <a:moveTo>
                  <a:pt x="81808" y="24390"/>
                </a:moveTo>
                <a:lnTo>
                  <a:pt x="74797" y="24390"/>
                </a:lnTo>
                <a:lnTo>
                  <a:pt x="70347" y="25152"/>
                </a:lnTo>
                <a:lnTo>
                  <a:pt x="81808" y="25152"/>
                </a:lnTo>
                <a:lnTo>
                  <a:pt x="81808" y="243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5016763" y="7584937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24"/>
                </a:moveTo>
                <a:lnTo>
                  <a:pt x="0" y="67824"/>
                </a:lnTo>
                <a:lnTo>
                  <a:pt x="0" y="80016"/>
                </a:lnTo>
                <a:lnTo>
                  <a:pt x="15361" y="79466"/>
                </a:lnTo>
                <a:lnTo>
                  <a:pt x="26700" y="72909"/>
                </a:lnTo>
                <a:lnTo>
                  <a:pt x="27848" y="68586"/>
                </a:lnTo>
                <a:lnTo>
                  <a:pt x="18227" y="68586"/>
                </a:lnTo>
                <a:lnTo>
                  <a:pt x="7376" y="67824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74"/>
                </a:lnTo>
                <a:lnTo>
                  <a:pt x="21153" y="54870"/>
                </a:lnTo>
                <a:lnTo>
                  <a:pt x="23621" y="59442"/>
                </a:lnTo>
                <a:lnTo>
                  <a:pt x="23621" y="66300"/>
                </a:lnTo>
                <a:lnTo>
                  <a:pt x="18227" y="68586"/>
                </a:lnTo>
                <a:lnTo>
                  <a:pt x="27848" y="68586"/>
                </a:lnTo>
                <a:lnTo>
                  <a:pt x="30479" y="58680"/>
                </a:lnTo>
                <a:lnTo>
                  <a:pt x="30479" y="51822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5111251" y="759865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36"/>
                </a:moveTo>
                <a:lnTo>
                  <a:pt x="35295" y="49536"/>
                </a:lnTo>
                <a:lnTo>
                  <a:pt x="37764" y="60966"/>
                </a:lnTo>
                <a:lnTo>
                  <a:pt x="43616" y="66300"/>
                </a:lnTo>
                <a:lnTo>
                  <a:pt x="60838" y="66300"/>
                </a:lnTo>
                <a:lnTo>
                  <a:pt x="60838" y="54870"/>
                </a:lnTo>
                <a:lnTo>
                  <a:pt x="49469" y="54870"/>
                </a:lnTo>
                <a:lnTo>
                  <a:pt x="46603" y="52584"/>
                </a:lnTo>
                <a:lnTo>
                  <a:pt x="45033" y="49536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8"/>
                </a:lnTo>
                <a:lnTo>
                  <a:pt x="0" y="41154"/>
                </a:lnTo>
                <a:lnTo>
                  <a:pt x="0" y="51822"/>
                </a:lnTo>
                <a:lnTo>
                  <a:pt x="2316" y="54108"/>
                </a:lnTo>
                <a:lnTo>
                  <a:pt x="6888" y="55632"/>
                </a:lnTo>
                <a:lnTo>
                  <a:pt x="13594" y="57156"/>
                </a:lnTo>
                <a:lnTo>
                  <a:pt x="16946" y="56394"/>
                </a:lnTo>
                <a:lnTo>
                  <a:pt x="28018" y="56394"/>
                </a:lnTo>
                <a:lnTo>
                  <a:pt x="30236" y="54108"/>
                </a:lnTo>
                <a:lnTo>
                  <a:pt x="35295" y="49536"/>
                </a:lnTo>
                <a:lnTo>
                  <a:pt x="45033" y="49536"/>
                </a:lnTo>
                <a:lnTo>
                  <a:pt x="44013" y="47556"/>
                </a:lnTo>
                <a:lnTo>
                  <a:pt x="43538" y="45726"/>
                </a:lnTo>
                <a:lnTo>
                  <a:pt x="21518" y="45726"/>
                </a:lnTo>
                <a:lnTo>
                  <a:pt x="18287" y="44964"/>
                </a:lnTo>
                <a:lnTo>
                  <a:pt x="14599" y="44202"/>
                </a:lnTo>
                <a:lnTo>
                  <a:pt x="9418" y="43440"/>
                </a:lnTo>
                <a:lnTo>
                  <a:pt x="6797" y="42678"/>
                </a:lnTo>
                <a:lnTo>
                  <a:pt x="6797" y="38868"/>
                </a:lnTo>
                <a:lnTo>
                  <a:pt x="10210" y="35820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1" y="27431"/>
                </a:lnTo>
                <a:lnTo>
                  <a:pt x="37318" y="18017"/>
                </a:lnTo>
                <a:lnTo>
                  <a:pt x="34645" y="5234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94"/>
                </a:moveTo>
                <a:lnTo>
                  <a:pt x="26487" y="56394"/>
                </a:lnTo>
                <a:lnTo>
                  <a:pt x="27279" y="57156"/>
                </a:lnTo>
                <a:lnTo>
                  <a:pt x="28018" y="56394"/>
                </a:lnTo>
                <a:close/>
              </a:path>
              <a:path w="60960" h="66675">
                <a:moveTo>
                  <a:pt x="60838" y="54108"/>
                </a:moveTo>
                <a:lnTo>
                  <a:pt x="53339" y="54108"/>
                </a:lnTo>
                <a:lnTo>
                  <a:pt x="49469" y="54870"/>
                </a:lnTo>
                <a:lnTo>
                  <a:pt x="60838" y="54870"/>
                </a:lnTo>
                <a:lnTo>
                  <a:pt x="60838" y="54108"/>
                </a:lnTo>
                <a:close/>
              </a:path>
              <a:path w="60960" h="66675">
                <a:moveTo>
                  <a:pt x="24262" y="44964"/>
                </a:moveTo>
                <a:lnTo>
                  <a:pt x="21518" y="45726"/>
                </a:lnTo>
                <a:lnTo>
                  <a:pt x="27797" y="45726"/>
                </a:lnTo>
                <a:lnTo>
                  <a:pt x="24262" y="44964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39" y="27431"/>
                </a:lnTo>
                <a:lnTo>
                  <a:pt x="33406" y="44964"/>
                </a:lnTo>
                <a:lnTo>
                  <a:pt x="30845" y="44964"/>
                </a:lnTo>
                <a:lnTo>
                  <a:pt x="27797" y="45726"/>
                </a:lnTo>
                <a:lnTo>
                  <a:pt x="43538" y="45726"/>
                </a:lnTo>
                <a:lnTo>
                  <a:pt x="41746" y="38830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5169163" y="7613894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5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8"/>
                </a:lnTo>
                <a:lnTo>
                  <a:pt x="55656" y="22104"/>
                </a:lnTo>
                <a:lnTo>
                  <a:pt x="59679" y="22866"/>
                </a:lnTo>
                <a:lnTo>
                  <a:pt x="33051" y="34875"/>
                </a:lnTo>
                <a:lnTo>
                  <a:pt x="21375" y="38170"/>
                </a:lnTo>
                <a:lnTo>
                  <a:pt x="8077" y="38868"/>
                </a:lnTo>
                <a:lnTo>
                  <a:pt x="0" y="38868"/>
                </a:lnTo>
                <a:lnTo>
                  <a:pt x="0" y="51060"/>
                </a:lnTo>
                <a:lnTo>
                  <a:pt x="14356" y="51060"/>
                </a:lnTo>
                <a:lnTo>
                  <a:pt x="21153" y="50298"/>
                </a:lnTo>
                <a:lnTo>
                  <a:pt x="32583" y="46488"/>
                </a:lnTo>
                <a:lnTo>
                  <a:pt x="39105" y="43440"/>
                </a:lnTo>
                <a:lnTo>
                  <a:pt x="47518" y="38868"/>
                </a:lnTo>
                <a:lnTo>
                  <a:pt x="56266" y="35058"/>
                </a:lnTo>
                <a:lnTo>
                  <a:pt x="62788" y="32010"/>
                </a:lnTo>
                <a:lnTo>
                  <a:pt x="67086" y="30486"/>
                </a:lnTo>
                <a:lnTo>
                  <a:pt x="70347" y="28962"/>
                </a:lnTo>
                <a:lnTo>
                  <a:pt x="75956" y="28200"/>
                </a:lnTo>
                <a:lnTo>
                  <a:pt x="84002" y="28200"/>
                </a:lnTo>
                <a:lnTo>
                  <a:pt x="88696" y="19818"/>
                </a:lnTo>
                <a:lnTo>
                  <a:pt x="89458" y="19056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5">
                <a:moveTo>
                  <a:pt x="28773" y="0"/>
                </a:moveTo>
                <a:lnTo>
                  <a:pt x="10271" y="17525"/>
                </a:lnTo>
                <a:lnTo>
                  <a:pt x="10271" y="19056"/>
                </a:lnTo>
                <a:lnTo>
                  <a:pt x="12801" y="19056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5">
                <a:moveTo>
                  <a:pt x="44317" y="64587"/>
                </a:moveTo>
                <a:lnTo>
                  <a:pt x="35570" y="73063"/>
                </a:lnTo>
                <a:lnTo>
                  <a:pt x="44317" y="81540"/>
                </a:lnTo>
                <a:lnTo>
                  <a:pt x="53035" y="73063"/>
                </a:lnTo>
                <a:lnTo>
                  <a:pt x="4431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5264413" y="762456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92"/>
                </a:moveTo>
                <a:lnTo>
                  <a:pt x="41909" y="40392"/>
                </a:lnTo>
                <a:lnTo>
                  <a:pt x="41909" y="46439"/>
                </a:lnTo>
                <a:lnTo>
                  <a:pt x="40264" y="50249"/>
                </a:lnTo>
                <a:lnTo>
                  <a:pt x="36972" y="54821"/>
                </a:lnTo>
                <a:lnTo>
                  <a:pt x="34411" y="58442"/>
                </a:lnTo>
                <a:lnTo>
                  <a:pt x="31546" y="61633"/>
                </a:lnTo>
                <a:lnTo>
                  <a:pt x="26515" y="66013"/>
                </a:lnTo>
                <a:lnTo>
                  <a:pt x="15835" y="73214"/>
                </a:lnTo>
                <a:lnTo>
                  <a:pt x="4175" y="77967"/>
                </a:lnTo>
                <a:lnTo>
                  <a:pt x="1402" y="78824"/>
                </a:lnTo>
                <a:lnTo>
                  <a:pt x="0" y="79491"/>
                </a:lnTo>
                <a:lnTo>
                  <a:pt x="0" y="80397"/>
                </a:lnTo>
                <a:lnTo>
                  <a:pt x="1341" y="80826"/>
                </a:lnTo>
                <a:lnTo>
                  <a:pt x="12039" y="82445"/>
                </a:lnTo>
                <a:lnTo>
                  <a:pt x="18989" y="83064"/>
                </a:lnTo>
                <a:lnTo>
                  <a:pt x="25755" y="83064"/>
                </a:lnTo>
                <a:lnTo>
                  <a:pt x="27797" y="81445"/>
                </a:lnTo>
                <a:lnTo>
                  <a:pt x="33424" y="75637"/>
                </a:lnTo>
                <a:lnTo>
                  <a:pt x="40901" y="65126"/>
                </a:lnTo>
                <a:lnTo>
                  <a:pt x="45765" y="53372"/>
                </a:lnTo>
                <a:lnTo>
                  <a:pt x="48005" y="40392"/>
                </a:lnTo>
                <a:close/>
              </a:path>
              <a:path w="60325" h="83184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70"/>
                </a:lnTo>
                <a:lnTo>
                  <a:pt x="13715" y="22866"/>
                </a:lnTo>
                <a:lnTo>
                  <a:pt x="13715" y="36582"/>
                </a:lnTo>
                <a:lnTo>
                  <a:pt x="18745" y="40392"/>
                </a:lnTo>
                <a:lnTo>
                  <a:pt x="60197" y="40392"/>
                </a:lnTo>
                <a:lnTo>
                  <a:pt x="60197" y="28200"/>
                </a:lnTo>
                <a:lnTo>
                  <a:pt x="24566" y="28200"/>
                </a:lnTo>
                <a:lnTo>
                  <a:pt x="20573" y="25914"/>
                </a:lnTo>
                <a:lnTo>
                  <a:pt x="20573" y="19056"/>
                </a:lnTo>
                <a:lnTo>
                  <a:pt x="21427" y="16770"/>
                </a:lnTo>
                <a:lnTo>
                  <a:pt x="23042" y="15246"/>
                </a:lnTo>
                <a:lnTo>
                  <a:pt x="24688" y="13722"/>
                </a:lnTo>
                <a:lnTo>
                  <a:pt x="26548" y="12960"/>
                </a:lnTo>
                <a:lnTo>
                  <a:pt x="28651" y="12198"/>
                </a:lnTo>
                <a:lnTo>
                  <a:pt x="44121" y="12198"/>
                </a:lnTo>
                <a:lnTo>
                  <a:pt x="43433" y="10674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8"/>
                </a:moveTo>
                <a:lnTo>
                  <a:pt x="28651" y="12198"/>
                </a:lnTo>
                <a:lnTo>
                  <a:pt x="31882" y="12960"/>
                </a:lnTo>
                <a:lnTo>
                  <a:pt x="34747" y="14484"/>
                </a:lnTo>
                <a:lnTo>
                  <a:pt x="37216" y="18294"/>
                </a:lnTo>
                <a:lnTo>
                  <a:pt x="39441" y="21342"/>
                </a:lnTo>
                <a:lnTo>
                  <a:pt x="40507" y="24390"/>
                </a:lnTo>
                <a:lnTo>
                  <a:pt x="40507" y="27438"/>
                </a:lnTo>
                <a:lnTo>
                  <a:pt x="37277" y="28200"/>
                </a:lnTo>
                <a:lnTo>
                  <a:pt x="48005" y="28200"/>
                </a:lnTo>
                <a:lnTo>
                  <a:pt x="47365" y="22104"/>
                </a:lnTo>
                <a:lnTo>
                  <a:pt x="45841" y="16008"/>
                </a:lnTo>
                <a:lnTo>
                  <a:pt x="44121" y="121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5321563" y="7587985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76"/>
                </a:moveTo>
                <a:lnTo>
                  <a:pt x="0" y="64776"/>
                </a:lnTo>
                <a:lnTo>
                  <a:pt x="0" y="76968"/>
                </a:lnTo>
                <a:lnTo>
                  <a:pt x="15351" y="76418"/>
                </a:lnTo>
                <a:lnTo>
                  <a:pt x="26691" y="69861"/>
                </a:lnTo>
                <a:lnTo>
                  <a:pt x="27842" y="65538"/>
                </a:lnTo>
                <a:lnTo>
                  <a:pt x="18227" y="65538"/>
                </a:lnTo>
                <a:lnTo>
                  <a:pt x="7376" y="64776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26"/>
                </a:lnTo>
                <a:lnTo>
                  <a:pt x="21153" y="51822"/>
                </a:lnTo>
                <a:lnTo>
                  <a:pt x="23621" y="56394"/>
                </a:lnTo>
                <a:lnTo>
                  <a:pt x="23621" y="63252"/>
                </a:lnTo>
                <a:lnTo>
                  <a:pt x="18227" y="65538"/>
                </a:lnTo>
                <a:lnTo>
                  <a:pt x="27842" y="65538"/>
                </a:lnTo>
                <a:lnTo>
                  <a:pt x="30479" y="55632"/>
                </a:lnTo>
                <a:lnTo>
                  <a:pt x="30479" y="48774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5424844" y="756360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72"/>
                </a:lnTo>
                <a:lnTo>
                  <a:pt x="1814" y="80016"/>
                </a:lnTo>
                <a:lnTo>
                  <a:pt x="2851" y="86874"/>
                </a:lnTo>
                <a:lnTo>
                  <a:pt x="5045" y="91446"/>
                </a:lnTo>
                <a:lnTo>
                  <a:pt x="8185" y="98304"/>
                </a:lnTo>
                <a:lnTo>
                  <a:pt x="13823" y="101352"/>
                </a:lnTo>
                <a:lnTo>
                  <a:pt x="29307" y="101352"/>
                </a:lnTo>
                <a:lnTo>
                  <a:pt x="29307" y="89922"/>
                </a:lnTo>
                <a:lnTo>
                  <a:pt x="14677" y="89922"/>
                </a:lnTo>
                <a:lnTo>
                  <a:pt x="10257" y="85350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60"/>
                </a:moveTo>
                <a:lnTo>
                  <a:pt x="23486" y="89160"/>
                </a:lnTo>
                <a:lnTo>
                  <a:pt x="14677" y="89922"/>
                </a:lnTo>
                <a:lnTo>
                  <a:pt x="29307" y="89922"/>
                </a:lnTo>
                <a:lnTo>
                  <a:pt x="29307" y="89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5448818" y="7600177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1" y="52584"/>
                </a:moveTo>
                <a:lnTo>
                  <a:pt x="0" y="52584"/>
                </a:lnTo>
                <a:lnTo>
                  <a:pt x="0" y="64776"/>
                </a:lnTo>
                <a:lnTo>
                  <a:pt x="18135" y="64776"/>
                </a:lnTo>
                <a:lnTo>
                  <a:pt x="25542" y="61728"/>
                </a:lnTo>
                <a:lnTo>
                  <a:pt x="29260" y="54870"/>
                </a:lnTo>
                <a:lnTo>
                  <a:pt x="57546" y="54870"/>
                </a:lnTo>
                <a:lnTo>
                  <a:pt x="57546" y="53346"/>
                </a:lnTo>
                <a:lnTo>
                  <a:pt x="20116" y="53346"/>
                </a:lnTo>
                <a:lnTo>
                  <a:pt x="9601" y="52584"/>
                </a:lnTo>
                <a:close/>
              </a:path>
              <a:path w="57785" h="64770">
                <a:moveTo>
                  <a:pt x="57546" y="54870"/>
                </a:moveTo>
                <a:lnTo>
                  <a:pt x="29260" y="54870"/>
                </a:lnTo>
                <a:lnTo>
                  <a:pt x="32644" y="61728"/>
                </a:lnTo>
                <a:lnTo>
                  <a:pt x="39319" y="64776"/>
                </a:lnTo>
                <a:lnTo>
                  <a:pt x="57546" y="64776"/>
                </a:lnTo>
                <a:lnTo>
                  <a:pt x="57546" y="54870"/>
                </a:lnTo>
                <a:close/>
              </a:path>
              <a:path w="57785" h="64770">
                <a:moveTo>
                  <a:pt x="29260" y="35820"/>
                </a:moveTo>
                <a:lnTo>
                  <a:pt x="28041" y="36582"/>
                </a:lnTo>
                <a:lnTo>
                  <a:pt x="27249" y="38106"/>
                </a:lnTo>
                <a:lnTo>
                  <a:pt x="26852" y="41154"/>
                </a:lnTo>
                <a:lnTo>
                  <a:pt x="25907" y="48774"/>
                </a:lnTo>
                <a:lnTo>
                  <a:pt x="20116" y="53346"/>
                </a:lnTo>
                <a:lnTo>
                  <a:pt x="37856" y="53346"/>
                </a:lnTo>
                <a:lnTo>
                  <a:pt x="32400" y="48774"/>
                </a:lnTo>
                <a:lnTo>
                  <a:pt x="31333" y="38106"/>
                </a:lnTo>
                <a:lnTo>
                  <a:pt x="30510" y="36582"/>
                </a:lnTo>
                <a:lnTo>
                  <a:pt x="29260" y="35820"/>
                </a:lnTo>
                <a:close/>
              </a:path>
              <a:path w="57785" h="64770">
                <a:moveTo>
                  <a:pt x="57546" y="52584"/>
                </a:moveTo>
                <a:lnTo>
                  <a:pt x="48036" y="52584"/>
                </a:lnTo>
                <a:lnTo>
                  <a:pt x="37856" y="53346"/>
                </a:lnTo>
                <a:lnTo>
                  <a:pt x="57546" y="53346"/>
                </a:lnTo>
                <a:lnTo>
                  <a:pt x="57546" y="52584"/>
                </a:lnTo>
                <a:close/>
              </a:path>
              <a:path w="57785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5502919" y="7577318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595" y="75444"/>
                </a:moveTo>
                <a:lnTo>
                  <a:pt x="0" y="75444"/>
                </a:lnTo>
                <a:lnTo>
                  <a:pt x="0" y="87636"/>
                </a:lnTo>
                <a:lnTo>
                  <a:pt x="14660" y="87636"/>
                </a:lnTo>
                <a:lnTo>
                  <a:pt x="20269" y="85350"/>
                </a:lnTo>
                <a:lnTo>
                  <a:pt x="24383" y="78492"/>
                </a:lnTo>
                <a:lnTo>
                  <a:pt x="87203" y="78492"/>
                </a:lnTo>
                <a:lnTo>
                  <a:pt x="88422" y="76968"/>
                </a:lnTo>
                <a:lnTo>
                  <a:pt x="88635" y="76206"/>
                </a:lnTo>
                <a:lnTo>
                  <a:pt x="16459" y="76206"/>
                </a:lnTo>
                <a:lnTo>
                  <a:pt x="8595" y="75444"/>
                </a:lnTo>
                <a:close/>
              </a:path>
              <a:path w="90170" h="87629">
                <a:moveTo>
                  <a:pt x="55473" y="78492"/>
                </a:moveTo>
                <a:lnTo>
                  <a:pt x="24383" y="78492"/>
                </a:lnTo>
                <a:lnTo>
                  <a:pt x="27035" y="85350"/>
                </a:lnTo>
                <a:lnTo>
                  <a:pt x="32308" y="87636"/>
                </a:lnTo>
                <a:lnTo>
                  <a:pt x="46421" y="87636"/>
                </a:lnTo>
                <a:lnTo>
                  <a:pt x="51450" y="85350"/>
                </a:lnTo>
                <a:lnTo>
                  <a:pt x="55473" y="78492"/>
                </a:lnTo>
                <a:close/>
              </a:path>
              <a:path w="90170" h="87629">
                <a:moveTo>
                  <a:pt x="87203" y="78492"/>
                </a:moveTo>
                <a:lnTo>
                  <a:pt x="55473" y="78492"/>
                </a:lnTo>
                <a:lnTo>
                  <a:pt x="58673" y="85350"/>
                </a:lnTo>
                <a:lnTo>
                  <a:pt x="63855" y="87636"/>
                </a:lnTo>
                <a:lnTo>
                  <a:pt x="77266" y="87636"/>
                </a:lnTo>
                <a:lnTo>
                  <a:pt x="82052" y="85350"/>
                </a:lnTo>
                <a:lnTo>
                  <a:pt x="85374" y="80778"/>
                </a:lnTo>
                <a:lnTo>
                  <a:pt x="87203" y="78492"/>
                </a:lnTo>
                <a:close/>
              </a:path>
              <a:path w="90170" h="87629">
                <a:moveTo>
                  <a:pt x="24505" y="59442"/>
                </a:moveTo>
                <a:lnTo>
                  <a:pt x="23500" y="60204"/>
                </a:lnTo>
                <a:lnTo>
                  <a:pt x="22859" y="60966"/>
                </a:lnTo>
                <a:lnTo>
                  <a:pt x="22494" y="63252"/>
                </a:lnTo>
                <a:lnTo>
                  <a:pt x="21092" y="71634"/>
                </a:lnTo>
                <a:lnTo>
                  <a:pt x="16459" y="76206"/>
                </a:lnTo>
                <a:lnTo>
                  <a:pt x="31607" y="76206"/>
                </a:lnTo>
                <a:lnTo>
                  <a:pt x="27066" y="71634"/>
                </a:lnTo>
                <a:lnTo>
                  <a:pt x="26212" y="63252"/>
                </a:lnTo>
                <a:lnTo>
                  <a:pt x="26029" y="60966"/>
                </a:lnTo>
                <a:lnTo>
                  <a:pt x="25450" y="60204"/>
                </a:lnTo>
                <a:lnTo>
                  <a:pt x="24505" y="59442"/>
                </a:lnTo>
                <a:close/>
              </a:path>
              <a:path w="90170" h="87629">
                <a:moveTo>
                  <a:pt x="39837" y="75444"/>
                </a:moveTo>
                <a:lnTo>
                  <a:pt x="31607" y="76206"/>
                </a:lnTo>
                <a:lnTo>
                  <a:pt x="44714" y="76206"/>
                </a:lnTo>
                <a:lnTo>
                  <a:pt x="39837" y="75444"/>
                </a:lnTo>
                <a:close/>
              </a:path>
              <a:path w="90170" h="87629">
                <a:moveTo>
                  <a:pt x="54985" y="59442"/>
                </a:moveTo>
                <a:lnTo>
                  <a:pt x="54132" y="60204"/>
                </a:lnTo>
                <a:lnTo>
                  <a:pt x="53522" y="60966"/>
                </a:lnTo>
                <a:lnTo>
                  <a:pt x="53218" y="63252"/>
                </a:lnTo>
                <a:lnTo>
                  <a:pt x="52608" y="67062"/>
                </a:lnTo>
                <a:lnTo>
                  <a:pt x="51633" y="70110"/>
                </a:lnTo>
                <a:lnTo>
                  <a:pt x="50170" y="71634"/>
                </a:lnTo>
                <a:lnTo>
                  <a:pt x="48188" y="74682"/>
                </a:lnTo>
                <a:lnTo>
                  <a:pt x="44714" y="76206"/>
                </a:lnTo>
                <a:lnTo>
                  <a:pt x="62362" y="76206"/>
                </a:lnTo>
                <a:lnTo>
                  <a:pt x="58003" y="71634"/>
                </a:lnTo>
                <a:lnTo>
                  <a:pt x="56845" y="62490"/>
                </a:lnTo>
                <a:lnTo>
                  <a:pt x="56570" y="60966"/>
                </a:lnTo>
                <a:lnTo>
                  <a:pt x="55930" y="60204"/>
                </a:lnTo>
                <a:lnTo>
                  <a:pt x="54985" y="59442"/>
                </a:lnTo>
                <a:close/>
              </a:path>
              <a:path w="90170" h="87629">
                <a:moveTo>
                  <a:pt x="69921" y="75444"/>
                </a:moveTo>
                <a:lnTo>
                  <a:pt x="62362" y="76206"/>
                </a:lnTo>
                <a:lnTo>
                  <a:pt x="78181" y="76206"/>
                </a:lnTo>
                <a:lnTo>
                  <a:pt x="69921" y="75444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56"/>
                </a:lnTo>
                <a:lnTo>
                  <a:pt x="80192" y="62490"/>
                </a:lnTo>
                <a:lnTo>
                  <a:pt x="82295" y="67062"/>
                </a:lnTo>
                <a:lnTo>
                  <a:pt x="82295" y="73920"/>
                </a:lnTo>
                <a:lnTo>
                  <a:pt x="78181" y="76206"/>
                </a:lnTo>
                <a:lnTo>
                  <a:pt x="88635" y="76206"/>
                </a:lnTo>
                <a:lnTo>
                  <a:pt x="89915" y="71634"/>
                </a:lnTo>
                <a:lnTo>
                  <a:pt x="89915" y="60204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5601980" y="7546075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4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9" y="30650"/>
                </a:lnTo>
                <a:lnTo>
                  <a:pt x="16268" y="49202"/>
                </a:lnTo>
                <a:lnTo>
                  <a:pt x="17585" y="65738"/>
                </a:lnTo>
                <a:lnTo>
                  <a:pt x="20454" y="111252"/>
                </a:lnTo>
                <a:lnTo>
                  <a:pt x="20573" y="117354"/>
                </a:lnTo>
                <a:lnTo>
                  <a:pt x="20573" y="119783"/>
                </a:lnTo>
                <a:lnTo>
                  <a:pt x="20787" y="121164"/>
                </a:lnTo>
                <a:lnTo>
                  <a:pt x="21549" y="121164"/>
                </a:lnTo>
                <a:lnTo>
                  <a:pt x="22280" y="120069"/>
                </a:lnTo>
                <a:lnTo>
                  <a:pt x="23225" y="118116"/>
                </a:lnTo>
                <a:lnTo>
                  <a:pt x="25024" y="114306"/>
                </a:lnTo>
                <a:lnTo>
                  <a:pt x="25907" y="110496"/>
                </a:lnTo>
                <a:lnTo>
                  <a:pt x="25893" y="88179"/>
                </a:lnTo>
                <a:lnTo>
                  <a:pt x="25665" y="44116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4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2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0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4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4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4">
                <a:moveTo>
                  <a:pt x="26903" y="8381"/>
                </a:moveTo>
                <a:lnTo>
                  <a:pt x="954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4">
                <a:moveTo>
                  <a:pt x="1792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22" y="2285"/>
                </a:lnTo>
                <a:close/>
              </a:path>
              <a:path w="36195" h="121284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4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5691895" y="7638284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4" y="61237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61" y="68960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388"/>
                </a:lnTo>
                <a:lnTo>
                  <a:pt x="42145" y="52088"/>
                </a:lnTo>
                <a:lnTo>
                  <a:pt x="47114" y="40218"/>
                </a:lnTo>
                <a:lnTo>
                  <a:pt x="48767" y="27764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5749045" y="762456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92"/>
                </a:moveTo>
                <a:lnTo>
                  <a:pt x="41909" y="40392"/>
                </a:lnTo>
                <a:lnTo>
                  <a:pt x="41909" y="46439"/>
                </a:lnTo>
                <a:lnTo>
                  <a:pt x="40264" y="50249"/>
                </a:lnTo>
                <a:lnTo>
                  <a:pt x="36972" y="54821"/>
                </a:lnTo>
                <a:lnTo>
                  <a:pt x="34411" y="58442"/>
                </a:lnTo>
                <a:lnTo>
                  <a:pt x="31546" y="61633"/>
                </a:lnTo>
                <a:lnTo>
                  <a:pt x="26515" y="66013"/>
                </a:lnTo>
                <a:lnTo>
                  <a:pt x="15835" y="73214"/>
                </a:lnTo>
                <a:lnTo>
                  <a:pt x="4175" y="77967"/>
                </a:lnTo>
                <a:lnTo>
                  <a:pt x="1402" y="78824"/>
                </a:lnTo>
                <a:lnTo>
                  <a:pt x="0" y="79491"/>
                </a:lnTo>
                <a:lnTo>
                  <a:pt x="0" y="80397"/>
                </a:lnTo>
                <a:lnTo>
                  <a:pt x="1341" y="80826"/>
                </a:lnTo>
                <a:lnTo>
                  <a:pt x="12039" y="82445"/>
                </a:lnTo>
                <a:lnTo>
                  <a:pt x="18989" y="83064"/>
                </a:lnTo>
                <a:lnTo>
                  <a:pt x="25755" y="83064"/>
                </a:lnTo>
                <a:lnTo>
                  <a:pt x="27797" y="81445"/>
                </a:lnTo>
                <a:lnTo>
                  <a:pt x="33424" y="75637"/>
                </a:lnTo>
                <a:lnTo>
                  <a:pt x="40901" y="65126"/>
                </a:lnTo>
                <a:lnTo>
                  <a:pt x="45765" y="53372"/>
                </a:lnTo>
                <a:lnTo>
                  <a:pt x="48005" y="40392"/>
                </a:lnTo>
                <a:close/>
              </a:path>
              <a:path w="60325" h="83184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70"/>
                </a:lnTo>
                <a:lnTo>
                  <a:pt x="13715" y="22866"/>
                </a:lnTo>
                <a:lnTo>
                  <a:pt x="13715" y="36582"/>
                </a:lnTo>
                <a:lnTo>
                  <a:pt x="18745" y="40392"/>
                </a:lnTo>
                <a:lnTo>
                  <a:pt x="60197" y="40392"/>
                </a:lnTo>
                <a:lnTo>
                  <a:pt x="60197" y="28200"/>
                </a:lnTo>
                <a:lnTo>
                  <a:pt x="24566" y="28200"/>
                </a:lnTo>
                <a:lnTo>
                  <a:pt x="20573" y="25914"/>
                </a:lnTo>
                <a:lnTo>
                  <a:pt x="20573" y="19056"/>
                </a:lnTo>
                <a:lnTo>
                  <a:pt x="21427" y="16770"/>
                </a:lnTo>
                <a:lnTo>
                  <a:pt x="23042" y="15246"/>
                </a:lnTo>
                <a:lnTo>
                  <a:pt x="24688" y="13722"/>
                </a:lnTo>
                <a:lnTo>
                  <a:pt x="26548" y="12960"/>
                </a:lnTo>
                <a:lnTo>
                  <a:pt x="28651" y="12198"/>
                </a:lnTo>
                <a:lnTo>
                  <a:pt x="44121" y="12198"/>
                </a:lnTo>
                <a:lnTo>
                  <a:pt x="43433" y="10674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8"/>
                </a:moveTo>
                <a:lnTo>
                  <a:pt x="28651" y="12198"/>
                </a:lnTo>
                <a:lnTo>
                  <a:pt x="31882" y="12960"/>
                </a:lnTo>
                <a:lnTo>
                  <a:pt x="34747" y="14484"/>
                </a:lnTo>
                <a:lnTo>
                  <a:pt x="37216" y="18294"/>
                </a:lnTo>
                <a:lnTo>
                  <a:pt x="39441" y="21342"/>
                </a:lnTo>
                <a:lnTo>
                  <a:pt x="40507" y="24390"/>
                </a:lnTo>
                <a:lnTo>
                  <a:pt x="40507" y="27438"/>
                </a:lnTo>
                <a:lnTo>
                  <a:pt x="37277" y="28200"/>
                </a:lnTo>
                <a:lnTo>
                  <a:pt x="48005" y="28200"/>
                </a:lnTo>
                <a:lnTo>
                  <a:pt x="47365" y="22104"/>
                </a:lnTo>
                <a:lnTo>
                  <a:pt x="45841" y="16008"/>
                </a:lnTo>
                <a:lnTo>
                  <a:pt x="44121" y="121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5805434" y="762379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62"/>
                </a:moveTo>
                <a:lnTo>
                  <a:pt x="0" y="28962"/>
                </a:lnTo>
                <a:lnTo>
                  <a:pt x="0" y="41154"/>
                </a:lnTo>
                <a:lnTo>
                  <a:pt x="9905" y="41154"/>
                </a:lnTo>
                <a:lnTo>
                  <a:pt x="13350" y="40392"/>
                </a:lnTo>
                <a:lnTo>
                  <a:pt x="16184" y="38106"/>
                </a:lnTo>
                <a:lnTo>
                  <a:pt x="17525" y="37344"/>
                </a:lnTo>
                <a:lnTo>
                  <a:pt x="19811" y="35058"/>
                </a:lnTo>
                <a:lnTo>
                  <a:pt x="24569" y="31566"/>
                </a:lnTo>
                <a:lnTo>
                  <a:pt x="57025" y="31566"/>
                </a:lnTo>
                <a:lnTo>
                  <a:pt x="57509" y="30486"/>
                </a:lnTo>
                <a:lnTo>
                  <a:pt x="46421" y="30486"/>
                </a:lnTo>
                <a:lnTo>
                  <a:pt x="44561" y="29724"/>
                </a:lnTo>
                <a:lnTo>
                  <a:pt x="12496" y="29724"/>
                </a:lnTo>
                <a:lnTo>
                  <a:pt x="7650" y="28962"/>
                </a:lnTo>
                <a:close/>
              </a:path>
              <a:path w="59054" h="41275">
                <a:moveTo>
                  <a:pt x="57025" y="31566"/>
                </a:moveTo>
                <a:lnTo>
                  <a:pt x="24569" y="31566"/>
                </a:lnTo>
                <a:lnTo>
                  <a:pt x="37689" y="38921"/>
                </a:lnTo>
                <a:lnTo>
                  <a:pt x="47518" y="41154"/>
                </a:lnTo>
                <a:lnTo>
                  <a:pt x="50657" y="41154"/>
                </a:lnTo>
                <a:lnTo>
                  <a:pt x="53553" y="38868"/>
                </a:lnTo>
                <a:lnTo>
                  <a:pt x="56144" y="33534"/>
                </a:lnTo>
                <a:lnTo>
                  <a:pt x="57025" y="31566"/>
                </a:lnTo>
                <a:close/>
              </a:path>
              <a:path w="59054" h="41275">
                <a:moveTo>
                  <a:pt x="49042" y="29724"/>
                </a:moveTo>
                <a:lnTo>
                  <a:pt x="46421" y="30486"/>
                </a:lnTo>
                <a:lnTo>
                  <a:pt x="50749" y="30486"/>
                </a:lnTo>
                <a:lnTo>
                  <a:pt x="49042" y="29724"/>
                </a:lnTo>
                <a:close/>
              </a:path>
              <a:path w="59054" h="41275">
                <a:moveTo>
                  <a:pt x="55785" y="11436"/>
                </a:moveTo>
                <a:lnTo>
                  <a:pt x="39319" y="11436"/>
                </a:lnTo>
                <a:lnTo>
                  <a:pt x="42489" y="12198"/>
                </a:lnTo>
                <a:lnTo>
                  <a:pt x="45354" y="13722"/>
                </a:lnTo>
                <a:lnTo>
                  <a:pt x="48036" y="17532"/>
                </a:lnTo>
                <a:lnTo>
                  <a:pt x="50413" y="21342"/>
                </a:lnTo>
                <a:lnTo>
                  <a:pt x="51572" y="24390"/>
                </a:lnTo>
                <a:lnTo>
                  <a:pt x="51572" y="28962"/>
                </a:lnTo>
                <a:lnTo>
                  <a:pt x="50749" y="30486"/>
                </a:lnTo>
                <a:lnTo>
                  <a:pt x="57509" y="30486"/>
                </a:lnTo>
                <a:lnTo>
                  <a:pt x="57851" y="29724"/>
                </a:lnTo>
                <a:lnTo>
                  <a:pt x="58491" y="25152"/>
                </a:lnTo>
                <a:lnTo>
                  <a:pt x="58003" y="19818"/>
                </a:lnTo>
                <a:lnTo>
                  <a:pt x="57668" y="16008"/>
                </a:lnTo>
                <a:lnTo>
                  <a:pt x="56266" y="12198"/>
                </a:lnTo>
                <a:lnTo>
                  <a:pt x="55785" y="11436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84"/>
                </a:lnTo>
                <a:lnTo>
                  <a:pt x="22219" y="19056"/>
                </a:lnTo>
                <a:lnTo>
                  <a:pt x="20421" y="22104"/>
                </a:lnTo>
                <a:lnTo>
                  <a:pt x="16763" y="26676"/>
                </a:lnTo>
                <a:lnTo>
                  <a:pt x="12496" y="29724"/>
                </a:lnTo>
                <a:lnTo>
                  <a:pt x="44561" y="29724"/>
                </a:lnTo>
                <a:lnTo>
                  <a:pt x="42702" y="28962"/>
                </a:lnTo>
                <a:lnTo>
                  <a:pt x="37917" y="26676"/>
                </a:lnTo>
                <a:lnTo>
                  <a:pt x="33131" y="25152"/>
                </a:lnTo>
                <a:lnTo>
                  <a:pt x="29809" y="22866"/>
                </a:lnTo>
                <a:lnTo>
                  <a:pt x="28011" y="21342"/>
                </a:lnTo>
                <a:lnTo>
                  <a:pt x="32369" y="15246"/>
                </a:lnTo>
                <a:lnTo>
                  <a:pt x="36118" y="12198"/>
                </a:lnTo>
                <a:lnTo>
                  <a:pt x="39319" y="11436"/>
                </a:lnTo>
                <a:lnTo>
                  <a:pt x="55785" y="11436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5876056" y="756131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0" y="761"/>
                </a:moveTo>
                <a:lnTo>
                  <a:pt x="9509" y="761"/>
                </a:lnTo>
                <a:lnTo>
                  <a:pt x="8717" y="1523"/>
                </a:lnTo>
                <a:lnTo>
                  <a:pt x="0" y="15465"/>
                </a:lnTo>
                <a:lnTo>
                  <a:pt x="1681" y="34004"/>
                </a:lnTo>
                <a:lnTo>
                  <a:pt x="3105" y="50529"/>
                </a:lnTo>
                <a:lnTo>
                  <a:pt x="6210" y="96015"/>
                </a:lnTo>
                <a:lnTo>
                  <a:pt x="6339" y="102114"/>
                </a:lnTo>
                <a:lnTo>
                  <a:pt x="6339" y="104543"/>
                </a:lnTo>
                <a:lnTo>
                  <a:pt x="6553" y="105924"/>
                </a:lnTo>
                <a:lnTo>
                  <a:pt x="7315" y="105924"/>
                </a:lnTo>
                <a:lnTo>
                  <a:pt x="8046" y="104829"/>
                </a:lnTo>
                <a:lnTo>
                  <a:pt x="9021" y="102876"/>
                </a:lnTo>
                <a:lnTo>
                  <a:pt x="10789" y="99066"/>
                </a:lnTo>
                <a:lnTo>
                  <a:pt x="11673" y="95256"/>
                </a:lnTo>
                <a:lnTo>
                  <a:pt x="11659" y="73211"/>
                </a:lnTo>
                <a:lnTo>
                  <a:pt x="11431" y="29437"/>
                </a:lnTo>
                <a:lnTo>
                  <a:pt x="10911" y="2285"/>
                </a:lnTo>
                <a:lnTo>
                  <a:pt x="10850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8" y="761"/>
                </a:lnTo>
                <a:lnTo>
                  <a:pt x="10667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5953672" y="756360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72"/>
                </a:lnTo>
                <a:lnTo>
                  <a:pt x="1814" y="80016"/>
                </a:lnTo>
                <a:lnTo>
                  <a:pt x="2851" y="86874"/>
                </a:lnTo>
                <a:lnTo>
                  <a:pt x="5045" y="91446"/>
                </a:lnTo>
                <a:lnTo>
                  <a:pt x="8185" y="98304"/>
                </a:lnTo>
                <a:lnTo>
                  <a:pt x="13823" y="101352"/>
                </a:lnTo>
                <a:lnTo>
                  <a:pt x="29307" y="101352"/>
                </a:lnTo>
                <a:lnTo>
                  <a:pt x="29307" y="89922"/>
                </a:lnTo>
                <a:lnTo>
                  <a:pt x="14677" y="89922"/>
                </a:lnTo>
                <a:lnTo>
                  <a:pt x="10257" y="85350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60"/>
                </a:moveTo>
                <a:lnTo>
                  <a:pt x="23486" y="89160"/>
                </a:lnTo>
                <a:lnTo>
                  <a:pt x="14677" y="89922"/>
                </a:lnTo>
                <a:lnTo>
                  <a:pt x="29307" y="89922"/>
                </a:lnTo>
                <a:lnTo>
                  <a:pt x="29307" y="89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5979169" y="762075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10"/>
                </a:moveTo>
                <a:lnTo>
                  <a:pt x="0" y="32010"/>
                </a:lnTo>
                <a:lnTo>
                  <a:pt x="0" y="44202"/>
                </a:lnTo>
                <a:lnTo>
                  <a:pt x="15351" y="43652"/>
                </a:lnTo>
                <a:lnTo>
                  <a:pt x="26691" y="37095"/>
                </a:lnTo>
                <a:lnTo>
                  <a:pt x="27842" y="32772"/>
                </a:lnTo>
                <a:lnTo>
                  <a:pt x="18227" y="32772"/>
                </a:lnTo>
                <a:lnTo>
                  <a:pt x="7376" y="32010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60"/>
                </a:lnTo>
                <a:lnTo>
                  <a:pt x="21153" y="19056"/>
                </a:lnTo>
                <a:lnTo>
                  <a:pt x="23621" y="23628"/>
                </a:lnTo>
                <a:lnTo>
                  <a:pt x="23621" y="30486"/>
                </a:lnTo>
                <a:lnTo>
                  <a:pt x="18227" y="32772"/>
                </a:lnTo>
                <a:lnTo>
                  <a:pt x="27842" y="32772"/>
                </a:lnTo>
                <a:lnTo>
                  <a:pt x="30479" y="22866"/>
                </a:lnTo>
                <a:lnTo>
                  <a:pt x="30479" y="16008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0"/>
                </a:moveTo>
                <a:lnTo>
                  <a:pt x="9448" y="68253"/>
                </a:lnTo>
                <a:lnTo>
                  <a:pt x="17922" y="76968"/>
                </a:lnTo>
                <a:lnTo>
                  <a:pt x="26487" y="68253"/>
                </a:lnTo>
                <a:lnTo>
                  <a:pt x="17922" y="594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073657" y="7607797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8"/>
                </a:moveTo>
                <a:lnTo>
                  <a:pt x="9936" y="46488"/>
                </a:lnTo>
                <a:lnTo>
                  <a:pt x="8991" y="48012"/>
                </a:lnTo>
                <a:lnTo>
                  <a:pt x="7162" y="50298"/>
                </a:lnTo>
                <a:lnTo>
                  <a:pt x="5364" y="53346"/>
                </a:lnTo>
                <a:lnTo>
                  <a:pt x="3627" y="56869"/>
                </a:lnTo>
                <a:lnTo>
                  <a:pt x="1219" y="62490"/>
                </a:lnTo>
                <a:lnTo>
                  <a:pt x="0" y="67729"/>
                </a:lnTo>
                <a:lnTo>
                  <a:pt x="17" y="73158"/>
                </a:lnTo>
                <a:lnTo>
                  <a:pt x="2813" y="85373"/>
                </a:lnTo>
                <a:lnTo>
                  <a:pt x="11782" y="95616"/>
                </a:lnTo>
                <a:lnTo>
                  <a:pt x="22157" y="99902"/>
                </a:lnTo>
                <a:lnTo>
                  <a:pt x="37148" y="101257"/>
                </a:lnTo>
                <a:lnTo>
                  <a:pt x="49452" y="99448"/>
                </a:lnTo>
                <a:lnTo>
                  <a:pt x="61899" y="95073"/>
                </a:lnTo>
                <a:lnTo>
                  <a:pt x="71440" y="88398"/>
                </a:lnTo>
                <a:lnTo>
                  <a:pt x="24688" y="88398"/>
                </a:lnTo>
                <a:lnTo>
                  <a:pt x="17617" y="85874"/>
                </a:lnTo>
                <a:lnTo>
                  <a:pt x="12953" y="80729"/>
                </a:lnTo>
                <a:lnTo>
                  <a:pt x="9418" y="76873"/>
                </a:lnTo>
                <a:lnTo>
                  <a:pt x="7619" y="72252"/>
                </a:lnTo>
                <a:lnTo>
                  <a:pt x="7643" y="61347"/>
                </a:lnTo>
                <a:lnTo>
                  <a:pt x="9083" y="55632"/>
                </a:lnTo>
                <a:lnTo>
                  <a:pt x="12009" y="49536"/>
                </a:lnTo>
                <a:lnTo>
                  <a:pt x="12313" y="48774"/>
                </a:lnTo>
                <a:lnTo>
                  <a:pt x="12466" y="48012"/>
                </a:lnTo>
                <a:lnTo>
                  <a:pt x="12466" y="46488"/>
                </a:lnTo>
                <a:close/>
              </a:path>
              <a:path w="81914" h="101600">
                <a:moveTo>
                  <a:pt x="69616" y="29724"/>
                </a:moveTo>
                <a:lnTo>
                  <a:pt x="68945" y="29724"/>
                </a:lnTo>
                <a:lnTo>
                  <a:pt x="68427" y="30486"/>
                </a:lnTo>
                <a:lnTo>
                  <a:pt x="67696" y="32010"/>
                </a:lnTo>
                <a:lnTo>
                  <a:pt x="63245" y="40392"/>
                </a:lnTo>
                <a:lnTo>
                  <a:pt x="76199" y="64870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47"/>
                </a:lnTo>
                <a:lnTo>
                  <a:pt x="73670" y="76062"/>
                </a:lnTo>
                <a:lnTo>
                  <a:pt x="69433" y="79540"/>
                </a:lnTo>
                <a:lnTo>
                  <a:pt x="59489" y="84015"/>
                </a:lnTo>
                <a:lnTo>
                  <a:pt x="47577" y="87302"/>
                </a:lnTo>
                <a:lnTo>
                  <a:pt x="34168" y="88398"/>
                </a:lnTo>
                <a:lnTo>
                  <a:pt x="71440" y="88398"/>
                </a:lnTo>
                <a:lnTo>
                  <a:pt x="73073" y="87255"/>
                </a:lnTo>
                <a:lnTo>
                  <a:pt x="79461" y="76968"/>
                </a:lnTo>
                <a:lnTo>
                  <a:pt x="80863" y="73158"/>
                </a:lnTo>
                <a:lnTo>
                  <a:pt x="81533" y="69204"/>
                </a:lnTo>
                <a:lnTo>
                  <a:pt x="81524" y="62490"/>
                </a:lnTo>
                <a:lnTo>
                  <a:pt x="70134" y="30486"/>
                </a:lnTo>
                <a:lnTo>
                  <a:pt x="69616" y="29724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168556" y="756360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72"/>
                </a:lnTo>
                <a:lnTo>
                  <a:pt x="1814" y="80016"/>
                </a:lnTo>
                <a:lnTo>
                  <a:pt x="2851" y="86874"/>
                </a:lnTo>
                <a:lnTo>
                  <a:pt x="5045" y="91446"/>
                </a:lnTo>
                <a:lnTo>
                  <a:pt x="8185" y="98304"/>
                </a:lnTo>
                <a:lnTo>
                  <a:pt x="13823" y="101352"/>
                </a:lnTo>
                <a:lnTo>
                  <a:pt x="29307" y="101352"/>
                </a:lnTo>
                <a:lnTo>
                  <a:pt x="29307" y="89922"/>
                </a:lnTo>
                <a:lnTo>
                  <a:pt x="14677" y="89922"/>
                </a:lnTo>
                <a:lnTo>
                  <a:pt x="10257" y="85350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60"/>
                </a:moveTo>
                <a:lnTo>
                  <a:pt x="23486" y="89160"/>
                </a:lnTo>
                <a:lnTo>
                  <a:pt x="14677" y="89922"/>
                </a:lnTo>
                <a:lnTo>
                  <a:pt x="29307" y="89922"/>
                </a:lnTo>
                <a:lnTo>
                  <a:pt x="29307" y="89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194054" y="762379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62"/>
                </a:moveTo>
                <a:lnTo>
                  <a:pt x="0" y="28962"/>
                </a:lnTo>
                <a:lnTo>
                  <a:pt x="0" y="41154"/>
                </a:lnTo>
                <a:lnTo>
                  <a:pt x="9905" y="41154"/>
                </a:lnTo>
                <a:lnTo>
                  <a:pt x="13350" y="40392"/>
                </a:lnTo>
                <a:lnTo>
                  <a:pt x="16184" y="38106"/>
                </a:lnTo>
                <a:lnTo>
                  <a:pt x="17525" y="37344"/>
                </a:lnTo>
                <a:lnTo>
                  <a:pt x="19811" y="35058"/>
                </a:lnTo>
                <a:lnTo>
                  <a:pt x="24569" y="31566"/>
                </a:lnTo>
                <a:lnTo>
                  <a:pt x="57025" y="31566"/>
                </a:lnTo>
                <a:lnTo>
                  <a:pt x="57509" y="30486"/>
                </a:lnTo>
                <a:lnTo>
                  <a:pt x="46421" y="30486"/>
                </a:lnTo>
                <a:lnTo>
                  <a:pt x="44561" y="29724"/>
                </a:lnTo>
                <a:lnTo>
                  <a:pt x="12496" y="29724"/>
                </a:lnTo>
                <a:lnTo>
                  <a:pt x="7650" y="28962"/>
                </a:lnTo>
                <a:close/>
              </a:path>
              <a:path w="59054" h="41275">
                <a:moveTo>
                  <a:pt x="57025" y="31566"/>
                </a:moveTo>
                <a:lnTo>
                  <a:pt x="24569" y="31566"/>
                </a:lnTo>
                <a:lnTo>
                  <a:pt x="37689" y="38921"/>
                </a:lnTo>
                <a:lnTo>
                  <a:pt x="47518" y="41154"/>
                </a:lnTo>
                <a:lnTo>
                  <a:pt x="50657" y="41154"/>
                </a:lnTo>
                <a:lnTo>
                  <a:pt x="53553" y="38868"/>
                </a:lnTo>
                <a:lnTo>
                  <a:pt x="56144" y="33534"/>
                </a:lnTo>
                <a:lnTo>
                  <a:pt x="57025" y="31566"/>
                </a:lnTo>
                <a:close/>
              </a:path>
              <a:path w="59054" h="41275">
                <a:moveTo>
                  <a:pt x="49042" y="29724"/>
                </a:moveTo>
                <a:lnTo>
                  <a:pt x="46421" y="30486"/>
                </a:lnTo>
                <a:lnTo>
                  <a:pt x="50749" y="30486"/>
                </a:lnTo>
                <a:lnTo>
                  <a:pt x="49042" y="29724"/>
                </a:lnTo>
                <a:close/>
              </a:path>
              <a:path w="59054" h="41275">
                <a:moveTo>
                  <a:pt x="55785" y="11436"/>
                </a:moveTo>
                <a:lnTo>
                  <a:pt x="39319" y="11436"/>
                </a:lnTo>
                <a:lnTo>
                  <a:pt x="42489" y="12198"/>
                </a:lnTo>
                <a:lnTo>
                  <a:pt x="45354" y="13722"/>
                </a:lnTo>
                <a:lnTo>
                  <a:pt x="48036" y="17532"/>
                </a:lnTo>
                <a:lnTo>
                  <a:pt x="50413" y="21342"/>
                </a:lnTo>
                <a:lnTo>
                  <a:pt x="51572" y="24390"/>
                </a:lnTo>
                <a:lnTo>
                  <a:pt x="51572" y="28962"/>
                </a:lnTo>
                <a:lnTo>
                  <a:pt x="50749" y="30486"/>
                </a:lnTo>
                <a:lnTo>
                  <a:pt x="57509" y="30486"/>
                </a:lnTo>
                <a:lnTo>
                  <a:pt x="57851" y="29724"/>
                </a:lnTo>
                <a:lnTo>
                  <a:pt x="58491" y="25152"/>
                </a:lnTo>
                <a:lnTo>
                  <a:pt x="58003" y="19818"/>
                </a:lnTo>
                <a:lnTo>
                  <a:pt x="57668" y="16008"/>
                </a:lnTo>
                <a:lnTo>
                  <a:pt x="56266" y="12198"/>
                </a:lnTo>
                <a:lnTo>
                  <a:pt x="55785" y="11436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84"/>
                </a:lnTo>
                <a:lnTo>
                  <a:pt x="22219" y="19056"/>
                </a:lnTo>
                <a:lnTo>
                  <a:pt x="20421" y="22104"/>
                </a:lnTo>
                <a:lnTo>
                  <a:pt x="16763" y="26676"/>
                </a:lnTo>
                <a:lnTo>
                  <a:pt x="12496" y="29724"/>
                </a:lnTo>
                <a:lnTo>
                  <a:pt x="44561" y="29724"/>
                </a:lnTo>
                <a:lnTo>
                  <a:pt x="42702" y="28962"/>
                </a:lnTo>
                <a:lnTo>
                  <a:pt x="37917" y="26676"/>
                </a:lnTo>
                <a:lnTo>
                  <a:pt x="33131" y="25152"/>
                </a:lnTo>
                <a:lnTo>
                  <a:pt x="29809" y="22866"/>
                </a:lnTo>
                <a:lnTo>
                  <a:pt x="28011" y="21342"/>
                </a:lnTo>
                <a:lnTo>
                  <a:pt x="32369" y="15246"/>
                </a:lnTo>
                <a:lnTo>
                  <a:pt x="36118" y="12198"/>
                </a:lnTo>
                <a:lnTo>
                  <a:pt x="39319" y="11436"/>
                </a:lnTo>
                <a:lnTo>
                  <a:pt x="55785" y="11436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256537" y="7599415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8"/>
                </a:moveTo>
                <a:lnTo>
                  <a:pt x="36667" y="38868"/>
                </a:lnTo>
                <a:lnTo>
                  <a:pt x="36271" y="39630"/>
                </a:lnTo>
                <a:lnTo>
                  <a:pt x="35813" y="40392"/>
                </a:lnTo>
                <a:lnTo>
                  <a:pt x="30876" y="50298"/>
                </a:lnTo>
                <a:lnTo>
                  <a:pt x="38740" y="57918"/>
                </a:lnTo>
                <a:lnTo>
                  <a:pt x="42671" y="64014"/>
                </a:lnTo>
                <a:lnTo>
                  <a:pt x="14287" y="100091"/>
                </a:lnTo>
                <a:lnTo>
                  <a:pt x="1036" y="104305"/>
                </a:lnTo>
                <a:lnTo>
                  <a:pt x="0" y="104875"/>
                </a:lnTo>
                <a:lnTo>
                  <a:pt x="0" y="106210"/>
                </a:lnTo>
                <a:lnTo>
                  <a:pt x="975" y="106686"/>
                </a:lnTo>
                <a:lnTo>
                  <a:pt x="8961" y="107829"/>
                </a:lnTo>
                <a:lnTo>
                  <a:pt x="16032" y="108210"/>
                </a:lnTo>
                <a:lnTo>
                  <a:pt x="28133" y="108210"/>
                </a:lnTo>
                <a:lnTo>
                  <a:pt x="32948" y="104256"/>
                </a:lnTo>
                <a:lnTo>
                  <a:pt x="42200" y="90788"/>
                </a:lnTo>
                <a:lnTo>
                  <a:pt x="47128" y="78923"/>
                </a:lnTo>
                <a:lnTo>
                  <a:pt x="48767" y="66443"/>
                </a:lnTo>
                <a:lnTo>
                  <a:pt x="48767" y="63252"/>
                </a:lnTo>
                <a:lnTo>
                  <a:pt x="38282" y="40392"/>
                </a:lnTo>
                <a:lnTo>
                  <a:pt x="37642" y="39630"/>
                </a:lnTo>
                <a:lnTo>
                  <a:pt x="37185" y="38868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6370594" y="7629133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5" h="83820">
                <a:moveTo>
                  <a:pt x="32826" y="761"/>
                </a:moveTo>
                <a:lnTo>
                  <a:pt x="31241" y="761"/>
                </a:lnTo>
                <a:lnTo>
                  <a:pt x="30906" y="2285"/>
                </a:lnTo>
                <a:lnTo>
                  <a:pt x="29291" y="9912"/>
                </a:lnTo>
                <a:lnTo>
                  <a:pt x="22341" y="9912"/>
                </a:lnTo>
                <a:lnTo>
                  <a:pt x="18806" y="10674"/>
                </a:lnTo>
                <a:lnTo>
                  <a:pt x="14904" y="11436"/>
                </a:lnTo>
                <a:lnTo>
                  <a:pt x="12131" y="12960"/>
                </a:lnTo>
                <a:lnTo>
                  <a:pt x="10607" y="13722"/>
                </a:lnTo>
                <a:lnTo>
                  <a:pt x="8473" y="15246"/>
                </a:lnTo>
                <a:lnTo>
                  <a:pt x="6217" y="17532"/>
                </a:lnTo>
                <a:lnTo>
                  <a:pt x="3870" y="21342"/>
                </a:lnTo>
                <a:lnTo>
                  <a:pt x="1188" y="25152"/>
                </a:lnTo>
                <a:lnTo>
                  <a:pt x="0" y="28200"/>
                </a:lnTo>
                <a:lnTo>
                  <a:pt x="243" y="29724"/>
                </a:lnTo>
                <a:lnTo>
                  <a:pt x="5273" y="79729"/>
                </a:lnTo>
                <a:lnTo>
                  <a:pt x="5577" y="82494"/>
                </a:lnTo>
                <a:lnTo>
                  <a:pt x="5882" y="83826"/>
                </a:lnTo>
                <a:lnTo>
                  <a:pt x="6705" y="83826"/>
                </a:lnTo>
                <a:lnTo>
                  <a:pt x="7284" y="82826"/>
                </a:lnTo>
                <a:lnTo>
                  <a:pt x="8046" y="80729"/>
                </a:lnTo>
                <a:lnTo>
                  <a:pt x="10271" y="74919"/>
                </a:lnTo>
                <a:lnTo>
                  <a:pt x="11369" y="69872"/>
                </a:lnTo>
                <a:lnTo>
                  <a:pt x="11366" y="64984"/>
                </a:lnTo>
                <a:lnTo>
                  <a:pt x="10958" y="55041"/>
                </a:lnTo>
                <a:lnTo>
                  <a:pt x="9838" y="42271"/>
                </a:lnTo>
                <a:lnTo>
                  <a:pt x="7985" y="26676"/>
                </a:lnTo>
                <a:lnTo>
                  <a:pt x="11216" y="23628"/>
                </a:lnTo>
                <a:lnTo>
                  <a:pt x="16337" y="21342"/>
                </a:lnTo>
                <a:lnTo>
                  <a:pt x="32644" y="21342"/>
                </a:lnTo>
                <a:lnTo>
                  <a:pt x="32644" y="18294"/>
                </a:lnTo>
                <a:lnTo>
                  <a:pt x="33101" y="14484"/>
                </a:lnTo>
                <a:lnTo>
                  <a:pt x="47627" y="14484"/>
                </a:lnTo>
                <a:lnTo>
                  <a:pt x="42245" y="9912"/>
                </a:lnTo>
                <a:lnTo>
                  <a:pt x="33588" y="1523"/>
                </a:lnTo>
                <a:lnTo>
                  <a:pt x="32826" y="761"/>
                </a:lnTo>
                <a:close/>
              </a:path>
              <a:path w="76835" h="83820">
                <a:moveTo>
                  <a:pt x="32644" y="21342"/>
                </a:moveTo>
                <a:lnTo>
                  <a:pt x="25603" y="21342"/>
                </a:lnTo>
                <a:lnTo>
                  <a:pt x="26669" y="22104"/>
                </a:lnTo>
                <a:lnTo>
                  <a:pt x="26334" y="22866"/>
                </a:lnTo>
                <a:lnTo>
                  <a:pt x="26151" y="24390"/>
                </a:lnTo>
                <a:lnTo>
                  <a:pt x="26151" y="32772"/>
                </a:lnTo>
                <a:lnTo>
                  <a:pt x="27675" y="38487"/>
                </a:lnTo>
                <a:lnTo>
                  <a:pt x="30601" y="44013"/>
                </a:lnTo>
                <a:lnTo>
                  <a:pt x="34289" y="50773"/>
                </a:lnTo>
                <a:lnTo>
                  <a:pt x="39197" y="54108"/>
                </a:lnTo>
                <a:lnTo>
                  <a:pt x="52852" y="54108"/>
                </a:lnTo>
                <a:lnTo>
                  <a:pt x="56631" y="48487"/>
                </a:lnTo>
                <a:lnTo>
                  <a:pt x="56631" y="40392"/>
                </a:lnTo>
                <a:lnTo>
                  <a:pt x="41147" y="40392"/>
                </a:lnTo>
                <a:lnTo>
                  <a:pt x="37703" y="37962"/>
                </a:lnTo>
                <a:lnTo>
                  <a:pt x="35387" y="33534"/>
                </a:lnTo>
                <a:lnTo>
                  <a:pt x="33588" y="29724"/>
                </a:lnTo>
                <a:lnTo>
                  <a:pt x="32644" y="25152"/>
                </a:lnTo>
                <a:lnTo>
                  <a:pt x="32644" y="21342"/>
                </a:lnTo>
                <a:close/>
              </a:path>
              <a:path w="76835" h="83820">
                <a:moveTo>
                  <a:pt x="76443" y="23628"/>
                </a:moveTo>
                <a:lnTo>
                  <a:pt x="70103" y="23628"/>
                </a:lnTo>
                <a:lnTo>
                  <a:pt x="64648" y="24390"/>
                </a:lnTo>
                <a:lnTo>
                  <a:pt x="45323" y="24390"/>
                </a:lnTo>
                <a:lnTo>
                  <a:pt x="49804" y="28962"/>
                </a:lnTo>
                <a:lnTo>
                  <a:pt x="52059" y="32010"/>
                </a:lnTo>
                <a:lnTo>
                  <a:pt x="52059" y="38535"/>
                </a:lnTo>
                <a:lnTo>
                  <a:pt x="49956" y="40392"/>
                </a:lnTo>
                <a:lnTo>
                  <a:pt x="56631" y="40392"/>
                </a:lnTo>
                <a:lnTo>
                  <a:pt x="56631" y="35058"/>
                </a:lnTo>
                <a:lnTo>
                  <a:pt x="56479" y="33534"/>
                </a:lnTo>
                <a:lnTo>
                  <a:pt x="56144" y="32010"/>
                </a:lnTo>
                <a:lnTo>
                  <a:pt x="76443" y="32010"/>
                </a:lnTo>
                <a:lnTo>
                  <a:pt x="76443" y="23628"/>
                </a:lnTo>
                <a:close/>
              </a:path>
              <a:path w="76835" h="83820">
                <a:moveTo>
                  <a:pt x="76443" y="32010"/>
                </a:moveTo>
                <a:lnTo>
                  <a:pt x="56144" y="32010"/>
                </a:lnTo>
                <a:lnTo>
                  <a:pt x="59679" y="35058"/>
                </a:lnTo>
                <a:lnTo>
                  <a:pt x="64648" y="35820"/>
                </a:lnTo>
                <a:lnTo>
                  <a:pt x="76443" y="35820"/>
                </a:lnTo>
                <a:lnTo>
                  <a:pt x="76443" y="32010"/>
                </a:lnTo>
                <a:close/>
              </a:path>
              <a:path w="76835" h="83820">
                <a:moveTo>
                  <a:pt x="47627" y="14484"/>
                </a:moveTo>
                <a:lnTo>
                  <a:pt x="33101" y="14484"/>
                </a:lnTo>
                <a:lnTo>
                  <a:pt x="40507" y="20580"/>
                </a:lnTo>
                <a:lnTo>
                  <a:pt x="44561" y="24390"/>
                </a:lnTo>
                <a:lnTo>
                  <a:pt x="64648" y="24390"/>
                </a:lnTo>
                <a:lnTo>
                  <a:pt x="58765" y="22104"/>
                </a:lnTo>
                <a:lnTo>
                  <a:pt x="52425" y="17532"/>
                </a:lnTo>
                <a:lnTo>
                  <a:pt x="48524" y="15246"/>
                </a:lnTo>
                <a:lnTo>
                  <a:pt x="47627" y="14484"/>
                </a:lnTo>
                <a:close/>
              </a:path>
              <a:path w="76835" h="83820">
                <a:moveTo>
                  <a:pt x="31882" y="0"/>
                </a:moveTo>
                <a:lnTo>
                  <a:pt x="31577" y="761"/>
                </a:lnTo>
                <a:lnTo>
                  <a:pt x="32247" y="761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442466" y="7603987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59">
                <a:moveTo>
                  <a:pt x="6309" y="48774"/>
                </a:moveTo>
                <a:lnTo>
                  <a:pt x="0" y="48774"/>
                </a:lnTo>
                <a:lnTo>
                  <a:pt x="0" y="60966"/>
                </a:lnTo>
                <a:lnTo>
                  <a:pt x="7406" y="60936"/>
                </a:lnTo>
                <a:lnTo>
                  <a:pt x="19083" y="58790"/>
                </a:lnTo>
                <a:lnTo>
                  <a:pt x="31699" y="52584"/>
                </a:lnTo>
                <a:lnTo>
                  <a:pt x="66050" y="52584"/>
                </a:lnTo>
                <a:lnTo>
                  <a:pt x="67858" y="49536"/>
                </a:lnTo>
                <a:lnTo>
                  <a:pt x="11064" y="49536"/>
                </a:lnTo>
                <a:lnTo>
                  <a:pt x="6309" y="48774"/>
                </a:lnTo>
                <a:close/>
              </a:path>
              <a:path w="70484" h="60959">
                <a:moveTo>
                  <a:pt x="66050" y="52584"/>
                </a:moveTo>
                <a:lnTo>
                  <a:pt x="31699" y="52584"/>
                </a:lnTo>
                <a:lnTo>
                  <a:pt x="43708" y="57918"/>
                </a:lnTo>
                <a:lnTo>
                  <a:pt x="51419" y="60252"/>
                </a:lnTo>
                <a:lnTo>
                  <a:pt x="54742" y="60204"/>
                </a:lnTo>
                <a:lnTo>
                  <a:pt x="59149" y="60204"/>
                </a:lnTo>
                <a:lnTo>
                  <a:pt x="62849" y="57918"/>
                </a:lnTo>
                <a:lnTo>
                  <a:pt x="66050" y="52584"/>
                </a:lnTo>
                <a:close/>
              </a:path>
              <a:path w="70484" h="60959">
                <a:moveTo>
                  <a:pt x="59149" y="60204"/>
                </a:moveTo>
                <a:lnTo>
                  <a:pt x="54742" y="60204"/>
                </a:lnTo>
                <a:lnTo>
                  <a:pt x="59070" y="60252"/>
                </a:lnTo>
                <a:close/>
              </a:path>
              <a:path w="70484" h="60959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1" y="13973"/>
                </a:lnTo>
                <a:lnTo>
                  <a:pt x="15691" y="24520"/>
                </a:lnTo>
                <a:lnTo>
                  <a:pt x="12191" y="35058"/>
                </a:lnTo>
                <a:lnTo>
                  <a:pt x="12191" y="40392"/>
                </a:lnTo>
                <a:lnTo>
                  <a:pt x="14508" y="44202"/>
                </a:lnTo>
                <a:lnTo>
                  <a:pt x="19141" y="47250"/>
                </a:lnTo>
                <a:lnTo>
                  <a:pt x="15361" y="48774"/>
                </a:lnTo>
                <a:lnTo>
                  <a:pt x="11064" y="49536"/>
                </a:lnTo>
                <a:lnTo>
                  <a:pt x="54955" y="49536"/>
                </a:lnTo>
                <a:lnTo>
                  <a:pt x="49286" y="48012"/>
                </a:lnTo>
                <a:lnTo>
                  <a:pt x="40599" y="44964"/>
                </a:lnTo>
                <a:lnTo>
                  <a:pt x="44663" y="41154"/>
                </a:lnTo>
                <a:lnTo>
                  <a:pt x="31607" y="41154"/>
                </a:lnTo>
                <a:lnTo>
                  <a:pt x="23743" y="38868"/>
                </a:lnTo>
                <a:lnTo>
                  <a:pt x="19811" y="35058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1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4" h="60959">
                <a:moveTo>
                  <a:pt x="57546" y="48774"/>
                </a:moveTo>
                <a:lnTo>
                  <a:pt x="54955" y="49536"/>
                </a:lnTo>
                <a:lnTo>
                  <a:pt x="61843" y="49536"/>
                </a:lnTo>
                <a:lnTo>
                  <a:pt x="57546" y="48774"/>
                </a:lnTo>
                <a:close/>
              </a:path>
              <a:path w="70484" h="60959">
                <a:moveTo>
                  <a:pt x="63444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62"/>
                </a:lnTo>
                <a:lnTo>
                  <a:pt x="57454" y="32772"/>
                </a:lnTo>
                <a:lnTo>
                  <a:pt x="61843" y="37344"/>
                </a:lnTo>
                <a:lnTo>
                  <a:pt x="64007" y="41154"/>
                </a:lnTo>
                <a:lnTo>
                  <a:pt x="64007" y="47250"/>
                </a:lnTo>
                <a:lnTo>
                  <a:pt x="61843" y="49536"/>
                </a:lnTo>
                <a:lnTo>
                  <a:pt x="67858" y="49536"/>
                </a:lnTo>
                <a:lnTo>
                  <a:pt x="68762" y="48012"/>
                </a:lnTo>
                <a:lnTo>
                  <a:pt x="70103" y="44202"/>
                </a:lnTo>
                <a:lnTo>
                  <a:pt x="70103" y="39630"/>
                </a:lnTo>
                <a:lnTo>
                  <a:pt x="69313" y="34895"/>
                </a:lnTo>
                <a:lnTo>
                  <a:pt x="63456" y="25156"/>
                </a:lnTo>
                <a:close/>
              </a:path>
              <a:path w="70484" h="60959">
                <a:moveTo>
                  <a:pt x="56861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34"/>
                </a:lnTo>
                <a:lnTo>
                  <a:pt x="40751" y="35058"/>
                </a:lnTo>
                <a:lnTo>
                  <a:pt x="38374" y="37344"/>
                </a:lnTo>
                <a:lnTo>
                  <a:pt x="36393" y="39630"/>
                </a:lnTo>
                <a:lnTo>
                  <a:pt x="34107" y="40392"/>
                </a:lnTo>
                <a:lnTo>
                  <a:pt x="31607" y="41154"/>
                </a:lnTo>
                <a:lnTo>
                  <a:pt x="44663" y="41154"/>
                </a:lnTo>
                <a:lnTo>
                  <a:pt x="45476" y="40392"/>
                </a:lnTo>
                <a:lnTo>
                  <a:pt x="47853" y="34296"/>
                </a:lnTo>
                <a:lnTo>
                  <a:pt x="47853" y="25145"/>
                </a:lnTo>
                <a:lnTo>
                  <a:pt x="63444" y="25145"/>
                </a:lnTo>
                <a:lnTo>
                  <a:pt x="56861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570481" y="7599415"/>
            <a:ext cx="60960" cy="108585"/>
          </a:xfrm>
          <a:custGeom>
            <a:avLst/>
            <a:gdLst/>
            <a:ahLst/>
            <a:cxnLst/>
            <a:rect l="l" t="t" r="r" b="b"/>
            <a:pathLst>
              <a:path w="60959" h="108584">
                <a:moveTo>
                  <a:pt x="36789" y="38868"/>
                </a:moveTo>
                <a:lnTo>
                  <a:pt x="36515" y="38868"/>
                </a:lnTo>
                <a:lnTo>
                  <a:pt x="36179" y="39630"/>
                </a:lnTo>
                <a:lnTo>
                  <a:pt x="35813" y="40392"/>
                </a:lnTo>
                <a:lnTo>
                  <a:pt x="30876" y="50298"/>
                </a:lnTo>
                <a:lnTo>
                  <a:pt x="38221" y="57918"/>
                </a:lnTo>
                <a:lnTo>
                  <a:pt x="41909" y="64014"/>
                </a:lnTo>
                <a:lnTo>
                  <a:pt x="14172" y="100019"/>
                </a:lnTo>
                <a:lnTo>
                  <a:pt x="975" y="104305"/>
                </a:lnTo>
                <a:lnTo>
                  <a:pt x="0" y="104875"/>
                </a:lnTo>
                <a:lnTo>
                  <a:pt x="0" y="106210"/>
                </a:lnTo>
                <a:lnTo>
                  <a:pt x="975" y="106686"/>
                </a:lnTo>
                <a:lnTo>
                  <a:pt x="8900" y="107829"/>
                </a:lnTo>
                <a:lnTo>
                  <a:pt x="16001" y="108210"/>
                </a:lnTo>
                <a:lnTo>
                  <a:pt x="27797" y="108210"/>
                </a:lnTo>
                <a:lnTo>
                  <a:pt x="32400" y="104162"/>
                </a:lnTo>
                <a:lnTo>
                  <a:pt x="41305" y="91060"/>
                </a:lnTo>
                <a:lnTo>
                  <a:pt x="46332" y="79145"/>
                </a:lnTo>
                <a:lnTo>
                  <a:pt x="48005" y="66824"/>
                </a:lnTo>
                <a:lnTo>
                  <a:pt x="48005" y="64014"/>
                </a:lnTo>
                <a:lnTo>
                  <a:pt x="60959" y="64014"/>
                </a:lnTo>
                <a:lnTo>
                  <a:pt x="60959" y="54108"/>
                </a:lnTo>
                <a:lnTo>
                  <a:pt x="53035" y="54108"/>
                </a:lnTo>
                <a:lnTo>
                  <a:pt x="49133" y="52584"/>
                </a:lnTo>
                <a:lnTo>
                  <a:pt x="45811" y="49536"/>
                </a:lnTo>
                <a:lnTo>
                  <a:pt x="44043" y="48012"/>
                </a:lnTo>
                <a:lnTo>
                  <a:pt x="41513" y="44964"/>
                </a:lnTo>
                <a:lnTo>
                  <a:pt x="38221" y="40392"/>
                </a:lnTo>
                <a:lnTo>
                  <a:pt x="37612" y="39630"/>
                </a:lnTo>
                <a:lnTo>
                  <a:pt x="37155" y="39630"/>
                </a:lnTo>
                <a:lnTo>
                  <a:pt x="36789" y="38868"/>
                </a:lnTo>
                <a:close/>
              </a:path>
              <a:path w="60959" h="108584">
                <a:moveTo>
                  <a:pt x="60959" y="64014"/>
                </a:moveTo>
                <a:lnTo>
                  <a:pt x="48005" y="64014"/>
                </a:lnTo>
                <a:lnTo>
                  <a:pt x="49926" y="64870"/>
                </a:lnTo>
                <a:lnTo>
                  <a:pt x="52791" y="65538"/>
                </a:lnTo>
                <a:lnTo>
                  <a:pt x="60959" y="65538"/>
                </a:lnTo>
                <a:lnTo>
                  <a:pt x="60959" y="64014"/>
                </a:lnTo>
                <a:close/>
              </a:path>
              <a:path w="60959" h="108584">
                <a:moveTo>
                  <a:pt x="60959" y="53346"/>
                </a:moveTo>
                <a:lnTo>
                  <a:pt x="57607" y="53346"/>
                </a:lnTo>
                <a:lnTo>
                  <a:pt x="53035" y="54108"/>
                </a:lnTo>
                <a:lnTo>
                  <a:pt x="60959" y="54108"/>
                </a:lnTo>
                <a:lnTo>
                  <a:pt x="60959" y="53346"/>
                </a:lnTo>
                <a:close/>
              </a:path>
              <a:path w="60959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626869" y="7635236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62229">
                <a:moveTo>
                  <a:pt x="32125" y="44576"/>
                </a:moveTo>
                <a:lnTo>
                  <a:pt x="23469" y="53151"/>
                </a:lnTo>
                <a:lnTo>
                  <a:pt x="32125" y="61721"/>
                </a:lnTo>
                <a:lnTo>
                  <a:pt x="40782" y="53151"/>
                </a:lnTo>
                <a:lnTo>
                  <a:pt x="32125" y="44576"/>
                </a:lnTo>
                <a:close/>
              </a:path>
              <a:path w="57784" h="62229">
                <a:moveTo>
                  <a:pt x="13045" y="45101"/>
                </a:moveTo>
                <a:lnTo>
                  <a:pt x="4968" y="53151"/>
                </a:lnTo>
                <a:lnTo>
                  <a:pt x="13655" y="61721"/>
                </a:lnTo>
                <a:lnTo>
                  <a:pt x="21732" y="53672"/>
                </a:lnTo>
                <a:lnTo>
                  <a:pt x="13045" y="45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680972" y="7560554"/>
            <a:ext cx="78105" cy="104775"/>
          </a:xfrm>
          <a:custGeom>
            <a:avLst/>
            <a:gdLst/>
            <a:ahLst/>
            <a:cxnLst/>
            <a:rect l="l" t="t" r="r" b="b"/>
            <a:pathLst>
              <a:path w="78104" h="104775">
                <a:moveTo>
                  <a:pt x="64898" y="21315"/>
                </a:moveTo>
                <a:lnTo>
                  <a:pt x="19847" y="32185"/>
                </a:lnTo>
                <a:lnTo>
                  <a:pt x="5943" y="41909"/>
                </a:lnTo>
                <a:lnTo>
                  <a:pt x="5960" y="46494"/>
                </a:lnTo>
                <a:lnTo>
                  <a:pt x="14204" y="52860"/>
                </a:lnTo>
                <a:lnTo>
                  <a:pt x="25139" y="63156"/>
                </a:lnTo>
                <a:lnTo>
                  <a:pt x="31717" y="73670"/>
                </a:lnTo>
                <a:lnTo>
                  <a:pt x="32860" y="85362"/>
                </a:lnTo>
                <a:lnTo>
                  <a:pt x="23178" y="90806"/>
                </a:lnTo>
                <a:lnTo>
                  <a:pt x="4389" y="92208"/>
                </a:lnTo>
                <a:lnTo>
                  <a:pt x="0" y="92208"/>
                </a:lnTo>
                <a:lnTo>
                  <a:pt x="0" y="104400"/>
                </a:lnTo>
                <a:lnTo>
                  <a:pt x="11373" y="104230"/>
                </a:lnTo>
                <a:lnTo>
                  <a:pt x="26617" y="100821"/>
                </a:lnTo>
                <a:lnTo>
                  <a:pt x="36102" y="92836"/>
                </a:lnTo>
                <a:lnTo>
                  <a:pt x="39837" y="80016"/>
                </a:lnTo>
                <a:lnTo>
                  <a:pt x="51017" y="80016"/>
                </a:lnTo>
                <a:lnTo>
                  <a:pt x="43445" y="71486"/>
                </a:lnTo>
                <a:lnTo>
                  <a:pt x="36605" y="62107"/>
                </a:lnTo>
                <a:lnTo>
                  <a:pt x="32347" y="51160"/>
                </a:lnTo>
                <a:lnTo>
                  <a:pt x="32946" y="37825"/>
                </a:lnTo>
                <a:lnTo>
                  <a:pt x="46177" y="33563"/>
                </a:lnTo>
                <a:lnTo>
                  <a:pt x="57048" y="29921"/>
                </a:lnTo>
                <a:lnTo>
                  <a:pt x="65609" y="26921"/>
                </a:lnTo>
                <a:lnTo>
                  <a:pt x="64898" y="21315"/>
                </a:lnTo>
                <a:close/>
              </a:path>
              <a:path w="78104" h="104775">
                <a:moveTo>
                  <a:pt x="51017" y="80016"/>
                </a:moveTo>
                <a:lnTo>
                  <a:pt x="39837" y="80016"/>
                </a:lnTo>
                <a:lnTo>
                  <a:pt x="45354" y="87636"/>
                </a:lnTo>
                <a:lnTo>
                  <a:pt x="50109" y="93732"/>
                </a:lnTo>
                <a:lnTo>
                  <a:pt x="54101" y="96780"/>
                </a:lnTo>
                <a:lnTo>
                  <a:pt x="59832" y="102114"/>
                </a:lnTo>
                <a:lnTo>
                  <a:pt x="65562" y="104400"/>
                </a:lnTo>
                <a:lnTo>
                  <a:pt x="77541" y="104400"/>
                </a:lnTo>
                <a:lnTo>
                  <a:pt x="77541" y="92970"/>
                </a:lnTo>
                <a:lnTo>
                  <a:pt x="67909" y="92970"/>
                </a:lnTo>
                <a:lnTo>
                  <a:pt x="62941" y="90684"/>
                </a:lnTo>
                <a:lnTo>
                  <a:pt x="58186" y="86874"/>
                </a:lnTo>
                <a:lnTo>
                  <a:pt x="55504" y="85350"/>
                </a:lnTo>
                <a:lnTo>
                  <a:pt x="51694" y="80778"/>
                </a:lnTo>
                <a:lnTo>
                  <a:pt x="51017" y="80016"/>
                </a:lnTo>
                <a:close/>
              </a:path>
              <a:path w="78104" h="104775">
                <a:moveTo>
                  <a:pt x="77541" y="92208"/>
                </a:moveTo>
                <a:lnTo>
                  <a:pt x="73091" y="92208"/>
                </a:lnTo>
                <a:lnTo>
                  <a:pt x="67909" y="92970"/>
                </a:lnTo>
                <a:lnTo>
                  <a:pt x="77541" y="92970"/>
                </a:lnTo>
                <a:lnTo>
                  <a:pt x="77541" y="92208"/>
                </a:lnTo>
                <a:close/>
              </a:path>
              <a:path w="78104" h="104775">
                <a:moveTo>
                  <a:pt x="66415" y="0"/>
                </a:moveTo>
                <a:lnTo>
                  <a:pt x="13563" y="17525"/>
                </a:lnTo>
                <a:lnTo>
                  <a:pt x="11247" y="25907"/>
                </a:lnTo>
                <a:lnTo>
                  <a:pt x="64312" y="8381"/>
                </a:lnTo>
                <a:lnTo>
                  <a:pt x="664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754886" y="7584937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24"/>
                </a:moveTo>
                <a:lnTo>
                  <a:pt x="0" y="67824"/>
                </a:lnTo>
                <a:lnTo>
                  <a:pt x="0" y="80016"/>
                </a:lnTo>
                <a:lnTo>
                  <a:pt x="15351" y="79466"/>
                </a:lnTo>
                <a:lnTo>
                  <a:pt x="26691" y="72909"/>
                </a:lnTo>
                <a:lnTo>
                  <a:pt x="27842" y="68586"/>
                </a:lnTo>
                <a:lnTo>
                  <a:pt x="18227" y="68586"/>
                </a:lnTo>
                <a:lnTo>
                  <a:pt x="7376" y="67824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74"/>
                </a:lnTo>
                <a:lnTo>
                  <a:pt x="21153" y="54870"/>
                </a:lnTo>
                <a:lnTo>
                  <a:pt x="23621" y="59442"/>
                </a:lnTo>
                <a:lnTo>
                  <a:pt x="23621" y="66300"/>
                </a:lnTo>
                <a:lnTo>
                  <a:pt x="18227" y="68586"/>
                </a:lnTo>
                <a:lnTo>
                  <a:pt x="27842" y="68586"/>
                </a:lnTo>
                <a:lnTo>
                  <a:pt x="30479" y="58680"/>
                </a:lnTo>
                <a:lnTo>
                  <a:pt x="30479" y="51822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798076" y="756131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0" y="761"/>
                </a:moveTo>
                <a:lnTo>
                  <a:pt x="9509" y="761"/>
                </a:lnTo>
                <a:lnTo>
                  <a:pt x="8717" y="1523"/>
                </a:lnTo>
                <a:lnTo>
                  <a:pt x="0" y="15465"/>
                </a:lnTo>
                <a:lnTo>
                  <a:pt x="1681" y="34004"/>
                </a:lnTo>
                <a:lnTo>
                  <a:pt x="3105" y="50529"/>
                </a:lnTo>
                <a:lnTo>
                  <a:pt x="6210" y="96015"/>
                </a:lnTo>
                <a:lnTo>
                  <a:pt x="6339" y="102114"/>
                </a:lnTo>
                <a:lnTo>
                  <a:pt x="6339" y="104543"/>
                </a:lnTo>
                <a:lnTo>
                  <a:pt x="6553" y="105924"/>
                </a:lnTo>
                <a:lnTo>
                  <a:pt x="7315" y="105924"/>
                </a:lnTo>
                <a:lnTo>
                  <a:pt x="8046" y="104829"/>
                </a:lnTo>
                <a:lnTo>
                  <a:pt x="9021" y="102876"/>
                </a:lnTo>
                <a:lnTo>
                  <a:pt x="10789" y="99066"/>
                </a:lnTo>
                <a:lnTo>
                  <a:pt x="11673" y="95256"/>
                </a:lnTo>
                <a:lnTo>
                  <a:pt x="11659" y="73211"/>
                </a:lnTo>
                <a:lnTo>
                  <a:pt x="11431" y="29437"/>
                </a:lnTo>
                <a:lnTo>
                  <a:pt x="10911" y="2285"/>
                </a:lnTo>
                <a:lnTo>
                  <a:pt x="10850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8" y="761"/>
                </a:lnTo>
                <a:lnTo>
                  <a:pt x="10667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875281" y="7585699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86"/>
                </a:moveTo>
                <a:lnTo>
                  <a:pt x="9936" y="68586"/>
                </a:lnTo>
                <a:lnTo>
                  <a:pt x="8991" y="70110"/>
                </a:lnTo>
                <a:lnTo>
                  <a:pt x="7162" y="72396"/>
                </a:lnTo>
                <a:lnTo>
                  <a:pt x="5364" y="75444"/>
                </a:lnTo>
                <a:lnTo>
                  <a:pt x="3606" y="79016"/>
                </a:lnTo>
                <a:lnTo>
                  <a:pt x="1219" y="84588"/>
                </a:lnTo>
                <a:lnTo>
                  <a:pt x="0" y="89827"/>
                </a:lnTo>
                <a:lnTo>
                  <a:pt x="0" y="104019"/>
                </a:lnTo>
                <a:lnTo>
                  <a:pt x="3322" y="111258"/>
                </a:lnTo>
                <a:lnTo>
                  <a:pt x="11119" y="117310"/>
                </a:lnTo>
                <a:lnTo>
                  <a:pt x="21515" y="121906"/>
                </a:lnTo>
                <a:lnTo>
                  <a:pt x="36125" y="123391"/>
                </a:lnTo>
                <a:lnTo>
                  <a:pt x="48550" y="121656"/>
                </a:lnTo>
                <a:lnTo>
                  <a:pt x="60828" y="117269"/>
                </a:lnTo>
                <a:lnTo>
                  <a:pt x="70389" y="110496"/>
                </a:lnTo>
                <a:lnTo>
                  <a:pt x="24566" y="110496"/>
                </a:lnTo>
                <a:lnTo>
                  <a:pt x="17556" y="107972"/>
                </a:lnTo>
                <a:lnTo>
                  <a:pt x="12893" y="102827"/>
                </a:lnTo>
                <a:lnTo>
                  <a:pt x="9357" y="98971"/>
                </a:lnTo>
                <a:lnTo>
                  <a:pt x="7619" y="94350"/>
                </a:lnTo>
                <a:lnTo>
                  <a:pt x="7619" y="83539"/>
                </a:lnTo>
                <a:lnTo>
                  <a:pt x="9083" y="77730"/>
                </a:lnTo>
                <a:lnTo>
                  <a:pt x="12009" y="71634"/>
                </a:lnTo>
                <a:lnTo>
                  <a:pt x="12313" y="70872"/>
                </a:lnTo>
                <a:lnTo>
                  <a:pt x="12466" y="70110"/>
                </a:lnTo>
                <a:lnTo>
                  <a:pt x="12466" y="68586"/>
                </a:lnTo>
                <a:close/>
              </a:path>
              <a:path w="152400" h="123825">
                <a:moveTo>
                  <a:pt x="68671" y="52584"/>
                </a:moveTo>
                <a:lnTo>
                  <a:pt x="68031" y="52584"/>
                </a:lnTo>
                <a:lnTo>
                  <a:pt x="67513" y="53346"/>
                </a:lnTo>
                <a:lnTo>
                  <a:pt x="66873" y="54870"/>
                </a:lnTo>
                <a:lnTo>
                  <a:pt x="62118" y="63252"/>
                </a:lnTo>
                <a:lnTo>
                  <a:pt x="74188" y="87303"/>
                </a:lnTo>
                <a:lnTo>
                  <a:pt x="74615" y="90827"/>
                </a:lnTo>
                <a:lnTo>
                  <a:pt x="74523" y="93207"/>
                </a:lnTo>
                <a:lnTo>
                  <a:pt x="73944" y="94445"/>
                </a:lnTo>
                <a:lnTo>
                  <a:pt x="72268" y="98160"/>
                </a:lnTo>
                <a:lnTo>
                  <a:pt x="68183" y="101638"/>
                </a:lnTo>
                <a:lnTo>
                  <a:pt x="59182" y="105918"/>
                </a:lnTo>
                <a:lnTo>
                  <a:pt x="47371" y="109351"/>
                </a:lnTo>
                <a:lnTo>
                  <a:pt x="33924" y="110496"/>
                </a:lnTo>
                <a:lnTo>
                  <a:pt x="70389" y="110496"/>
                </a:lnTo>
                <a:lnTo>
                  <a:pt x="79522" y="78492"/>
                </a:lnTo>
                <a:lnTo>
                  <a:pt x="95516" y="78492"/>
                </a:lnTo>
                <a:lnTo>
                  <a:pt x="99334" y="76206"/>
                </a:lnTo>
                <a:lnTo>
                  <a:pt x="102869" y="69348"/>
                </a:lnTo>
                <a:lnTo>
                  <a:pt x="152156" y="69348"/>
                </a:lnTo>
                <a:lnTo>
                  <a:pt x="152156" y="67824"/>
                </a:lnTo>
                <a:lnTo>
                  <a:pt x="138562" y="67824"/>
                </a:lnTo>
                <a:lnTo>
                  <a:pt x="137850" y="67062"/>
                </a:lnTo>
                <a:lnTo>
                  <a:pt x="82753" y="67062"/>
                </a:lnTo>
                <a:lnTo>
                  <a:pt x="79095" y="65538"/>
                </a:lnTo>
                <a:lnTo>
                  <a:pt x="76047" y="62490"/>
                </a:lnTo>
                <a:lnTo>
                  <a:pt x="74950" y="61728"/>
                </a:lnTo>
                <a:lnTo>
                  <a:pt x="72908" y="58680"/>
                </a:lnTo>
                <a:lnTo>
                  <a:pt x="69921" y="54108"/>
                </a:lnTo>
                <a:lnTo>
                  <a:pt x="69189" y="53346"/>
                </a:lnTo>
                <a:lnTo>
                  <a:pt x="68671" y="52584"/>
                </a:lnTo>
                <a:close/>
              </a:path>
              <a:path w="152400" h="123825">
                <a:moveTo>
                  <a:pt x="95516" y="78492"/>
                </a:moveTo>
                <a:lnTo>
                  <a:pt x="79522" y="78492"/>
                </a:lnTo>
                <a:lnTo>
                  <a:pt x="82417" y="79016"/>
                </a:lnTo>
                <a:lnTo>
                  <a:pt x="85100" y="79254"/>
                </a:lnTo>
                <a:lnTo>
                  <a:pt x="94244" y="79254"/>
                </a:lnTo>
                <a:lnTo>
                  <a:pt x="95516" y="78492"/>
                </a:lnTo>
                <a:close/>
              </a:path>
              <a:path w="152400" h="123825">
                <a:moveTo>
                  <a:pt x="152156" y="69348"/>
                </a:moveTo>
                <a:lnTo>
                  <a:pt x="102869" y="69348"/>
                </a:lnTo>
                <a:lnTo>
                  <a:pt x="105430" y="76206"/>
                </a:lnTo>
                <a:lnTo>
                  <a:pt x="110002" y="79254"/>
                </a:lnTo>
                <a:lnTo>
                  <a:pt x="123535" y="79254"/>
                </a:lnTo>
                <a:lnTo>
                  <a:pt x="128290" y="76968"/>
                </a:lnTo>
                <a:lnTo>
                  <a:pt x="130881" y="70110"/>
                </a:lnTo>
                <a:lnTo>
                  <a:pt x="152156" y="70110"/>
                </a:lnTo>
                <a:lnTo>
                  <a:pt x="152156" y="69348"/>
                </a:lnTo>
                <a:close/>
              </a:path>
              <a:path w="152400" h="123825">
                <a:moveTo>
                  <a:pt x="152156" y="70110"/>
                </a:moveTo>
                <a:lnTo>
                  <a:pt x="130881" y="70110"/>
                </a:lnTo>
                <a:lnTo>
                  <a:pt x="133868" y="76968"/>
                </a:lnTo>
                <a:lnTo>
                  <a:pt x="138988" y="79254"/>
                </a:lnTo>
                <a:lnTo>
                  <a:pt x="152156" y="79254"/>
                </a:lnTo>
                <a:lnTo>
                  <a:pt x="152156" y="70110"/>
                </a:lnTo>
                <a:close/>
              </a:path>
              <a:path w="152400" h="123825">
                <a:moveTo>
                  <a:pt x="152156" y="67062"/>
                </a:moveTo>
                <a:lnTo>
                  <a:pt x="145907" y="67062"/>
                </a:lnTo>
                <a:lnTo>
                  <a:pt x="138562" y="67824"/>
                </a:lnTo>
                <a:lnTo>
                  <a:pt x="152156" y="67824"/>
                </a:lnTo>
                <a:lnTo>
                  <a:pt x="152156" y="67062"/>
                </a:lnTo>
                <a:close/>
              </a:path>
              <a:path w="152400" h="123825">
                <a:moveTo>
                  <a:pt x="87050" y="66300"/>
                </a:moveTo>
                <a:lnTo>
                  <a:pt x="82753" y="67062"/>
                </a:lnTo>
                <a:lnTo>
                  <a:pt x="91836" y="67062"/>
                </a:lnTo>
                <a:lnTo>
                  <a:pt x="87050" y="66300"/>
                </a:lnTo>
                <a:close/>
              </a:path>
              <a:path w="152400" h="123825">
                <a:moveTo>
                  <a:pt x="102748" y="50298"/>
                </a:moveTo>
                <a:lnTo>
                  <a:pt x="101864" y="51060"/>
                </a:lnTo>
                <a:lnTo>
                  <a:pt x="101193" y="51822"/>
                </a:lnTo>
                <a:lnTo>
                  <a:pt x="100797" y="53346"/>
                </a:lnTo>
                <a:lnTo>
                  <a:pt x="99943" y="57918"/>
                </a:lnTo>
                <a:lnTo>
                  <a:pt x="98877" y="60966"/>
                </a:lnTo>
                <a:lnTo>
                  <a:pt x="97414" y="62490"/>
                </a:lnTo>
                <a:lnTo>
                  <a:pt x="95341" y="65538"/>
                </a:lnTo>
                <a:lnTo>
                  <a:pt x="91836" y="67062"/>
                </a:lnTo>
                <a:lnTo>
                  <a:pt x="109545" y="67062"/>
                </a:lnTo>
                <a:lnTo>
                  <a:pt x="105613" y="62490"/>
                </a:lnTo>
                <a:lnTo>
                  <a:pt x="104424" y="53346"/>
                </a:lnTo>
                <a:lnTo>
                  <a:pt x="104241" y="51822"/>
                </a:lnTo>
                <a:lnTo>
                  <a:pt x="103662" y="51060"/>
                </a:lnTo>
                <a:lnTo>
                  <a:pt x="102748" y="50298"/>
                </a:lnTo>
                <a:close/>
              </a:path>
              <a:path w="152400" h="123825">
                <a:moveTo>
                  <a:pt x="116189" y="66300"/>
                </a:moveTo>
                <a:lnTo>
                  <a:pt x="109545" y="67062"/>
                </a:lnTo>
                <a:lnTo>
                  <a:pt x="124205" y="67062"/>
                </a:lnTo>
                <a:lnTo>
                  <a:pt x="116189" y="66300"/>
                </a:lnTo>
                <a:close/>
              </a:path>
              <a:path w="152400" h="123825">
                <a:moveTo>
                  <a:pt x="131185" y="51060"/>
                </a:moveTo>
                <a:lnTo>
                  <a:pt x="130332" y="51822"/>
                </a:lnTo>
                <a:lnTo>
                  <a:pt x="129753" y="52584"/>
                </a:lnTo>
                <a:lnTo>
                  <a:pt x="129539" y="54108"/>
                </a:lnTo>
                <a:lnTo>
                  <a:pt x="128656" y="62490"/>
                </a:lnTo>
                <a:lnTo>
                  <a:pt x="124205" y="67062"/>
                </a:lnTo>
                <a:lnTo>
                  <a:pt x="137850" y="67062"/>
                </a:lnTo>
                <a:lnTo>
                  <a:pt x="134294" y="63252"/>
                </a:lnTo>
                <a:lnTo>
                  <a:pt x="132862" y="52584"/>
                </a:lnTo>
                <a:lnTo>
                  <a:pt x="132222" y="51822"/>
                </a:lnTo>
                <a:lnTo>
                  <a:pt x="131185" y="51060"/>
                </a:lnTo>
                <a:close/>
              </a:path>
              <a:path w="152400" h="123825">
                <a:moveTo>
                  <a:pt x="102565" y="0"/>
                </a:moveTo>
                <a:lnTo>
                  <a:pt x="94487" y="8381"/>
                </a:lnTo>
                <a:lnTo>
                  <a:pt x="102504" y="16763"/>
                </a:lnTo>
                <a:lnTo>
                  <a:pt x="110672" y="8381"/>
                </a:lnTo>
                <a:lnTo>
                  <a:pt x="102565" y="0"/>
                </a:lnTo>
                <a:close/>
              </a:path>
              <a:path w="152400" h="123825">
                <a:moveTo>
                  <a:pt x="112196" y="17525"/>
                </a:moveTo>
                <a:lnTo>
                  <a:pt x="104150" y="25145"/>
                </a:lnTo>
                <a:lnTo>
                  <a:pt x="112227" y="33527"/>
                </a:lnTo>
                <a:lnTo>
                  <a:pt x="120335" y="25145"/>
                </a:lnTo>
                <a:lnTo>
                  <a:pt x="112196" y="17525"/>
                </a:lnTo>
                <a:close/>
              </a:path>
              <a:path w="152400" h="123825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145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7023872" y="7563601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79" h="101600">
                <a:moveTo>
                  <a:pt x="5547" y="89160"/>
                </a:moveTo>
                <a:lnTo>
                  <a:pt x="0" y="89160"/>
                </a:lnTo>
                <a:lnTo>
                  <a:pt x="0" y="101352"/>
                </a:lnTo>
                <a:lnTo>
                  <a:pt x="12405" y="101352"/>
                </a:lnTo>
                <a:lnTo>
                  <a:pt x="17160" y="99828"/>
                </a:lnTo>
                <a:lnTo>
                  <a:pt x="21434" y="93973"/>
                </a:lnTo>
                <a:lnTo>
                  <a:pt x="22756" y="89922"/>
                </a:lnTo>
                <a:lnTo>
                  <a:pt x="13807" y="89922"/>
                </a:lnTo>
                <a:lnTo>
                  <a:pt x="5547" y="89160"/>
                </a:lnTo>
                <a:close/>
              </a:path>
              <a:path w="30479" h="101600">
                <a:moveTo>
                  <a:pt x="23621" y="0"/>
                </a:moveTo>
                <a:lnTo>
                  <a:pt x="23439" y="761"/>
                </a:lnTo>
                <a:lnTo>
                  <a:pt x="22738" y="761"/>
                </a:lnTo>
                <a:lnTo>
                  <a:pt x="21610" y="2285"/>
                </a:lnTo>
                <a:lnTo>
                  <a:pt x="14795" y="16576"/>
                </a:lnTo>
                <a:lnTo>
                  <a:pt x="15416" y="29263"/>
                </a:lnTo>
                <a:lnTo>
                  <a:pt x="16003" y="41950"/>
                </a:lnTo>
                <a:lnTo>
                  <a:pt x="16552" y="54638"/>
                </a:lnTo>
                <a:lnTo>
                  <a:pt x="17061" y="67326"/>
                </a:lnTo>
                <a:lnTo>
                  <a:pt x="17525" y="80016"/>
                </a:lnTo>
                <a:lnTo>
                  <a:pt x="17800" y="86112"/>
                </a:lnTo>
                <a:lnTo>
                  <a:pt x="13807" y="89922"/>
                </a:lnTo>
                <a:lnTo>
                  <a:pt x="22756" y="89922"/>
                </a:lnTo>
                <a:lnTo>
                  <a:pt x="24199" y="85497"/>
                </a:lnTo>
                <a:lnTo>
                  <a:pt x="25239" y="67326"/>
                </a:lnTo>
                <a:lnTo>
                  <a:pt x="25261" y="52809"/>
                </a:lnTo>
                <a:lnTo>
                  <a:pt x="25159" y="40030"/>
                </a:lnTo>
                <a:lnTo>
                  <a:pt x="24937" y="28804"/>
                </a:lnTo>
                <a:lnTo>
                  <a:pt x="24597" y="19049"/>
                </a:lnTo>
                <a:lnTo>
                  <a:pt x="29169" y="19049"/>
                </a:lnTo>
                <a:lnTo>
                  <a:pt x="29748" y="18287"/>
                </a:lnTo>
                <a:lnTo>
                  <a:pt x="30022" y="18287"/>
                </a:lnTo>
                <a:lnTo>
                  <a:pt x="29839" y="17525"/>
                </a:lnTo>
                <a:lnTo>
                  <a:pt x="29169" y="16001"/>
                </a:lnTo>
                <a:lnTo>
                  <a:pt x="26883" y="10667"/>
                </a:lnTo>
                <a:lnTo>
                  <a:pt x="25328" y="6095"/>
                </a:lnTo>
                <a:lnTo>
                  <a:pt x="24475" y="2285"/>
                </a:lnTo>
                <a:lnTo>
                  <a:pt x="24140" y="1523"/>
                </a:lnTo>
                <a:lnTo>
                  <a:pt x="23835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7066191" y="756360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72"/>
                </a:lnTo>
                <a:lnTo>
                  <a:pt x="1814" y="80016"/>
                </a:lnTo>
                <a:lnTo>
                  <a:pt x="2851" y="86874"/>
                </a:lnTo>
                <a:lnTo>
                  <a:pt x="5045" y="91446"/>
                </a:lnTo>
                <a:lnTo>
                  <a:pt x="8185" y="98304"/>
                </a:lnTo>
                <a:lnTo>
                  <a:pt x="13823" y="101352"/>
                </a:lnTo>
                <a:lnTo>
                  <a:pt x="29307" y="101352"/>
                </a:lnTo>
                <a:lnTo>
                  <a:pt x="29307" y="89922"/>
                </a:lnTo>
                <a:lnTo>
                  <a:pt x="14677" y="89922"/>
                </a:lnTo>
                <a:lnTo>
                  <a:pt x="10257" y="85350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60"/>
                </a:moveTo>
                <a:lnTo>
                  <a:pt x="23486" y="89160"/>
                </a:lnTo>
                <a:lnTo>
                  <a:pt x="14677" y="89922"/>
                </a:lnTo>
                <a:lnTo>
                  <a:pt x="29307" y="89922"/>
                </a:lnTo>
                <a:lnTo>
                  <a:pt x="29307" y="89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7090927" y="7613894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70" h="96520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8"/>
                </a:lnTo>
                <a:lnTo>
                  <a:pt x="55656" y="22104"/>
                </a:lnTo>
                <a:lnTo>
                  <a:pt x="59649" y="22866"/>
                </a:lnTo>
                <a:lnTo>
                  <a:pt x="33049" y="34866"/>
                </a:lnTo>
                <a:lnTo>
                  <a:pt x="21385" y="38168"/>
                </a:lnTo>
                <a:lnTo>
                  <a:pt x="8077" y="38868"/>
                </a:lnTo>
                <a:lnTo>
                  <a:pt x="0" y="38868"/>
                </a:lnTo>
                <a:lnTo>
                  <a:pt x="0" y="51060"/>
                </a:lnTo>
                <a:lnTo>
                  <a:pt x="14356" y="51060"/>
                </a:lnTo>
                <a:lnTo>
                  <a:pt x="21153" y="50298"/>
                </a:lnTo>
                <a:lnTo>
                  <a:pt x="32583" y="46488"/>
                </a:lnTo>
                <a:lnTo>
                  <a:pt x="39075" y="43440"/>
                </a:lnTo>
                <a:lnTo>
                  <a:pt x="47518" y="38868"/>
                </a:lnTo>
                <a:lnTo>
                  <a:pt x="56266" y="35058"/>
                </a:lnTo>
                <a:lnTo>
                  <a:pt x="62788" y="32010"/>
                </a:lnTo>
                <a:lnTo>
                  <a:pt x="67086" y="30486"/>
                </a:lnTo>
                <a:lnTo>
                  <a:pt x="70317" y="28962"/>
                </a:lnTo>
                <a:lnTo>
                  <a:pt x="75956" y="28200"/>
                </a:lnTo>
                <a:lnTo>
                  <a:pt x="84002" y="28200"/>
                </a:lnTo>
                <a:lnTo>
                  <a:pt x="88696" y="19818"/>
                </a:lnTo>
                <a:lnTo>
                  <a:pt x="89458" y="19056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96520">
                <a:moveTo>
                  <a:pt x="28773" y="0"/>
                </a:moveTo>
                <a:lnTo>
                  <a:pt x="10271" y="17525"/>
                </a:lnTo>
                <a:lnTo>
                  <a:pt x="10271" y="19056"/>
                </a:lnTo>
                <a:lnTo>
                  <a:pt x="12801" y="19056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96520">
                <a:moveTo>
                  <a:pt x="46573" y="79921"/>
                </a:moveTo>
                <a:lnTo>
                  <a:pt x="38465" y="87968"/>
                </a:lnTo>
                <a:lnTo>
                  <a:pt x="46573" y="96018"/>
                </a:lnTo>
                <a:lnTo>
                  <a:pt x="54711" y="87968"/>
                </a:lnTo>
                <a:lnTo>
                  <a:pt x="46573" y="79921"/>
                </a:lnTo>
                <a:close/>
              </a:path>
              <a:path w="90170" h="96520">
                <a:moveTo>
                  <a:pt x="36880" y="63108"/>
                </a:moveTo>
                <a:lnTo>
                  <a:pt x="28773" y="71158"/>
                </a:lnTo>
                <a:lnTo>
                  <a:pt x="36880" y="79205"/>
                </a:lnTo>
                <a:lnTo>
                  <a:pt x="44988" y="71158"/>
                </a:lnTo>
                <a:lnTo>
                  <a:pt x="36880" y="63108"/>
                </a:lnTo>
                <a:close/>
              </a:path>
              <a:path w="90170" h="96520">
                <a:moveTo>
                  <a:pt x="56144" y="63157"/>
                </a:moveTo>
                <a:lnTo>
                  <a:pt x="48005" y="71158"/>
                </a:lnTo>
                <a:lnTo>
                  <a:pt x="56144" y="79205"/>
                </a:lnTo>
                <a:lnTo>
                  <a:pt x="64282" y="71158"/>
                </a:lnTo>
                <a:lnTo>
                  <a:pt x="56144" y="63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794516" y="764971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72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72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540770" y="7635998"/>
            <a:ext cx="152400" cy="73660"/>
          </a:xfrm>
          <a:custGeom>
            <a:avLst/>
            <a:gdLst/>
            <a:ahLst/>
            <a:cxnLst/>
            <a:rect l="l" t="t" r="r" b="b"/>
            <a:pathLst>
              <a:path w="152400" h="73659">
                <a:moveTo>
                  <a:pt x="12466" y="18287"/>
                </a:moveTo>
                <a:lnTo>
                  <a:pt x="9954" y="18287"/>
                </a:lnTo>
                <a:lnTo>
                  <a:pt x="9000" y="19811"/>
                </a:lnTo>
                <a:lnTo>
                  <a:pt x="7178" y="22097"/>
                </a:lnTo>
                <a:lnTo>
                  <a:pt x="5382" y="25145"/>
                </a:lnTo>
                <a:lnTo>
                  <a:pt x="3617" y="28669"/>
                </a:lnTo>
                <a:lnTo>
                  <a:pt x="1225" y="34289"/>
                </a:lnTo>
                <a:lnTo>
                  <a:pt x="0" y="39529"/>
                </a:lnTo>
                <a:lnTo>
                  <a:pt x="0" y="53720"/>
                </a:lnTo>
                <a:lnTo>
                  <a:pt x="3322" y="60959"/>
                </a:lnTo>
                <a:lnTo>
                  <a:pt x="11129" y="67006"/>
                </a:lnTo>
                <a:lnTo>
                  <a:pt x="21521" y="71606"/>
                </a:lnTo>
                <a:lnTo>
                  <a:pt x="36129" y="73093"/>
                </a:lnTo>
                <a:lnTo>
                  <a:pt x="48546" y="71358"/>
                </a:lnTo>
                <a:lnTo>
                  <a:pt x="60837" y="66973"/>
                </a:lnTo>
                <a:lnTo>
                  <a:pt x="70400" y="60197"/>
                </a:lnTo>
                <a:lnTo>
                  <a:pt x="24572" y="60197"/>
                </a:lnTo>
                <a:lnTo>
                  <a:pt x="17574" y="57674"/>
                </a:lnTo>
                <a:lnTo>
                  <a:pt x="9381" y="48673"/>
                </a:lnTo>
                <a:lnTo>
                  <a:pt x="7619" y="44052"/>
                </a:lnTo>
                <a:lnTo>
                  <a:pt x="7619" y="33241"/>
                </a:lnTo>
                <a:lnTo>
                  <a:pt x="9083" y="27431"/>
                </a:lnTo>
                <a:lnTo>
                  <a:pt x="11999" y="21335"/>
                </a:lnTo>
                <a:lnTo>
                  <a:pt x="12323" y="20573"/>
                </a:lnTo>
                <a:lnTo>
                  <a:pt x="12466" y="19811"/>
                </a:lnTo>
                <a:lnTo>
                  <a:pt x="12466" y="18287"/>
                </a:lnTo>
                <a:close/>
              </a:path>
              <a:path w="152400" h="73659">
                <a:moveTo>
                  <a:pt x="68662" y="2285"/>
                </a:moveTo>
                <a:lnTo>
                  <a:pt x="68055" y="2285"/>
                </a:lnTo>
                <a:lnTo>
                  <a:pt x="67519" y="3047"/>
                </a:lnTo>
                <a:lnTo>
                  <a:pt x="66863" y="4571"/>
                </a:lnTo>
                <a:lnTo>
                  <a:pt x="62151" y="12953"/>
                </a:lnTo>
                <a:lnTo>
                  <a:pt x="74188" y="37005"/>
                </a:lnTo>
                <a:lnTo>
                  <a:pt x="74615" y="40529"/>
                </a:lnTo>
                <a:lnTo>
                  <a:pt x="74532" y="42909"/>
                </a:lnTo>
                <a:lnTo>
                  <a:pt x="73962" y="44147"/>
                </a:lnTo>
                <a:lnTo>
                  <a:pt x="72283" y="47862"/>
                </a:lnTo>
                <a:lnTo>
                  <a:pt x="68198" y="51340"/>
                </a:lnTo>
                <a:lnTo>
                  <a:pt x="59210" y="55609"/>
                </a:lnTo>
                <a:lnTo>
                  <a:pt x="47399" y="59050"/>
                </a:lnTo>
                <a:lnTo>
                  <a:pt x="33957" y="60197"/>
                </a:lnTo>
                <a:lnTo>
                  <a:pt x="70400" y="60197"/>
                </a:lnTo>
                <a:lnTo>
                  <a:pt x="79522" y="28193"/>
                </a:lnTo>
                <a:lnTo>
                  <a:pt x="96786" y="28193"/>
                </a:lnTo>
                <a:lnTo>
                  <a:pt x="99334" y="26669"/>
                </a:lnTo>
                <a:lnTo>
                  <a:pt x="102869" y="19049"/>
                </a:lnTo>
                <a:lnTo>
                  <a:pt x="152150" y="19049"/>
                </a:lnTo>
                <a:lnTo>
                  <a:pt x="152150" y="17525"/>
                </a:lnTo>
                <a:lnTo>
                  <a:pt x="82759" y="17525"/>
                </a:lnTo>
                <a:lnTo>
                  <a:pt x="79104" y="16001"/>
                </a:lnTo>
                <a:lnTo>
                  <a:pt x="76056" y="12191"/>
                </a:lnTo>
                <a:lnTo>
                  <a:pt x="74950" y="11429"/>
                </a:lnTo>
                <a:lnTo>
                  <a:pt x="72902" y="8381"/>
                </a:lnTo>
                <a:lnTo>
                  <a:pt x="69911" y="3809"/>
                </a:lnTo>
                <a:lnTo>
                  <a:pt x="69198" y="3047"/>
                </a:lnTo>
                <a:lnTo>
                  <a:pt x="68662" y="2285"/>
                </a:lnTo>
                <a:close/>
              </a:path>
              <a:path w="152400" h="73659">
                <a:moveTo>
                  <a:pt x="96786" y="28193"/>
                </a:moveTo>
                <a:lnTo>
                  <a:pt x="79522" y="28193"/>
                </a:lnTo>
                <a:lnTo>
                  <a:pt x="82427" y="29193"/>
                </a:lnTo>
                <a:lnTo>
                  <a:pt x="85094" y="29717"/>
                </a:lnTo>
                <a:lnTo>
                  <a:pt x="94238" y="29717"/>
                </a:lnTo>
                <a:lnTo>
                  <a:pt x="96786" y="28193"/>
                </a:lnTo>
                <a:close/>
              </a:path>
              <a:path w="152400" h="73659">
                <a:moveTo>
                  <a:pt x="152150" y="19049"/>
                </a:moveTo>
                <a:lnTo>
                  <a:pt x="102869" y="19049"/>
                </a:lnTo>
                <a:lnTo>
                  <a:pt x="105430" y="26669"/>
                </a:lnTo>
                <a:lnTo>
                  <a:pt x="110002" y="29717"/>
                </a:lnTo>
                <a:lnTo>
                  <a:pt x="123526" y="29717"/>
                </a:lnTo>
                <a:lnTo>
                  <a:pt x="128290" y="26669"/>
                </a:lnTo>
                <a:lnTo>
                  <a:pt x="130871" y="19811"/>
                </a:lnTo>
                <a:lnTo>
                  <a:pt x="152150" y="19811"/>
                </a:lnTo>
                <a:lnTo>
                  <a:pt x="152150" y="19049"/>
                </a:lnTo>
                <a:close/>
              </a:path>
              <a:path w="152400" h="73659">
                <a:moveTo>
                  <a:pt x="152150" y="19811"/>
                </a:moveTo>
                <a:lnTo>
                  <a:pt x="130871" y="19811"/>
                </a:lnTo>
                <a:lnTo>
                  <a:pt x="133862" y="26669"/>
                </a:lnTo>
                <a:lnTo>
                  <a:pt x="139004" y="28955"/>
                </a:lnTo>
                <a:lnTo>
                  <a:pt x="152150" y="28955"/>
                </a:lnTo>
                <a:lnTo>
                  <a:pt x="152150" y="19811"/>
                </a:lnTo>
                <a:close/>
              </a:path>
              <a:path w="152400" h="73659">
                <a:moveTo>
                  <a:pt x="87056" y="16763"/>
                </a:moveTo>
                <a:lnTo>
                  <a:pt x="82759" y="17525"/>
                </a:lnTo>
                <a:lnTo>
                  <a:pt x="91869" y="17525"/>
                </a:lnTo>
                <a:lnTo>
                  <a:pt x="87056" y="16763"/>
                </a:lnTo>
                <a:close/>
              </a:path>
              <a:path w="152400" h="73659">
                <a:moveTo>
                  <a:pt x="102763" y="0"/>
                </a:moveTo>
                <a:lnTo>
                  <a:pt x="101858" y="761"/>
                </a:lnTo>
                <a:lnTo>
                  <a:pt x="101202" y="1523"/>
                </a:lnTo>
                <a:lnTo>
                  <a:pt x="100821" y="3809"/>
                </a:lnTo>
                <a:lnTo>
                  <a:pt x="99953" y="8381"/>
                </a:lnTo>
                <a:lnTo>
                  <a:pt x="98867" y="11429"/>
                </a:lnTo>
                <a:lnTo>
                  <a:pt x="97429" y="12953"/>
                </a:lnTo>
                <a:lnTo>
                  <a:pt x="95332" y="16001"/>
                </a:lnTo>
                <a:lnTo>
                  <a:pt x="91869" y="17525"/>
                </a:lnTo>
                <a:lnTo>
                  <a:pt x="109535" y="17525"/>
                </a:lnTo>
                <a:lnTo>
                  <a:pt x="105619" y="12191"/>
                </a:lnTo>
                <a:lnTo>
                  <a:pt x="104442" y="3047"/>
                </a:lnTo>
                <a:lnTo>
                  <a:pt x="104250" y="1523"/>
                </a:lnTo>
                <a:lnTo>
                  <a:pt x="103680" y="761"/>
                </a:lnTo>
                <a:lnTo>
                  <a:pt x="102763" y="0"/>
                </a:lnTo>
                <a:close/>
              </a:path>
              <a:path w="152400" h="73659">
                <a:moveTo>
                  <a:pt x="116204" y="16763"/>
                </a:moveTo>
                <a:lnTo>
                  <a:pt x="109535" y="17525"/>
                </a:lnTo>
                <a:lnTo>
                  <a:pt x="124205" y="17525"/>
                </a:lnTo>
                <a:lnTo>
                  <a:pt x="116204" y="16763"/>
                </a:lnTo>
                <a:close/>
              </a:path>
              <a:path w="152400" h="73659">
                <a:moveTo>
                  <a:pt x="131195" y="761"/>
                </a:moveTo>
                <a:lnTo>
                  <a:pt x="130350" y="1523"/>
                </a:lnTo>
                <a:lnTo>
                  <a:pt x="129777" y="2285"/>
                </a:lnTo>
                <a:lnTo>
                  <a:pt x="128671" y="12953"/>
                </a:lnTo>
                <a:lnTo>
                  <a:pt x="124205" y="17525"/>
                </a:lnTo>
                <a:lnTo>
                  <a:pt x="138577" y="17525"/>
                </a:lnTo>
                <a:lnTo>
                  <a:pt x="134300" y="12953"/>
                </a:lnTo>
                <a:lnTo>
                  <a:pt x="133157" y="4571"/>
                </a:lnTo>
                <a:lnTo>
                  <a:pt x="132862" y="2285"/>
                </a:lnTo>
                <a:lnTo>
                  <a:pt x="132255" y="1523"/>
                </a:lnTo>
                <a:lnTo>
                  <a:pt x="131195" y="761"/>
                </a:lnTo>
                <a:close/>
              </a:path>
              <a:path w="152400" h="73659">
                <a:moveTo>
                  <a:pt x="152150" y="16763"/>
                </a:moveTo>
                <a:lnTo>
                  <a:pt x="145922" y="16763"/>
                </a:lnTo>
                <a:lnTo>
                  <a:pt x="138577" y="17525"/>
                </a:lnTo>
                <a:lnTo>
                  <a:pt x="152150" y="17525"/>
                </a:lnTo>
                <a:lnTo>
                  <a:pt x="152150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89360" y="7620751"/>
            <a:ext cx="40005" cy="90170"/>
          </a:xfrm>
          <a:custGeom>
            <a:avLst/>
            <a:gdLst/>
            <a:ahLst/>
            <a:cxnLst/>
            <a:rect l="l" t="t" r="r" b="b"/>
            <a:pathLst>
              <a:path w="40004" h="90170">
                <a:moveTo>
                  <a:pt x="7370" y="32010"/>
                </a:moveTo>
                <a:lnTo>
                  <a:pt x="0" y="32010"/>
                </a:lnTo>
                <a:lnTo>
                  <a:pt x="0" y="44202"/>
                </a:lnTo>
                <a:lnTo>
                  <a:pt x="15363" y="43651"/>
                </a:lnTo>
                <a:lnTo>
                  <a:pt x="26702" y="37093"/>
                </a:lnTo>
                <a:lnTo>
                  <a:pt x="27849" y="32772"/>
                </a:lnTo>
                <a:lnTo>
                  <a:pt x="18227" y="32772"/>
                </a:lnTo>
                <a:lnTo>
                  <a:pt x="7370" y="32010"/>
                </a:lnTo>
                <a:close/>
              </a:path>
              <a:path w="40004" h="901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60"/>
                </a:lnTo>
                <a:lnTo>
                  <a:pt x="21143" y="19056"/>
                </a:lnTo>
                <a:lnTo>
                  <a:pt x="23621" y="23628"/>
                </a:lnTo>
                <a:lnTo>
                  <a:pt x="23621" y="30486"/>
                </a:lnTo>
                <a:lnTo>
                  <a:pt x="18227" y="32772"/>
                </a:lnTo>
                <a:lnTo>
                  <a:pt x="27849" y="32772"/>
                </a:lnTo>
                <a:lnTo>
                  <a:pt x="30479" y="22866"/>
                </a:lnTo>
                <a:lnTo>
                  <a:pt x="30479" y="16008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004" h="901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004" h="90170">
                <a:moveTo>
                  <a:pt x="22372" y="74301"/>
                </a:moveTo>
                <a:lnTo>
                  <a:pt x="13904" y="82015"/>
                </a:lnTo>
                <a:lnTo>
                  <a:pt x="22180" y="89922"/>
                </a:lnTo>
                <a:lnTo>
                  <a:pt x="30668" y="82207"/>
                </a:lnTo>
                <a:lnTo>
                  <a:pt x="22372" y="74301"/>
                </a:lnTo>
                <a:close/>
              </a:path>
              <a:path w="40004" h="90170">
                <a:moveTo>
                  <a:pt x="12466" y="57299"/>
                </a:moveTo>
                <a:lnTo>
                  <a:pt x="4322" y="65349"/>
                </a:lnTo>
                <a:lnTo>
                  <a:pt x="12466" y="73350"/>
                </a:lnTo>
                <a:lnTo>
                  <a:pt x="20622" y="65300"/>
                </a:lnTo>
                <a:lnTo>
                  <a:pt x="12466" y="57299"/>
                </a:lnTo>
                <a:close/>
              </a:path>
              <a:path w="40004" h="90170">
                <a:moveTo>
                  <a:pt x="31705" y="57299"/>
                </a:moveTo>
                <a:lnTo>
                  <a:pt x="23621" y="65300"/>
                </a:lnTo>
                <a:lnTo>
                  <a:pt x="31705" y="73350"/>
                </a:lnTo>
                <a:lnTo>
                  <a:pt x="39861" y="65349"/>
                </a:lnTo>
                <a:lnTo>
                  <a:pt x="31705" y="57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1047500" y="7818115"/>
            <a:ext cx="787145" cy="151637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1899069" y="782040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923800" y="787755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84"/>
                </a:moveTo>
                <a:lnTo>
                  <a:pt x="9464" y="68247"/>
                </a:lnTo>
                <a:lnTo>
                  <a:pt x="17955" y="76961"/>
                </a:lnTo>
                <a:lnTo>
                  <a:pt x="26477" y="68247"/>
                </a:lnTo>
                <a:lnTo>
                  <a:pt x="17955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018043" y="781811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3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035051" y="789507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9" y="61239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99" y="67817"/>
                </a:lnTo>
                <a:lnTo>
                  <a:pt x="8951" y="68960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388"/>
                </a:lnTo>
                <a:lnTo>
                  <a:pt x="42143" y="52086"/>
                </a:lnTo>
                <a:lnTo>
                  <a:pt x="47115" y="40216"/>
                </a:lnTo>
                <a:lnTo>
                  <a:pt x="48767" y="27764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141732" y="789507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9" y="61239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99" y="67817"/>
                </a:lnTo>
                <a:lnTo>
                  <a:pt x="8951" y="68960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388"/>
                </a:lnTo>
                <a:lnTo>
                  <a:pt x="42143" y="52086"/>
                </a:lnTo>
                <a:lnTo>
                  <a:pt x="47115" y="40216"/>
                </a:lnTo>
                <a:lnTo>
                  <a:pt x="48767" y="27764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204733" y="781811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3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229361" y="785773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347125" y="782040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371094" y="7856977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5" h="64770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5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5" h="64770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5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424433" y="7879075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5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6" y="42611"/>
                </a:lnTo>
                <a:lnTo>
                  <a:pt x="23873" y="39932"/>
                </a:lnTo>
                <a:lnTo>
                  <a:pt x="34691" y="33097"/>
                </a:lnTo>
                <a:lnTo>
                  <a:pt x="65090" y="33097"/>
                </a:lnTo>
                <a:lnTo>
                  <a:pt x="65090" y="31241"/>
                </a:lnTo>
                <a:lnTo>
                  <a:pt x="17906" y="31241"/>
                </a:lnTo>
                <a:lnTo>
                  <a:pt x="10607" y="30479"/>
                </a:lnTo>
                <a:close/>
              </a:path>
              <a:path w="65405" h="43179">
                <a:moveTo>
                  <a:pt x="65090" y="33097"/>
                </a:moveTo>
                <a:lnTo>
                  <a:pt x="34691" y="33097"/>
                </a:lnTo>
                <a:lnTo>
                  <a:pt x="44754" y="40441"/>
                </a:lnTo>
                <a:lnTo>
                  <a:pt x="58341" y="42671"/>
                </a:lnTo>
                <a:lnTo>
                  <a:pt x="65090" y="42671"/>
                </a:lnTo>
                <a:lnTo>
                  <a:pt x="65090" y="33097"/>
                </a:lnTo>
                <a:close/>
              </a:path>
              <a:path w="65405" h="43179">
                <a:moveTo>
                  <a:pt x="32814" y="0"/>
                </a:moveTo>
                <a:lnTo>
                  <a:pt x="23372" y="761"/>
                </a:lnTo>
                <a:lnTo>
                  <a:pt x="17227" y="3809"/>
                </a:lnTo>
                <a:lnTo>
                  <a:pt x="14334" y="10667"/>
                </a:lnTo>
                <a:lnTo>
                  <a:pt x="13847" y="12191"/>
                </a:lnTo>
                <a:lnTo>
                  <a:pt x="13572" y="12953"/>
                </a:lnTo>
                <a:lnTo>
                  <a:pt x="13572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51" y="16001"/>
                </a:lnTo>
                <a:lnTo>
                  <a:pt x="26752" y="26669"/>
                </a:lnTo>
                <a:lnTo>
                  <a:pt x="23289" y="29717"/>
                </a:lnTo>
                <a:lnTo>
                  <a:pt x="17906" y="31241"/>
                </a:lnTo>
                <a:lnTo>
                  <a:pt x="54290" y="31241"/>
                </a:lnTo>
                <a:lnTo>
                  <a:pt x="51755" y="30479"/>
                </a:lnTo>
                <a:lnTo>
                  <a:pt x="48816" y="29717"/>
                </a:lnTo>
                <a:lnTo>
                  <a:pt x="45146" y="28193"/>
                </a:lnTo>
                <a:lnTo>
                  <a:pt x="42528" y="27431"/>
                </a:lnTo>
                <a:lnTo>
                  <a:pt x="40955" y="25145"/>
                </a:lnTo>
                <a:lnTo>
                  <a:pt x="47518" y="19811"/>
                </a:lnTo>
                <a:lnTo>
                  <a:pt x="50804" y="15239"/>
                </a:lnTo>
                <a:lnTo>
                  <a:pt x="50804" y="4571"/>
                </a:lnTo>
                <a:lnTo>
                  <a:pt x="44814" y="761"/>
                </a:lnTo>
                <a:lnTo>
                  <a:pt x="32814" y="0"/>
                </a:lnTo>
                <a:close/>
              </a:path>
              <a:path w="65405" h="43179">
                <a:moveTo>
                  <a:pt x="65090" y="30479"/>
                </a:moveTo>
                <a:lnTo>
                  <a:pt x="56470" y="30479"/>
                </a:lnTo>
                <a:lnTo>
                  <a:pt x="54290" y="31241"/>
                </a:lnTo>
                <a:lnTo>
                  <a:pt x="65090" y="31241"/>
                </a:lnTo>
                <a:lnTo>
                  <a:pt x="65090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486155" y="788060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601217" y="7881362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41" y="50197"/>
                </a:lnTo>
                <a:lnTo>
                  <a:pt x="37718" y="54769"/>
                </a:lnTo>
                <a:lnTo>
                  <a:pt x="35134" y="58485"/>
                </a:lnTo>
                <a:lnTo>
                  <a:pt x="32241" y="61673"/>
                </a:lnTo>
                <a:lnTo>
                  <a:pt x="26819" y="66199"/>
                </a:lnTo>
                <a:lnTo>
                  <a:pt x="15996" y="73309"/>
                </a:lnTo>
                <a:lnTo>
                  <a:pt x="4428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80" y="80771"/>
                </a:lnTo>
                <a:lnTo>
                  <a:pt x="12085" y="82439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47"/>
                </a:lnTo>
                <a:lnTo>
                  <a:pt x="36394" y="72625"/>
                </a:lnTo>
                <a:lnTo>
                  <a:pt x="43269" y="61636"/>
                </a:lnTo>
                <a:lnTo>
                  <a:pt x="47393" y="49601"/>
                </a:lnTo>
                <a:lnTo>
                  <a:pt x="48446" y="39623"/>
                </a:lnTo>
                <a:close/>
              </a:path>
              <a:path w="48894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66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4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4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713994" y="7871455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0" y="0"/>
                </a:moveTo>
                <a:lnTo>
                  <a:pt x="0" y="30479"/>
                </a:lnTo>
                <a:lnTo>
                  <a:pt x="0" y="40385"/>
                </a:lnTo>
                <a:lnTo>
                  <a:pt x="1655" y="43433"/>
                </a:lnTo>
                <a:lnTo>
                  <a:pt x="4892" y="46481"/>
                </a:lnTo>
                <a:lnTo>
                  <a:pt x="8049" y="49529"/>
                </a:lnTo>
                <a:lnTo>
                  <a:pt x="11859" y="50291"/>
                </a:lnTo>
                <a:lnTo>
                  <a:pt x="23896" y="50291"/>
                </a:lnTo>
                <a:lnTo>
                  <a:pt x="2984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31" y="38861"/>
                </a:lnTo>
                <a:lnTo>
                  <a:pt x="13904" y="38099"/>
                </a:lnTo>
                <a:lnTo>
                  <a:pt x="11618" y="36575"/>
                </a:lnTo>
                <a:lnTo>
                  <a:pt x="895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75" y="20573"/>
                </a:lnTo>
                <a:lnTo>
                  <a:pt x="16190" y="12953"/>
                </a:lnTo>
                <a:lnTo>
                  <a:pt x="34685" y="12953"/>
                </a:lnTo>
                <a:lnTo>
                  <a:pt x="31971" y="9320"/>
                </a:lnTo>
                <a:lnTo>
                  <a:pt x="18800" y="0"/>
                </a:lnTo>
                <a:close/>
              </a:path>
              <a:path w="41275" h="50800">
                <a:moveTo>
                  <a:pt x="19181" y="38099"/>
                </a:moveTo>
                <a:lnTo>
                  <a:pt x="16431" y="38861"/>
                </a:lnTo>
                <a:lnTo>
                  <a:pt x="23942" y="38861"/>
                </a:lnTo>
                <a:lnTo>
                  <a:pt x="19181" y="38099"/>
                </a:lnTo>
                <a:close/>
              </a:path>
              <a:path w="41275" h="50800">
                <a:moveTo>
                  <a:pt x="34685" y="12953"/>
                </a:moveTo>
                <a:lnTo>
                  <a:pt x="16190" y="12953"/>
                </a:lnTo>
                <a:lnTo>
                  <a:pt x="19562" y="14477"/>
                </a:lnTo>
                <a:lnTo>
                  <a:pt x="23429" y="16763"/>
                </a:lnTo>
                <a:lnTo>
                  <a:pt x="27752" y="21335"/>
                </a:lnTo>
                <a:lnTo>
                  <a:pt x="32622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44" y="37337"/>
                </a:lnTo>
                <a:lnTo>
                  <a:pt x="23942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29"/>
                </a:lnTo>
                <a:lnTo>
                  <a:pt x="34685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768095" y="785545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09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61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09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09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09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09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834389" y="7892029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29">
                <a:moveTo>
                  <a:pt x="32135" y="44576"/>
                </a:moveTo>
                <a:lnTo>
                  <a:pt x="23478" y="53151"/>
                </a:lnTo>
                <a:lnTo>
                  <a:pt x="32135" y="61721"/>
                </a:lnTo>
                <a:lnTo>
                  <a:pt x="40815" y="53151"/>
                </a:lnTo>
                <a:lnTo>
                  <a:pt x="32135" y="44576"/>
                </a:lnTo>
                <a:close/>
              </a:path>
              <a:path w="57785" h="62229">
                <a:moveTo>
                  <a:pt x="13036" y="45101"/>
                </a:moveTo>
                <a:lnTo>
                  <a:pt x="5001" y="53151"/>
                </a:lnTo>
                <a:lnTo>
                  <a:pt x="13655" y="61721"/>
                </a:lnTo>
                <a:lnTo>
                  <a:pt x="21765" y="53672"/>
                </a:lnTo>
                <a:lnTo>
                  <a:pt x="13036" y="45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887729" y="7870694"/>
            <a:ext cx="100330" cy="96520"/>
          </a:xfrm>
          <a:custGeom>
            <a:avLst/>
            <a:gdLst/>
            <a:ahLst/>
            <a:cxnLst/>
            <a:rect l="l" t="t" r="r" b="b"/>
            <a:pathLst>
              <a:path w="100330" h="96520">
                <a:moveTo>
                  <a:pt x="89504" y="12191"/>
                </a:moveTo>
                <a:lnTo>
                  <a:pt x="26420" y="12191"/>
                </a:lnTo>
                <a:lnTo>
                  <a:pt x="27895" y="12953"/>
                </a:lnTo>
                <a:lnTo>
                  <a:pt x="32324" y="13715"/>
                </a:lnTo>
                <a:lnTo>
                  <a:pt x="39672" y="15239"/>
                </a:lnTo>
                <a:lnTo>
                  <a:pt x="49804" y="18287"/>
                </a:lnTo>
                <a:lnTo>
                  <a:pt x="56089" y="19811"/>
                </a:lnTo>
                <a:lnTo>
                  <a:pt x="53905" y="22317"/>
                </a:lnTo>
                <a:lnTo>
                  <a:pt x="42009" y="28835"/>
                </a:lnTo>
                <a:lnTo>
                  <a:pt x="32539" y="33914"/>
                </a:lnTo>
                <a:lnTo>
                  <a:pt x="20388" y="38074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26" y="51053"/>
                </a:lnTo>
                <a:lnTo>
                  <a:pt x="21384" y="50291"/>
                </a:lnTo>
                <a:lnTo>
                  <a:pt x="28325" y="46481"/>
                </a:lnTo>
                <a:lnTo>
                  <a:pt x="32705" y="44957"/>
                </a:lnTo>
                <a:lnTo>
                  <a:pt x="38993" y="41909"/>
                </a:lnTo>
                <a:lnTo>
                  <a:pt x="47183" y="36575"/>
                </a:lnTo>
                <a:lnTo>
                  <a:pt x="55946" y="31241"/>
                </a:lnTo>
                <a:lnTo>
                  <a:pt x="62758" y="27431"/>
                </a:lnTo>
                <a:lnTo>
                  <a:pt x="67625" y="24383"/>
                </a:lnTo>
                <a:lnTo>
                  <a:pt x="73045" y="24383"/>
                </a:lnTo>
                <a:lnTo>
                  <a:pt x="73045" y="23621"/>
                </a:lnTo>
                <a:lnTo>
                  <a:pt x="74675" y="22859"/>
                </a:lnTo>
                <a:lnTo>
                  <a:pt x="78866" y="22097"/>
                </a:lnTo>
                <a:lnTo>
                  <a:pt x="85618" y="22097"/>
                </a:lnTo>
                <a:lnTo>
                  <a:pt x="89236" y="12953"/>
                </a:lnTo>
                <a:lnTo>
                  <a:pt x="89504" y="12191"/>
                </a:lnTo>
                <a:close/>
              </a:path>
              <a:path w="100330" h="96520">
                <a:moveTo>
                  <a:pt x="73045" y="24383"/>
                </a:moveTo>
                <a:lnTo>
                  <a:pt x="6762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0"/>
                </a:lnTo>
                <a:lnTo>
                  <a:pt x="74650" y="47230"/>
                </a:lnTo>
                <a:lnTo>
                  <a:pt x="88904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22" y="39623"/>
                </a:lnTo>
                <a:lnTo>
                  <a:pt x="76901" y="37337"/>
                </a:lnTo>
                <a:lnTo>
                  <a:pt x="74724" y="34289"/>
                </a:lnTo>
                <a:lnTo>
                  <a:pt x="73615" y="32003"/>
                </a:lnTo>
                <a:lnTo>
                  <a:pt x="73045" y="28955"/>
                </a:lnTo>
                <a:lnTo>
                  <a:pt x="73045" y="24383"/>
                </a:lnTo>
                <a:close/>
              </a:path>
              <a:path w="100330" h="96520">
                <a:moveTo>
                  <a:pt x="99821" y="38861"/>
                </a:moveTo>
                <a:lnTo>
                  <a:pt x="89202" y="38861"/>
                </a:lnTo>
                <a:lnTo>
                  <a:pt x="81722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30" h="96520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7" y="12953"/>
                </a:lnTo>
                <a:lnTo>
                  <a:pt x="26420" y="12191"/>
                </a:lnTo>
                <a:lnTo>
                  <a:pt x="89504" y="12191"/>
                </a:lnTo>
                <a:lnTo>
                  <a:pt x="89772" y="11429"/>
                </a:lnTo>
                <a:lnTo>
                  <a:pt x="89915" y="10667"/>
                </a:lnTo>
                <a:lnTo>
                  <a:pt x="89474" y="10667"/>
                </a:lnTo>
                <a:lnTo>
                  <a:pt x="88611" y="9977"/>
                </a:lnTo>
                <a:lnTo>
                  <a:pt x="72146" y="9971"/>
                </a:lnTo>
                <a:lnTo>
                  <a:pt x="55625" y="7619"/>
                </a:lnTo>
                <a:lnTo>
                  <a:pt x="49088" y="5333"/>
                </a:lnTo>
                <a:lnTo>
                  <a:pt x="36134" y="1523"/>
                </a:lnTo>
                <a:lnTo>
                  <a:pt x="32003" y="761"/>
                </a:lnTo>
                <a:lnTo>
                  <a:pt x="28763" y="0"/>
                </a:lnTo>
                <a:close/>
              </a:path>
              <a:path w="100330" h="96520">
                <a:moveTo>
                  <a:pt x="88523" y="9905"/>
                </a:moveTo>
                <a:lnTo>
                  <a:pt x="85836" y="9977"/>
                </a:lnTo>
                <a:lnTo>
                  <a:pt x="88611" y="9977"/>
                </a:lnTo>
                <a:close/>
              </a:path>
              <a:path w="100330" h="96520">
                <a:moveTo>
                  <a:pt x="51815" y="79961"/>
                </a:moveTo>
                <a:lnTo>
                  <a:pt x="43671" y="88010"/>
                </a:lnTo>
                <a:lnTo>
                  <a:pt x="51815" y="96011"/>
                </a:lnTo>
                <a:lnTo>
                  <a:pt x="59948" y="87962"/>
                </a:lnTo>
                <a:lnTo>
                  <a:pt x="51815" y="79961"/>
                </a:lnTo>
                <a:close/>
              </a:path>
              <a:path w="100330" h="96520">
                <a:moveTo>
                  <a:pt x="42098" y="63057"/>
                </a:moveTo>
                <a:lnTo>
                  <a:pt x="33991" y="71152"/>
                </a:lnTo>
                <a:lnTo>
                  <a:pt x="42098" y="79199"/>
                </a:lnTo>
                <a:lnTo>
                  <a:pt x="50185" y="71103"/>
                </a:lnTo>
                <a:lnTo>
                  <a:pt x="42098" y="63057"/>
                </a:lnTo>
                <a:close/>
              </a:path>
              <a:path w="100330" h="96520">
                <a:moveTo>
                  <a:pt x="61389" y="63102"/>
                </a:moveTo>
                <a:lnTo>
                  <a:pt x="53196" y="71103"/>
                </a:lnTo>
                <a:lnTo>
                  <a:pt x="61280" y="79199"/>
                </a:lnTo>
                <a:lnTo>
                  <a:pt x="69473" y="71198"/>
                </a:lnTo>
                <a:lnTo>
                  <a:pt x="61389" y="631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982979" y="7892029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29">
                <a:moveTo>
                  <a:pt x="32135" y="44576"/>
                </a:moveTo>
                <a:lnTo>
                  <a:pt x="23478" y="53151"/>
                </a:lnTo>
                <a:lnTo>
                  <a:pt x="32135" y="61721"/>
                </a:lnTo>
                <a:lnTo>
                  <a:pt x="40815" y="53151"/>
                </a:lnTo>
                <a:lnTo>
                  <a:pt x="32135" y="44576"/>
                </a:lnTo>
                <a:close/>
              </a:path>
              <a:path w="57785" h="62229">
                <a:moveTo>
                  <a:pt x="13036" y="45101"/>
                </a:moveTo>
                <a:lnTo>
                  <a:pt x="5001" y="53151"/>
                </a:lnTo>
                <a:lnTo>
                  <a:pt x="13655" y="61721"/>
                </a:lnTo>
                <a:lnTo>
                  <a:pt x="21765" y="53672"/>
                </a:lnTo>
                <a:lnTo>
                  <a:pt x="13036" y="45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037082" y="7877551"/>
            <a:ext cx="40005" cy="90170"/>
          </a:xfrm>
          <a:custGeom>
            <a:avLst/>
            <a:gdLst/>
            <a:ahLst/>
            <a:cxnLst/>
            <a:rect l="l" t="t" r="r" b="b"/>
            <a:pathLst>
              <a:path w="40005" h="901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9" y="43644"/>
                </a:lnTo>
                <a:lnTo>
                  <a:pt x="26707" y="37086"/>
                </a:lnTo>
                <a:lnTo>
                  <a:pt x="27855" y="32765"/>
                </a:lnTo>
                <a:lnTo>
                  <a:pt x="18233" y="32765"/>
                </a:lnTo>
                <a:lnTo>
                  <a:pt x="7370" y="32003"/>
                </a:lnTo>
                <a:close/>
              </a:path>
              <a:path w="40005" h="90170">
                <a:moveTo>
                  <a:pt x="22622" y="761"/>
                </a:moveTo>
                <a:lnTo>
                  <a:pt x="21037" y="761"/>
                </a:lnTo>
                <a:lnTo>
                  <a:pt x="20580" y="2285"/>
                </a:lnTo>
                <a:lnTo>
                  <a:pt x="16099" y="12953"/>
                </a:lnTo>
                <a:lnTo>
                  <a:pt x="21159" y="19049"/>
                </a:lnTo>
                <a:lnTo>
                  <a:pt x="23628" y="23621"/>
                </a:lnTo>
                <a:lnTo>
                  <a:pt x="23628" y="30479"/>
                </a:lnTo>
                <a:lnTo>
                  <a:pt x="18233" y="32765"/>
                </a:lnTo>
                <a:lnTo>
                  <a:pt x="27855" y="32765"/>
                </a:lnTo>
                <a:lnTo>
                  <a:pt x="30486" y="22859"/>
                </a:lnTo>
                <a:lnTo>
                  <a:pt x="30486" y="16001"/>
                </a:lnTo>
                <a:lnTo>
                  <a:pt x="28139" y="9143"/>
                </a:lnTo>
                <a:lnTo>
                  <a:pt x="23475" y="2285"/>
                </a:lnTo>
                <a:lnTo>
                  <a:pt x="22622" y="761"/>
                </a:lnTo>
                <a:close/>
              </a:path>
              <a:path w="40005" h="90170">
                <a:moveTo>
                  <a:pt x="21646" y="0"/>
                </a:moveTo>
                <a:lnTo>
                  <a:pt x="21372" y="761"/>
                </a:lnTo>
                <a:lnTo>
                  <a:pt x="21982" y="761"/>
                </a:lnTo>
                <a:lnTo>
                  <a:pt x="21646" y="0"/>
                </a:lnTo>
                <a:close/>
              </a:path>
              <a:path w="40005" h="90170">
                <a:moveTo>
                  <a:pt x="22378" y="74294"/>
                </a:moveTo>
                <a:lnTo>
                  <a:pt x="13904" y="82009"/>
                </a:lnTo>
                <a:lnTo>
                  <a:pt x="22195" y="89915"/>
                </a:lnTo>
                <a:lnTo>
                  <a:pt x="30668" y="82201"/>
                </a:lnTo>
                <a:lnTo>
                  <a:pt x="22378" y="74294"/>
                </a:lnTo>
                <a:close/>
              </a:path>
              <a:path w="40005" h="90170">
                <a:moveTo>
                  <a:pt x="12472" y="57293"/>
                </a:moveTo>
                <a:lnTo>
                  <a:pt x="4322" y="65343"/>
                </a:lnTo>
                <a:lnTo>
                  <a:pt x="12472" y="73344"/>
                </a:lnTo>
                <a:lnTo>
                  <a:pt x="20610" y="65294"/>
                </a:lnTo>
                <a:lnTo>
                  <a:pt x="12472" y="57293"/>
                </a:lnTo>
                <a:close/>
              </a:path>
              <a:path w="40005" h="90170">
                <a:moveTo>
                  <a:pt x="31705" y="57293"/>
                </a:moveTo>
                <a:lnTo>
                  <a:pt x="23628" y="65294"/>
                </a:lnTo>
                <a:lnTo>
                  <a:pt x="31705" y="73344"/>
                </a:lnTo>
                <a:lnTo>
                  <a:pt x="39873" y="65343"/>
                </a:lnTo>
                <a:lnTo>
                  <a:pt x="31705" y="572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140943" y="7820401"/>
            <a:ext cx="684814" cy="14630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889766" y="7822687"/>
            <a:ext cx="640079" cy="14096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4593854" y="7877551"/>
            <a:ext cx="104139" cy="78105"/>
          </a:xfrm>
          <a:custGeom>
            <a:avLst/>
            <a:gdLst/>
            <a:ahLst/>
            <a:cxnLst/>
            <a:rect l="l" t="t" r="r" b="b"/>
            <a:pathLst>
              <a:path w="104139" h="78104">
                <a:moveTo>
                  <a:pt x="9509" y="4571"/>
                </a:moveTo>
                <a:lnTo>
                  <a:pt x="7559" y="4571"/>
                </a:lnTo>
                <a:lnTo>
                  <a:pt x="6736" y="5333"/>
                </a:lnTo>
                <a:lnTo>
                  <a:pt x="5943" y="6095"/>
                </a:lnTo>
                <a:lnTo>
                  <a:pt x="1981" y="12191"/>
                </a:lnTo>
                <a:lnTo>
                  <a:pt x="0" y="17525"/>
                </a:lnTo>
                <a:lnTo>
                  <a:pt x="401" y="27040"/>
                </a:lnTo>
                <a:lnTo>
                  <a:pt x="4714" y="35207"/>
                </a:lnTo>
                <a:lnTo>
                  <a:pt x="14234" y="41024"/>
                </a:lnTo>
                <a:lnTo>
                  <a:pt x="29554" y="44481"/>
                </a:lnTo>
                <a:lnTo>
                  <a:pt x="51268" y="45566"/>
                </a:lnTo>
                <a:lnTo>
                  <a:pt x="64070" y="44774"/>
                </a:lnTo>
                <a:lnTo>
                  <a:pt x="76139" y="43433"/>
                </a:lnTo>
                <a:lnTo>
                  <a:pt x="85587" y="41909"/>
                </a:lnTo>
                <a:lnTo>
                  <a:pt x="92049" y="39623"/>
                </a:lnTo>
                <a:lnTo>
                  <a:pt x="95615" y="37337"/>
                </a:lnTo>
                <a:lnTo>
                  <a:pt x="100949" y="34289"/>
                </a:lnTo>
                <a:lnTo>
                  <a:pt x="101498" y="33042"/>
                </a:lnTo>
                <a:lnTo>
                  <a:pt x="54787" y="33042"/>
                </a:lnTo>
                <a:lnTo>
                  <a:pt x="37600" y="32765"/>
                </a:lnTo>
                <a:lnTo>
                  <a:pt x="20521" y="30591"/>
                </a:lnTo>
                <a:lnTo>
                  <a:pt x="10273" y="25473"/>
                </a:lnTo>
                <a:lnTo>
                  <a:pt x="6857" y="17525"/>
                </a:lnTo>
                <a:lnTo>
                  <a:pt x="6857" y="14477"/>
                </a:lnTo>
                <a:lnTo>
                  <a:pt x="7619" y="11429"/>
                </a:lnTo>
                <a:lnTo>
                  <a:pt x="9083" y="7619"/>
                </a:lnTo>
                <a:lnTo>
                  <a:pt x="9387" y="6857"/>
                </a:lnTo>
                <a:lnTo>
                  <a:pt x="9509" y="6095"/>
                </a:lnTo>
                <a:lnTo>
                  <a:pt x="9509" y="4571"/>
                </a:lnTo>
                <a:close/>
              </a:path>
              <a:path w="104139" h="78104">
                <a:moveTo>
                  <a:pt x="96133" y="0"/>
                </a:moveTo>
                <a:lnTo>
                  <a:pt x="95493" y="0"/>
                </a:lnTo>
                <a:lnTo>
                  <a:pt x="94853" y="761"/>
                </a:lnTo>
                <a:lnTo>
                  <a:pt x="89672" y="11429"/>
                </a:lnTo>
                <a:lnTo>
                  <a:pt x="93908" y="17525"/>
                </a:lnTo>
                <a:lnTo>
                  <a:pt x="96011" y="22097"/>
                </a:lnTo>
                <a:lnTo>
                  <a:pt x="96011" y="26669"/>
                </a:lnTo>
                <a:lnTo>
                  <a:pt x="90860" y="28955"/>
                </a:lnTo>
                <a:lnTo>
                  <a:pt x="77237" y="31220"/>
                </a:lnTo>
                <a:lnTo>
                  <a:pt x="67519" y="32527"/>
                </a:lnTo>
                <a:lnTo>
                  <a:pt x="54787" y="33042"/>
                </a:lnTo>
                <a:lnTo>
                  <a:pt x="101498" y="33042"/>
                </a:lnTo>
                <a:lnTo>
                  <a:pt x="103631" y="28193"/>
                </a:lnTo>
                <a:lnTo>
                  <a:pt x="103631" y="15239"/>
                </a:lnTo>
                <a:lnTo>
                  <a:pt x="101376" y="8381"/>
                </a:lnTo>
                <a:lnTo>
                  <a:pt x="96865" y="761"/>
                </a:lnTo>
                <a:lnTo>
                  <a:pt x="96133" y="0"/>
                </a:lnTo>
                <a:close/>
              </a:path>
              <a:path w="104139" h="78104">
                <a:moveTo>
                  <a:pt x="52517" y="60246"/>
                </a:moveTo>
                <a:lnTo>
                  <a:pt x="44013" y="69009"/>
                </a:lnTo>
                <a:lnTo>
                  <a:pt x="52517" y="77723"/>
                </a:lnTo>
                <a:lnTo>
                  <a:pt x="60990" y="69009"/>
                </a:lnTo>
                <a:lnTo>
                  <a:pt x="52517" y="602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4703581" y="788136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64" y="50243"/>
                </a:lnTo>
                <a:lnTo>
                  <a:pt x="4175" y="77961"/>
                </a:lnTo>
                <a:lnTo>
                  <a:pt x="1402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41" y="80820"/>
                </a:lnTo>
                <a:lnTo>
                  <a:pt x="12039" y="82439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39"/>
                </a:lnTo>
                <a:lnTo>
                  <a:pt x="33424" y="75631"/>
                </a:lnTo>
                <a:lnTo>
                  <a:pt x="40901" y="65120"/>
                </a:lnTo>
                <a:lnTo>
                  <a:pt x="45765" y="53366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4759969" y="7831832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70" h="90170">
                <a:moveTo>
                  <a:pt x="60777" y="51053"/>
                </a:moveTo>
                <a:lnTo>
                  <a:pt x="26426" y="51053"/>
                </a:lnTo>
                <a:lnTo>
                  <a:pt x="28559" y="51815"/>
                </a:lnTo>
                <a:lnTo>
                  <a:pt x="33284" y="52577"/>
                </a:lnTo>
                <a:lnTo>
                  <a:pt x="40507" y="55625"/>
                </a:lnTo>
                <a:lnTo>
                  <a:pt x="49286" y="58673"/>
                </a:lnTo>
                <a:lnTo>
                  <a:pt x="55656" y="60959"/>
                </a:lnTo>
                <a:lnTo>
                  <a:pt x="59679" y="61721"/>
                </a:lnTo>
                <a:lnTo>
                  <a:pt x="33051" y="73731"/>
                </a:lnTo>
                <a:lnTo>
                  <a:pt x="21375" y="77026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56" y="89915"/>
                </a:lnTo>
                <a:lnTo>
                  <a:pt x="21153" y="89153"/>
                </a:lnTo>
                <a:lnTo>
                  <a:pt x="32583" y="85343"/>
                </a:lnTo>
                <a:lnTo>
                  <a:pt x="39105" y="82295"/>
                </a:lnTo>
                <a:lnTo>
                  <a:pt x="47518" y="77723"/>
                </a:lnTo>
                <a:lnTo>
                  <a:pt x="56266" y="73913"/>
                </a:lnTo>
                <a:lnTo>
                  <a:pt x="62788" y="70865"/>
                </a:lnTo>
                <a:lnTo>
                  <a:pt x="67086" y="69341"/>
                </a:lnTo>
                <a:lnTo>
                  <a:pt x="70347" y="67817"/>
                </a:lnTo>
                <a:lnTo>
                  <a:pt x="75956" y="67055"/>
                </a:lnTo>
                <a:lnTo>
                  <a:pt x="84002" y="67055"/>
                </a:lnTo>
                <a:lnTo>
                  <a:pt x="88696" y="58673"/>
                </a:lnTo>
                <a:lnTo>
                  <a:pt x="89458" y="57911"/>
                </a:lnTo>
                <a:lnTo>
                  <a:pt x="89794" y="57149"/>
                </a:lnTo>
                <a:lnTo>
                  <a:pt x="89794" y="56387"/>
                </a:lnTo>
                <a:lnTo>
                  <a:pt x="88971" y="56387"/>
                </a:lnTo>
                <a:lnTo>
                  <a:pt x="85602" y="55614"/>
                </a:lnTo>
                <a:lnTo>
                  <a:pt x="72253" y="54363"/>
                </a:lnTo>
                <a:lnTo>
                  <a:pt x="60777" y="51053"/>
                </a:lnTo>
                <a:close/>
              </a:path>
              <a:path w="90170" h="90170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7983" y="53339"/>
                </a:lnTo>
                <a:lnTo>
                  <a:pt x="22219" y="51815"/>
                </a:lnTo>
                <a:lnTo>
                  <a:pt x="26426" y="51053"/>
                </a:lnTo>
                <a:lnTo>
                  <a:pt x="60777" y="51053"/>
                </a:lnTo>
                <a:lnTo>
                  <a:pt x="49987" y="47243"/>
                </a:lnTo>
                <a:lnTo>
                  <a:pt x="41178" y="42671"/>
                </a:lnTo>
                <a:lnTo>
                  <a:pt x="35935" y="40385"/>
                </a:lnTo>
                <a:lnTo>
                  <a:pt x="31821" y="39623"/>
                </a:lnTo>
                <a:lnTo>
                  <a:pt x="28773" y="38861"/>
                </a:lnTo>
                <a:close/>
              </a:path>
              <a:path w="90170" h="90170">
                <a:moveTo>
                  <a:pt x="49286" y="0"/>
                </a:moveTo>
                <a:lnTo>
                  <a:pt x="4081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4907036" y="7881362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26" y="50197"/>
                </a:lnTo>
                <a:lnTo>
                  <a:pt x="37703" y="54769"/>
                </a:lnTo>
                <a:lnTo>
                  <a:pt x="35143" y="58485"/>
                </a:lnTo>
                <a:lnTo>
                  <a:pt x="32247" y="61673"/>
                </a:lnTo>
                <a:lnTo>
                  <a:pt x="26814" y="66194"/>
                </a:lnTo>
                <a:lnTo>
                  <a:pt x="15999" y="73307"/>
                </a:lnTo>
                <a:lnTo>
                  <a:pt x="4419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71" y="80771"/>
                </a:lnTo>
                <a:lnTo>
                  <a:pt x="12070" y="82439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47"/>
                </a:lnTo>
                <a:lnTo>
                  <a:pt x="36396" y="72625"/>
                </a:lnTo>
                <a:lnTo>
                  <a:pt x="43272" y="61636"/>
                </a:lnTo>
                <a:lnTo>
                  <a:pt x="47394" y="49601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66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5020222" y="7802875"/>
            <a:ext cx="1070199" cy="166622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155192" y="790879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27"/>
                </a:lnTo>
                <a:lnTo>
                  <a:pt x="2682" y="18717"/>
                </a:lnTo>
                <a:lnTo>
                  <a:pt x="883" y="23908"/>
                </a:lnTo>
                <a:lnTo>
                  <a:pt x="0" y="28623"/>
                </a:lnTo>
                <a:lnTo>
                  <a:pt x="233" y="37063"/>
                </a:lnTo>
                <a:lnTo>
                  <a:pt x="3877" y="47521"/>
                </a:lnTo>
                <a:lnTo>
                  <a:pt x="12468" y="54955"/>
                </a:lnTo>
                <a:lnTo>
                  <a:pt x="26688" y="59353"/>
                </a:lnTo>
                <a:lnTo>
                  <a:pt x="47219" y="60704"/>
                </a:lnTo>
                <a:lnTo>
                  <a:pt x="61736" y="58933"/>
                </a:lnTo>
                <a:lnTo>
                  <a:pt x="73244" y="55467"/>
                </a:lnTo>
                <a:lnTo>
                  <a:pt x="81747" y="50291"/>
                </a:lnTo>
                <a:lnTo>
                  <a:pt x="84457" y="48005"/>
                </a:lnTo>
                <a:lnTo>
                  <a:pt x="30022" y="48005"/>
                </a:lnTo>
                <a:lnTo>
                  <a:pt x="23317" y="46674"/>
                </a:lnTo>
                <a:lnTo>
                  <a:pt x="11064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40"/>
                </a:lnTo>
                <a:lnTo>
                  <a:pt x="5041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46" y="29812"/>
                </a:lnTo>
                <a:lnTo>
                  <a:pt x="57454" y="31385"/>
                </a:lnTo>
                <a:lnTo>
                  <a:pt x="58887" y="31815"/>
                </a:lnTo>
                <a:lnTo>
                  <a:pt x="78699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41" y="45052"/>
                </a:lnTo>
                <a:lnTo>
                  <a:pt x="54863" y="47576"/>
                </a:lnTo>
                <a:lnTo>
                  <a:pt x="46878" y="48005"/>
                </a:lnTo>
                <a:lnTo>
                  <a:pt x="84457" y="48005"/>
                </a:lnTo>
                <a:lnTo>
                  <a:pt x="86715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41" y="26621"/>
                </a:lnTo>
                <a:lnTo>
                  <a:pt x="63002" y="22003"/>
                </a:lnTo>
                <a:lnTo>
                  <a:pt x="57759" y="20525"/>
                </a:lnTo>
                <a:lnTo>
                  <a:pt x="57759" y="17574"/>
                </a:lnTo>
                <a:lnTo>
                  <a:pt x="59710" y="15764"/>
                </a:lnTo>
                <a:lnTo>
                  <a:pt x="63550" y="14429"/>
                </a:lnTo>
                <a:lnTo>
                  <a:pt x="66415" y="13478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247393" y="7892029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5" h="62865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865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865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865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865">
                <a:moveTo>
                  <a:pt x="25359" y="45006"/>
                </a:moveTo>
                <a:lnTo>
                  <a:pt x="16885" y="53769"/>
                </a:lnTo>
                <a:lnTo>
                  <a:pt x="25359" y="62483"/>
                </a:lnTo>
                <a:lnTo>
                  <a:pt x="33893" y="53769"/>
                </a:lnTo>
                <a:lnTo>
                  <a:pt x="25359" y="450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300734" y="7892029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29">
                <a:moveTo>
                  <a:pt x="32125" y="44576"/>
                </a:moveTo>
                <a:lnTo>
                  <a:pt x="23469" y="53151"/>
                </a:lnTo>
                <a:lnTo>
                  <a:pt x="32125" y="61721"/>
                </a:lnTo>
                <a:lnTo>
                  <a:pt x="40782" y="53151"/>
                </a:lnTo>
                <a:lnTo>
                  <a:pt x="32125" y="44576"/>
                </a:lnTo>
                <a:close/>
              </a:path>
              <a:path w="57785" h="62229">
                <a:moveTo>
                  <a:pt x="13045" y="45101"/>
                </a:moveTo>
                <a:lnTo>
                  <a:pt x="4968" y="53151"/>
                </a:lnTo>
                <a:lnTo>
                  <a:pt x="13655" y="61721"/>
                </a:lnTo>
                <a:lnTo>
                  <a:pt x="21732" y="53672"/>
                </a:lnTo>
                <a:lnTo>
                  <a:pt x="13045" y="45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354074" y="7821925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425701" y="789507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975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6002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483613" y="7844786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586484" y="785545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61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09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09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653540" y="7877551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60"/>
                </a:moveTo>
                <a:lnTo>
                  <a:pt x="23225" y="67531"/>
                </a:lnTo>
                <a:lnTo>
                  <a:pt x="31821" y="76199"/>
                </a:lnTo>
                <a:lnTo>
                  <a:pt x="40477" y="67629"/>
                </a:lnTo>
                <a:lnTo>
                  <a:pt x="31943" y="58960"/>
                </a:lnTo>
                <a:close/>
              </a:path>
              <a:path w="40640" h="76200">
                <a:moveTo>
                  <a:pt x="13350" y="59054"/>
                </a:moveTo>
                <a:lnTo>
                  <a:pt x="4693" y="67629"/>
                </a:lnTo>
                <a:lnTo>
                  <a:pt x="13319" y="76199"/>
                </a:lnTo>
                <a:lnTo>
                  <a:pt x="21976" y="67629"/>
                </a:lnTo>
                <a:lnTo>
                  <a:pt x="13350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705766" y="782040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732026" y="787755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84"/>
                </a:moveTo>
                <a:lnTo>
                  <a:pt x="9448" y="68247"/>
                </a:lnTo>
                <a:lnTo>
                  <a:pt x="17922" y="76961"/>
                </a:lnTo>
                <a:lnTo>
                  <a:pt x="26487" y="68247"/>
                </a:lnTo>
                <a:lnTo>
                  <a:pt x="17922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826514" y="7879837"/>
            <a:ext cx="137160" cy="86360"/>
          </a:xfrm>
          <a:custGeom>
            <a:avLst/>
            <a:gdLst/>
            <a:ahLst/>
            <a:cxnLst/>
            <a:rect l="l" t="t" r="r" b="b"/>
            <a:pathLst>
              <a:path w="137159" h="86359">
                <a:moveTo>
                  <a:pt x="12466" y="31241"/>
                </a:moveTo>
                <a:lnTo>
                  <a:pt x="9936" y="31241"/>
                </a:lnTo>
                <a:lnTo>
                  <a:pt x="8991" y="32765"/>
                </a:lnTo>
                <a:lnTo>
                  <a:pt x="7162" y="35051"/>
                </a:lnTo>
                <a:lnTo>
                  <a:pt x="5364" y="38099"/>
                </a:lnTo>
                <a:lnTo>
                  <a:pt x="3627" y="41623"/>
                </a:lnTo>
                <a:lnTo>
                  <a:pt x="1219" y="47243"/>
                </a:lnTo>
                <a:lnTo>
                  <a:pt x="0" y="52483"/>
                </a:lnTo>
                <a:lnTo>
                  <a:pt x="0" y="66674"/>
                </a:lnTo>
                <a:lnTo>
                  <a:pt x="3322" y="73913"/>
                </a:lnTo>
                <a:lnTo>
                  <a:pt x="11229" y="80041"/>
                </a:lnTo>
                <a:lnTo>
                  <a:pt x="21629" y="84580"/>
                </a:lnTo>
                <a:lnTo>
                  <a:pt x="36298" y="86045"/>
                </a:lnTo>
                <a:lnTo>
                  <a:pt x="48706" y="84304"/>
                </a:lnTo>
                <a:lnTo>
                  <a:pt x="61005" y="79914"/>
                </a:lnTo>
                <a:lnTo>
                  <a:pt x="70563" y="73151"/>
                </a:lnTo>
                <a:lnTo>
                  <a:pt x="24566" y="73151"/>
                </a:lnTo>
                <a:lnTo>
                  <a:pt x="17556" y="70628"/>
                </a:lnTo>
                <a:lnTo>
                  <a:pt x="12893" y="65483"/>
                </a:lnTo>
                <a:lnTo>
                  <a:pt x="9357" y="61627"/>
                </a:lnTo>
                <a:lnTo>
                  <a:pt x="7619" y="57006"/>
                </a:lnTo>
                <a:lnTo>
                  <a:pt x="7619" y="46195"/>
                </a:lnTo>
                <a:lnTo>
                  <a:pt x="9083" y="40385"/>
                </a:lnTo>
                <a:lnTo>
                  <a:pt x="12009" y="34289"/>
                </a:lnTo>
                <a:lnTo>
                  <a:pt x="12313" y="33527"/>
                </a:lnTo>
                <a:lnTo>
                  <a:pt x="12466" y="32765"/>
                </a:lnTo>
                <a:lnTo>
                  <a:pt x="12466" y="31241"/>
                </a:lnTo>
                <a:close/>
              </a:path>
              <a:path w="137159" h="86359">
                <a:moveTo>
                  <a:pt x="68671" y="15239"/>
                </a:moveTo>
                <a:lnTo>
                  <a:pt x="68031" y="15239"/>
                </a:lnTo>
                <a:lnTo>
                  <a:pt x="67513" y="16001"/>
                </a:lnTo>
                <a:lnTo>
                  <a:pt x="66873" y="17525"/>
                </a:lnTo>
                <a:lnTo>
                  <a:pt x="62118" y="25907"/>
                </a:lnTo>
                <a:lnTo>
                  <a:pt x="74188" y="49959"/>
                </a:lnTo>
                <a:lnTo>
                  <a:pt x="74615" y="53483"/>
                </a:lnTo>
                <a:lnTo>
                  <a:pt x="74523" y="55863"/>
                </a:lnTo>
                <a:lnTo>
                  <a:pt x="73944" y="57101"/>
                </a:lnTo>
                <a:lnTo>
                  <a:pt x="72268" y="60816"/>
                </a:lnTo>
                <a:lnTo>
                  <a:pt x="68183" y="64294"/>
                </a:lnTo>
                <a:lnTo>
                  <a:pt x="59182" y="68573"/>
                </a:lnTo>
                <a:lnTo>
                  <a:pt x="47371" y="72007"/>
                </a:lnTo>
                <a:lnTo>
                  <a:pt x="33924" y="73151"/>
                </a:lnTo>
                <a:lnTo>
                  <a:pt x="70563" y="73151"/>
                </a:lnTo>
                <a:lnTo>
                  <a:pt x="79705" y="41147"/>
                </a:lnTo>
                <a:lnTo>
                  <a:pt x="97170" y="41147"/>
                </a:lnTo>
                <a:lnTo>
                  <a:pt x="99761" y="39623"/>
                </a:lnTo>
                <a:lnTo>
                  <a:pt x="103266" y="32003"/>
                </a:lnTo>
                <a:lnTo>
                  <a:pt x="134267" y="32003"/>
                </a:lnTo>
                <a:lnTo>
                  <a:pt x="134607" y="30479"/>
                </a:lnTo>
                <a:lnTo>
                  <a:pt x="82753" y="30479"/>
                </a:lnTo>
                <a:lnTo>
                  <a:pt x="79095" y="28955"/>
                </a:lnTo>
                <a:lnTo>
                  <a:pt x="76047" y="25145"/>
                </a:lnTo>
                <a:lnTo>
                  <a:pt x="74950" y="24383"/>
                </a:lnTo>
                <a:lnTo>
                  <a:pt x="72908" y="21335"/>
                </a:lnTo>
                <a:lnTo>
                  <a:pt x="69921" y="16763"/>
                </a:lnTo>
                <a:lnTo>
                  <a:pt x="69189" y="16001"/>
                </a:lnTo>
                <a:lnTo>
                  <a:pt x="68671" y="15239"/>
                </a:lnTo>
                <a:close/>
              </a:path>
              <a:path w="137159" h="86359">
                <a:moveTo>
                  <a:pt x="97170" y="41147"/>
                </a:moveTo>
                <a:lnTo>
                  <a:pt x="79705" y="41147"/>
                </a:lnTo>
                <a:lnTo>
                  <a:pt x="82600" y="42147"/>
                </a:lnTo>
                <a:lnTo>
                  <a:pt x="85283" y="42671"/>
                </a:lnTo>
                <a:lnTo>
                  <a:pt x="94579" y="42671"/>
                </a:lnTo>
                <a:lnTo>
                  <a:pt x="97170" y="41147"/>
                </a:lnTo>
                <a:close/>
              </a:path>
              <a:path w="137159" h="86359">
                <a:moveTo>
                  <a:pt x="134267" y="32003"/>
                </a:moveTo>
                <a:lnTo>
                  <a:pt x="103266" y="32003"/>
                </a:lnTo>
                <a:lnTo>
                  <a:pt x="105857" y="38861"/>
                </a:lnTo>
                <a:lnTo>
                  <a:pt x="110703" y="41909"/>
                </a:lnTo>
                <a:lnTo>
                  <a:pt x="123238" y="41426"/>
                </a:lnTo>
                <a:lnTo>
                  <a:pt x="133677" y="34647"/>
                </a:lnTo>
                <a:lnTo>
                  <a:pt x="134267" y="32003"/>
                </a:lnTo>
                <a:close/>
              </a:path>
              <a:path w="137159" h="86359">
                <a:moveTo>
                  <a:pt x="86989" y="29717"/>
                </a:moveTo>
                <a:lnTo>
                  <a:pt x="82753" y="30479"/>
                </a:lnTo>
                <a:lnTo>
                  <a:pt x="91805" y="30479"/>
                </a:lnTo>
                <a:lnTo>
                  <a:pt x="86989" y="29717"/>
                </a:lnTo>
                <a:close/>
              </a:path>
              <a:path w="137159" h="86359">
                <a:moveTo>
                  <a:pt x="102748" y="12953"/>
                </a:moveTo>
                <a:lnTo>
                  <a:pt x="101803" y="13715"/>
                </a:lnTo>
                <a:lnTo>
                  <a:pt x="101163" y="14477"/>
                </a:lnTo>
                <a:lnTo>
                  <a:pt x="100766" y="16763"/>
                </a:lnTo>
                <a:lnTo>
                  <a:pt x="99913" y="21335"/>
                </a:lnTo>
                <a:lnTo>
                  <a:pt x="98816" y="24383"/>
                </a:lnTo>
                <a:lnTo>
                  <a:pt x="97383" y="25907"/>
                </a:lnTo>
                <a:lnTo>
                  <a:pt x="95280" y="28955"/>
                </a:lnTo>
                <a:lnTo>
                  <a:pt x="91805" y="30479"/>
                </a:lnTo>
                <a:lnTo>
                  <a:pt x="115519" y="30479"/>
                </a:lnTo>
                <a:lnTo>
                  <a:pt x="111556" y="28955"/>
                </a:lnTo>
                <a:lnTo>
                  <a:pt x="109087" y="27431"/>
                </a:lnTo>
                <a:lnTo>
                  <a:pt x="106619" y="25145"/>
                </a:lnTo>
                <a:lnTo>
                  <a:pt x="105034" y="21335"/>
                </a:lnTo>
                <a:lnTo>
                  <a:pt x="104211" y="14477"/>
                </a:lnTo>
                <a:lnTo>
                  <a:pt x="103631" y="13715"/>
                </a:lnTo>
                <a:lnTo>
                  <a:pt x="102748" y="12953"/>
                </a:lnTo>
                <a:close/>
              </a:path>
              <a:path w="137159" h="86359">
                <a:moveTo>
                  <a:pt x="120914" y="29717"/>
                </a:moveTo>
                <a:lnTo>
                  <a:pt x="115519" y="30479"/>
                </a:lnTo>
                <a:lnTo>
                  <a:pt x="123200" y="30479"/>
                </a:lnTo>
                <a:lnTo>
                  <a:pt x="120914" y="29717"/>
                </a:lnTo>
                <a:close/>
              </a:path>
              <a:path w="137159" h="86359">
                <a:moveTo>
                  <a:pt x="131094" y="761"/>
                </a:moveTo>
                <a:lnTo>
                  <a:pt x="129570" y="761"/>
                </a:lnTo>
                <a:lnTo>
                  <a:pt x="128991" y="2285"/>
                </a:lnTo>
                <a:lnTo>
                  <a:pt x="123383" y="11429"/>
                </a:lnTo>
                <a:lnTo>
                  <a:pt x="127467" y="16001"/>
                </a:lnTo>
                <a:lnTo>
                  <a:pt x="129539" y="19811"/>
                </a:lnTo>
                <a:lnTo>
                  <a:pt x="129539" y="25145"/>
                </a:lnTo>
                <a:lnTo>
                  <a:pt x="128625" y="27431"/>
                </a:lnTo>
                <a:lnTo>
                  <a:pt x="126705" y="28193"/>
                </a:lnTo>
                <a:lnTo>
                  <a:pt x="125089" y="29717"/>
                </a:lnTo>
                <a:lnTo>
                  <a:pt x="123200" y="30479"/>
                </a:lnTo>
                <a:lnTo>
                  <a:pt x="134607" y="30479"/>
                </a:lnTo>
                <a:lnTo>
                  <a:pt x="137159" y="19049"/>
                </a:lnTo>
                <a:lnTo>
                  <a:pt x="137159" y="12953"/>
                </a:lnTo>
                <a:lnTo>
                  <a:pt x="135331" y="7619"/>
                </a:lnTo>
                <a:lnTo>
                  <a:pt x="131673" y="1523"/>
                </a:lnTo>
                <a:lnTo>
                  <a:pt x="131094" y="761"/>
                </a:lnTo>
                <a:close/>
              </a:path>
              <a:path w="137159" h="86359">
                <a:moveTo>
                  <a:pt x="130301" y="0"/>
                </a:moveTo>
                <a:lnTo>
                  <a:pt x="129997" y="761"/>
                </a:lnTo>
                <a:lnTo>
                  <a:pt x="130667" y="761"/>
                </a:lnTo>
                <a:lnTo>
                  <a:pt x="1303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6968245" y="789507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4" y="61237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61" y="68960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388"/>
                </a:lnTo>
                <a:lnTo>
                  <a:pt x="42145" y="52088"/>
                </a:lnTo>
                <a:lnTo>
                  <a:pt x="47114" y="40218"/>
                </a:lnTo>
                <a:lnTo>
                  <a:pt x="48767" y="27764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7031247" y="781811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3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7055876" y="785545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61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09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09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7122931" y="788060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947678" y="7832594"/>
            <a:ext cx="34925" cy="111125"/>
          </a:xfrm>
          <a:custGeom>
            <a:avLst/>
            <a:gdLst/>
            <a:ahLst/>
            <a:cxnLst/>
            <a:rect l="l" t="t" r="r" b="b"/>
            <a:pathLst>
              <a:path w="34925" h="111125">
                <a:moveTo>
                  <a:pt x="2666" y="0"/>
                </a:moveTo>
                <a:lnTo>
                  <a:pt x="893" y="761"/>
                </a:lnTo>
                <a:lnTo>
                  <a:pt x="0" y="761"/>
                </a:lnTo>
                <a:lnTo>
                  <a:pt x="0" y="3047"/>
                </a:lnTo>
                <a:lnTo>
                  <a:pt x="188" y="3809"/>
                </a:lnTo>
                <a:lnTo>
                  <a:pt x="1591" y="5337"/>
                </a:lnTo>
                <a:lnTo>
                  <a:pt x="9924" y="17175"/>
                </a:lnTo>
                <a:lnTo>
                  <a:pt x="15220" y="26180"/>
                </a:lnTo>
                <a:lnTo>
                  <a:pt x="19435" y="36621"/>
                </a:lnTo>
                <a:lnTo>
                  <a:pt x="21826" y="48671"/>
                </a:lnTo>
                <a:lnTo>
                  <a:pt x="22287" y="63697"/>
                </a:lnTo>
                <a:lnTo>
                  <a:pt x="19344" y="75071"/>
                </a:lnTo>
                <a:lnTo>
                  <a:pt x="13899" y="87140"/>
                </a:lnTo>
                <a:lnTo>
                  <a:pt x="5952" y="99916"/>
                </a:lnTo>
                <a:lnTo>
                  <a:pt x="618" y="107679"/>
                </a:lnTo>
                <a:lnTo>
                  <a:pt x="48" y="108679"/>
                </a:lnTo>
                <a:lnTo>
                  <a:pt x="48" y="109633"/>
                </a:lnTo>
                <a:lnTo>
                  <a:pt x="429" y="110252"/>
                </a:lnTo>
                <a:lnTo>
                  <a:pt x="1082" y="110489"/>
                </a:lnTo>
                <a:lnTo>
                  <a:pt x="1712" y="110776"/>
                </a:lnTo>
                <a:lnTo>
                  <a:pt x="30518" y="77932"/>
                </a:lnTo>
                <a:lnTo>
                  <a:pt x="34918" y="51992"/>
                </a:lnTo>
                <a:lnTo>
                  <a:pt x="32576" y="39655"/>
                </a:lnTo>
                <a:lnTo>
                  <a:pt x="7427" y="3047"/>
                </a:lnTo>
                <a:lnTo>
                  <a:pt x="4190" y="761"/>
                </a:lnTo>
                <a:lnTo>
                  <a:pt x="26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534674" y="7881362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41" y="50197"/>
                </a:lnTo>
                <a:lnTo>
                  <a:pt x="37718" y="54769"/>
                </a:lnTo>
                <a:lnTo>
                  <a:pt x="35134" y="58485"/>
                </a:lnTo>
                <a:lnTo>
                  <a:pt x="32241" y="61673"/>
                </a:lnTo>
                <a:lnTo>
                  <a:pt x="26819" y="66199"/>
                </a:lnTo>
                <a:lnTo>
                  <a:pt x="15996" y="73309"/>
                </a:lnTo>
                <a:lnTo>
                  <a:pt x="4428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80" y="80771"/>
                </a:lnTo>
                <a:lnTo>
                  <a:pt x="12085" y="82439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47"/>
                </a:lnTo>
                <a:lnTo>
                  <a:pt x="36394" y="72625"/>
                </a:lnTo>
                <a:lnTo>
                  <a:pt x="43269" y="61636"/>
                </a:lnTo>
                <a:lnTo>
                  <a:pt x="47393" y="49601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66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47450" y="7864598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63"/>
                </a:lnTo>
                <a:lnTo>
                  <a:pt x="1225" y="62483"/>
                </a:lnTo>
                <a:lnTo>
                  <a:pt x="0" y="67723"/>
                </a:lnTo>
                <a:lnTo>
                  <a:pt x="0" y="72896"/>
                </a:lnTo>
                <a:lnTo>
                  <a:pt x="2748" y="85277"/>
                </a:lnTo>
                <a:lnTo>
                  <a:pt x="11586" y="95509"/>
                </a:lnTo>
                <a:lnTo>
                  <a:pt x="21950" y="99872"/>
                </a:lnTo>
                <a:lnTo>
                  <a:pt x="36856" y="101256"/>
                </a:lnTo>
                <a:lnTo>
                  <a:pt x="49176" y="99455"/>
                </a:lnTo>
                <a:lnTo>
                  <a:pt x="61590" y="95066"/>
                </a:lnTo>
                <a:lnTo>
                  <a:pt x="71050" y="88391"/>
                </a:lnTo>
                <a:lnTo>
                  <a:pt x="24572" y="88391"/>
                </a:lnTo>
                <a:lnTo>
                  <a:pt x="17574" y="85868"/>
                </a:lnTo>
                <a:lnTo>
                  <a:pt x="9381" y="76867"/>
                </a:lnTo>
                <a:lnTo>
                  <a:pt x="7619" y="72246"/>
                </a:lnTo>
                <a:lnTo>
                  <a:pt x="7619" y="61435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30" y="30479"/>
                </a:moveTo>
                <a:lnTo>
                  <a:pt x="68817" y="30479"/>
                </a:lnTo>
                <a:lnTo>
                  <a:pt x="68281" y="31241"/>
                </a:lnTo>
                <a:lnTo>
                  <a:pt x="67625" y="32765"/>
                </a:lnTo>
                <a:lnTo>
                  <a:pt x="62804" y="41147"/>
                </a:lnTo>
                <a:lnTo>
                  <a:pt x="74950" y="65199"/>
                </a:lnTo>
                <a:lnTo>
                  <a:pt x="75377" y="68817"/>
                </a:lnTo>
                <a:lnTo>
                  <a:pt x="75294" y="71198"/>
                </a:lnTo>
                <a:lnTo>
                  <a:pt x="74724" y="72341"/>
                </a:lnTo>
                <a:lnTo>
                  <a:pt x="73045" y="76056"/>
                </a:lnTo>
                <a:lnTo>
                  <a:pt x="68854" y="79534"/>
                </a:lnTo>
                <a:lnTo>
                  <a:pt x="59237" y="83936"/>
                </a:lnTo>
                <a:lnTo>
                  <a:pt x="47334" y="87278"/>
                </a:lnTo>
                <a:lnTo>
                  <a:pt x="33957" y="88391"/>
                </a:lnTo>
                <a:lnTo>
                  <a:pt x="71050" y="88391"/>
                </a:lnTo>
                <a:lnTo>
                  <a:pt x="72723" y="87211"/>
                </a:lnTo>
                <a:lnTo>
                  <a:pt x="79104" y="76913"/>
                </a:lnTo>
                <a:lnTo>
                  <a:pt x="80247" y="73725"/>
                </a:lnTo>
                <a:lnTo>
                  <a:pt x="80820" y="69628"/>
                </a:lnTo>
                <a:lnTo>
                  <a:pt x="80814" y="61435"/>
                </a:lnTo>
                <a:lnTo>
                  <a:pt x="80628" y="58530"/>
                </a:lnTo>
                <a:lnTo>
                  <a:pt x="80198" y="55625"/>
                </a:lnTo>
                <a:lnTo>
                  <a:pt x="96094" y="55625"/>
                </a:lnTo>
                <a:lnTo>
                  <a:pt x="96094" y="45719"/>
                </a:lnTo>
                <a:lnTo>
                  <a:pt x="81914" y="45719"/>
                </a:lnTo>
                <a:lnTo>
                  <a:pt x="76199" y="41147"/>
                </a:lnTo>
                <a:lnTo>
                  <a:pt x="70673" y="32003"/>
                </a:lnTo>
                <a:lnTo>
                  <a:pt x="69997" y="31241"/>
                </a:lnTo>
                <a:lnTo>
                  <a:pt x="69530" y="30479"/>
                </a:lnTo>
                <a:close/>
              </a:path>
              <a:path w="96520" h="101600">
                <a:moveTo>
                  <a:pt x="96094" y="55625"/>
                </a:moveTo>
                <a:lnTo>
                  <a:pt x="80198" y="55625"/>
                </a:lnTo>
                <a:lnTo>
                  <a:pt x="81914" y="56674"/>
                </a:lnTo>
                <a:lnTo>
                  <a:pt x="85426" y="57149"/>
                </a:lnTo>
                <a:lnTo>
                  <a:pt x="96094" y="57149"/>
                </a:lnTo>
                <a:lnTo>
                  <a:pt x="96094" y="55625"/>
                </a:lnTo>
                <a:close/>
              </a:path>
              <a:path w="96520" h="101600">
                <a:moveTo>
                  <a:pt x="96094" y="44957"/>
                </a:moveTo>
                <a:lnTo>
                  <a:pt x="87712" y="44957"/>
                </a:lnTo>
                <a:lnTo>
                  <a:pt x="81914" y="45719"/>
                </a:lnTo>
                <a:lnTo>
                  <a:pt x="96094" y="45719"/>
                </a:lnTo>
                <a:lnTo>
                  <a:pt x="96094" y="44957"/>
                </a:lnTo>
                <a:close/>
              </a:path>
              <a:path w="96520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739652" y="7877551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60"/>
                </a:moveTo>
                <a:lnTo>
                  <a:pt x="23240" y="67531"/>
                </a:lnTo>
                <a:lnTo>
                  <a:pt x="31811" y="76199"/>
                </a:lnTo>
                <a:lnTo>
                  <a:pt x="40468" y="67629"/>
                </a:lnTo>
                <a:lnTo>
                  <a:pt x="31943" y="58960"/>
                </a:lnTo>
                <a:close/>
              </a:path>
              <a:path w="40640" h="76200">
                <a:moveTo>
                  <a:pt x="13383" y="59054"/>
                </a:moveTo>
                <a:lnTo>
                  <a:pt x="4703" y="67629"/>
                </a:lnTo>
                <a:lnTo>
                  <a:pt x="13334" y="76199"/>
                </a:lnTo>
                <a:lnTo>
                  <a:pt x="21991" y="67629"/>
                </a:lnTo>
                <a:lnTo>
                  <a:pt x="13383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792645" y="782040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816614" y="7821925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942338" y="8120629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63"/>
                </a:lnTo>
                <a:lnTo>
                  <a:pt x="1219" y="62483"/>
                </a:lnTo>
                <a:lnTo>
                  <a:pt x="0" y="67723"/>
                </a:lnTo>
                <a:lnTo>
                  <a:pt x="0" y="72896"/>
                </a:lnTo>
                <a:lnTo>
                  <a:pt x="2747" y="85277"/>
                </a:lnTo>
                <a:lnTo>
                  <a:pt x="11575" y="95514"/>
                </a:lnTo>
                <a:lnTo>
                  <a:pt x="21944" y="99873"/>
                </a:lnTo>
                <a:lnTo>
                  <a:pt x="36850" y="101256"/>
                </a:lnTo>
                <a:lnTo>
                  <a:pt x="49176" y="99455"/>
                </a:lnTo>
                <a:lnTo>
                  <a:pt x="61580" y="95064"/>
                </a:lnTo>
                <a:lnTo>
                  <a:pt x="71045" y="88391"/>
                </a:lnTo>
                <a:lnTo>
                  <a:pt x="24566" y="88391"/>
                </a:lnTo>
                <a:lnTo>
                  <a:pt x="17556" y="85868"/>
                </a:lnTo>
                <a:lnTo>
                  <a:pt x="12893" y="80723"/>
                </a:lnTo>
                <a:lnTo>
                  <a:pt x="9357" y="76867"/>
                </a:lnTo>
                <a:lnTo>
                  <a:pt x="7619" y="72246"/>
                </a:lnTo>
                <a:lnTo>
                  <a:pt x="7619" y="61435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24" y="30479"/>
                </a:moveTo>
                <a:lnTo>
                  <a:pt x="6879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9"/>
                </a:lnTo>
                <a:lnTo>
                  <a:pt x="75377" y="68817"/>
                </a:lnTo>
                <a:lnTo>
                  <a:pt x="75285" y="71198"/>
                </a:lnTo>
                <a:lnTo>
                  <a:pt x="74706" y="72341"/>
                </a:lnTo>
                <a:lnTo>
                  <a:pt x="73030" y="76056"/>
                </a:lnTo>
                <a:lnTo>
                  <a:pt x="68854" y="79534"/>
                </a:lnTo>
                <a:lnTo>
                  <a:pt x="59208" y="83936"/>
                </a:lnTo>
                <a:lnTo>
                  <a:pt x="47307" y="87278"/>
                </a:lnTo>
                <a:lnTo>
                  <a:pt x="33924" y="88391"/>
                </a:lnTo>
                <a:lnTo>
                  <a:pt x="71045" y="88391"/>
                </a:lnTo>
                <a:lnTo>
                  <a:pt x="72722" y="87210"/>
                </a:lnTo>
                <a:lnTo>
                  <a:pt x="79095" y="76913"/>
                </a:lnTo>
                <a:lnTo>
                  <a:pt x="80223" y="73725"/>
                </a:lnTo>
                <a:lnTo>
                  <a:pt x="80802" y="69628"/>
                </a:lnTo>
                <a:lnTo>
                  <a:pt x="80796" y="61435"/>
                </a:lnTo>
                <a:lnTo>
                  <a:pt x="80619" y="58530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20" h="101600">
                <a:moveTo>
                  <a:pt x="96103" y="55625"/>
                </a:moveTo>
                <a:lnTo>
                  <a:pt x="80192" y="55625"/>
                </a:lnTo>
                <a:lnTo>
                  <a:pt x="81899" y="56674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20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20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7035302" y="8133584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60"/>
                </a:moveTo>
                <a:lnTo>
                  <a:pt x="23225" y="67531"/>
                </a:lnTo>
                <a:lnTo>
                  <a:pt x="31821" y="76199"/>
                </a:lnTo>
                <a:lnTo>
                  <a:pt x="40477" y="67629"/>
                </a:lnTo>
                <a:lnTo>
                  <a:pt x="31943" y="58960"/>
                </a:lnTo>
                <a:close/>
              </a:path>
              <a:path w="40640" h="76200">
                <a:moveTo>
                  <a:pt x="13350" y="59054"/>
                </a:moveTo>
                <a:lnTo>
                  <a:pt x="4693" y="67629"/>
                </a:lnTo>
                <a:lnTo>
                  <a:pt x="13319" y="76199"/>
                </a:lnTo>
                <a:lnTo>
                  <a:pt x="21976" y="67629"/>
                </a:lnTo>
                <a:lnTo>
                  <a:pt x="13350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7088290" y="807643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7113026" y="8077958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864614" y="8142727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59">
                <a:moveTo>
                  <a:pt x="17282" y="0"/>
                </a:moveTo>
                <a:lnTo>
                  <a:pt x="1563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975" y="28955"/>
                </a:lnTo>
                <a:lnTo>
                  <a:pt x="2895" y="31241"/>
                </a:lnTo>
                <a:lnTo>
                  <a:pt x="496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0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697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59">
                <a:moveTo>
                  <a:pt x="13655" y="17525"/>
                </a:moveTo>
                <a:lnTo>
                  <a:pt x="12039" y="18287"/>
                </a:lnTo>
                <a:lnTo>
                  <a:pt x="10302" y="18287"/>
                </a:lnTo>
                <a:lnTo>
                  <a:pt x="8412" y="19049"/>
                </a:lnTo>
                <a:lnTo>
                  <a:pt x="20208" y="19049"/>
                </a:lnTo>
                <a:lnTo>
                  <a:pt x="1926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513701" y="8081005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29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17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701"/>
                </a:lnTo>
                <a:lnTo>
                  <a:pt x="15260" y="21822"/>
                </a:lnTo>
                <a:lnTo>
                  <a:pt x="10113" y="9969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581150" y="8080244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09" h="100965">
                <a:moveTo>
                  <a:pt x="42329" y="47243"/>
                </a:moveTo>
                <a:lnTo>
                  <a:pt x="30358" y="47243"/>
                </a:lnTo>
                <a:lnTo>
                  <a:pt x="34428" y="51863"/>
                </a:lnTo>
                <a:lnTo>
                  <a:pt x="35032" y="65072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65"/>
                </a:lnTo>
                <a:lnTo>
                  <a:pt x="51084" y="98727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09" h="100965">
                <a:moveTo>
                  <a:pt x="2078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68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787" y="0"/>
                </a:lnTo>
                <a:close/>
              </a:path>
              <a:path w="54609" h="100965">
                <a:moveTo>
                  <a:pt x="27767" y="48005"/>
                </a:moveTo>
                <a:lnTo>
                  <a:pt x="1868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09" h="100965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09" h="100965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661922" y="8080244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09" h="100965">
                <a:moveTo>
                  <a:pt x="42329" y="47243"/>
                </a:moveTo>
                <a:lnTo>
                  <a:pt x="30358" y="47243"/>
                </a:lnTo>
                <a:lnTo>
                  <a:pt x="34428" y="51863"/>
                </a:lnTo>
                <a:lnTo>
                  <a:pt x="35032" y="65072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65"/>
                </a:lnTo>
                <a:lnTo>
                  <a:pt x="51084" y="98727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09" h="100965">
                <a:moveTo>
                  <a:pt x="2078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68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787" y="0"/>
                </a:lnTo>
                <a:close/>
              </a:path>
              <a:path w="54609" h="100965">
                <a:moveTo>
                  <a:pt x="27767" y="48005"/>
                </a:moveTo>
                <a:lnTo>
                  <a:pt x="1868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09" h="100965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09" h="100965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736457" y="8079482"/>
            <a:ext cx="66675" cy="101600"/>
          </a:xfrm>
          <a:custGeom>
            <a:avLst/>
            <a:gdLst/>
            <a:ahLst/>
            <a:cxnLst/>
            <a:rect l="l" t="t" r="r" b="b"/>
            <a:pathLst>
              <a:path w="66675" h="101600">
                <a:moveTo>
                  <a:pt x="4590" y="761"/>
                </a:moveTo>
                <a:lnTo>
                  <a:pt x="4133" y="761"/>
                </a:lnTo>
                <a:lnTo>
                  <a:pt x="3768" y="1523"/>
                </a:lnTo>
                <a:lnTo>
                  <a:pt x="3219" y="3047"/>
                </a:lnTo>
                <a:lnTo>
                  <a:pt x="0" y="18190"/>
                </a:lnTo>
                <a:lnTo>
                  <a:pt x="6199" y="25951"/>
                </a:lnTo>
                <a:lnTo>
                  <a:pt x="12064" y="35866"/>
                </a:lnTo>
                <a:lnTo>
                  <a:pt x="26421" y="76183"/>
                </a:lnTo>
                <a:lnTo>
                  <a:pt x="30377" y="97535"/>
                </a:lnTo>
                <a:lnTo>
                  <a:pt x="31748" y="101345"/>
                </a:lnTo>
                <a:lnTo>
                  <a:pt x="34735" y="101345"/>
                </a:lnTo>
                <a:lnTo>
                  <a:pt x="36259" y="97535"/>
                </a:lnTo>
                <a:lnTo>
                  <a:pt x="38067" y="86407"/>
                </a:lnTo>
                <a:lnTo>
                  <a:pt x="40294" y="74910"/>
                </a:lnTo>
                <a:lnTo>
                  <a:pt x="43158" y="63386"/>
                </a:lnTo>
                <a:lnTo>
                  <a:pt x="32224" y="63386"/>
                </a:lnTo>
                <a:lnTo>
                  <a:pt x="29321" y="51584"/>
                </a:lnTo>
                <a:lnTo>
                  <a:pt x="24373" y="36171"/>
                </a:lnTo>
                <a:lnTo>
                  <a:pt x="18692" y="22831"/>
                </a:lnTo>
                <a:lnTo>
                  <a:pt x="12656" y="11691"/>
                </a:lnTo>
                <a:lnTo>
                  <a:pt x="6267" y="3047"/>
                </a:lnTo>
                <a:lnTo>
                  <a:pt x="5292" y="1523"/>
                </a:lnTo>
                <a:lnTo>
                  <a:pt x="4590" y="761"/>
                </a:lnTo>
                <a:close/>
              </a:path>
              <a:path w="66675" h="101600">
                <a:moveTo>
                  <a:pt x="61314" y="0"/>
                </a:moveTo>
                <a:lnTo>
                  <a:pt x="61039" y="761"/>
                </a:lnTo>
                <a:lnTo>
                  <a:pt x="60521" y="761"/>
                </a:lnTo>
                <a:lnTo>
                  <a:pt x="57305" y="4545"/>
                </a:lnTo>
                <a:lnTo>
                  <a:pt x="51083" y="14200"/>
                </a:lnTo>
                <a:lnTo>
                  <a:pt x="45436" y="25784"/>
                </a:lnTo>
                <a:lnTo>
                  <a:pt x="40343" y="39524"/>
                </a:lnTo>
                <a:lnTo>
                  <a:pt x="35746" y="54754"/>
                </a:lnTo>
                <a:lnTo>
                  <a:pt x="32224" y="63386"/>
                </a:lnTo>
                <a:lnTo>
                  <a:pt x="43158" y="63386"/>
                </a:lnTo>
                <a:lnTo>
                  <a:pt x="43251" y="63013"/>
                </a:lnTo>
                <a:lnTo>
                  <a:pt x="47476" y="49326"/>
                </a:lnTo>
                <a:lnTo>
                  <a:pt x="52541" y="37765"/>
                </a:lnTo>
                <a:lnTo>
                  <a:pt x="58571" y="26669"/>
                </a:lnTo>
                <a:lnTo>
                  <a:pt x="61150" y="22831"/>
                </a:lnTo>
                <a:lnTo>
                  <a:pt x="63661" y="19049"/>
                </a:lnTo>
                <a:lnTo>
                  <a:pt x="66130" y="16001"/>
                </a:lnTo>
                <a:lnTo>
                  <a:pt x="62259" y="2285"/>
                </a:lnTo>
                <a:lnTo>
                  <a:pt x="61954" y="1523"/>
                </a:lnTo>
                <a:lnTo>
                  <a:pt x="61619" y="761"/>
                </a:lnTo>
                <a:lnTo>
                  <a:pt x="6131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336548" y="816253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7619" y="0"/>
                </a:moveTo>
                <a:lnTo>
                  <a:pt x="554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72"/>
                </a:lnTo>
                <a:lnTo>
                  <a:pt x="5547" y="15239"/>
                </a:lnTo>
                <a:lnTo>
                  <a:pt x="9662" y="15239"/>
                </a:lnTo>
                <a:lnTo>
                  <a:pt x="11429" y="14572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406785" y="8088625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60" h="110490">
                <a:moveTo>
                  <a:pt x="34156" y="0"/>
                </a:moveTo>
                <a:lnTo>
                  <a:pt x="32845" y="0"/>
                </a:lnTo>
                <a:lnTo>
                  <a:pt x="28968" y="3075"/>
                </a:lnTo>
                <a:lnTo>
                  <a:pt x="4446" y="33482"/>
                </a:lnTo>
                <a:lnTo>
                  <a:pt x="0" y="59262"/>
                </a:lnTo>
                <a:lnTo>
                  <a:pt x="2347" y="71597"/>
                </a:lnTo>
                <a:lnTo>
                  <a:pt x="27694" y="108060"/>
                </a:lnTo>
                <a:lnTo>
                  <a:pt x="30986" y="110489"/>
                </a:lnTo>
                <a:lnTo>
                  <a:pt x="34278" y="110489"/>
                </a:lnTo>
                <a:lnTo>
                  <a:pt x="35131" y="109871"/>
                </a:lnTo>
                <a:lnTo>
                  <a:pt x="35119" y="108060"/>
                </a:lnTo>
                <a:lnTo>
                  <a:pt x="35009" y="107634"/>
                </a:lnTo>
                <a:lnTo>
                  <a:pt x="33387" y="105488"/>
                </a:lnTo>
                <a:lnTo>
                  <a:pt x="25034" y="93700"/>
                </a:lnTo>
                <a:lnTo>
                  <a:pt x="19541" y="84846"/>
                </a:lnTo>
                <a:lnTo>
                  <a:pt x="15430" y="74677"/>
                </a:lnTo>
                <a:lnTo>
                  <a:pt x="13109" y="62419"/>
                </a:lnTo>
                <a:lnTo>
                  <a:pt x="12712" y="47080"/>
                </a:lnTo>
                <a:lnTo>
                  <a:pt x="15729" y="35782"/>
                </a:lnTo>
                <a:lnTo>
                  <a:pt x="21193" y="23674"/>
                </a:lnTo>
                <a:lnTo>
                  <a:pt x="29096" y="10667"/>
                </a:lnTo>
                <a:lnTo>
                  <a:pt x="32266" y="6857"/>
                </a:lnTo>
                <a:lnTo>
                  <a:pt x="34278" y="3809"/>
                </a:lnTo>
                <a:lnTo>
                  <a:pt x="35040" y="2285"/>
                </a:lnTo>
                <a:lnTo>
                  <a:pt x="35040" y="1523"/>
                </a:lnTo>
                <a:lnTo>
                  <a:pt x="34765" y="761"/>
                </a:lnTo>
                <a:lnTo>
                  <a:pt x="34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533150" y="8389615"/>
            <a:ext cx="6648273" cy="16763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540770" y="8645648"/>
            <a:ext cx="6640073" cy="166877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3611636" y="895654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3669548" y="899388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4" y="61237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1005" y="67817"/>
                </a:lnTo>
                <a:lnTo>
                  <a:pt x="8961" y="68960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388"/>
                </a:lnTo>
                <a:lnTo>
                  <a:pt x="42145" y="52088"/>
                </a:lnTo>
                <a:lnTo>
                  <a:pt x="47114" y="40218"/>
                </a:lnTo>
                <a:lnTo>
                  <a:pt x="48767" y="27764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3725936" y="898016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26" y="50197"/>
                </a:lnTo>
                <a:lnTo>
                  <a:pt x="37703" y="54769"/>
                </a:lnTo>
                <a:lnTo>
                  <a:pt x="35143" y="58485"/>
                </a:lnTo>
                <a:lnTo>
                  <a:pt x="32247" y="61673"/>
                </a:lnTo>
                <a:lnTo>
                  <a:pt x="26814" y="66194"/>
                </a:lnTo>
                <a:lnTo>
                  <a:pt x="15999" y="73307"/>
                </a:lnTo>
                <a:lnTo>
                  <a:pt x="4419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71" y="80771"/>
                </a:lnTo>
                <a:lnTo>
                  <a:pt x="12070" y="82439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47"/>
                </a:lnTo>
                <a:lnTo>
                  <a:pt x="36396" y="72625"/>
                </a:lnTo>
                <a:lnTo>
                  <a:pt x="43272" y="61636"/>
                </a:lnTo>
                <a:lnTo>
                  <a:pt x="47394" y="49601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66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3784610" y="8901679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4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77"/>
                </a:lnTo>
                <a:lnTo>
                  <a:pt x="20817" y="121157"/>
                </a:lnTo>
                <a:lnTo>
                  <a:pt x="21579" y="121157"/>
                </a:lnTo>
                <a:lnTo>
                  <a:pt x="22280" y="120063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4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5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3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7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4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4">
                <a:moveTo>
                  <a:pt x="26903" y="8381"/>
                </a:moveTo>
                <a:lnTo>
                  <a:pt x="957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4">
                <a:moveTo>
                  <a:pt x="1795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52" y="2285"/>
                </a:lnTo>
                <a:close/>
              </a:path>
              <a:path w="36195" h="121284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4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3885194" y="900759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27"/>
                </a:lnTo>
                <a:lnTo>
                  <a:pt x="2712" y="18717"/>
                </a:lnTo>
                <a:lnTo>
                  <a:pt x="883" y="23908"/>
                </a:lnTo>
                <a:lnTo>
                  <a:pt x="0" y="28623"/>
                </a:lnTo>
                <a:lnTo>
                  <a:pt x="236" y="37087"/>
                </a:lnTo>
                <a:lnTo>
                  <a:pt x="3887" y="47535"/>
                </a:lnTo>
                <a:lnTo>
                  <a:pt x="12485" y="54961"/>
                </a:lnTo>
                <a:lnTo>
                  <a:pt x="26712" y="59354"/>
                </a:lnTo>
                <a:lnTo>
                  <a:pt x="47251" y="60702"/>
                </a:lnTo>
                <a:lnTo>
                  <a:pt x="61755" y="58930"/>
                </a:lnTo>
                <a:lnTo>
                  <a:pt x="73262" y="55464"/>
                </a:lnTo>
                <a:lnTo>
                  <a:pt x="81777" y="50291"/>
                </a:lnTo>
                <a:lnTo>
                  <a:pt x="84471" y="48005"/>
                </a:lnTo>
                <a:lnTo>
                  <a:pt x="30022" y="48005"/>
                </a:lnTo>
                <a:lnTo>
                  <a:pt x="23317" y="46674"/>
                </a:lnTo>
                <a:lnTo>
                  <a:pt x="11094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40"/>
                </a:lnTo>
                <a:lnTo>
                  <a:pt x="5041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46" y="29812"/>
                </a:lnTo>
                <a:lnTo>
                  <a:pt x="57454" y="31385"/>
                </a:lnTo>
                <a:lnTo>
                  <a:pt x="58917" y="31815"/>
                </a:lnTo>
                <a:lnTo>
                  <a:pt x="64099" y="32765"/>
                </a:lnTo>
                <a:lnTo>
                  <a:pt x="78729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41" y="45052"/>
                </a:lnTo>
                <a:lnTo>
                  <a:pt x="54863" y="47576"/>
                </a:lnTo>
                <a:lnTo>
                  <a:pt x="46908" y="48005"/>
                </a:lnTo>
                <a:lnTo>
                  <a:pt x="84471" y="48005"/>
                </a:lnTo>
                <a:lnTo>
                  <a:pt x="86715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41" y="26621"/>
                </a:lnTo>
                <a:lnTo>
                  <a:pt x="63002" y="22003"/>
                </a:lnTo>
                <a:lnTo>
                  <a:pt x="57759" y="20525"/>
                </a:lnTo>
                <a:lnTo>
                  <a:pt x="57759" y="17574"/>
                </a:lnTo>
                <a:lnTo>
                  <a:pt x="59710" y="15764"/>
                </a:lnTo>
                <a:lnTo>
                  <a:pt x="63550" y="14429"/>
                </a:lnTo>
                <a:lnTo>
                  <a:pt x="66415" y="13478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978157" y="897940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4094744" y="899388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1005" y="65483"/>
                </a:lnTo>
                <a:lnTo>
                  <a:pt x="0" y="66007"/>
                </a:lnTo>
                <a:lnTo>
                  <a:pt x="0" y="67342"/>
                </a:lnTo>
                <a:lnTo>
                  <a:pt x="100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6002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4151894" y="8918444"/>
            <a:ext cx="86995" cy="102235"/>
          </a:xfrm>
          <a:custGeom>
            <a:avLst/>
            <a:gdLst/>
            <a:ahLst/>
            <a:cxnLst/>
            <a:rect l="l" t="t" r="r" b="b"/>
            <a:pathLst>
              <a:path w="86995" h="102234">
                <a:moveTo>
                  <a:pt x="11125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38100" y="101689"/>
                </a:lnTo>
                <a:lnTo>
                  <a:pt x="78142" y="90677"/>
                </a:lnTo>
                <a:lnTo>
                  <a:pt x="14508" y="90677"/>
                </a:lnTo>
                <a:lnTo>
                  <a:pt x="11125" y="89915"/>
                </a:lnTo>
                <a:close/>
              </a:path>
              <a:path w="86995" h="102234">
                <a:moveTo>
                  <a:pt x="24140" y="0"/>
                </a:moveTo>
                <a:lnTo>
                  <a:pt x="23926" y="761"/>
                </a:lnTo>
                <a:lnTo>
                  <a:pt x="23439" y="761"/>
                </a:lnTo>
                <a:lnTo>
                  <a:pt x="22677" y="1523"/>
                </a:lnTo>
                <a:lnTo>
                  <a:pt x="16185" y="18428"/>
                </a:lnTo>
                <a:lnTo>
                  <a:pt x="17425" y="30700"/>
                </a:lnTo>
                <a:lnTo>
                  <a:pt x="18379" y="43607"/>
                </a:lnTo>
                <a:lnTo>
                  <a:pt x="19049" y="57149"/>
                </a:lnTo>
                <a:lnTo>
                  <a:pt x="19080" y="84581"/>
                </a:lnTo>
                <a:lnTo>
                  <a:pt x="18714" y="86867"/>
                </a:lnTo>
                <a:lnTo>
                  <a:pt x="17830" y="88391"/>
                </a:lnTo>
                <a:lnTo>
                  <a:pt x="16763" y="89915"/>
                </a:lnTo>
                <a:lnTo>
                  <a:pt x="14508" y="90677"/>
                </a:lnTo>
                <a:lnTo>
                  <a:pt x="34472" y="90677"/>
                </a:lnTo>
                <a:lnTo>
                  <a:pt x="29717" y="89915"/>
                </a:lnTo>
                <a:lnTo>
                  <a:pt x="30424" y="84868"/>
                </a:lnTo>
                <a:lnTo>
                  <a:pt x="32995" y="83057"/>
                </a:lnTo>
                <a:lnTo>
                  <a:pt x="24048" y="83057"/>
                </a:lnTo>
                <a:lnTo>
                  <a:pt x="25786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7" y="48431"/>
                </a:lnTo>
                <a:lnTo>
                  <a:pt x="26135" y="36547"/>
                </a:lnTo>
                <a:lnTo>
                  <a:pt x="25389" y="18287"/>
                </a:lnTo>
                <a:lnTo>
                  <a:pt x="30571" y="18287"/>
                </a:lnTo>
                <a:lnTo>
                  <a:pt x="30358" y="17525"/>
                </a:lnTo>
                <a:lnTo>
                  <a:pt x="29839" y="16001"/>
                </a:lnTo>
                <a:lnTo>
                  <a:pt x="27858" y="11429"/>
                </a:lnTo>
                <a:lnTo>
                  <a:pt x="26273" y="6857"/>
                </a:lnTo>
                <a:lnTo>
                  <a:pt x="25237" y="3047"/>
                </a:lnTo>
                <a:lnTo>
                  <a:pt x="24749" y="1523"/>
                </a:lnTo>
                <a:lnTo>
                  <a:pt x="24414" y="761"/>
                </a:lnTo>
                <a:lnTo>
                  <a:pt x="24140" y="0"/>
                </a:lnTo>
                <a:close/>
              </a:path>
              <a:path w="86995" h="102234">
                <a:moveTo>
                  <a:pt x="39319" y="89915"/>
                </a:moveTo>
                <a:lnTo>
                  <a:pt x="34472" y="90677"/>
                </a:lnTo>
                <a:lnTo>
                  <a:pt x="45719" y="90677"/>
                </a:lnTo>
                <a:lnTo>
                  <a:pt x="39319" y="89915"/>
                </a:lnTo>
                <a:close/>
              </a:path>
              <a:path w="86995" h="102234">
                <a:moveTo>
                  <a:pt x="86867" y="67817"/>
                </a:moveTo>
                <a:lnTo>
                  <a:pt x="62148" y="67817"/>
                </a:lnTo>
                <a:lnTo>
                  <a:pt x="69524" y="69341"/>
                </a:lnTo>
                <a:lnTo>
                  <a:pt x="73030" y="71627"/>
                </a:lnTo>
                <a:lnTo>
                  <a:pt x="77205" y="73913"/>
                </a:lnTo>
                <a:lnTo>
                  <a:pt x="79247" y="76961"/>
                </a:lnTo>
                <a:lnTo>
                  <a:pt x="79247" y="83819"/>
                </a:lnTo>
                <a:lnTo>
                  <a:pt x="73273" y="86105"/>
                </a:lnTo>
                <a:lnTo>
                  <a:pt x="53035" y="89915"/>
                </a:lnTo>
                <a:lnTo>
                  <a:pt x="45719" y="90677"/>
                </a:lnTo>
                <a:lnTo>
                  <a:pt x="78142" y="90677"/>
                </a:lnTo>
                <a:lnTo>
                  <a:pt x="83644" y="85534"/>
                </a:lnTo>
                <a:lnTo>
                  <a:pt x="86867" y="73151"/>
                </a:lnTo>
                <a:lnTo>
                  <a:pt x="86867" y="67817"/>
                </a:lnTo>
                <a:close/>
              </a:path>
              <a:path w="86995" h="102234">
                <a:moveTo>
                  <a:pt x="67909" y="56387"/>
                </a:moveTo>
                <a:lnTo>
                  <a:pt x="32247" y="76199"/>
                </a:lnTo>
                <a:lnTo>
                  <a:pt x="27462" y="80771"/>
                </a:lnTo>
                <a:lnTo>
                  <a:pt x="24688" y="83057"/>
                </a:lnTo>
                <a:lnTo>
                  <a:pt x="32995" y="83057"/>
                </a:lnTo>
                <a:lnTo>
                  <a:pt x="43348" y="75768"/>
                </a:lnTo>
                <a:lnTo>
                  <a:pt x="53922" y="70124"/>
                </a:lnTo>
                <a:lnTo>
                  <a:pt x="62148" y="67817"/>
                </a:lnTo>
                <a:lnTo>
                  <a:pt x="86867" y="67817"/>
                </a:lnTo>
                <a:lnTo>
                  <a:pt x="84947" y="64007"/>
                </a:lnTo>
                <a:lnTo>
                  <a:pt x="81076" y="60959"/>
                </a:lnTo>
                <a:lnTo>
                  <a:pt x="77723" y="57911"/>
                </a:lnTo>
                <a:lnTo>
                  <a:pt x="73334" y="57149"/>
                </a:lnTo>
                <a:lnTo>
                  <a:pt x="679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4252126" y="89192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4277624" y="8930636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70" h="90170">
                <a:moveTo>
                  <a:pt x="60777" y="51053"/>
                </a:moveTo>
                <a:lnTo>
                  <a:pt x="26426" y="51053"/>
                </a:lnTo>
                <a:lnTo>
                  <a:pt x="28559" y="51815"/>
                </a:lnTo>
                <a:lnTo>
                  <a:pt x="33284" y="52577"/>
                </a:lnTo>
                <a:lnTo>
                  <a:pt x="40507" y="55625"/>
                </a:lnTo>
                <a:lnTo>
                  <a:pt x="49286" y="58673"/>
                </a:lnTo>
                <a:lnTo>
                  <a:pt x="55656" y="60959"/>
                </a:lnTo>
                <a:lnTo>
                  <a:pt x="59679" y="61721"/>
                </a:lnTo>
                <a:lnTo>
                  <a:pt x="33051" y="73731"/>
                </a:lnTo>
                <a:lnTo>
                  <a:pt x="21375" y="77026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56" y="89915"/>
                </a:lnTo>
                <a:lnTo>
                  <a:pt x="21153" y="89153"/>
                </a:lnTo>
                <a:lnTo>
                  <a:pt x="32583" y="85343"/>
                </a:lnTo>
                <a:lnTo>
                  <a:pt x="39105" y="82295"/>
                </a:lnTo>
                <a:lnTo>
                  <a:pt x="47518" y="77723"/>
                </a:lnTo>
                <a:lnTo>
                  <a:pt x="56266" y="73913"/>
                </a:lnTo>
                <a:lnTo>
                  <a:pt x="62788" y="70865"/>
                </a:lnTo>
                <a:lnTo>
                  <a:pt x="67086" y="69341"/>
                </a:lnTo>
                <a:lnTo>
                  <a:pt x="70347" y="67817"/>
                </a:lnTo>
                <a:lnTo>
                  <a:pt x="75956" y="67055"/>
                </a:lnTo>
                <a:lnTo>
                  <a:pt x="84002" y="67055"/>
                </a:lnTo>
                <a:lnTo>
                  <a:pt x="88696" y="58673"/>
                </a:lnTo>
                <a:lnTo>
                  <a:pt x="89458" y="57911"/>
                </a:lnTo>
                <a:lnTo>
                  <a:pt x="89794" y="57149"/>
                </a:lnTo>
                <a:lnTo>
                  <a:pt x="89794" y="56387"/>
                </a:lnTo>
                <a:lnTo>
                  <a:pt x="88971" y="56387"/>
                </a:lnTo>
                <a:lnTo>
                  <a:pt x="85602" y="55614"/>
                </a:lnTo>
                <a:lnTo>
                  <a:pt x="72253" y="54363"/>
                </a:lnTo>
                <a:lnTo>
                  <a:pt x="60777" y="51053"/>
                </a:lnTo>
                <a:close/>
              </a:path>
              <a:path w="90170" h="90170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7983" y="53339"/>
                </a:lnTo>
                <a:lnTo>
                  <a:pt x="22219" y="51815"/>
                </a:lnTo>
                <a:lnTo>
                  <a:pt x="26426" y="51053"/>
                </a:lnTo>
                <a:lnTo>
                  <a:pt x="60777" y="51053"/>
                </a:lnTo>
                <a:lnTo>
                  <a:pt x="49987" y="47243"/>
                </a:lnTo>
                <a:lnTo>
                  <a:pt x="41178" y="42671"/>
                </a:lnTo>
                <a:lnTo>
                  <a:pt x="35935" y="40385"/>
                </a:lnTo>
                <a:lnTo>
                  <a:pt x="31821" y="39623"/>
                </a:lnTo>
                <a:lnTo>
                  <a:pt x="28773" y="38861"/>
                </a:lnTo>
                <a:close/>
              </a:path>
              <a:path w="90170" h="90170">
                <a:moveTo>
                  <a:pt x="49286" y="0"/>
                </a:moveTo>
                <a:lnTo>
                  <a:pt x="4081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4433834" y="8954258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4491745" y="897635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84"/>
                </a:moveTo>
                <a:lnTo>
                  <a:pt x="9448" y="68247"/>
                </a:lnTo>
                <a:lnTo>
                  <a:pt x="17952" y="76961"/>
                </a:lnTo>
                <a:lnTo>
                  <a:pt x="26487" y="68247"/>
                </a:lnTo>
                <a:lnTo>
                  <a:pt x="17952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4582424" y="898016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26" y="50197"/>
                </a:lnTo>
                <a:lnTo>
                  <a:pt x="37703" y="54769"/>
                </a:lnTo>
                <a:lnTo>
                  <a:pt x="35143" y="58485"/>
                </a:lnTo>
                <a:lnTo>
                  <a:pt x="32247" y="61673"/>
                </a:lnTo>
                <a:lnTo>
                  <a:pt x="26814" y="66194"/>
                </a:lnTo>
                <a:lnTo>
                  <a:pt x="15999" y="73307"/>
                </a:lnTo>
                <a:lnTo>
                  <a:pt x="4419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71" y="80771"/>
                </a:lnTo>
                <a:lnTo>
                  <a:pt x="12070" y="82439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47"/>
                </a:lnTo>
                <a:lnTo>
                  <a:pt x="36396" y="72625"/>
                </a:lnTo>
                <a:lnTo>
                  <a:pt x="43272" y="61636"/>
                </a:lnTo>
                <a:lnTo>
                  <a:pt x="47394" y="49601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66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4698248" y="8970260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46" y="49529"/>
                </a:lnTo>
                <a:lnTo>
                  <a:pt x="1185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2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42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4752350" y="895425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61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09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09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4818643" y="8990834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76"/>
                </a:moveTo>
                <a:lnTo>
                  <a:pt x="23469" y="53151"/>
                </a:lnTo>
                <a:lnTo>
                  <a:pt x="32125" y="61721"/>
                </a:lnTo>
                <a:lnTo>
                  <a:pt x="40812" y="53151"/>
                </a:lnTo>
                <a:lnTo>
                  <a:pt x="32125" y="44576"/>
                </a:lnTo>
                <a:close/>
              </a:path>
              <a:path w="57785" h="62229">
                <a:moveTo>
                  <a:pt x="13045" y="45101"/>
                </a:moveTo>
                <a:lnTo>
                  <a:pt x="4998" y="53151"/>
                </a:lnTo>
                <a:lnTo>
                  <a:pt x="13655" y="61721"/>
                </a:lnTo>
                <a:lnTo>
                  <a:pt x="21762" y="53672"/>
                </a:lnTo>
                <a:lnTo>
                  <a:pt x="13045" y="45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4871984" y="8983975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40690" y="39337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24"/>
                </a:lnTo>
                <a:lnTo>
                  <a:pt x="58390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4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56" y="25145"/>
                </a:lnTo>
                <a:lnTo>
                  <a:pt x="6888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6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0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7" y="25145"/>
                </a:lnTo>
                <a:lnTo>
                  <a:pt x="66324" y="22859"/>
                </a:lnTo>
                <a:lnTo>
                  <a:pt x="6291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4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5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797" y="24383"/>
                </a:lnTo>
                <a:lnTo>
                  <a:pt x="7034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4948945" y="8965687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4" h="97154">
                <a:moveTo>
                  <a:pt x="30906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5997" y="61935"/>
                </a:lnTo>
                <a:lnTo>
                  <a:pt x="21014" y="72899"/>
                </a:lnTo>
                <a:lnTo>
                  <a:pt x="30726" y="84208"/>
                </a:lnTo>
                <a:lnTo>
                  <a:pt x="40948" y="91310"/>
                </a:lnTo>
                <a:lnTo>
                  <a:pt x="53096" y="96773"/>
                </a:lnTo>
                <a:lnTo>
                  <a:pt x="58094" y="85536"/>
                </a:lnTo>
                <a:lnTo>
                  <a:pt x="49347" y="80153"/>
                </a:lnTo>
                <a:lnTo>
                  <a:pt x="47385" y="77535"/>
                </a:lnTo>
                <a:lnTo>
                  <a:pt x="40233" y="77535"/>
                </a:lnTo>
                <a:lnTo>
                  <a:pt x="35935" y="75389"/>
                </a:lnTo>
                <a:lnTo>
                  <a:pt x="32034" y="72201"/>
                </a:lnTo>
                <a:lnTo>
                  <a:pt x="28620" y="67912"/>
                </a:lnTo>
                <a:lnTo>
                  <a:pt x="25176" y="63626"/>
                </a:lnTo>
                <a:lnTo>
                  <a:pt x="22981" y="59149"/>
                </a:lnTo>
                <a:lnTo>
                  <a:pt x="30341" y="53455"/>
                </a:lnTo>
                <a:lnTo>
                  <a:pt x="40736" y="46171"/>
                </a:lnTo>
                <a:lnTo>
                  <a:pt x="41370" y="43433"/>
                </a:lnTo>
                <a:lnTo>
                  <a:pt x="32705" y="43433"/>
                </a:lnTo>
                <a:lnTo>
                  <a:pt x="20330" y="42671"/>
                </a:lnTo>
                <a:lnTo>
                  <a:pt x="20330" y="37337"/>
                </a:lnTo>
                <a:lnTo>
                  <a:pt x="21457" y="31241"/>
                </a:lnTo>
                <a:lnTo>
                  <a:pt x="23652" y="25145"/>
                </a:lnTo>
                <a:lnTo>
                  <a:pt x="25664" y="19811"/>
                </a:lnTo>
                <a:lnTo>
                  <a:pt x="27371" y="17525"/>
                </a:lnTo>
                <a:lnTo>
                  <a:pt x="28834" y="16763"/>
                </a:lnTo>
                <a:lnTo>
                  <a:pt x="40762" y="16763"/>
                </a:lnTo>
                <a:lnTo>
                  <a:pt x="39654" y="13715"/>
                </a:lnTo>
                <a:lnTo>
                  <a:pt x="36332" y="5333"/>
                </a:lnTo>
                <a:lnTo>
                  <a:pt x="33406" y="761"/>
                </a:lnTo>
                <a:lnTo>
                  <a:pt x="30906" y="0"/>
                </a:lnTo>
                <a:close/>
              </a:path>
              <a:path w="71754" h="97154">
                <a:moveTo>
                  <a:pt x="71567" y="42671"/>
                </a:moveTo>
                <a:lnTo>
                  <a:pt x="66903" y="42671"/>
                </a:lnTo>
                <a:lnTo>
                  <a:pt x="57729" y="43433"/>
                </a:lnTo>
                <a:lnTo>
                  <a:pt x="50474" y="46481"/>
                </a:lnTo>
                <a:lnTo>
                  <a:pt x="45140" y="54101"/>
                </a:lnTo>
                <a:lnTo>
                  <a:pt x="41452" y="59198"/>
                </a:lnTo>
                <a:lnTo>
                  <a:pt x="39623" y="65580"/>
                </a:lnTo>
                <a:lnTo>
                  <a:pt x="39623" y="74532"/>
                </a:lnTo>
                <a:lnTo>
                  <a:pt x="39867" y="76011"/>
                </a:lnTo>
                <a:lnTo>
                  <a:pt x="40233" y="77535"/>
                </a:lnTo>
                <a:lnTo>
                  <a:pt x="47385" y="77535"/>
                </a:lnTo>
                <a:lnTo>
                  <a:pt x="44957" y="74294"/>
                </a:lnTo>
                <a:lnTo>
                  <a:pt x="44957" y="62864"/>
                </a:lnTo>
                <a:lnTo>
                  <a:pt x="47884" y="59198"/>
                </a:lnTo>
                <a:lnTo>
                  <a:pt x="57607" y="55577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4" h="97154">
                <a:moveTo>
                  <a:pt x="40762" y="16763"/>
                </a:moveTo>
                <a:lnTo>
                  <a:pt x="28834" y="16763"/>
                </a:lnTo>
                <a:lnTo>
                  <a:pt x="30479" y="17525"/>
                </a:lnTo>
                <a:lnTo>
                  <a:pt x="32583" y="20573"/>
                </a:lnTo>
                <a:lnTo>
                  <a:pt x="35173" y="25907"/>
                </a:lnTo>
                <a:lnTo>
                  <a:pt x="37642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0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02" y="22097"/>
                </a:lnTo>
                <a:lnTo>
                  <a:pt x="40762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5016001" y="8921491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89" h="99059">
                <a:moveTo>
                  <a:pt x="46481" y="71627"/>
                </a:moveTo>
                <a:lnTo>
                  <a:pt x="40203" y="71627"/>
                </a:lnTo>
                <a:lnTo>
                  <a:pt x="40843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26" y="77723"/>
                </a:lnTo>
                <a:lnTo>
                  <a:pt x="38778" y="81175"/>
                </a:lnTo>
                <a:lnTo>
                  <a:pt x="28736" y="85755"/>
                </a:lnTo>
                <a:lnTo>
                  <a:pt x="10698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5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89" h="99059">
                <a:moveTo>
                  <a:pt x="27858" y="32765"/>
                </a:moveTo>
                <a:lnTo>
                  <a:pt x="22555" y="33527"/>
                </a:lnTo>
                <a:lnTo>
                  <a:pt x="18227" y="36575"/>
                </a:lnTo>
                <a:lnTo>
                  <a:pt x="14782" y="43433"/>
                </a:lnTo>
                <a:lnTo>
                  <a:pt x="12009" y="48767"/>
                </a:lnTo>
                <a:lnTo>
                  <a:pt x="10607" y="54101"/>
                </a:lnTo>
                <a:lnTo>
                  <a:pt x="10667" y="60197"/>
                </a:lnTo>
                <a:lnTo>
                  <a:pt x="10698" y="68579"/>
                </a:lnTo>
                <a:lnTo>
                  <a:pt x="15758" y="73151"/>
                </a:lnTo>
                <a:lnTo>
                  <a:pt x="25847" y="72389"/>
                </a:lnTo>
                <a:lnTo>
                  <a:pt x="35631" y="72389"/>
                </a:lnTo>
                <a:lnTo>
                  <a:pt x="4020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1" y="60959"/>
                </a:lnTo>
                <a:lnTo>
                  <a:pt x="30845" y="60959"/>
                </a:lnTo>
                <a:lnTo>
                  <a:pt x="27797" y="60197"/>
                </a:lnTo>
                <a:lnTo>
                  <a:pt x="20878" y="60197"/>
                </a:lnTo>
                <a:lnTo>
                  <a:pt x="17465" y="57911"/>
                </a:lnTo>
                <a:lnTo>
                  <a:pt x="17525" y="54101"/>
                </a:lnTo>
                <a:lnTo>
                  <a:pt x="17556" y="51815"/>
                </a:lnTo>
                <a:lnTo>
                  <a:pt x="25907" y="45719"/>
                </a:lnTo>
                <a:lnTo>
                  <a:pt x="41853" y="45719"/>
                </a:lnTo>
                <a:lnTo>
                  <a:pt x="40325" y="41909"/>
                </a:lnTo>
                <a:lnTo>
                  <a:pt x="36697" y="36575"/>
                </a:lnTo>
                <a:lnTo>
                  <a:pt x="32583" y="33527"/>
                </a:lnTo>
                <a:lnTo>
                  <a:pt x="27858" y="32765"/>
                </a:lnTo>
                <a:close/>
              </a:path>
              <a:path w="46989" h="99059">
                <a:moveTo>
                  <a:pt x="35631" y="72389"/>
                </a:moveTo>
                <a:lnTo>
                  <a:pt x="25847" y="72389"/>
                </a:lnTo>
                <a:lnTo>
                  <a:pt x="30784" y="73151"/>
                </a:lnTo>
                <a:lnTo>
                  <a:pt x="35631" y="72389"/>
                </a:lnTo>
                <a:close/>
              </a:path>
              <a:path w="46989" h="99059">
                <a:moveTo>
                  <a:pt x="41853" y="45719"/>
                </a:moveTo>
                <a:lnTo>
                  <a:pt x="25907" y="45719"/>
                </a:lnTo>
                <a:lnTo>
                  <a:pt x="29260" y="46481"/>
                </a:lnTo>
                <a:lnTo>
                  <a:pt x="32125" y="47243"/>
                </a:lnTo>
                <a:lnTo>
                  <a:pt x="34533" y="50291"/>
                </a:lnTo>
                <a:lnTo>
                  <a:pt x="36880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45" y="60959"/>
                </a:lnTo>
                <a:lnTo>
                  <a:pt x="45761" y="60959"/>
                </a:lnTo>
                <a:lnTo>
                  <a:pt x="44717" y="52856"/>
                </a:lnTo>
                <a:lnTo>
                  <a:pt x="41853" y="45719"/>
                </a:lnTo>
                <a:close/>
              </a:path>
              <a:path w="46989" h="99059">
                <a:moveTo>
                  <a:pt x="24902" y="0"/>
                </a:moveTo>
                <a:lnTo>
                  <a:pt x="16367" y="9143"/>
                </a:lnTo>
                <a:lnTo>
                  <a:pt x="24841" y="17525"/>
                </a:lnTo>
                <a:lnTo>
                  <a:pt x="33345" y="9143"/>
                </a:lnTo>
                <a:lnTo>
                  <a:pt x="249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5129539" y="8919205"/>
            <a:ext cx="93345" cy="144145"/>
          </a:xfrm>
          <a:custGeom>
            <a:avLst/>
            <a:gdLst/>
            <a:ahLst/>
            <a:cxnLst/>
            <a:rect l="l" t="t" r="r" b="b"/>
            <a:pathLst>
              <a:path w="93345" h="144145">
                <a:moveTo>
                  <a:pt x="10271" y="92963"/>
                </a:moveTo>
                <a:lnTo>
                  <a:pt x="8046" y="92963"/>
                </a:lnTo>
                <a:lnTo>
                  <a:pt x="7437" y="93725"/>
                </a:lnTo>
                <a:lnTo>
                  <a:pt x="2468" y="100776"/>
                </a:lnTo>
                <a:lnTo>
                  <a:pt x="0" y="108777"/>
                </a:lnTo>
                <a:lnTo>
                  <a:pt x="0" y="126824"/>
                </a:lnTo>
                <a:lnTo>
                  <a:pt x="3169" y="133587"/>
                </a:lnTo>
                <a:lnTo>
                  <a:pt x="14996" y="142064"/>
                </a:lnTo>
                <a:lnTo>
                  <a:pt x="22372" y="144017"/>
                </a:lnTo>
                <a:lnTo>
                  <a:pt x="40843" y="144017"/>
                </a:lnTo>
                <a:lnTo>
                  <a:pt x="49072" y="142256"/>
                </a:lnTo>
                <a:lnTo>
                  <a:pt x="64648" y="134587"/>
                </a:lnTo>
                <a:lnTo>
                  <a:pt x="67292" y="131825"/>
                </a:lnTo>
                <a:lnTo>
                  <a:pt x="25237" y="131825"/>
                </a:lnTo>
                <a:lnTo>
                  <a:pt x="19507" y="130158"/>
                </a:lnTo>
                <a:lnTo>
                  <a:pt x="10149" y="123014"/>
                </a:lnTo>
                <a:lnTo>
                  <a:pt x="7619" y="117680"/>
                </a:lnTo>
                <a:lnTo>
                  <a:pt x="7619" y="106679"/>
                </a:lnTo>
                <a:lnTo>
                  <a:pt x="8564" y="101632"/>
                </a:lnTo>
                <a:lnTo>
                  <a:pt x="10424" y="96011"/>
                </a:lnTo>
                <a:lnTo>
                  <a:pt x="10607" y="95249"/>
                </a:lnTo>
                <a:lnTo>
                  <a:pt x="10698" y="93725"/>
                </a:lnTo>
                <a:lnTo>
                  <a:pt x="10271" y="92963"/>
                </a:lnTo>
                <a:close/>
              </a:path>
              <a:path w="93345" h="144145">
                <a:moveTo>
                  <a:pt x="73731" y="0"/>
                </a:moveTo>
                <a:lnTo>
                  <a:pt x="65265" y="10477"/>
                </a:lnTo>
                <a:lnTo>
                  <a:pt x="65998" y="20546"/>
                </a:lnTo>
                <a:lnTo>
                  <a:pt x="66669" y="32571"/>
                </a:lnTo>
                <a:lnTo>
                  <a:pt x="67276" y="46550"/>
                </a:lnTo>
                <a:lnTo>
                  <a:pt x="67817" y="62483"/>
                </a:lnTo>
                <a:lnTo>
                  <a:pt x="69341" y="114492"/>
                </a:lnTo>
                <a:lnTo>
                  <a:pt x="69524" y="120109"/>
                </a:lnTo>
                <a:lnTo>
                  <a:pt x="64465" y="124635"/>
                </a:lnTo>
                <a:lnTo>
                  <a:pt x="46512" y="130588"/>
                </a:lnTo>
                <a:lnTo>
                  <a:pt x="39166" y="131825"/>
                </a:lnTo>
                <a:lnTo>
                  <a:pt x="67292" y="131825"/>
                </a:lnTo>
                <a:lnTo>
                  <a:pt x="76017" y="96773"/>
                </a:lnTo>
                <a:lnTo>
                  <a:pt x="92963" y="96773"/>
                </a:lnTo>
                <a:lnTo>
                  <a:pt x="92963" y="89915"/>
                </a:lnTo>
                <a:lnTo>
                  <a:pt x="81655" y="89915"/>
                </a:lnTo>
                <a:lnTo>
                  <a:pt x="77236" y="86105"/>
                </a:lnTo>
                <a:lnTo>
                  <a:pt x="76961" y="79247"/>
                </a:lnTo>
                <a:lnTo>
                  <a:pt x="74790" y="20029"/>
                </a:lnTo>
                <a:lnTo>
                  <a:pt x="74187" y="6989"/>
                </a:lnTo>
                <a:lnTo>
                  <a:pt x="73731" y="0"/>
                </a:lnTo>
                <a:close/>
              </a:path>
              <a:path w="93345" h="144145">
                <a:moveTo>
                  <a:pt x="92963" y="96773"/>
                </a:moveTo>
                <a:lnTo>
                  <a:pt x="76017" y="96773"/>
                </a:lnTo>
                <a:lnTo>
                  <a:pt x="78303" y="99821"/>
                </a:lnTo>
                <a:lnTo>
                  <a:pt x="82174" y="101345"/>
                </a:lnTo>
                <a:lnTo>
                  <a:pt x="92963" y="101345"/>
                </a:lnTo>
                <a:lnTo>
                  <a:pt x="92963" y="96773"/>
                </a:lnTo>
                <a:close/>
              </a:path>
              <a:path w="93345" h="144145">
                <a:moveTo>
                  <a:pt x="92963" y="89153"/>
                </a:moveTo>
                <a:lnTo>
                  <a:pt x="90159" y="89153"/>
                </a:lnTo>
                <a:lnTo>
                  <a:pt x="81655" y="89915"/>
                </a:lnTo>
                <a:lnTo>
                  <a:pt x="92963" y="89915"/>
                </a:lnTo>
                <a:lnTo>
                  <a:pt x="92963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5217931" y="8922140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39" h="98425">
                <a:moveTo>
                  <a:pt x="52476" y="73265"/>
                </a:moveTo>
                <a:lnTo>
                  <a:pt x="41178" y="73265"/>
                </a:lnTo>
                <a:lnTo>
                  <a:pt x="46695" y="80885"/>
                </a:lnTo>
                <a:lnTo>
                  <a:pt x="50901" y="86981"/>
                </a:lnTo>
                <a:lnTo>
                  <a:pt x="53736" y="89267"/>
                </a:lnTo>
                <a:lnTo>
                  <a:pt x="5964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39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09" y="29069"/>
                </a:lnTo>
                <a:lnTo>
                  <a:pt x="630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0025" y="50405"/>
                </a:lnTo>
                <a:lnTo>
                  <a:pt x="24688" y="54977"/>
                </a:lnTo>
                <a:lnTo>
                  <a:pt x="27950" y="58787"/>
                </a:lnTo>
                <a:lnTo>
                  <a:pt x="3297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29" y="35377"/>
                </a:lnTo>
                <a:lnTo>
                  <a:pt x="20267" y="26930"/>
                </a:lnTo>
                <a:lnTo>
                  <a:pt x="6726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39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5292607" y="8932922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5449580" y="8963401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63"/>
                </a:lnTo>
                <a:lnTo>
                  <a:pt x="1219" y="62483"/>
                </a:lnTo>
                <a:lnTo>
                  <a:pt x="0" y="67723"/>
                </a:lnTo>
                <a:lnTo>
                  <a:pt x="0" y="72896"/>
                </a:lnTo>
                <a:lnTo>
                  <a:pt x="2747" y="85277"/>
                </a:lnTo>
                <a:lnTo>
                  <a:pt x="11575" y="95514"/>
                </a:lnTo>
                <a:lnTo>
                  <a:pt x="21944" y="99873"/>
                </a:lnTo>
                <a:lnTo>
                  <a:pt x="36850" y="101256"/>
                </a:lnTo>
                <a:lnTo>
                  <a:pt x="49176" y="99455"/>
                </a:lnTo>
                <a:lnTo>
                  <a:pt x="61580" y="95064"/>
                </a:lnTo>
                <a:lnTo>
                  <a:pt x="71045" y="88391"/>
                </a:lnTo>
                <a:lnTo>
                  <a:pt x="24566" y="88391"/>
                </a:lnTo>
                <a:lnTo>
                  <a:pt x="17556" y="85868"/>
                </a:lnTo>
                <a:lnTo>
                  <a:pt x="12893" y="80723"/>
                </a:lnTo>
                <a:lnTo>
                  <a:pt x="9357" y="76867"/>
                </a:lnTo>
                <a:lnTo>
                  <a:pt x="7619" y="72246"/>
                </a:lnTo>
                <a:lnTo>
                  <a:pt x="7619" y="61435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24" y="30479"/>
                </a:moveTo>
                <a:lnTo>
                  <a:pt x="6879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9"/>
                </a:lnTo>
                <a:lnTo>
                  <a:pt x="75377" y="68817"/>
                </a:lnTo>
                <a:lnTo>
                  <a:pt x="75285" y="71198"/>
                </a:lnTo>
                <a:lnTo>
                  <a:pt x="74706" y="72341"/>
                </a:lnTo>
                <a:lnTo>
                  <a:pt x="73030" y="76056"/>
                </a:lnTo>
                <a:lnTo>
                  <a:pt x="68854" y="79534"/>
                </a:lnTo>
                <a:lnTo>
                  <a:pt x="59208" y="83936"/>
                </a:lnTo>
                <a:lnTo>
                  <a:pt x="47307" y="87278"/>
                </a:lnTo>
                <a:lnTo>
                  <a:pt x="33924" y="88391"/>
                </a:lnTo>
                <a:lnTo>
                  <a:pt x="71045" y="88391"/>
                </a:lnTo>
                <a:lnTo>
                  <a:pt x="72722" y="87210"/>
                </a:lnTo>
                <a:lnTo>
                  <a:pt x="79095" y="76913"/>
                </a:lnTo>
                <a:lnTo>
                  <a:pt x="80223" y="73725"/>
                </a:lnTo>
                <a:lnTo>
                  <a:pt x="80802" y="69628"/>
                </a:lnTo>
                <a:lnTo>
                  <a:pt x="80796" y="61435"/>
                </a:lnTo>
                <a:lnTo>
                  <a:pt x="80619" y="58530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20" h="101600">
                <a:moveTo>
                  <a:pt x="96103" y="55625"/>
                </a:moveTo>
                <a:lnTo>
                  <a:pt x="80192" y="55625"/>
                </a:lnTo>
                <a:lnTo>
                  <a:pt x="81899" y="56674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20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20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5541781" y="8976355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60"/>
                </a:moveTo>
                <a:lnTo>
                  <a:pt x="23225" y="67531"/>
                </a:lnTo>
                <a:lnTo>
                  <a:pt x="31821" y="76199"/>
                </a:lnTo>
                <a:lnTo>
                  <a:pt x="40477" y="67629"/>
                </a:lnTo>
                <a:lnTo>
                  <a:pt x="31943" y="58960"/>
                </a:lnTo>
                <a:close/>
              </a:path>
              <a:path w="40639" h="76200">
                <a:moveTo>
                  <a:pt x="13350" y="59054"/>
                </a:moveTo>
                <a:lnTo>
                  <a:pt x="4693" y="67629"/>
                </a:lnTo>
                <a:lnTo>
                  <a:pt x="13319" y="76199"/>
                </a:lnTo>
                <a:lnTo>
                  <a:pt x="21976" y="67629"/>
                </a:lnTo>
                <a:lnTo>
                  <a:pt x="13350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5585978" y="899388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975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6002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5643889" y="8948924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5697230" y="8965687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4" h="97154">
                <a:moveTo>
                  <a:pt x="30876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5997" y="61935"/>
                </a:lnTo>
                <a:lnTo>
                  <a:pt x="21014" y="72899"/>
                </a:lnTo>
                <a:lnTo>
                  <a:pt x="30726" y="84208"/>
                </a:lnTo>
                <a:lnTo>
                  <a:pt x="40948" y="91310"/>
                </a:lnTo>
                <a:lnTo>
                  <a:pt x="53096" y="96773"/>
                </a:lnTo>
                <a:lnTo>
                  <a:pt x="58094" y="85536"/>
                </a:lnTo>
                <a:lnTo>
                  <a:pt x="49347" y="80153"/>
                </a:lnTo>
                <a:lnTo>
                  <a:pt x="47385" y="77535"/>
                </a:lnTo>
                <a:lnTo>
                  <a:pt x="40233" y="77535"/>
                </a:lnTo>
                <a:lnTo>
                  <a:pt x="35935" y="75389"/>
                </a:lnTo>
                <a:lnTo>
                  <a:pt x="32034" y="72201"/>
                </a:lnTo>
                <a:lnTo>
                  <a:pt x="28590" y="67912"/>
                </a:lnTo>
                <a:lnTo>
                  <a:pt x="25176" y="63626"/>
                </a:lnTo>
                <a:lnTo>
                  <a:pt x="22981" y="59149"/>
                </a:lnTo>
                <a:lnTo>
                  <a:pt x="30341" y="53455"/>
                </a:lnTo>
                <a:lnTo>
                  <a:pt x="40736" y="46171"/>
                </a:lnTo>
                <a:lnTo>
                  <a:pt x="41370" y="43433"/>
                </a:lnTo>
                <a:lnTo>
                  <a:pt x="32705" y="43433"/>
                </a:lnTo>
                <a:lnTo>
                  <a:pt x="20330" y="42671"/>
                </a:lnTo>
                <a:lnTo>
                  <a:pt x="20330" y="37337"/>
                </a:lnTo>
                <a:lnTo>
                  <a:pt x="21457" y="31241"/>
                </a:lnTo>
                <a:lnTo>
                  <a:pt x="23652" y="25145"/>
                </a:lnTo>
                <a:lnTo>
                  <a:pt x="25664" y="19811"/>
                </a:lnTo>
                <a:lnTo>
                  <a:pt x="27371" y="17525"/>
                </a:lnTo>
                <a:lnTo>
                  <a:pt x="28834" y="16763"/>
                </a:lnTo>
                <a:lnTo>
                  <a:pt x="40762" y="16763"/>
                </a:lnTo>
                <a:lnTo>
                  <a:pt x="39654" y="13715"/>
                </a:lnTo>
                <a:lnTo>
                  <a:pt x="36332" y="5333"/>
                </a:lnTo>
                <a:lnTo>
                  <a:pt x="33406" y="761"/>
                </a:lnTo>
                <a:lnTo>
                  <a:pt x="30876" y="0"/>
                </a:lnTo>
                <a:close/>
              </a:path>
              <a:path w="71754" h="97154">
                <a:moveTo>
                  <a:pt x="71567" y="42671"/>
                </a:moveTo>
                <a:lnTo>
                  <a:pt x="66903" y="42671"/>
                </a:lnTo>
                <a:lnTo>
                  <a:pt x="57729" y="43433"/>
                </a:lnTo>
                <a:lnTo>
                  <a:pt x="50474" y="46481"/>
                </a:lnTo>
                <a:lnTo>
                  <a:pt x="45140" y="54101"/>
                </a:lnTo>
                <a:lnTo>
                  <a:pt x="41452" y="59198"/>
                </a:lnTo>
                <a:lnTo>
                  <a:pt x="39623" y="65580"/>
                </a:lnTo>
                <a:lnTo>
                  <a:pt x="39623" y="74532"/>
                </a:lnTo>
                <a:lnTo>
                  <a:pt x="39837" y="76011"/>
                </a:lnTo>
                <a:lnTo>
                  <a:pt x="40233" y="77535"/>
                </a:lnTo>
                <a:lnTo>
                  <a:pt x="47385" y="77535"/>
                </a:lnTo>
                <a:lnTo>
                  <a:pt x="44957" y="74294"/>
                </a:lnTo>
                <a:lnTo>
                  <a:pt x="44957" y="62864"/>
                </a:lnTo>
                <a:lnTo>
                  <a:pt x="47884" y="59198"/>
                </a:lnTo>
                <a:lnTo>
                  <a:pt x="57607" y="55577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4" h="97154">
                <a:moveTo>
                  <a:pt x="40762" y="16763"/>
                </a:moveTo>
                <a:lnTo>
                  <a:pt x="28834" y="16763"/>
                </a:lnTo>
                <a:lnTo>
                  <a:pt x="30479" y="17525"/>
                </a:lnTo>
                <a:lnTo>
                  <a:pt x="32583" y="20573"/>
                </a:lnTo>
                <a:lnTo>
                  <a:pt x="35173" y="25907"/>
                </a:lnTo>
                <a:lnTo>
                  <a:pt x="37642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0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02" y="22097"/>
                </a:lnTo>
                <a:lnTo>
                  <a:pt x="40762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5764286" y="897635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84"/>
                </a:moveTo>
                <a:lnTo>
                  <a:pt x="9448" y="68247"/>
                </a:lnTo>
                <a:lnTo>
                  <a:pt x="17922" y="76961"/>
                </a:lnTo>
                <a:lnTo>
                  <a:pt x="26487" y="68247"/>
                </a:lnTo>
                <a:lnTo>
                  <a:pt x="17922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5861060" y="8954258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5918972" y="897635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84"/>
                </a:moveTo>
                <a:lnTo>
                  <a:pt x="9448" y="68247"/>
                </a:lnTo>
                <a:lnTo>
                  <a:pt x="17922" y="76961"/>
                </a:lnTo>
                <a:lnTo>
                  <a:pt x="26487" y="68247"/>
                </a:lnTo>
                <a:lnTo>
                  <a:pt x="17922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015745" y="895425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61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09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09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082801" y="8932922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184558" y="89192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210055" y="897635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84"/>
                </a:moveTo>
                <a:lnTo>
                  <a:pt x="9448" y="68247"/>
                </a:lnTo>
                <a:lnTo>
                  <a:pt x="17922" y="76961"/>
                </a:lnTo>
                <a:lnTo>
                  <a:pt x="26487" y="68247"/>
                </a:lnTo>
                <a:lnTo>
                  <a:pt x="17922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306830" y="8954258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6363218" y="8948924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6417319" y="8921491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89" h="99059">
                <a:moveTo>
                  <a:pt x="46481" y="71627"/>
                </a:moveTo>
                <a:lnTo>
                  <a:pt x="40203" y="71627"/>
                </a:lnTo>
                <a:lnTo>
                  <a:pt x="40843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26" y="77723"/>
                </a:lnTo>
                <a:lnTo>
                  <a:pt x="38775" y="81175"/>
                </a:lnTo>
                <a:lnTo>
                  <a:pt x="28723" y="85755"/>
                </a:lnTo>
                <a:lnTo>
                  <a:pt x="10698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5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89" h="99059">
                <a:moveTo>
                  <a:pt x="27828" y="32765"/>
                </a:moveTo>
                <a:lnTo>
                  <a:pt x="22555" y="33527"/>
                </a:lnTo>
                <a:lnTo>
                  <a:pt x="18227" y="36575"/>
                </a:lnTo>
                <a:lnTo>
                  <a:pt x="14782" y="43433"/>
                </a:lnTo>
                <a:lnTo>
                  <a:pt x="12009" y="48767"/>
                </a:lnTo>
                <a:lnTo>
                  <a:pt x="10607" y="54101"/>
                </a:lnTo>
                <a:lnTo>
                  <a:pt x="10667" y="60197"/>
                </a:lnTo>
                <a:lnTo>
                  <a:pt x="10698" y="68579"/>
                </a:lnTo>
                <a:lnTo>
                  <a:pt x="15758" y="73151"/>
                </a:lnTo>
                <a:lnTo>
                  <a:pt x="25847" y="72389"/>
                </a:lnTo>
                <a:lnTo>
                  <a:pt x="35631" y="72389"/>
                </a:lnTo>
                <a:lnTo>
                  <a:pt x="4020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49" y="66298"/>
                </a:lnTo>
                <a:lnTo>
                  <a:pt x="45756" y="60959"/>
                </a:lnTo>
                <a:lnTo>
                  <a:pt x="30845" y="60959"/>
                </a:lnTo>
                <a:lnTo>
                  <a:pt x="27797" y="60197"/>
                </a:lnTo>
                <a:lnTo>
                  <a:pt x="20878" y="60197"/>
                </a:lnTo>
                <a:lnTo>
                  <a:pt x="17465" y="57911"/>
                </a:lnTo>
                <a:lnTo>
                  <a:pt x="17525" y="54101"/>
                </a:lnTo>
                <a:lnTo>
                  <a:pt x="17556" y="51815"/>
                </a:lnTo>
                <a:lnTo>
                  <a:pt x="25907" y="45719"/>
                </a:lnTo>
                <a:lnTo>
                  <a:pt x="41849" y="45719"/>
                </a:lnTo>
                <a:lnTo>
                  <a:pt x="40325" y="41909"/>
                </a:lnTo>
                <a:lnTo>
                  <a:pt x="36697" y="36575"/>
                </a:lnTo>
                <a:lnTo>
                  <a:pt x="32583" y="33527"/>
                </a:lnTo>
                <a:lnTo>
                  <a:pt x="27828" y="32765"/>
                </a:lnTo>
                <a:close/>
              </a:path>
              <a:path w="46989" h="99059">
                <a:moveTo>
                  <a:pt x="35631" y="72389"/>
                </a:moveTo>
                <a:lnTo>
                  <a:pt x="25847" y="72389"/>
                </a:lnTo>
                <a:lnTo>
                  <a:pt x="30784" y="73151"/>
                </a:lnTo>
                <a:lnTo>
                  <a:pt x="35631" y="72389"/>
                </a:lnTo>
                <a:close/>
              </a:path>
              <a:path w="46989" h="99059">
                <a:moveTo>
                  <a:pt x="41849" y="45719"/>
                </a:moveTo>
                <a:lnTo>
                  <a:pt x="25907" y="45719"/>
                </a:lnTo>
                <a:lnTo>
                  <a:pt x="29260" y="46481"/>
                </a:lnTo>
                <a:lnTo>
                  <a:pt x="32125" y="47243"/>
                </a:lnTo>
                <a:lnTo>
                  <a:pt x="34503" y="50291"/>
                </a:lnTo>
                <a:lnTo>
                  <a:pt x="36880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45" y="60959"/>
                </a:lnTo>
                <a:lnTo>
                  <a:pt x="45756" y="60959"/>
                </a:lnTo>
                <a:lnTo>
                  <a:pt x="44704" y="52856"/>
                </a:lnTo>
                <a:lnTo>
                  <a:pt x="41849" y="45719"/>
                </a:lnTo>
                <a:close/>
              </a:path>
              <a:path w="46989" h="99059">
                <a:moveTo>
                  <a:pt x="24902" y="0"/>
                </a:moveTo>
                <a:lnTo>
                  <a:pt x="16367" y="9143"/>
                </a:lnTo>
                <a:lnTo>
                  <a:pt x="24841" y="17525"/>
                </a:lnTo>
                <a:lnTo>
                  <a:pt x="33345" y="9143"/>
                </a:lnTo>
                <a:lnTo>
                  <a:pt x="249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469136" y="899388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975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6002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526286" y="8916920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40">
                <a:moveTo>
                  <a:pt x="69372" y="16001"/>
                </a:moveTo>
                <a:lnTo>
                  <a:pt x="57096" y="19635"/>
                </a:lnTo>
                <a:lnTo>
                  <a:pt x="44922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60" y="64535"/>
                </a:lnTo>
                <a:lnTo>
                  <a:pt x="31867" y="75023"/>
                </a:lnTo>
                <a:lnTo>
                  <a:pt x="32826" y="85477"/>
                </a:lnTo>
                <a:lnTo>
                  <a:pt x="22794" y="90344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3" y="90458"/>
                </a:lnTo>
                <a:lnTo>
                  <a:pt x="39865" y="81936"/>
                </a:lnTo>
                <a:lnTo>
                  <a:pt x="37470" y="65645"/>
                </a:lnTo>
                <a:lnTo>
                  <a:pt x="33439" y="53717"/>
                </a:lnTo>
                <a:lnTo>
                  <a:pt x="31009" y="38193"/>
                </a:lnTo>
                <a:lnTo>
                  <a:pt x="43759" y="34140"/>
                </a:lnTo>
                <a:lnTo>
                  <a:pt x="55400" y="30832"/>
                </a:lnTo>
                <a:lnTo>
                  <a:pt x="6592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40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661160" y="895654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6727102" y="89192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752600" y="8976355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60"/>
                </a:moveTo>
                <a:lnTo>
                  <a:pt x="23225" y="67531"/>
                </a:lnTo>
                <a:lnTo>
                  <a:pt x="31821" y="76199"/>
                </a:lnTo>
                <a:lnTo>
                  <a:pt x="40477" y="67629"/>
                </a:lnTo>
                <a:lnTo>
                  <a:pt x="31943" y="58960"/>
                </a:lnTo>
                <a:close/>
              </a:path>
              <a:path w="40640" h="76200">
                <a:moveTo>
                  <a:pt x="13350" y="59054"/>
                </a:moveTo>
                <a:lnTo>
                  <a:pt x="4693" y="67629"/>
                </a:lnTo>
                <a:lnTo>
                  <a:pt x="13319" y="76199"/>
                </a:lnTo>
                <a:lnTo>
                  <a:pt x="21976" y="67629"/>
                </a:lnTo>
                <a:lnTo>
                  <a:pt x="13350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6859279" y="900759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27"/>
                </a:lnTo>
                <a:lnTo>
                  <a:pt x="2682" y="18717"/>
                </a:lnTo>
                <a:lnTo>
                  <a:pt x="883" y="23908"/>
                </a:lnTo>
                <a:lnTo>
                  <a:pt x="0" y="28623"/>
                </a:lnTo>
                <a:lnTo>
                  <a:pt x="233" y="37063"/>
                </a:lnTo>
                <a:lnTo>
                  <a:pt x="3877" y="47521"/>
                </a:lnTo>
                <a:lnTo>
                  <a:pt x="12468" y="54955"/>
                </a:lnTo>
                <a:lnTo>
                  <a:pt x="26688" y="59353"/>
                </a:lnTo>
                <a:lnTo>
                  <a:pt x="47219" y="60704"/>
                </a:lnTo>
                <a:lnTo>
                  <a:pt x="61736" y="58933"/>
                </a:lnTo>
                <a:lnTo>
                  <a:pt x="73244" y="55467"/>
                </a:lnTo>
                <a:lnTo>
                  <a:pt x="81747" y="50291"/>
                </a:lnTo>
                <a:lnTo>
                  <a:pt x="84457" y="48005"/>
                </a:lnTo>
                <a:lnTo>
                  <a:pt x="30022" y="48005"/>
                </a:lnTo>
                <a:lnTo>
                  <a:pt x="23317" y="46674"/>
                </a:lnTo>
                <a:lnTo>
                  <a:pt x="11064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40"/>
                </a:lnTo>
                <a:lnTo>
                  <a:pt x="5041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46" y="29812"/>
                </a:lnTo>
                <a:lnTo>
                  <a:pt x="57454" y="31385"/>
                </a:lnTo>
                <a:lnTo>
                  <a:pt x="58887" y="31815"/>
                </a:lnTo>
                <a:lnTo>
                  <a:pt x="78699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41" y="45052"/>
                </a:lnTo>
                <a:lnTo>
                  <a:pt x="54863" y="47576"/>
                </a:lnTo>
                <a:lnTo>
                  <a:pt x="46878" y="48005"/>
                </a:lnTo>
                <a:lnTo>
                  <a:pt x="84457" y="48005"/>
                </a:lnTo>
                <a:lnTo>
                  <a:pt x="86715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41" y="26621"/>
                </a:lnTo>
                <a:lnTo>
                  <a:pt x="63002" y="22003"/>
                </a:lnTo>
                <a:lnTo>
                  <a:pt x="57759" y="20525"/>
                </a:lnTo>
                <a:lnTo>
                  <a:pt x="57759" y="17574"/>
                </a:lnTo>
                <a:lnTo>
                  <a:pt x="59710" y="15764"/>
                </a:lnTo>
                <a:lnTo>
                  <a:pt x="63550" y="14429"/>
                </a:lnTo>
                <a:lnTo>
                  <a:pt x="66415" y="13478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952243" y="8976355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60"/>
                </a:moveTo>
                <a:lnTo>
                  <a:pt x="23225" y="67531"/>
                </a:lnTo>
                <a:lnTo>
                  <a:pt x="31821" y="76199"/>
                </a:lnTo>
                <a:lnTo>
                  <a:pt x="40477" y="67629"/>
                </a:lnTo>
                <a:lnTo>
                  <a:pt x="31943" y="58960"/>
                </a:lnTo>
                <a:close/>
              </a:path>
              <a:path w="40640" h="76200">
                <a:moveTo>
                  <a:pt x="13350" y="59054"/>
                </a:moveTo>
                <a:lnTo>
                  <a:pt x="4693" y="67629"/>
                </a:lnTo>
                <a:lnTo>
                  <a:pt x="13319" y="76199"/>
                </a:lnTo>
                <a:lnTo>
                  <a:pt x="21976" y="67629"/>
                </a:lnTo>
                <a:lnTo>
                  <a:pt x="13350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7005994" y="89192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7029967" y="8935970"/>
            <a:ext cx="107950" cy="85090"/>
          </a:xfrm>
          <a:custGeom>
            <a:avLst/>
            <a:gdLst/>
            <a:ahLst/>
            <a:cxnLst/>
            <a:rect l="l" t="t" r="r" b="b"/>
            <a:pathLst>
              <a:path w="107950" h="85090">
                <a:moveTo>
                  <a:pt x="438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125" y="84581"/>
                </a:lnTo>
                <a:lnTo>
                  <a:pt x="16398" y="81533"/>
                </a:lnTo>
                <a:lnTo>
                  <a:pt x="20330" y="74675"/>
                </a:lnTo>
                <a:lnTo>
                  <a:pt x="107716" y="74675"/>
                </a:lnTo>
                <a:lnTo>
                  <a:pt x="107716" y="73151"/>
                </a:lnTo>
                <a:lnTo>
                  <a:pt x="12496" y="73151"/>
                </a:lnTo>
                <a:lnTo>
                  <a:pt x="4389" y="72389"/>
                </a:lnTo>
                <a:close/>
              </a:path>
              <a:path w="107950" h="85090">
                <a:moveTo>
                  <a:pt x="107716" y="74675"/>
                </a:moveTo>
                <a:lnTo>
                  <a:pt x="20330" y="74675"/>
                </a:lnTo>
                <a:lnTo>
                  <a:pt x="22494" y="79247"/>
                </a:lnTo>
                <a:lnTo>
                  <a:pt x="26212" y="82295"/>
                </a:lnTo>
                <a:lnTo>
                  <a:pt x="31455" y="83819"/>
                </a:lnTo>
                <a:lnTo>
                  <a:pt x="34594" y="84249"/>
                </a:lnTo>
                <a:lnTo>
                  <a:pt x="39837" y="84581"/>
                </a:lnTo>
                <a:lnTo>
                  <a:pt x="51003" y="84550"/>
                </a:lnTo>
                <a:lnTo>
                  <a:pt x="64483" y="83611"/>
                </a:lnTo>
                <a:lnTo>
                  <a:pt x="75559" y="80771"/>
                </a:lnTo>
                <a:lnTo>
                  <a:pt x="107716" y="80771"/>
                </a:lnTo>
                <a:lnTo>
                  <a:pt x="107716" y="74675"/>
                </a:lnTo>
                <a:close/>
              </a:path>
              <a:path w="107950" h="85090">
                <a:moveTo>
                  <a:pt x="107716" y="80771"/>
                </a:moveTo>
                <a:lnTo>
                  <a:pt x="75559" y="80771"/>
                </a:lnTo>
                <a:lnTo>
                  <a:pt x="83911" y="83819"/>
                </a:lnTo>
                <a:lnTo>
                  <a:pt x="91744" y="84581"/>
                </a:lnTo>
                <a:lnTo>
                  <a:pt x="107716" y="84581"/>
                </a:lnTo>
                <a:lnTo>
                  <a:pt x="107716" y="80771"/>
                </a:lnTo>
                <a:close/>
              </a:path>
              <a:path w="107950" h="85090">
                <a:moveTo>
                  <a:pt x="21793" y="57149"/>
                </a:moveTo>
                <a:lnTo>
                  <a:pt x="19751" y="57149"/>
                </a:lnTo>
                <a:lnTo>
                  <a:pt x="19080" y="57911"/>
                </a:lnTo>
                <a:lnTo>
                  <a:pt x="18745" y="60197"/>
                </a:lnTo>
                <a:lnTo>
                  <a:pt x="17343" y="68579"/>
                </a:lnTo>
                <a:lnTo>
                  <a:pt x="12496" y="73151"/>
                </a:lnTo>
                <a:lnTo>
                  <a:pt x="91439" y="73151"/>
                </a:lnTo>
                <a:lnTo>
                  <a:pt x="92201" y="72389"/>
                </a:lnTo>
                <a:lnTo>
                  <a:pt x="46695" y="72389"/>
                </a:lnTo>
                <a:lnTo>
                  <a:pt x="43647" y="71627"/>
                </a:lnTo>
                <a:lnTo>
                  <a:pt x="26883" y="71627"/>
                </a:lnTo>
                <a:lnTo>
                  <a:pt x="23469" y="67817"/>
                </a:lnTo>
                <a:lnTo>
                  <a:pt x="22616" y="60197"/>
                </a:lnTo>
                <a:lnTo>
                  <a:pt x="22402" y="57911"/>
                </a:lnTo>
                <a:lnTo>
                  <a:pt x="21793" y="57149"/>
                </a:lnTo>
                <a:close/>
              </a:path>
              <a:path w="107950" h="85090">
                <a:moveTo>
                  <a:pt x="107716" y="72389"/>
                </a:moveTo>
                <a:lnTo>
                  <a:pt x="103174" y="72389"/>
                </a:lnTo>
                <a:lnTo>
                  <a:pt x="101925" y="73151"/>
                </a:lnTo>
                <a:lnTo>
                  <a:pt x="107716" y="73151"/>
                </a:lnTo>
                <a:lnTo>
                  <a:pt x="107716" y="72389"/>
                </a:lnTo>
                <a:close/>
              </a:path>
              <a:path w="107950" h="85090">
                <a:moveTo>
                  <a:pt x="49743" y="71627"/>
                </a:moveTo>
                <a:lnTo>
                  <a:pt x="46695" y="72389"/>
                </a:lnTo>
                <a:lnTo>
                  <a:pt x="56906" y="72389"/>
                </a:lnTo>
                <a:lnTo>
                  <a:pt x="49743" y="71627"/>
                </a:lnTo>
                <a:close/>
              </a:path>
              <a:path w="107950" h="85090">
                <a:moveTo>
                  <a:pt x="98297" y="51053"/>
                </a:moveTo>
                <a:lnTo>
                  <a:pt x="75468" y="51053"/>
                </a:lnTo>
                <a:lnTo>
                  <a:pt x="82113" y="52577"/>
                </a:lnTo>
                <a:lnTo>
                  <a:pt x="85222" y="54101"/>
                </a:lnTo>
                <a:lnTo>
                  <a:pt x="88849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68" y="70103"/>
                </a:lnTo>
                <a:lnTo>
                  <a:pt x="64404" y="71627"/>
                </a:lnTo>
                <a:lnTo>
                  <a:pt x="56906" y="72389"/>
                </a:lnTo>
                <a:lnTo>
                  <a:pt x="92201" y="72389"/>
                </a:lnTo>
                <a:lnTo>
                  <a:pt x="96011" y="68579"/>
                </a:lnTo>
                <a:lnTo>
                  <a:pt x="98297" y="62483"/>
                </a:lnTo>
                <a:lnTo>
                  <a:pt x="98297" y="51053"/>
                </a:lnTo>
                <a:close/>
              </a:path>
              <a:path w="107950" h="85090">
                <a:moveTo>
                  <a:pt x="76067" y="39557"/>
                </a:moveTo>
                <a:lnTo>
                  <a:pt x="67110" y="43089"/>
                </a:lnTo>
                <a:lnTo>
                  <a:pt x="56938" y="49579"/>
                </a:lnTo>
                <a:lnTo>
                  <a:pt x="45551" y="59076"/>
                </a:lnTo>
                <a:lnTo>
                  <a:pt x="32948" y="71627"/>
                </a:lnTo>
                <a:lnTo>
                  <a:pt x="43647" y="71627"/>
                </a:lnTo>
                <a:lnTo>
                  <a:pt x="42906" y="69281"/>
                </a:lnTo>
                <a:lnTo>
                  <a:pt x="54659" y="59350"/>
                </a:lnTo>
                <a:lnTo>
                  <a:pt x="65517" y="53416"/>
                </a:lnTo>
                <a:lnTo>
                  <a:pt x="75468" y="51053"/>
                </a:lnTo>
                <a:lnTo>
                  <a:pt x="98297" y="51053"/>
                </a:lnTo>
                <a:lnTo>
                  <a:pt x="96530" y="47243"/>
                </a:lnTo>
                <a:lnTo>
                  <a:pt x="92963" y="44195"/>
                </a:lnTo>
                <a:lnTo>
                  <a:pt x="89611" y="41147"/>
                </a:lnTo>
                <a:lnTo>
                  <a:pt x="85435" y="39623"/>
                </a:lnTo>
                <a:lnTo>
                  <a:pt x="76067" y="39557"/>
                </a:lnTo>
                <a:close/>
              </a:path>
              <a:path w="107950" h="85090">
                <a:moveTo>
                  <a:pt x="65166" y="0"/>
                </a:moveTo>
                <a:lnTo>
                  <a:pt x="56570" y="9143"/>
                </a:lnTo>
                <a:lnTo>
                  <a:pt x="65166" y="17525"/>
                </a:lnTo>
                <a:lnTo>
                  <a:pt x="73761" y="9143"/>
                </a:lnTo>
                <a:lnTo>
                  <a:pt x="651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7134362" y="8921491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90" h="99059">
                <a:moveTo>
                  <a:pt x="46481" y="71627"/>
                </a:moveTo>
                <a:lnTo>
                  <a:pt x="40203" y="71627"/>
                </a:lnTo>
                <a:lnTo>
                  <a:pt x="40843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26" y="77723"/>
                </a:lnTo>
                <a:lnTo>
                  <a:pt x="38775" y="81175"/>
                </a:lnTo>
                <a:lnTo>
                  <a:pt x="28723" y="85755"/>
                </a:lnTo>
                <a:lnTo>
                  <a:pt x="10698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5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90" h="99059">
                <a:moveTo>
                  <a:pt x="27828" y="32765"/>
                </a:moveTo>
                <a:lnTo>
                  <a:pt x="22555" y="33527"/>
                </a:lnTo>
                <a:lnTo>
                  <a:pt x="18227" y="36575"/>
                </a:lnTo>
                <a:lnTo>
                  <a:pt x="14782" y="43433"/>
                </a:lnTo>
                <a:lnTo>
                  <a:pt x="12009" y="48767"/>
                </a:lnTo>
                <a:lnTo>
                  <a:pt x="10607" y="54101"/>
                </a:lnTo>
                <a:lnTo>
                  <a:pt x="10667" y="60197"/>
                </a:lnTo>
                <a:lnTo>
                  <a:pt x="10698" y="68579"/>
                </a:lnTo>
                <a:lnTo>
                  <a:pt x="15758" y="73151"/>
                </a:lnTo>
                <a:lnTo>
                  <a:pt x="25847" y="72389"/>
                </a:lnTo>
                <a:lnTo>
                  <a:pt x="35631" y="72389"/>
                </a:lnTo>
                <a:lnTo>
                  <a:pt x="4020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49" y="66298"/>
                </a:lnTo>
                <a:lnTo>
                  <a:pt x="45756" y="60959"/>
                </a:lnTo>
                <a:lnTo>
                  <a:pt x="30845" y="60959"/>
                </a:lnTo>
                <a:lnTo>
                  <a:pt x="27797" y="60197"/>
                </a:lnTo>
                <a:lnTo>
                  <a:pt x="20878" y="60197"/>
                </a:lnTo>
                <a:lnTo>
                  <a:pt x="17465" y="57911"/>
                </a:lnTo>
                <a:lnTo>
                  <a:pt x="17525" y="54101"/>
                </a:lnTo>
                <a:lnTo>
                  <a:pt x="17556" y="51815"/>
                </a:lnTo>
                <a:lnTo>
                  <a:pt x="25907" y="45719"/>
                </a:lnTo>
                <a:lnTo>
                  <a:pt x="41849" y="45719"/>
                </a:lnTo>
                <a:lnTo>
                  <a:pt x="40325" y="41909"/>
                </a:lnTo>
                <a:lnTo>
                  <a:pt x="36697" y="36575"/>
                </a:lnTo>
                <a:lnTo>
                  <a:pt x="32583" y="33527"/>
                </a:lnTo>
                <a:lnTo>
                  <a:pt x="27828" y="32765"/>
                </a:lnTo>
                <a:close/>
              </a:path>
              <a:path w="46990" h="99059">
                <a:moveTo>
                  <a:pt x="35631" y="72389"/>
                </a:moveTo>
                <a:lnTo>
                  <a:pt x="25847" y="72389"/>
                </a:lnTo>
                <a:lnTo>
                  <a:pt x="30784" y="73151"/>
                </a:lnTo>
                <a:lnTo>
                  <a:pt x="35631" y="72389"/>
                </a:lnTo>
                <a:close/>
              </a:path>
              <a:path w="46990" h="99059">
                <a:moveTo>
                  <a:pt x="41849" y="45719"/>
                </a:moveTo>
                <a:lnTo>
                  <a:pt x="25907" y="45719"/>
                </a:lnTo>
                <a:lnTo>
                  <a:pt x="29260" y="46481"/>
                </a:lnTo>
                <a:lnTo>
                  <a:pt x="32125" y="47243"/>
                </a:lnTo>
                <a:lnTo>
                  <a:pt x="34503" y="50291"/>
                </a:lnTo>
                <a:lnTo>
                  <a:pt x="36880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45" y="60959"/>
                </a:lnTo>
                <a:lnTo>
                  <a:pt x="45756" y="60959"/>
                </a:lnTo>
                <a:lnTo>
                  <a:pt x="44704" y="52856"/>
                </a:lnTo>
                <a:lnTo>
                  <a:pt x="41849" y="45719"/>
                </a:lnTo>
                <a:close/>
              </a:path>
              <a:path w="46990" h="99059">
                <a:moveTo>
                  <a:pt x="24902" y="0"/>
                </a:moveTo>
                <a:lnTo>
                  <a:pt x="16367" y="9143"/>
                </a:lnTo>
                <a:lnTo>
                  <a:pt x="24841" y="17525"/>
                </a:lnTo>
                <a:lnTo>
                  <a:pt x="33345" y="9143"/>
                </a:lnTo>
                <a:lnTo>
                  <a:pt x="249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528578" y="900531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7619" y="0"/>
                </a:moveTo>
                <a:lnTo>
                  <a:pt x="557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72"/>
                </a:lnTo>
                <a:lnTo>
                  <a:pt x="5577" y="15239"/>
                </a:lnTo>
                <a:lnTo>
                  <a:pt x="9662" y="15239"/>
                </a:lnTo>
                <a:lnTo>
                  <a:pt x="11429" y="14572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533150" y="899388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9" y="61239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99" y="67817"/>
                </a:lnTo>
                <a:lnTo>
                  <a:pt x="8951" y="68960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388"/>
                </a:lnTo>
                <a:lnTo>
                  <a:pt x="42143" y="52086"/>
                </a:lnTo>
                <a:lnTo>
                  <a:pt x="47115" y="40216"/>
                </a:lnTo>
                <a:lnTo>
                  <a:pt x="48767" y="27764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595634" y="895654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4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4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4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716030" y="900759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27"/>
                </a:lnTo>
                <a:lnTo>
                  <a:pt x="2715" y="18717"/>
                </a:lnTo>
                <a:lnTo>
                  <a:pt x="893" y="23908"/>
                </a:lnTo>
                <a:lnTo>
                  <a:pt x="0" y="28623"/>
                </a:lnTo>
                <a:lnTo>
                  <a:pt x="236" y="37088"/>
                </a:lnTo>
                <a:lnTo>
                  <a:pt x="3889" y="47535"/>
                </a:lnTo>
                <a:lnTo>
                  <a:pt x="12488" y="54961"/>
                </a:lnTo>
                <a:lnTo>
                  <a:pt x="26715" y="59354"/>
                </a:lnTo>
                <a:lnTo>
                  <a:pt x="47251" y="60702"/>
                </a:lnTo>
                <a:lnTo>
                  <a:pt x="61762" y="58930"/>
                </a:lnTo>
                <a:lnTo>
                  <a:pt x="73267" y="55464"/>
                </a:lnTo>
                <a:lnTo>
                  <a:pt x="81771" y="50291"/>
                </a:lnTo>
                <a:lnTo>
                  <a:pt x="84473" y="48005"/>
                </a:lnTo>
                <a:lnTo>
                  <a:pt x="30038" y="48005"/>
                </a:lnTo>
                <a:lnTo>
                  <a:pt x="23323" y="46674"/>
                </a:lnTo>
                <a:lnTo>
                  <a:pt x="11097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40"/>
                </a:lnTo>
                <a:lnTo>
                  <a:pt x="5042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64" y="29812"/>
                </a:lnTo>
                <a:lnTo>
                  <a:pt x="57470" y="31385"/>
                </a:lnTo>
                <a:lnTo>
                  <a:pt x="58911" y="31815"/>
                </a:lnTo>
                <a:lnTo>
                  <a:pt x="64090" y="32765"/>
                </a:lnTo>
                <a:lnTo>
                  <a:pt x="78723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56" y="45052"/>
                </a:lnTo>
                <a:lnTo>
                  <a:pt x="54863" y="47576"/>
                </a:lnTo>
                <a:lnTo>
                  <a:pt x="46911" y="48005"/>
                </a:lnTo>
                <a:lnTo>
                  <a:pt x="84473" y="48005"/>
                </a:lnTo>
                <a:lnTo>
                  <a:pt x="86724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51" y="26621"/>
                </a:lnTo>
                <a:lnTo>
                  <a:pt x="62996" y="22003"/>
                </a:lnTo>
                <a:lnTo>
                  <a:pt x="57768" y="20525"/>
                </a:lnTo>
                <a:lnTo>
                  <a:pt x="57768" y="17574"/>
                </a:lnTo>
                <a:lnTo>
                  <a:pt x="59710" y="15764"/>
                </a:lnTo>
                <a:lnTo>
                  <a:pt x="63566" y="14429"/>
                </a:lnTo>
                <a:lnTo>
                  <a:pt x="66425" y="13478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808232" y="8977879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5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6" y="42611"/>
                </a:lnTo>
                <a:lnTo>
                  <a:pt x="23873" y="39932"/>
                </a:lnTo>
                <a:lnTo>
                  <a:pt x="34691" y="33097"/>
                </a:lnTo>
                <a:lnTo>
                  <a:pt x="65090" y="33097"/>
                </a:lnTo>
                <a:lnTo>
                  <a:pt x="65090" y="31241"/>
                </a:lnTo>
                <a:lnTo>
                  <a:pt x="17906" y="31241"/>
                </a:lnTo>
                <a:lnTo>
                  <a:pt x="10607" y="30479"/>
                </a:lnTo>
                <a:close/>
              </a:path>
              <a:path w="65405" h="43179">
                <a:moveTo>
                  <a:pt x="65090" y="33097"/>
                </a:moveTo>
                <a:lnTo>
                  <a:pt x="34691" y="33097"/>
                </a:lnTo>
                <a:lnTo>
                  <a:pt x="44754" y="40441"/>
                </a:lnTo>
                <a:lnTo>
                  <a:pt x="58341" y="42671"/>
                </a:lnTo>
                <a:lnTo>
                  <a:pt x="65090" y="42671"/>
                </a:lnTo>
                <a:lnTo>
                  <a:pt x="65090" y="33097"/>
                </a:lnTo>
                <a:close/>
              </a:path>
              <a:path w="65405" h="43179">
                <a:moveTo>
                  <a:pt x="32814" y="0"/>
                </a:moveTo>
                <a:lnTo>
                  <a:pt x="23372" y="761"/>
                </a:lnTo>
                <a:lnTo>
                  <a:pt x="17227" y="3809"/>
                </a:lnTo>
                <a:lnTo>
                  <a:pt x="14334" y="10667"/>
                </a:lnTo>
                <a:lnTo>
                  <a:pt x="13847" y="12191"/>
                </a:lnTo>
                <a:lnTo>
                  <a:pt x="13572" y="12953"/>
                </a:lnTo>
                <a:lnTo>
                  <a:pt x="13572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51" y="16001"/>
                </a:lnTo>
                <a:lnTo>
                  <a:pt x="26752" y="26669"/>
                </a:lnTo>
                <a:lnTo>
                  <a:pt x="23289" y="29717"/>
                </a:lnTo>
                <a:lnTo>
                  <a:pt x="17906" y="31241"/>
                </a:lnTo>
                <a:lnTo>
                  <a:pt x="54290" y="31241"/>
                </a:lnTo>
                <a:lnTo>
                  <a:pt x="51755" y="30479"/>
                </a:lnTo>
                <a:lnTo>
                  <a:pt x="48816" y="29717"/>
                </a:lnTo>
                <a:lnTo>
                  <a:pt x="45146" y="28193"/>
                </a:lnTo>
                <a:lnTo>
                  <a:pt x="42528" y="27431"/>
                </a:lnTo>
                <a:lnTo>
                  <a:pt x="40955" y="25145"/>
                </a:lnTo>
                <a:lnTo>
                  <a:pt x="47518" y="19811"/>
                </a:lnTo>
                <a:lnTo>
                  <a:pt x="50804" y="15239"/>
                </a:lnTo>
                <a:lnTo>
                  <a:pt x="50804" y="4571"/>
                </a:lnTo>
                <a:lnTo>
                  <a:pt x="44814" y="761"/>
                </a:lnTo>
                <a:lnTo>
                  <a:pt x="32814" y="0"/>
                </a:lnTo>
                <a:close/>
              </a:path>
              <a:path w="65405" h="43179">
                <a:moveTo>
                  <a:pt x="65090" y="30479"/>
                </a:moveTo>
                <a:lnTo>
                  <a:pt x="56470" y="30479"/>
                </a:lnTo>
                <a:lnTo>
                  <a:pt x="54290" y="31241"/>
                </a:lnTo>
                <a:lnTo>
                  <a:pt x="65090" y="31241"/>
                </a:lnTo>
                <a:lnTo>
                  <a:pt x="65090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869954" y="8923015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90" h="97790">
                <a:moveTo>
                  <a:pt x="46481" y="70103"/>
                </a:moveTo>
                <a:lnTo>
                  <a:pt x="40193" y="70103"/>
                </a:lnTo>
                <a:lnTo>
                  <a:pt x="41336" y="71627"/>
                </a:lnTo>
                <a:lnTo>
                  <a:pt x="41528" y="73913"/>
                </a:lnTo>
                <a:lnTo>
                  <a:pt x="38813" y="79647"/>
                </a:lnTo>
                <a:lnTo>
                  <a:pt x="28777" y="84230"/>
                </a:lnTo>
                <a:lnTo>
                  <a:pt x="10716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4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90" h="97790">
                <a:moveTo>
                  <a:pt x="27861" y="31241"/>
                </a:moveTo>
                <a:lnTo>
                  <a:pt x="22527" y="32003"/>
                </a:lnTo>
                <a:lnTo>
                  <a:pt x="18144" y="35051"/>
                </a:lnTo>
                <a:lnTo>
                  <a:pt x="14798" y="41909"/>
                </a:lnTo>
                <a:lnTo>
                  <a:pt x="12048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2" y="71627"/>
                </a:lnTo>
                <a:lnTo>
                  <a:pt x="25847" y="70865"/>
                </a:lnTo>
                <a:lnTo>
                  <a:pt x="36051" y="70865"/>
                </a:lnTo>
                <a:lnTo>
                  <a:pt x="4019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50" y="64774"/>
                </a:lnTo>
                <a:lnTo>
                  <a:pt x="45760" y="59435"/>
                </a:lnTo>
                <a:lnTo>
                  <a:pt x="20954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36" y="48005"/>
                </a:lnTo>
                <a:lnTo>
                  <a:pt x="19943" y="46481"/>
                </a:lnTo>
                <a:lnTo>
                  <a:pt x="21573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52" y="44195"/>
                </a:lnTo>
                <a:lnTo>
                  <a:pt x="40325" y="40385"/>
                </a:lnTo>
                <a:lnTo>
                  <a:pt x="36707" y="35051"/>
                </a:lnTo>
                <a:lnTo>
                  <a:pt x="32573" y="32003"/>
                </a:lnTo>
                <a:lnTo>
                  <a:pt x="27861" y="31241"/>
                </a:lnTo>
                <a:close/>
              </a:path>
              <a:path w="46990" h="97790">
                <a:moveTo>
                  <a:pt x="36051" y="70865"/>
                </a:moveTo>
                <a:lnTo>
                  <a:pt x="25847" y="70865"/>
                </a:lnTo>
                <a:lnTo>
                  <a:pt x="31290" y="71627"/>
                </a:lnTo>
                <a:lnTo>
                  <a:pt x="36051" y="70865"/>
                </a:lnTo>
                <a:close/>
              </a:path>
              <a:path w="46990" h="97790">
                <a:moveTo>
                  <a:pt x="27812" y="58673"/>
                </a:moveTo>
                <a:lnTo>
                  <a:pt x="20954" y="59435"/>
                </a:lnTo>
                <a:lnTo>
                  <a:pt x="30800" y="59435"/>
                </a:lnTo>
                <a:lnTo>
                  <a:pt x="27812" y="58673"/>
                </a:lnTo>
                <a:close/>
              </a:path>
              <a:path w="46990" h="97790">
                <a:moveTo>
                  <a:pt x="41852" y="44195"/>
                </a:moveTo>
                <a:lnTo>
                  <a:pt x="25907" y="44195"/>
                </a:lnTo>
                <a:lnTo>
                  <a:pt x="29276" y="44957"/>
                </a:lnTo>
                <a:lnTo>
                  <a:pt x="32135" y="45719"/>
                </a:lnTo>
                <a:lnTo>
                  <a:pt x="34527" y="48767"/>
                </a:lnTo>
                <a:lnTo>
                  <a:pt x="36896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800" y="59435"/>
                </a:lnTo>
                <a:lnTo>
                  <a:pt x="45760" y="59435"/>
                </a:lnTo>
                <a:lnTo>
                  <a:pt x="44714" y="51332"/>
                </a:lnTo>
                <a:lnTo>
                  <a:pt x="41852" y="44195"/>
                </a:lnTo>
                <a:close/>
              </a:path>
              <a:path w="46990" h="97790">
                <a:moveTo>
                  <a:pt x="35183" y="0"/>
                </a:moveTo>
                <a:lnTo>
                  <a:pt x="26526" y="9143"/>
                </a:lnTo>
                <a:lnTo>
                  <a:pt x="35183" y="17525"/>
                </a:lnTo>
                <a:lnTo>
                  <a:pt x="43863" y="9143"/>
                </a:lnTo>
                <a:lnTo>
                  <a:pt x="35183" y="0"/>
                </a:lnTo>
                <a:close/>
              </a:path>
              <a:path w="46990" h="97790">
                <a:moveTo>
                  <a:pt x="16703" y="0"/>
                </a:moveTo>
                <a:lnTo>
                  <a:pt x="8049" y="9143"/>
                </a:lnTo>
                <a:lnTo>
                  <a:pt x="16657" y="17525"/>
                </a:lnTo>
                <a:lnTo>
                  <a:pt x="25334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929145" y="891692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3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948440" y="898016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41" y="50197"/>
                </a:lnTo>
                <a:lnTo>
                  <a:pt x="37718" y="54769"/>
                </a:lnTo>
                <a:lnTo>
                  <a:pt x="35134" y="58485"/>
                </a:lnTo>
                <a:lnTo>
                  <a:pt x="32241" y="61673"/>
                </a:lnTo>
                <a:lnTo>
                  <a:pt x="26819" y="66199"/>
                </a:lnTo>
                <a:lnTo>
                  <a:pt x="15996" y="73309"/>
                </a:lnTo>
                <a:lnTo>
                  <a:pt x="4428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80" y="80771"/>
                </a:lnTo>
                <a:lnTo>
                  <a:pt x="12085" y="82439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47"/>
                </a:lnTo>
                <a:lnTo>
                  <a:pt x="36394" y="72625"/>
                </a:lnTo>
                <a:lnTo>
                  <a:pt x="43269" y="61636"/>
                </a:lnTo>
                <a:lnTo>
                  <a:pt x="47393" y="49601"/>
                </a:lnTo>
                <a:lnTo>
                  <a:pt x="48446" y="39623"/>
                </a:lnTo>
                <a:close/>
              </a:path>
              <a:path w="48894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66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4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4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1063502" y="900759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27"/>
                </a:lnTo>
                <a:lnTo>
                  <a:pt x="2715" y="18717"/>
                </a:lnTo>
                <a:lnTo>
                  <a:pt x="893" y="23908"/>
                </a:lnTo>
                <a:lnTo>
                  <a:pt x="0" y="28623"/>
                </a:lnTo>
                <a:lnTo>
                  <a:pt x="236" y="37088"/>
                </a:lnTo>
                <a:lnTo>
                  <a:pt x="3889" y="47535"/>
                </a:lnTo>
                <a:lnTo>
                  <a:pt x="12488" y="54961"/>
                </a:lnTo>
                <a:lnTo>
                  <a:pt x="26715" y="59354"/>
                </a:lnTo>
                <a:lnTo>
                  <a:pt x="47251" y="60702"/>
                </a:lnTo>
                <a:lnTo>
                  <a:pt x="61762" y="58930"/>
                </a:lnTo>
                <a:lnTo>
                  <a:pt x="73267" y="55464"/>
                </a:lnTo>
                <a:lnTo>
                  <a:pt x="81771" y="50291"/>
                </a:lnTo>
                <a:lnTo>
                  <a:pt x="84473" y="48005"/>
                </a:lnTo>
                <a:lnTo>
                  <a:pt x="30038" y="48005"/>
                </a:lnTo>
                <a:lnTo>
                  <a:pt x="23323" y="46674"/>
                </a:lnTo>
                <a:lnTo>
                  <a:pt x="11097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40"/>
                </a:lnTo>
                <a:lnTo>
                  <a:pt x="5042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64" y="29812"/>
                </a:lnTo>
                <a:lnTo>
                  <a:pt x="57470" y="31385"/>
                </a:lnTo>
                <a:lnTo>
                  <a:pt x="58911" y="31815"/>
                </a:lnTo>
                <a:lnTo>
                  <a:pt x="64090" y="32765"/>
                </a:lnTo>
                <a:lnTo>
                  <a:pt x="78723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56" y="45052"/>
                </a:lnTo>
                <a:lnTo>
                  <a:pt x="54863" y="47576"/>
                </a:lnTo>
                <a:lnTo>
                  <a:pt x="46911" y="48005"/>
                </a:lnTo>
                <a:lnTo>
                  <a:pt x="84473" y="48005"/>
                </a:lnTo>
                <a:lnTo>
                  <a:pt x="86724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51" y="26621"/>
                </a:lnTo>
                <a:lnTo>
                  <a:pt x="62996" y="22003"/>
                </a:lnTo>
                <a:lnTo>
                  <a:pt x="57768" y="20525"/>
                </a:lnTo>
                <a:lnTo>
                  <a:pt x="57768" y="17574"/>
                </a:lnTo>
                <a:lnTo>
                  <a:pt x="59710" y="15764"/>
                </a:lnTo>
                <a:lnTo>
                  <a:pt x="63566" y="14429"/>
                </a:lnTo>
                <a:lnTo>
                  <a:pt x="66425" y="13478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1155704" y="8916920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40">
                <a:moveTo>
                  <a:pt x="69390" y="16001"/>
                </a:moveTo>
                <a:lnTo>
                  <a:pt x="57104" y="19635"/>
                </a:lnTo>
                <a:lnTo>
                  <a:pt x="44939" y="23522"/>
                </a:lnTo>
                <a:lnTo>
                  <a:pt x="31562" y="28193"/>
                </a:lnTo>
                <a:lnTo>
                  <a:pt x="17846" y="32765"/>
                </a:lnTo>
                <a:lnTo>
                  <a:pt x="10667" y="35051"/>
                </a:lnTo>
                <a:lnTo>
                  <a:pt x="10037" y="35813"/>
                </a:lnTo>
                <a:lnTo>
                  <a:pt x="7321" y="38861"/>
                </a:lnTo>
                <a:lnTo>
                  <a:pt x="5952" y="41909"/>
                </a:lnTo>
                <a:lnTo>
                  <a:pt x="5952" y="46481"/>
                </a:lnTo>
                <a:lnTo>
                  <a:pt x="7427" y="48767"/>
                </a:lnTo>
                <a:lnTo>
                  <a:pt x="10369" y="52577"/>
                </a:lnTo>
                <a:lnTo>
                  <a:pt x="13085" y="55625"/>
                </a:lnTo>
                <a:lnTo>
                  <a:pt x="15047" y="57911"/>
                </a:lnTo>
                <a:lnTo>
                  <a:pt x="16190" y="58673"/>
                </a:lnTo>
                <a:lnTo>
                  <a:pt x="25672" y="64550"/>
                </a:lnTo>
                <a:lnTo>
                  <a:pt x="31885" y="75030"/>
                </a:lnTo>
                <a:lnTo>
                  <a:pt x="32846" y="85481"/>
                </a:lnTo>
                <a:lnTo>
                  <a:pt x="22808" y="90345"/>
                </a:lnTo>
                <a:lnTo>
                  <a:pt x="3703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609" y="103631"/>
                </a:lnTo>
                <a:lnTo>
                  <a:pt x="21905" y="102869"/>
                </a:lnTo>
                <a:lnTo>
                  <a:pt x="26563" y="101345"/>
                </a:lnTo>
                <a:lnTo>
                  <a:pt x="31897" y="99821"/>
                </a:lnTo>
                <a:lnTo>
                  <a:pt x="35707" y="96011"/>
                </a:lnTo>
                <a:lnTo>
                  <a:pt x="38142" y="90460"/>
                </a:lnTo>
                <a:lnTo>
                  <a:pt x="39867" y="81938"/>
                </a:lnTo>
                <a:lnTo>
                  <a:pt x="37476" y="65645"/>
                </a:lnTo>
                <a:lnTo>
                  <a:pt x="33464" y="53715"/>
                </a:lnTo>
                <a:lnTo>
                  <a:pt x="31051" y="38185"/>
                </a:lnTo>
                <a:lnTo>
                  <a:pt x="43797" y="34136"/>
                </a:lnTo>
                <a:lnTo>
                  <a:pt x="55432" y="30831"/>
                </a:lnTo>
                <a:lnTo>
                  <a:pt x="65961" y="28193"/>
                </a:lnTo>
                <a:lnTo>
                  <a:pt x="67949" y="22097"/>
                </a:lnTo>
                <a:lnTo>
                  <a:pt x="69092" y="18287"/>
                </a:lnTo>
                <a:lnTo>
                  <a:pt x="69390" y="16001"/>
                </a:lnTo>
                <a:close/>
              </a:path>
              <a:path w="69850" h="104140">
                <a:moveTo>
                  <a:pt x="67104" y="0"/>
                </a:moveTo>
                <a:lnTo>
                  <a:pt x="14228" y="17525"/>
                </a:lnTo>
                <a:lnTo>
                  <a:pt x="11893" y="25145"/>
                </a:lnTo>
                <a:lnTo>
                  <a:pt x="64901" y="8381"/>
                </a:lnTo>
                <a:lnTo>
                  <a:pt x="67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1235714" y="895425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09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61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09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09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09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09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1302769" y="894054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09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09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1337822" y="8955020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4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2" y="100086"/>
                </a:lnTo>
                <a:lnTo>
                  <a:pt x="1036" y="104299"/>
                </a:lnTo>
                <a:lnTo>
                  <a:pt x="0" y="104869"/>
                </a:lnTo>
                <a:lnTo>
                  <a:pt x="0" y="106204"/>
                </a:lnTo>
                <a:lnTo>
                  <a:pt x="999" y="106679"/>
                </a:lnTo>
                <a:lnTo>
                  <a:pt x="8951" y="107822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50"/>
                </a:lnTo>
                <a:lnTo>
                  <a:pt x="42199" y="90780"/>
                </a:lnTo>
                <a:lnTo>
                  <a:pt x="47129" y="78916"/>
                </a:lnTo>
                <a:lnTo>
                  <a:pt x="48767" y="66437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4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1455169" y="8976355"/>
            <a:ext cx="104139" cy="78105"/>
          </a:xfrm>
          <a:custGeom>
            <a:avLst/>
            <a:gdLst/>
            <a:ahLst/>
            <a:cxnLst/>
            <a:rect l="l" t="t" r="r" b="b"/>
            <a:pathLst>
              <a:path w="104140" h="78104">
                <a:moveTo>
                  <a:pt x="9524" y="4571"/>
                </a:moveTo>
                <a:lnTo>
                  <a:pt x="7559" y="4571"/>
                </a:lnTo>
                <a:lnTo>
                  <a:pt x="6751" y="5333"/>
                </a:lnTo>
                <a:lnTo>
                  <a:pt x="5952" y="6095"/>
                </a:lnTo>
                <a:lnTo>
                  <a:pt x="1987" y="12191"/>
                </a:lnTo>
                <a:lnTo>
                  <a:pt x="0" y="17525"/>
                </a:lnTo>
                <a:lnTo>
                  <a:pt x="401" y="27038"/>
                </a:lnTo>
                <a:lnTo>
                  <a:pt x="4712" y="35206"/>
                </a:lnTo>
                <a:lnTo>
                  <a:pt x="14231" y="41024"/>
                </a:lnTo>
                <a:lnTo>
                  <a:pt x="29551" y="44481"/>
                </a:lnTo>
                <a:lnTo>
                  <a:pt x="51267" y="45566"/>
                </a:lnTo>
                <a:lnTo>
                  <a:pt x="64075" y="44774"/>
                </a:lnTo>
                <a:lnTo>
                  <a:pt x="76139" y="43433"/>
                </a:lnTo>
                <a:lnTo>
                  <a:pt x="85569" y="41909"/>
                </a:lnTo>
                <a:lnTo>
                  <a:pt x="92046" y="39623"/>
                </a:lnTo>
                <a:lnTo>
                  <a:pt x="95630" y="37337"/>
                </a:lnTo>
                <a:lnTo>
                  <a:pt x="100964" y="34289"/>
                </a:lnTo>
                <a:lnTo>
                  <a:pt x="101510" y="33042"/>
                </a:lnTo>
                <a:lnTo>
                  <a:pt x="54794" y="33042"/>
                </a:lnTo>
                <a:lnTo>
                  <a:pt x="37604" y="32765"/>
                </a:lnTo>
                <a:lnTo>
                  <a:pt x="20525" y="30591"/>
                </a:lnTo>
                <a:lnTo>
                  <a:pt x="10275" y="25474"/>
                </a:lnTo>
                <a:lnTo>
                  <a:pt x="6857" y="17525"/>
                </a:lnTo>
                <a:lnTo>
                  <a:pt x="6857" y="14477"/>
                </a:lnTo>
                <a:lnTo>
                  <a:pt x="7619" y="11429"/>
                </a:lnTo>
                <a:lnTo>
                  <a:pt x="9083" y="7619"/>
                </a:lnTo>
                <a:lnTo>
                  <a:pt x="9381" y="6857"/>
                </a:lnTo>
                <a:lnTo>
                  <a:pt x="9524" y="6095"/>
                </a:lnTo>
                <a:lnTo>
                  <a:pt x="9524" y="4571"/>
                </a:lnTo>
                <a:close/>
              </a:path>
              <a:path w="104140" h="78104">
                <a:moveTo>
                  <a:pt x="96143" y="0"/>
                </a:moveTo>
                <a:lnTo>
                  <a:pt x="95475" y="0"/>
                </a:lnTo>
                <a:lnTo>
                  <a:pt x="94868" y="761"/>
                </a:lnTo>
                <a:lnTo>
                  <a:pt x="89666" y="11429"/>
                </a:lnTo>
                <a:lnTo>
                  <a:pt x="93914" y="17525"/>
                </a:lnTo>
                <a:lnTo>
                  <a:pt x="96011" y="22097"/>
                </a:lnTo>
                <a:lnTo>
                  <a:pt x="96011" y="26669"/>
                </a:lnTo>
                <a:lnTo>
                  <a:pt x="90866" y="28955"/>
                </a:lnTo>
                <a:lnTo>
                  <a:pt x="77240" y="31219"/>
                </a:lnTo>
                <a:lnTo>
                  <a:pt x="67526" y="32527"/>
                </a:lnTo>
                <a:lnTo>
                  <a:pt x="54794" y="33042"/>
                </a:lnTo>
                <a:lnTo>
                  <a:pt x="101510" y="33042"/>
                </a:lnTo>
                <a:lnTo>
                  <a:pt x="103631" y="28193"/>
                </a:lnTo>
                <a:lnTo>
                  <a:pt x="103631" y="15239"/>
                </a:lnTo>
                <a:lnTo>
                  <a:pt x="101382" y="8381"/>
                </a:lnTo>
                <a:lnTo>
                  <a:pt x="96856" y="761"/>
                </a:lnTo>
                <a:lnTo>
                  <a:pt x="96143" y="0"/>
                </a:lnTo>
                <a:close/>
              </a:path>
              <a:path w="104140" h="78104">
                <a:moveTo>
                  <a:pt x="52517" y="60246"/>
                </a:moveTo>
                <a:lnTo>
                  <a:pt x="44003" y="69009"/>
                </a:lnTo>
                <a:lnTo>
                  <a:pt x="52517" y="77723"/>
                </a:lnTo>
                <a:lnTo>
                  <a:pt x="60996" y="69009"/>
                </a:lnTo>
                <a:lnTo>
                  <a:pt x="52517" y="602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1564136" y="899388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9" y="61239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99" y="67817"/>
                </a:lnTo>
                <a:lnTo>
                  <a:pt x="8951" y="68960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388"/>
                </a:lnTo>
                <a:lnTo>
                  <a:pt x="42143" y="52086"/>
                </a:lnTo>
                <a:lnTo>
                  <a:pt x="47115" y="40216"/>
                </a:lnTo>
                <a:lnTo>
                  <a:pt x="48767" y="27764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1627035" y="89192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1651004" y="8969498"/>
            <a:ext cx="100330" cy="81915"/>
          </a:xfrm>
          <a:custGeom>
            <a:avLst/>
            <a:gdLst/>
            <a:ahLst/>
            <a:cxnLst/>
            <a:rect l="l" t="t" r="r" b="b"/>
            <a:pathLst>
              <a:path w="100330" h="81915">
                <a:moveTo>
                  <a:pt x="89504" y="12191"/>
                </a:moveTo>
                <a:lnTo>
                  <a:pt x="26420" y="12191"/>
                </a:lnTo>
                <a:lnTo>
                  <a:pt x="27895" y="12953"/>
                </a:lnTo>
                <a:lnTo>
                  <a:pt x="32324" y="13715"/>
                </a:lnTo>
                <a:lnTo>
                  <a:pt x="39672" y="15239"/>
                </a:lnTo>
                <a:lnTo>
                  <a:pt x="49804" y="18287"/>
                </a:lnTo>
                <a:lnTo>
                  <a:pt x="56089" y="19811"/>
                </a:lnTo>
                <a:lnTo>
                  <a:pt x="53905" y="22317"/>
                </a:lnTo>
                <a:lnTo>
                  <a:pt x="42009" y="28835"/>
                </a:lnTo>
                <a:lnTo>
                  <a:pt x="32539" y="33914"/>
                </a:lnTo>
                <a:lnTo>
                  <a:pt x="20388" y="38074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26" y="51053"/>
                </a:lnTo>
                <a:lnTo>
                  <a:pt x="21384" y="50291"/>
                </a:lnTo>
                <a:lnTo>
                  <a:pt x="28325" y="46481"/>
                </a:lnTo>
                <a:lnTo>
                  <a:pt x="32705" y="44957"/>
                </a:lnTo>
                <a:lnTo>
                  <a:pt x="38993" y="41909"/>
                </a:lnTo>
                <a:lnTo>
                  <a:pt x="47183" y="36575"/>
                </a:lnTo>
                <a:lnTo>
                  <a:pt x="55946" y="31241"/>
                </a:lnTo>
                <a:lnTo>
                  <a:pt x="62758" y="27431"/>
                </a:lnTo>
                <a:lnTo>
                  <a:pt x="67625" y="24383"/>
                </a:lnTo>
                <a:lnTo>
                  <a:pt x="73045" y="24383"/>
                </a:lnTo>
                <a:lnTo>
                  <a:pt x="73045" y="23621"/>
                </a:lnTo>
                <a:lnTo>
                  <a:pt x="74675" y="22859"/>
                </a:lnTo>
                <a:lnTo>
                  <a:pt x="78866" y="22097"/>
                </a:lnTo>
                <a:lnTo>
                  <a:pt x="85618" y="22097"/>
                </a:lnTo>
                <a:lnTo>
                  <a:pt x="89236" y="12953"/>
                </a:lnTo>
                <a:lnTo>
                  <a:pt x="89504" y="12191"/>
                </a:lnTo>
                <a:close/>
              </a:path>
              <a:path w="100330" h="81915">
                <a:moveTo>
                  <a:pt x="73045" y="24383"/>
                </a:moveTo>
                <a:lnTo>
                  <a:pt x="6762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0"/>
                </a:lnTo>
                <a:lnTo>
                  <a:pt x="74650" y="47230"/>
                </a:lnTo>
                <a:lnTo>
                  <a:pt x="88904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22" y="39623"/>
                </a:lnTo>
                <a:lnTo>
                  <a:pt x="76901" y="37337"/>
                </a:lnTo>
                <a:lnTo>
                  <a:pt x="74724" y="34289"/>
                </a:lnTo>
                <a:lnTo>
                  <a:pt x="73615" y="32003"/>
                </a:lnTo>
                <a:lnTo>
                  <a:pt x="73045" y="28955"/>
                </a:lnTo>
                <a:lnTo>
                  <a:pt x="73045" y="24383"/>
                </a:lnTo>
                <a:close/>
              </a:path>
              <a:path w="100330" h="81915">
                <a:moveTo>
                  <a:pt x="99821" y="38861"/>
                </a:moveTo>
                <a:lnTo>
                  <a:pt x="89202" y="38861"/>
                </a:lnTo>
                <a:lnTo>
                  <a:pt x="81722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30" h="81915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7" y="12953"/>
                </a:lnTo>
                <a:lnTo>
                  <a:pt x="26420" y="12191"/>
                </a:lnTo>
                <a:lnTo>
                  <a:pt x="89504" y="12191"/>
                </a:lnTo>
                <a:lnTo>
                  <a:pt x="89772" y="11429"/>
                </a:lnTo>
                <a:lnTo>
                  <a:pt x="89915" y="10667"/>
                </a:lnTo>
                <a:lnTo>
                  <a:pt x="89474" y="10667"/>
                </a:lnTo>
                <a:lnTo>
                  <a:pt x="88611" y="9977"/>
                </a:lnTo>
                <a:lnTo>
                  <a:pt x="72146" y="9971"/>
                </a:lnTo>
                <a:lnTo>
                  <a:pt x="55625" y="7619"/>
                </a:lnTo>
                <a:lnTo>
                  <a:pt x="49088" y="5333"/>
                </a:lnTo>
                <a:lnTo>
                  <a:pt x="36134" y="1523"/>
                </a:lnTo>
                <a:lnTo>
                  <a:pt x="32003" y="761"/>
                </a:lnTo>
                <a:lnTo>
                  <a:pt x="28763" y="0"/>
                </a:lnTo>
                <a:close/>
              </a:path>
              <a:path w="100330" h="81915">
                <a:moveTo>
                  <a:pt x="88523" y="9905"/>
                </a:moveTo>
                <a:lnTo>
                  <a:pt x="85836" y="9977"/>
                </a:lnTo>
                <a:lnTo>
                  <a:pt x="88611" y="9977"/>
                </a:lnTo>
                <a:close/>
              </a:path>
              <a:path w="100330" h="81915">
                <a:moveTo>
                  <a:pt x="49469" y="64581"/>
                </a:moveTo>
                <a:lnTo>
                  <a:pt x="40706" y="73057"/>
                </a:lnTo>
                <a:lnTo>
                  <a:pt x="49469" y="81533"/>
                </a:lnTo>
                <a:lnTo>
                  <a:pt x="58232" y="73057"/>
                </a:lnTo>
                <a:lnTo>
                  <a:pt x="49469" y="645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1747778" y="8943589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70">
                <a:moveTo>
                  <a:pt x="7370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3" y="76411"/>
                </a:lnTo>
                <a:lnTo>
                  <a:pt x="26702" y="69853"/>
                </a:lnTo>
                <a:lnTo>
                  <a:pt x="27849" y="65531"/>
                </a:lnTo>
                <a:lnTo>
                  <a:pt x="18227" y="65531"/>
                </a:lnTo>
                <a:lnTo>
                  <a:pt x="7370" y="64769"/>
                </a:lnTo>
                <a:close/>
              </a:path>
              <a:path w="39369" h="77470">
                <a:moveTo>
                  <a:pt x="21991" y="33527"/>
                </a:moveTo>
                <a:lnTo>
                  <a:pt x="21037" y="33527"/>
                </a:lnTo>
                <a:lnTo>
                  <a:pt x="20573" y="35051"/>
                </a:lnTo>
                <a:lnTo>
                  <a:pt x="16084" y="45719"/>
                </a:lnTo>
                <a:lnTo>
                  <a:pt x="2114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9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78" y="35051"/>
                </a:lnTo>
                <a:lnTo>
                  <a:pt x="22610" y="34289"/>
                </a:lnTo>
                <a:lnTo>
                  <a:pt x="21991" y="33527"/>
                </a:lnTo>
                <a:close/>
              </a:path>
              <a:path w="39369" h="77470">
                <a:moveTo>
                  <a:pt x="30287" y="0"/>
                </a:moveTo>
                <a:lnTo>
                  <a:pt x="22037" y="8381"/>
                </a:lnTo>
                <a:lnTo>
                  <a:pt x="30800" y="16763"/>
                </a:lnTo>
                <a:lnTo>
                  <a:pt x="39099" y="9143"/>
                </a:lnTo>
                <a:lnTo>
                  <a:pt x="30287" y="0"/>
                </a:lnTo>
                <a:close/>
              </a:path>
              <a:path w="39369" h="77470">
                <a:moveTo>
                  <a:pt x="11810" y="0"/>
                </a:moveTo>
                <a:lnTo>
                  <a:pt x="3560" y="8381"/>
                </a:lnTo>
                <a:lnTo>
                  <a:pt x="12274" y="16763"/>
                </a:lnTo>
                <a:lnTo>
                  <a:pt x="20513" y="9143"/>
                </a:lnTo>
                <a:lnTo>
                  <a:pt x="11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1852172" y="895654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910845" y="899388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2"/>
                </a:lnTo>
                <a:lnTo>
                  <a:pt x="999" y="65483"/>
                </a:lnTo>
                <a:lnTo>
                  <a:pt x="0" y="66007"/>
                </a:lnTo>
                <a:lnTo>
                  <a:pt x="0" y="67342"/>
                </a:lnTo>
                <a:lnTo>
                  <a:pt x="999" y="67817"/>
                </a:lnTo>
                <a:lnTo>
                  <a:pt x="8894" y="68960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94"/>
                </a:lnTo>
                <a:lnTo>
                  <a:pt x="41303" y="52192"/>
                </a:lnTo>
                <a:lnTo>
                  <a:pt x="46331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6002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967995" y="897635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84"/>
                </a:moveTo>
                <a:lnTo>
                  <a:pt x="9464" y="68247"/>
                </a:lnTo>
                <a:lnTo>
                  <a:pt x="17955" y="76961"/>
                </a:lnTo>
                <a:lnTo>
                  <a:pt x="26477" y="68247"/>
                </a:lnTo>
                <a:lnTo>
                  <a:pt x="17955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003048" y="899388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9" y="61239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99" y="67817"/>
                </a:lnTo>
                <a:lnTo>
                  <a:pt x="8951" y="68960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388"/>
                </a:lnTo>
                <a:lnTo>
                  <a:pt x="42143" y="52086"/>
                </a:lnTo>
                <a:lnTo>
                  <a:pt x="47115" y="40216"/>
                </a:lnTo>
                <a:lnTo>
                  <a:pt x="48767" y="27764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065947" y="89192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090678" y="8920729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217170" y="8955020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4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2" y="100086"/>
                </a:lnTo>
                <a:lnTo>
                  <a:pt x="1036" y="104299"/>
                </a:lnTo>
                <a:lnTo>
                  <a:pt x="0" y="104869"/>
                </a:lnTo>
                <a:lnTo>
                  <a:pt x="0" y="106204"/>
                </a:lnTo>
                <a:lnTo>
                  <a:pt x="999" y="106679"/>
                </a:lnTo>
                <a:lnTo>
                  <a:pt x="8951" y="107822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50"/>
                </a:lnTo>
                <a:lnTo>
                  <a:pt x="42199" y="90780"/>
                </a:lnTo>
                <a:lnTo>
                  <a:pt x="47129" y="78916"/>
                </a:lnTo>
                <a:lnTo>
                  <a:pt x="48767" y="66437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4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280171" y="891692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3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358901" y="895425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09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61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09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09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09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09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425957" y="8976355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60"/>
                </a:moveTo>
                <a:lnTo>
                  <a:pt x="23240" y="67531"/>
                </a:lnTo>
                <a:lnTo>
                  <a:pt x="31811" y="76199"/>
                </a:lnTo>
                <a:lnTo>
                  <a:pt x="40468" y="67629"/>
                </a:lnTo>
                <a:lnTo>
                  <a:pt x="31943" y="58960"/>
                </a:lnTo>
                <a:close/>
              </a:path>
              <a:path w="40639" h="76200">
                <a:moveTo>
                  <a:pt x="13383" y="59054"/>
                </a:moveTo>
                <a:lnTo>
                  <a:pt x="4703" y="67629"/>
                </a:lnTo>
                <a:lnTo>
                  <a:pt x="13334" y="76199"/>
                </a:lnTo>
                <a:lnTo>
                  <a:pt x="21991" y="67629"/>
                </a:lnTo>
                <a:lnTo>
                  <a:pt x="13383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479713" y="89192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505205" y="897635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84"/>
                </a:moveTo>
                <a:lnTo>
                  <a:pt x="9464" y="68247"/>
                </a:lnTo>
                <a:lnTo>
                  <a:pt x="17955" y="76961"/>
                </a:lnTo>
                <a:lnTo>
                  <a:pt x="26477" y="68247"/>
                </a:lnTo>
                <a:lnTo>
                  <a:pt x="17955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601730" y="8984737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5" h="83820">
                <a:moveTo>
                  <a:pt x="32823" y="761"/>
                </a:moveTo>
                <a:lnTo>
                  <a:pt x="31241" y="761"/>
                </a:lnTo>
                <a:lnTo>
                  <a:pt x="29288" y="9905"/>
                </a:lnTo>
                <a:lnTo>
                  <a:pt x="22347" y="9905"/>
                </a:lnTo>
                <a:lnTo>
                  <a:pt x="18812" y="10667"/>
                </a:lnTo>
                <a:lnTo>
                  <a:pt x="14916" y="11429"/>
                </a:lnTo>
                <a:lnTo>
                  <a:pt x="12143" y="12953"/>
                </a:lnTo>
                <a:lnTo>
                  <a:pt x="10619" y="13715"/>
                </a:lnTo>
                <a:lnTo>
                  <a:pt x="8488" y="15239"/>
                </a:lnTo>
                <a:lnTo>
                  <a:pt x="6239" y="17525"/>
                </a:lnTo>
                <a:lnTo>
                  <a:pt x="3867" y="21335"/>
                </a:lnTo>
                <a:lnTo>
                  <a:pt x="1200" y="25145"/>
                </a:lnTo>
                <a:lnTo>
                  <a:pt x="0" y="28193"/>
                </a:lnTo>
                <a:lnTo>
                  <a:pt x="249" y="29717"/>
                </a:lnTo>
                <a:lnTo>
                  <a:pt x="5285" y="79723"/>
                </a:lnTo>
                <a:lnTo>
                  <a:pt x="5583" y="82488"/>
                </a:lnTo>
                <a:lnTo>
                  <a:pt x="5903" y="83819"/>
                </a:lnTo>
                <a:lnTo>
                  <a:pt x="6726" y="83819"/>
                </a:lnTo>
                <a:lnTo>
                  <a:pt x="7296" y="82820"/>
                </a:lnTo>
                <a:lnTo>
                  <a:pt x="8058" y="80723"/>
                </a:lnTo>
                <a:lnTo>
                  <a:pt x="10286" y="74913"/>
                </a:lnTo>
                <a:lnTo>
                  <a:pt x="11381" y="69866"/>
                </a:lnTo>
                <a:lnTo>
                  <a:pt x="11378" y="64978"/>
                </a:lnTo>
                <a:lnTo>
                  <a:pt x="10972" y="55035"/>
                </a:lnTo>
                <a:lnTo>
                  <a:pt x="9852" y="42265"/>
                </a:lnTo>
                <a:lnTo>
                  <a:pt x="8000" y="26669"/>
                </a:lnTo>
                <a:lnTo>
                  <a:pt x="11237" y="23621"/>
                </a:lnTo>
                <a:lnTo>
                  <a:pt x="16334" y="21335"/>
                </a:lnTo>
                <a:lnTo>
                  <a:pt x="32683" y="21335"/>
                </a:lnTo>
                <a:lnTo>
                  <a:pt x="32683" y="18287"/>
                </a:lnTo>
                <a:lnTo>
                  <a:pt x="32823" y="16763"/>
                </a:lnTo>
                <a:lnTo>
                  <a:pt x="33098" y="14477"/>
                </a:lnTo>
                <a:lnTo>
                  <a:pt x="47631" y="14477"/>
                </a:lnTo>
                <a:lnTo>
                  <a:pt x="42242" y="9905"/>
                </a:lnTo>
                <a:lnTo>
                  <a:pt x="33585" y="1523"/>
                </a:lnTo>
                <a:lnTo>
                  <a:pt x="32823" y="761"/>
                </a:lnTo>
                <a:close/>
              </a:path>
              <a:path w="76835" h="83820">
                <a:moveTo>
                  <a:pt x="32683" y="21335"/>
                </a:moveTo>
                <a:lnTo>
                  <a:pt x="25633" y="21335"/>
                </a:lnTo>
                <a:lnTo>
                  <a:pt x="26669" y="22097"/>
                </a:lnTo>
                <a:lnTo>
                  <a:pt x="26346" y="22859"/>
                </a:lnTo>
                <a:lnTo>
                  <a:pt x="26157" y="24383"/>
                </a:lnTo>
                <a:lnTo>
                  <a:pt x="26157" y="32765"/>
                </a:lnTo>
                <a:lnTo>
                  <a:pt x="27681" y="38480"/>
                </a:lnTo>
                <a:lnTo>
                  <a:pt x="30623" y="44007"/>
                </a:lnTo>
                <a:lnTo>
                  <a:pt x="34289" y="50767"/>
                </a:lnTo>
                <a:lnTo>
                  <a:pt x="39194" y="54101"/>
                </a:lnTo>
                <a:lnTo>
                  <a:pt x="52876" y="54101"/>
                </a:lnTo>
                <a:lnTo>
                  <a:pt x="56637" y="48481"/>
                </a:lnTo>
                <a:lnTo>
                  <a:pt x="56637" y="40385"/>
                </a:lnTo>
                <a:lnTo>
                  <a:pt x="41147" y="40385"/>
                </a:lnTo>
                <a:lnTo>
                  <a:pt x="37718" y="37956"/>
                </a:lnTo>
                <a:lnTo>
                  <a:pt x="35384" y="33527"/>
                </a:lnTo>
                <a:lnTo>
                  <a:pt x="33585" y="29717"/>
                </a:lnTo>
                <a:lnTo>
                  <a:pt x="32683" y="25145"/>
                </a:lnTo>
                <a:lnTo>
                  <a:pt x="32683" y="21335"/>
                </a:lnTo>
                <a:close/>
              </a:path>
              <a:path w="76835" h="83820">
                <a:moveTo>
                  <a:pt x="76449" y="23621"/>
                </a:moveTo>
                <a:lnTo>
                  <a:pt x="70103" y="23621"/>
                </a:lnTo>
                <a:lnTo>
                  <a:pt x="64687" y="24383"/>
                </a:lnTo>
                <a:lnTo>
                  <a:pt x="45338" y="24383"/>
                </a:lnTo>
                <a:lnTo>
                  <a:pt x="49828" y="28955"/>
                </a:lnTo>
                <a:lnTo>
                  <a:pt x="52065" y="32003"/>
                </a:lnTo>
                <a:lnTo>
                  <a:pt x="52065" y="38529"/>
                </a:lnTo>
                <a:lnTo>
                  <a:pt x="49968" y="40385"/>
                </a:lnTo>
                <a:lnTo>
                  <a:pt x="56637" y="40385"/>
                </a:lnTo>
                <a:lnTo>
                  <a:pt x="56637" y="35051"/>
                </a:lnTo>
                <a:lnTo>
                  <a:pt x="56494" y="33527"/>
                </a:lnTo>
                <a:lnTo>
                  <a:pt x="56150" y="32003"/>
                </a:lnTo>
                <a:lnTo>
                  <a:pt x="76449" y="32003"/>
                </a:lnTo>
                <a:lnTo>
                  <a:pt x="76449" y="23621"/>
                </a:lnTo>
                <a:close/>
              </a:path>
              <a:path w="76835" h="83820">
                <a:moveTo>
                  <a:pt x="76449" y="32003"/>
                </a:moveTo>
                <a:lnTo>
                  <a:pt x="56150" y="32003"/>
                </a:lnTo>
                <a:lnTo>
                  <a:pt x="59685" y="35051"/>
                </a:lnTo>
                <a:lnTo>
                  <a:pt x="64687" y="35813"/>
                </a:lnTo>
                <a:lnTo>
                  <a:pt x="76449" y="35813"/>
                </a:lnTo>
                <a:lnTo>
                  <a:pt x="76449" y="32003"/>
                </a:lnTo>
                <a:close/>
              </a:path>
              <a:path w="76835" h="83820">
                <a:moveTo>
                  <a:pt x="47631" y="14477"/>
                </a:moveTo>
                <a:lnTo>
                  <a:pt x="33098" y="14477"/>
                </a:lnTo>
                <a:lnTo>
                  <a:pt x="40529" y="20573"/>
                </a:lnTo>
                <a:lnTo>
                  <a:pt x="44576" y="24383"/>
                </a:lnTo>
                <a:lnTo>
                  <a:pt x="64687" y="24383"/>
                </a:lnTo>
                <a:lnTo>
                  <a:pt x="58780" y="22097"/>
                </a:lnTo>
                <a:lnTo>
                  <a:pt x="52446" y="17525"/>
                </a:lnTo>
                <a:lnTo>
                  <a:pt x="48530" y="15239"/>
                </a:lnTo>
                <a:lnTo>
                  <a:pt x="47631" y="14477"/>
                </a:lnTo>
                <a:close/>
              </a:path>
              <a:path w="76835" h="83820">
                <a:moveTo>
                  <a:pt x="31921" y="0"/>
                </a:moveTo>
                <a:lnTo>
                  <a:pt x="31574" y="761"/>
                </a:lnTo>
                <a:lnTo>
                  <a:pt x="32253" y="761"/>
                </a:lnTo>
                <a:lnTo>
                  <a:pt x="319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678942" y="8893298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19" h="20320">
                <a:moveTo>
                  <a:pt x="5989" y="2285"/>
                </a:moveTo>
                <a:lnTo>
                  <a:pt x="3617" y="2285"/>
                </a:lnTo>
                <a:lnTo>
                  <a:pt x="2417" y="3047"/>
                </a:lnTo>
                <a:lnTo>
                  <a:pt x="1331" y="5333"/>
                </a:lnTo>
                <a:lnTo>
                  <a:pt x="463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22" y="19811"/>
                </a:lnTo>
                <a:lnTo>
                  <a:pt x="7559" y="19049"/>
                </a:lnTo>
                <a:lnTo>
                  <a:pt x="12572" y="19049"/>
                </a:lnTo>
                <a:lnTo>
                  <a:pt x="14096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1" y="12191"/>
                </a:lnTo>
                <a:lnTo>
                  <a:pt x="20391" y="11429"/>
                </a:lnTo>
                <a:lnTo>
                  <a:pt x="6525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65" y="6095"/>
                </a:lnTo>
                <a:lnTo>
                  <a:pt x="5654" y="5333"/>
                </a:lnTo>
                <a:lnTo>
                  <a:pt x="5903" y="4571"/>
                </a:lnTo>
                <a:lnTo>
                  <a:pt x="5989" y="3809"/>
                </a:lnTo>
                <a:lnTo>
                  <a:pt x="5989" y="2285"/>
                </a:lnTo>
                <a:close/>
              </a:path>
              <a:path w="33019" h="20320">
                <a:moveTo>
                  <a:pt x="12572" y="19049"/>
                </a:moveTo>
                <a:lnTo>
                  <a:pt x="7559" y="19049"/>
                </a:lnTo>
                <a:lnTo>
                  <a:pt x="11048" y="19811"/>
                </a:lnTo>
                <a:lnTo>
                  <a:pt x="12572" y="19049"/>
                </a:lnTo>
                <a:close/>
              </a:path>
              <a:path w="33019" h="20320">
                <a:moveTo>
                  <a:pt x="31943" y="14477"/>
                </a:moveTo>
                <a:lnTo>
                  <a:pt x="16703" y="14477"/>
                </a:lnTo>
                <a:lnTo>
                  <a:pt x="18336" y="18287"/>
                </a:lnTo>
                <a:lnTo>
                  <a:pt x="20622" y="19811"/>
                </a:lnTo>
                <a:lnTo>
                  <a:pt x="23478" y="19049"/>
                </a:lnTo>
                <a:lnTo>
                  <a:pt x="27431" y="19049"/>
                </a:lnTo>
                <a:lnTo>
                  <a:pt x="28574" y="18287"/>
                </a:lnTo>
                <a:lnTo>
                  <a:pt x="30336" y="16001"/>
                </a:lnTo>
                <a:lnTo>
                  <a:pt x="31943" y="14477"/>
                </a:lnTo>
                <a:close/>
              </a:path>
              <a:path w="33019" h="20320">
                <a:moveTo>
                  <a:pt x="27431" y="19049"/>
                </a:moveTo>
                <a:lnTo>
                  <a:pt x="23478" y="19049"/>
                </a:lnTo>
                <a:lnTo>
                  <a:pt x="26288" y="19811"/>
                </a:lnTo>
                <a:lnTo>
                  <a:pt x="27431" y="19049"/>
                </a:lnTo>
                <a:close/>
              </a:path>
              <a:path w="33019" h="20320">
                <a:moveTo>
                  <a:pt x="23515" y="11429"/>
                </a:moveTo>
                <a:lnTo>
                  <a:pt x="20811" y="12191"/>
                </a:lnTo>
                <a:lnTo>
                  <a:pt x="26145" y="12191"/>
                </a:lnTo>
                <a:lnTo>
                  <a:pt x="23515" y="11429"/>
                </a:lnTo>
                <a:close/>
              </a:path>
              <a:path w="33019" h="20320">
                <a:moveTo>
                  <a:pt x="30992" y="0"/>
                </a:moveTo>
                <a:lnTo>
                  <a:pt x="26907" y="3809"/>
                </a:lnTo>
                <a:lnTo>
                  <a:pt x="27288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45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92" y="2285"/>
                </a:lnTo>
                <a:lnTo>
                  <a:pt x="30992" y="0"/>
                </a:lnTo>
                <a:close/>
              </a:path>
              <a:path w="33019" h="20320">
                <a:moveTo>
                  <a:pt x="8894" y="10667"/>
                </a:moveTo>
                <a:lnTo>
                  <a:pt x="6525" y="11429"/>
                </a:lnTo>
                <a:lnTo>
                  <a:pt x="11286" y="11429"/>
                </a:lnTo>
                <a:lnTo>
                  <a:pt x="8894" y="10667"/>
                </a:lnTo>
                <a:close/>
              </a:path>
              <a:path w="33019" h="20320">
                <a:moveTo>
                  <a:pt x="18370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0" y="6095"/>
                </a:lnTo>
                <a:lnTo>
                  <a:pt x="14096" y="7619"/>
                </a:lnTo>
                <a:lnTo>
                  <a:pt x="13798" y="8381"/>
                </a:lnTo>
                <a:lnTo>
                  <a:pt x="12953" y="9905"/>
                </a:lnTo>
                <a:lnTo>
                  <a:pt x="11286" y="11429"/>
                </a:lnTo>
                <a:lnTo>
                  <a:pt x="20391" y="11429"/>
                </a:lnTo>
                <a:lnTo>
                  <a:pt x="19132" y="9143"/>
                </a:lnTo>
                <a:lnTo>
                  <a:pt x="18476" y="3809"/>
                </a:lnTo>
                <a:lnTo>
                  <a:pt x="18370" y="2285"/>
                </a:lnTo>
                <a:close/>
              </a:path>
              <a:path w="33019" h="20320">
                <a:moveTo>
                  <a:pt x="16952" y="1523"/>
                </a:moveTo>
                <a:lnTo>
                  <a:pt x="16084" y="2285"/>
                </a:lnTo>
                <a:lnTo>
                  <a:pt x="17906" y="2285"/>
                </a:lnTo>
                <a:lnTo>
                  <a:pt x="16952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673607" y="8918444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4">
                <a:moveTo>
                  <a:pt x="4239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76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84" y="97535"/>
                </a:lnTo>
                <a:lnTo>
                  <a:pt x="19238" y="95249"/>
                </a:lnTo>
                <a:lnTo>
                  <a:pt x="20132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85" y="90677"/>
                </a:lnTo>
                <a:lnTo>
                  <a:pt x="4239" y="89915"/>
                </a:lnTo>
                <a:close/>
              </a:path>
              <a:path w="43814" h="102234">
                <a:moveTo>
                  <a:pt x="43433" y="92201"/>
                </a:moveTo>
                <a:lnTo>
                  <a:pt x="20132" y="92201"/>
                </a:lnTo>
                <a:lnTo>
                  <a:pt x="23670" y="99059"/>
                </a:lnTo>
                <a:lnTo>
                  <a:pt x="29955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4">
                <a:moveTo>
                  <a:pt x="25145" y="0"/>
                </a:moveTo>
                <a:lnTo>
                  <a:pt x="17069" y="13997"/>
                </a:lnTo>
                <a:lnTo>
                  <a:pt x="17412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85" y="90677"/>
                </a:lnTo>
                <a:lnTo>
                  <a:pt x="29800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4">
                <a:moveTo>
                  <a:pt x="43433" y="89915"/>
                </a:moveTo>
                <a:lnTo>
                  <a:pt x="39099" y="89915"/>
                </a:lnTo>
                <a:lnTo>
                  <a:pt x="29800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713994" y="8977879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5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6" y="42611"/>
                </a:lnTo>
                <a:lnTo>
                  <a:pt x="23873" y="39932"/>
                </a:lnTo>
                <a:lnTo>
                  <a:pt x="34691" y="33097"/>
                </a:lnTo>
                <a:lnTo>
                  <a:pt x="65090" y="33097"/>
                </a:lnTo>
                <a:lnTo>
                  <a:pt x="65090" y="31241"/>
                </a:lnTo>
                <a:lnTo>
                  <a:pt x="17906" y="31241"/>
                </a:lnTo>
                <a:lnTo>
                  <a:pt x="10607" y="30479"/>
                </a:lnTo>
                <a:close/>
              </a:path>
              <a:path w="65405" h="43179">
                <a:moveTo>
                  <a:pt x="65090" y="33097"/>
                </a:moveTo>
                <a:lnTo>
                  <a:pt x="34691" y="33097"/>
                </a:lnTo>
                <a:lnTo>
                  <a:pt x="44754" y="40441"/>
                </a:lnTo>
                <a:lnTo>
                  <a:pt x="58341" y="42671"/>
                </a:lnTo>
                <a:lnTo>
                  <a:pt x="65090" y="42671"/>
                </a:lnTo>
                <a:lnTo>
                  <a:pt x="65090" y="33097"/>
                </a:lnTo>
                <a:close/>
              </a:path>
              <a:path w="65405" h="43179">
                <a:moveTo>
                  <a:pt x="32814" y="0"/>
                </a:moveTo>
                <a:lnTo>
                  <a:pt x="23372" y="761"/>
                </a:lnTo>
                <a:lnTo>
                  <a:pt x="17227" y="3809"/>
                </a:lnTo>
                <a:lnTo>
                  <a:pt x="14334" y="10667"/>
                </a:lnTo>
                <a:lnTo>
                  <a:pt x="13847" y="12191"/>
                </a:lnTo>
                <a:lnTo>
                  <a:pt x="13572" y="12953"/>
                </a:lnTo>
                <a:lnTo>
                  <a:pt x="13572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51" y="16001"/>
                </a:lnTo>
                <a:lnTo>
                  <a:pt x="26752" y="26669"/>
                </a:lnTo>
                <a:lnTo>
                  <a:pt x="23289" y="29717"/>
                </a:lnTo>
                <a:lnTo>
                  <a:pt x="17906" y="31241"/>
                </a:lnTo>
                <a:lnTo>
                  <a:pt x="54290" y="31241"/>
                </a:lnTo>
                <a:lnTo>
                  <a:pt x="51755" y="30479"/>
                </a:lnTo>
                <a:lnTo>
                  <a:pt x="48816" y="29717"/>
                </a:lnTo>
                <a:lnTo>
                  <a:pt x="45146" y="28193"/>
                </a:lnTo>
                <a:lnTo>
                  <a:pt x="42528" y="27431"/>
                </a:lnTo>
                <a:lnTo>
                  <a:pt x="40955" y="25145"/>
                </a:lnTo>
                <a:lnTo>
                  <a:pt x="47518" y="19811"/>
                </a:lnTo>
                <a:lnTo>
                  <a:pt x="50804" y="15239"/>
                </a:lnTo>
                <a:lnTo>
                  <a:pt x="50804" y="4571"/>
                </a:lnTo>
                <a:lnTo>
                  <a:pt x="44814" y="761"/>
                </a:lnTo>
                <a:lnTo>
                  <a:pt x="32814" y="0"/>
                </a:lnTo>
                <a:close/>
              </a:path>
              <a:path w="65405" h="43179">
                <a:moveTo>
                  <a:pt x="65090" y="30479"/>
                </a:moveTo>
                <a:lnTo>
                  <a:pt x="56470" y="30479"/>
                </a:lnTo>
                <a:lnTo>
                  <a:pt x="54290" y="31241"/>
                </a:lnTo>
                <a:lnTo>
                  <a:pt x="65090" y="31241"/>
                </a:lnTo>
                <a:lnTo>
                  <a:pt x="65090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774954" y="897940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900337" y="89192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925067" y="8955782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5" h="64770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5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5" h="64770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5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979170" y="8990834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5" h="62865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865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865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865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865">
                <a:moveTo>
                  <a:pt x="25383" y="45006"/>
                </a:moveTo>
                <a:lnTo>
                  <a:pt x="16895" y="53769"/>
                </a:lnTo>
                <a:lnTo>
                  <a:pt x="25383" y="62483"/>
                </a:lnTo>
                <a:lnTo>
                  <a:pt x="33908" y="53769"/>
                </a:lnTo>
                <a:lnTo>
                  <a:pt x="25383" y="450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3033272" y="897940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32" y="37337"/>
                </a:lnTo>
                <a:lnTo>
                  <a:pt x="19818" y="35051"/>
                </a:lnTo>
                <a:lnTo>
                  <a:pt x="24575" y="31560"/>
                </a:lnTo>
                <a:lnTo>
                  <a:pt x="57031" y="31560"/>
                </a:lnTo>
                <a:lnTo>
                  <a:pt x="57515" y="30479"/>
                </a:lnTo>
                <a:lnTo>
                  <a:pt x="46427" y="30479"/>
                </a:lnTo>
                <a:lnTo>
                  <a:pt x="44567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31" y="31560"/>
                </a:moveTo>
                <a:lnTo>
                  <a:pt x="24575" y="31560"/>
                </a:lnTo>
                <a:lnTo>
                  <a:pt x="37695" y="38915"/>
                </a:lnTo>
                <a:lnTo>
                  <a:pt x="47524" y="41147"/>
                </a:lnTo>
                <a:lnTo>
                  <a:pt x="50663" y="41147"/>
                </a:lnTo>
                <a:lnTo>
                  <a:pt x="53589" y="38861"/>
                </a:lnTo>
                <a:lnTo>
                  <a:pt x="56150" y="33527"/>
                </a:lnTo>
                <a:lnTo>
                  <a:pt x="57031" y="31560"/>
                </a:lnTo>
                <a:close/>
              </a:path>
              <a:path w="59055" h="41275">
                <a:moveTo>
                  <a:pt x="49048" y="29717"/>
                </a:moveTo>
                <a:lnTo>
                  <a:pt x="46427" y="30479"/>
                </a:lnTo>
                <a:lnTo>
                  <a:pt x="50755" y="30479"/>
                </a:lnTo>
                <a:lnTo>
                  <a:pt x="49048" y="29717"/>
                </a:lnTo>
                <a:close/>
              </a:path>
              <a:path w="59055" h="41275">
                <a:moveTo>
                  <a:pt x="55790" y="11429"/>
                </a:moveTo>
                <a:lnTo>
                  <a:pt x="39325" y="11429"/>
                </a:lnTo>
                <a:lnTo>
                  <a:pt x="42495" y="12191"/>
                </a:lnTo>
                <a:lnTo>
                  <a:pt x="45390" y="13715"/>
                </a:lnTo>
                <a:lnTo>
                  <a:pt x="48042" y="17525"/>
                </a:lnTo>
                <a:lnTo>
                  <a:pt x="50420" y="21335"/>
                </a:lnTo>
                <a:lnTo>
                  <a:pt x="51578" y="24383"/>
                </a:lnTo>
                <a:lnTo>
                  <a:pt x="51578" y="28955"/>
                </a:lnTo>
                <a:lnTo>
                  <a:pt x="50755" y="30479"/>
                </a:lnTo>
                <a:lnTo>
                  <a:pt x="57515" y="30479"/>
                </a:lnTo>
                <a:lnTo>
                  <a:pt x="57857" y="29717"/>
                </a:lnTo>
                <a:lnTo>
                  <a:pt x="58497" y="25145"/>
                </a:lnTo>
                <a:lnTo>
                  <a:pt x="58009" y="19811"/>
                </a:lnTo>
                <a:lnTo>
                  <a:pt x="57674" y="16001"/>
                </a:lnTo>
                <a:lnTo>
                  <a:pt x="56272" y="12191"/>
                </a:lnTo>
                <a:lnTo>
                  <a:pt x="55790" y="11429"/>
                </a:lnTo>
                <a:close/>
              </a:path>
              <a:path w="59055" h="41275">
                <a:moveTo>
                  <a:pt x="41001" y="0"/>
                </a:moveTo>
                <a:lnTo>
                  <a:pt x="37283" y="761"/>
                </a:lnTo>
                <a:lnTo>
                  <a:pt x="33656" y="3047"/>
                </a:lnTo>
                <a:lnTo>
                  <a:pt x="30150" y="7619"/>
                </a:lnTo>
                <a:lnTo>
                  <a:pt x="25456" y="14477"/>
                </a:lnTo>
                <a:lnTo>
                  <a:pt x="22226" y="19049"/>
                </a:lnTo>
                <a:lnTo>
                  <a:pt x="20427" y="22097"/>
                </a:lnTo>
                <a:lnTo>
                  <a:pt x="16770" y="26669"/>
                </a:lnTo>
                <a:lnTo>
                  <a:pt x="12512" y="29717"/>
                </a:lnTo>
                <a:lnTo>
                  <a:pt x="44567" y="29717"/>
                </a:lnTo>
                <a:lnTo>
                  <a:pt x="42708" y="28955"/>
                </a:lnTo>
                <a:lnTo>
                  <a:pt x="37923" y="26669"/>
                </a:lnTo>
                <a:lnTo>
                  <a:pt x="33137" y="25145"/>
                </a:lnTo>
                <a:lnTo>
                  <a:pt x="29815" y="22859"/>
                </a:lnTo>
                <a:lnTo>
                  <a:pt x="28017" y="21335"/>
                </a:lnTo>
                <a:lnTo>
                  <a:pt x="32375" y="15239"/>
                </a:lnTo>
                <a:lnTo>
                  <a:pt x="36124" y="12191"/>
                </a:lnTo>
                <a:lnTo>
                  <a:pt x="39325" y="11429"/>
                </a:lnTo>
                <a:lnTo>
                  <a:pt x="55790" y="11429"/>
                </a:lnTo>
                <a:lnTo>
                  <a:pt x="53864" y="8381"/>
                </a:lnTo>
                <a:lnTo>
                  <a:pt x="50541" y="3047"/>
                </a:lnTo>
                <a:lnTo>
                  <a:pt x="46244" y="761"/>
                </a:lnTo>
                <a:lnTo>
                  <a:pt x="410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3157484" y="8963401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63"/>
                </a:lnTo>
                <a:lnTo>
                  <a:pt x="1219" y="62483"/>
                </a:lnTo>
                <a:lnTo>
                  <a:pt x="0" y="67723"/>
                </a:lnTo>
                <a:lnTo>
                  <a:pt x="0" y="72896"/>
                </a:lnTo>
                <a:lnTo>
                  <a:pt x="2747" y="85277"/>
                </a:lnTo>
                <a:lnTo>
                  <a:pt x="11575" y="95514"/>
                </a:lnTo>
                <a:lnTo>
                  <a:pt x="21944" y="99873"/>
                </a:lnTo>
                <a:lnTo>
                  <a:pt x="36850" y="101256"/>
                </a:lnTo>
                <a:lnTo>
                  <a:pt x="49176" y="99455"/>
                </a:lnTo>
                <a:lnTo>
                  <a:pt x="61580" y="95064"/>
                </a:lnTo>
                <a:lnTo>
                  <a:pt x="71045" y="88391"/>
                </a:lnTo>
                <a:lnTo>
                  <a:pt x="24566" y="88391"/>
                </a:lnTo>
                <a:lnTo>
                  <a:pt x="17556" y="85868"/>
                </a:lnTo>
                <a:lnTo>
                  <a:pt x="9387" y="76867"/>
                </a:lnTo>
                <a:lnTo>
                  <a:pt x="7619" y="72246"/>
                </a:lnTo>
                <a:lnTo>
                  <a:pt x="7619" y="61435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24" y="30479"/>
                </a:moveTo>
                <a:lnTo>
                  <a:pt x="6882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9"/>
                </a:lnTo>
                <a:lnTo>
                  <a:pt x="75377" y="68817"/>
                </a:lnTo>
                <a:lnTo>
                  <a:pt x="75285" y="71198"/>
                </a:lnTo>
                <a:lnTo>
                  <a:pt x="74706" y="72341"/>
                </a:lnTo>
                <a:lnTo>
                  <a:pt x="73030" y="76056"/>
                </a:lnTo>
                <a:lnTo>
                  <a:pt x="68854" y="79534"/>
                </a:lnTo>
                <a:lnTo>
                  <a:pt x="59231" y="83936"/>
                </a:lnTo>
                <a:lnTo>
                  <a:pt x="47327" y="87278"/>
                </a:lnTo>
                <a:lnTo>
                  <a:pt x="33954" y="88391"/>
                </a:lnTo>
                <a:lnTo>
                  <a:pt x="71045" y="88391"/>
                </a:lnTo>
                <a:lnTo>
                  <a:pt x="72722" y="87210"/>
                </a:lnTo>
                <a:lnTo>
                  <a:pt x="79095" y="76913"/>
                </a:lnTo>
                <a:lnTo>
                  <a:pt x="80253" y="73725"/>
                </a:lnTo>
                <a:lnTo>
                  <a:pt x="80802" y="69628"/>
                </a:lnTo>
                <a:lnTo>
                  <a:pt x="80796" y="61435"/>
                </a:lnTo>
                <a:lnTo>
                  <a:pt x="80619" y="58530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20" h="101600">
                <a:moveTo>
                  <a:pt x="96103" y="55625"/>
                </a:moveTo>
                <a:lnTo>
                  <a:pt x="80192" y="55625"/>
                </a:lnTo>
                <a:lnTo>
                  <a:pt x="81899" y="56674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20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20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3249686" y="8976355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60"/>
                </a:moveTo>
                <a:lnTo>
                  <a:pt x="23225" y="67531"/>
                </a:lnTo>
                <a:lnTo>
                  <a:pt x="31821" y="76199"/>
                </a:lnTo>
                <a:lnTo>
                  <a:pt x="40477" y="67629"/>
                </a:lnTo>
                <a:lnTo>
                  <a:pt x="31943" y="58960"/>
                </a:lnTo>
                <a:close/>
              </a:path>
              <a:path w="40639" h="76200">
                <a:moveTo>
                  <a:pt x="13380" y="59054"/>
                </a:moveTo>
                <a:lnTo>
                  <a:pt x="4693" y="67629"/>
                </a:lnTo>
                <a:lnTo>
                  <a:pt x="13319" y="76199"/>
                </a:lnTo>
                <a:lnTo>
                  <a:pt x="21976" y="67629"/>
                </a:lnTo>
                <a:lnTo>
                  <a:pt x="13380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3302019" y="891692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3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3373892" y="899388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1005" y="65483"/>
                </a:lnTo>
                <a:lnTo>
                  <a:pt x="0" y="66007"/>
                </a:lnTo>
                <a:lnTo>
                  <a:pt x="0" y="67342"/>
                </a:lnTo>
                <a:lnTo>
                  <a:pt x="100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6002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3431804" y="897635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84"/>
                </a:moveTo>
                <a:lnTo>
                  <a:pt x="9448" y="68247"/>
                </a:lnTo>
                <a:lnTo>
                  <a:pt x="17952" y="76961"/>
                </a:lnTo>
                <a:lnTo>
                  <a:pt x="26487" y="68247"/>
                </a:lnTo>
                <a:lnTo>
                  <a:pt x="17952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96930" y="752465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99597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7259711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96930" y="9935333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0770" y="1382258"/>
            <a:ext cx="6643579" cy="17500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40770" y="1646671"/>
            <a:ext cx="6638549" cy="16687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211836" y="1903465"/>
            <a:ext cx="1968886" cy="16459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068997" y="2251699"/>
            <a:ext cx="60325" cy="104139"/>
          </a:xfrm>
          <a:custGeom>
            <a:avLst/>
            <a:gdLst/>
            <a:ahLst/>
            <a:cxnLst/>
            <a:rect l="l" t="t" r="r" b="b"/>
            <a:pathLst>
              <a:path w="60325" h="104139">
                <a:moveTo>
                  <a:pt x="4770" y="4571"/>
                </a:moveTo>
                <a:lnTo>
                  <a:pt x="0" y="23581"/>
                </a:lnTo>
                <a:lnTo>
                  <a:pt x="6547" y="34255"/>
                </a:lnTo>
                <a:lnTo>
                  <a:pt x="12207" y="45699"/>
                </a:lnTo>
                <a:lnTo>
                  <a:pt x="23219" y="82368"/>
                </a:lnTo>
                <a:lnTo>
                  <a:pt x="24155" y="89915"/>
                </a:lnTo>
                <a:lnTo>
                  <a:pt x="24826" y="95249"/>
                </a:lnTo>
                <a:lnTo>
                  <a:pt x="25161" y="98297"/>
                </a:lnTo>
                <a:lnTo>
                  <a:pt x="25618" y="101772"/>
                </a:lnTo>
                <a:lnTo>
                  <a:pt x="26441" y="103631"/>
                </a:lnTo>
                <a:lnTo>
                  <a:pt x="29824" y="103631"/>
                </a:lnTo>
                <a:lnTo>
                  <a:pt x="31105" y="101345"/>
                </a:lnTo>
                <a:lnTo>
                  <a:pt x="31531" y="96773"/>
                </a:lnTo>
                <a:lnTo>
                  <a:pt x="31684" y="96011"/>
                </a:lnTo>
                <a:lnTo>
                  <a:pt x="31689" y="95249"/>
                </a:lnTo>
                <a:lnTo>
                  <a:pt x="31707" y="82295"/>
                </a:lnTo>
                <a:lnTo>
                  <a:pt x="30845" y="70036"/>
                </a:lnTo>
                <a:lnTo>
                  <a:pt x="28422" y="57149"/>
                </a:lnTo>
                <a:lnTo>
                  <a:pt x="26533" y="49529"/>
                </a:lnTo>
                <a:lnTo>
                  <a:pt x="24399" y="43433"/>
                </a:lnTo>
                <a:lnTo>
                  <a:pt x="22022" y="39623"/>
                </a:lnTo>
                <a:lnTo>
                  <a:pt x="52425" y="39623"/>
                </a:lnTo>
                <a:lnTo>
                  <a:pt x="53568" y="38861"/>
                </a:lnTo>
                <a:lnTo>
                  <a:pt x="57775" y="35813"/>
                </a:lnTo>
                <a:lnTo>
                  <a:pt x="59847" y="32765"/>
                </a:lnTo>
                <a:lnTo>
                  <a:pt x="59847" y="32003"/>
                </a:lnTo>
                <a:lnTo>
                  <a:pt x="47015" y="32003"/>
                </a:lnTo>
                <a:lnTo>
                  <a:pt x="41681" y="31241"/>
                </a:lnTo>
                <a:lnTo>
                  <a:pt x="38786" y="31241"/>
                </a:lnTo>
                <a:lnTo>
                  <a:pt x="36012" y="30479"/>
                </a:lnTo>
                <a:lnTo>
                  <a:pt x="33391" y="29717"/>
                </a:lnTo>
                <a:lnTo>
                  <a:pt x="30434" y="28193"/>
                </a:lnTo>
                <a:lnTo>
                  <a:pt x="28636" y="25907"/>
                </a:lnTo>
                <a:lnTo>
                  <a:pt x="28026" y="22859"/>
                </a:lnTo>
                <a:lnTo>
                  <a:pt x="27843" y="22097"/>
                </a:lnTo>
                <a:lnTo>
                  <a:pt x="18059" y="22097"/>
                </a:lnTo>
                <a:lnTo>
                  <a:pt x="12146" y="15239"/>
                </a:lnTo>
                <a:lnTo>
                  <a:pt x="7726" y="9143"/>
                </a:lnTo>
                <a:lnTo>
                  <a:pt x="4770" y="4571"/>
                </a:lnTo>
                <a:close/>
              </a:path>
              <a:path w="60325" h="104139">
                <a:moveTo>
                  <a:pt x="52425" y="39623"/>
                </a:moveTo>
                <a:lnTo>
                  <a:pt x="22022" y="39623"/>
                </a:lnTo>
                <a:lnTo>
                  <a:pt x="26106" y="42671"/>
                </a:lnTo>
                <a:lnTo>
                  <a:pt x="31440" y="44195"/>
                </a:lnTo>
                <a:lnTo>
                  <a:pt x="38054" y="43433"/>
                </a:lnTo>
                <a:lnTo>
                  <a:pt x="45562" y="43433"/>
                </a:lnTo>
                <a:lnTo>
                  <a:pt x="48996" y="41909"/>
                </a:lnTo>
                <a:lnTo>
                  <a:pt x="52425" y="39623"/>
                </a:lnTo>
                <a:close/>
              </a:path>
              <a:path w="60325" h="104139">
                <a:moveTo>
                  <a:pt x="45562" y="43433"/>
                </a:moveTo>
                <a:lnTo>
                  <a:pt x="38054" y="43433"/>
                </a:lnTo>
                <a:lnTo>
                  <a:pt x="43845" y="44195"/>
                </a:lnTo>
                <a:lnTo>
                  <a:pt x="45562" y="43433"/>
                </a:lnTo>
                <a:close/>
              </a:path>
              <a:path w="60325" h="104139">
                <a:moveTo>
                  <a:pt x="59299" y="27431"/>
                </a:moveTo>
                <a:lnTo>
                  <a:pt x="57378" y="27431"/>
                </a:lnTo>
                <a:lnTo>
                  <a:pt x="56312" y="28193"/>
                </a:lnTo>
                <a:lnTo>
                  <a:pt x="54909" y="28955"/>
                </a:lnTo>
                <a:lnTo>
                  <a:pt x="51404" y="31241"/>
                </a:lnTo>
                <a:lnTo>
                  <a:pt x="47015" y="32003"/>
                </a:lnTo>
                <a:lnTo>
                  <a:pt x="59847" y="32003"/>
                </a:lnTo>
                <a:lnTo>
                  <a:pt x="59847" y="28193"/>
                </a:lnTo>
                <a:lnTo>
                  <a:pt x="59299" y="27431"/>
                </a:lnTo>
                <a:close/>
              </a:path>
              <a:path w="60325" h="104139">
                <a:moveTo>
                  <a:pt x="39822" y="0"/>
                </a:moveTo>
                <a:lnTo>
                  <a:pt x="33634" y="761"/>
                </a:lnTo>
                <a:lnTo>
                  <a:pt x="28544" y="2285"/>
                </a:lnTo>
                <a:lnTo>
                  <a:pt x="24521" y="6857"/>
                </a:lnTo>
                <a:lnTo>
                  <a:pt x="20528" y="10667"/>
                </a:lnTo>
                <a:lnTo>
                  <a:pt x="18394" y="16001"/>
                </a:lnTo>
                <a:lnTo>
                  <a:pt x="18059" y="22097"/>
                </a:lnTo>
                <a:lnTo>
                  <a:pt x="27843" y="22097"/>
                </a:lnTo>
                <a:lnTo>
                  <a:pt x="27843" y="17525"/>
                </a:lnTo>
                <a:lnTo>
                  <a:pt x="29062" y="15239"/>
                </a:lnTo>
                <a:lnTo>
                  <a:pt x="34000" y="10667"/>
                </a:lnTo>
                <a:lnTo>
                  <a:pt x="37170" y="9905"/>
                </a:lnTo>
                <a:lnTo>
                  <a:pt x="40919" y="9143"/>
                </a:lnTo>
                <a:lnTo>
                  <a:pt x="54970" y="9143"/>
                </a:lnTo>
                <a:lnTo>
                  <a:pt x="54239" y="7619"/>
                </a:lnTo>
                <a:lnTo>
                  <a:pt x="52623" y="5333"/>
                </a:lnTo>
                <a:lnTo>
                  <a:pt x="50063" y="3809"/>
                </a:lnTo>
                <a:lnTo>
                  <a:pt x="46893" y="1523"/>
                </a:lnTo>
                <a:lnTo>
                  <a:pt x="43449" y="761"/>
                </a:lnTo>
                <a:lnTo>
                  <a:pt x="39822" y="0"/>
                </a:lnTo>
                <a:close/>
              </a:path>
              <a:path w="60325" h="104139">
                <a:moveTo>
                  <a:pt x="54970" y="9143"/>
                </a:moveTo>
                <a:lnTo>
                  <a:pt x="40919" y="9143"/>
                </a:lnTo>
                <a:lnTo>
                  <a:pt x="45583" y="9905"/>
                </a:lnTo>
                <a:lnTo>
                  <a:pt x="49545" y="9905"/>
                </a:lnTo>
                <a:lnTo>
                  <a:pt x="52715" y="11429"/>
                </a:lnTo>
                <a:lnTo>
                  <a:pt x="54727" y="11429"/>
                </a:lnTo>
                <a:lnTo>
                  <a:pt x="55214" y="10667"/>
                </a:lnTo>
                <a:lnTo>
                  <a:pt x="55306" y="9905"/>
                </a:lnTo>
                <a:lnTo>
                  <a:pt x="5497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020195" y="2263130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59" h="110489">
                <a:moveTo>
                  <a:pt x="34156" y="0"/>
                </a:moveTo>
                <a:lnTo>
                  <a:pt x="32845" y="0"/>
                </a:lnTo>
                <a:lnTo>
                  <a:pt x="28968" y="3075"/>
                </a:lnTo>
                <a:lnTo>
                  <a:pt x="4446" y="33482"/>
                </a:lnTo>
                <a:lnTo>
                  <a:pt x="0" y="59262"/>
                </a:lnTo>
                <a:lnTo>
                  <a:pt x="2347" y="71597"/>
                </a:lnTo>
                <a:lnTo>
                  <a:pt x="27694" y="108082"/>
                </a:lnTo>
                <a:lnTo>
                  <a:pt x="30986" y="110489"/>
                </a:lnTo>
                <a:lnTo>
                  <a:pt x="34278" y="110489"/>
                </a:lnTo>
                <a:lnTo>
                  <a:pt x="35131" y="109880"/>
                </a:lnTo>
                <a:lnTo>
                  <a:pt x="35123" y="108082"/>
                </a:lnTo>
                <a:lnTo>
                  <a:pt x="35009" y="107624"/>
                </a:lnTo>
                <a:lnTo>
                  <a:pt x="33379" y="105490"/>
                </a:lnTo>
                <a:lnTo>
                  <a:pt x="25032" y="93702"/>
                </a:lnTo>
                <a:lnTo>
                  <a:pt x="19541" y="84846"/>
                </a:lnTo>
                <a:lnTo>
                  <a:pt x="15430" y="74677"/>
                </a:lnTo>
                <a:lnTo>
                  <a:pt x="13109" y="62419"/>
                </a:lnTo>
                <a:lnTo>
                  <a:pt x="12712" y="47080"/>
                </a:lnTo>
                <a:lnTo>
                  <a:pt x="15729" y="35782"/>
                </a:lnTo>
                <a:lnTo>
                  <a:pt x="21193" y="23674"/>
                </a:lnTo>
                <a:lnTo>
                  <a:pt x="29096" y="10667"/>
                </a:lnTo>
                <a:lnTo>
                  <a:pt x="32266" y="6857"/>
                </a:lnTo>
                <a:lnTo>
                  <a:pt x="34278" y="3809"/>
                </a:lnTo>
                <a:lnTo>
                  <a:pt x="35040" y="2285"/>
                </a:lnTo>
                <a:lnTo>
                  <a:pt x="35040" y="1523"/>
                </a:lnTo>
                <a:lnTo>
                  <a:pt x="34765" y="761"/>
                </a:lnTo>
                <a:lnTo>
                  <a:pt x="34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255013" y="2273036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36" y="68579"/>
                </a:lnTo>
                <a:lnTo>
                  <a:pt x="8991" y="70103"/>
                </a:lnTo>
                <a:lnTo>
                  <a:pt x="7162" y="72389"/>
                </a:lnTo>
                <a:lnTo>
                  <a:pt x="5364" y="75437"/>
                </a:lnTo>
                <a:lnTo>
                  <a:pt x="3614" y="79004"/>
                </a:lnTo>
                <a:lnTo>
                  <a:pt x="1219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06" y="117315"/>
                </a:lnTo>
                <a:lnTo>
                  <a:pt x="21504" y="121906"/>
                </a:lnTo>
                <a:lnTo>
                  <a:pt x="36110" y="123385"/>
                </a:lnTo>
                <a:lnTo>
                  <a:pt x="48540" y="121652"/>
                </a:lnTo>
                <a:lnTo>
                  <a:pt x="60812" y="117269"/>
                </a:lnTo>
                <a:lnTo>
                  <a:pt x="70401" y="110489"/>
                </a:lnTo>
                <a:lnTo>
                  <a:pt x="24566" y="110489"/>
                </a:lnTo>
                <a:lnTo>
                  <a:pt x="17556" y="107960"/>
                </a:lnTo>
                <a:lnTo>
                  <a:pt x="9357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2009" y="71627"/>
                </a:lnTo>
                <a:lnTo>
                  <a:pt x="1231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71" y="52577"/>
                </a:moveTo>
                <a:lnTo>
                  <a:pt x="68031" y="52577"/>
                </a:lnTo>
                <a:lnTo>
                  <a:pt x="67513" y="53339"/>
                </a:lnTo>
                <a:lnTo>
                  <a:pt x="66873" y="54863"/>
                </a:lnTo>
                <a:lnTo>
                  <a:pt x="62118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23" y="93207"/>
                </a:lnTo>
                <a:lnTo>
                  <a:pt x="73944" y="94457"/>
                </a:lnTo>
                <a:lnTo>
                  <a:pt x="72268" y="98176"/>
                </a:lnTo>
                <a:lnTo>
                  <a:pt x="68183" y="101650"/>
                </a:lnTo>
                <a:lnTo>
                  <a:pt x="59185" y="105925"/>
                </a:lnTo>
                <a:lnTo>
                  <a:pt x="47372" y="109351"/>
                </a:lnTo>
                <a:lnTo>
                  <a:pt x="33924" y="110489"/>
                </a:lnTo>
                <a:lnTo>
                  <a:pt x="70401" y="110489"/>
                </a:lnTo>
                <a:lnTo>
                  <a:pt x="79522" y="78485"/>
                </a:lnTo>
                <a:lnTo>
                  <a:pt x="95516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6" y="69341"/>
                </a:lnTo>
                <a:lnTo>
                  <a:pt x="152156" y="67817"/>
                </a:lnTo>
                <a:lnTo>
                  <a:pt x="138562" y="67817"/>
                </a:lnTo>
                <a:lnTo>
                  <a:pt x="137850" y="67055"/>
                </a:lnTo>
                <a:lnTo>
                  <a:pt x="82753" y="67055"/>
                </a:lnTo>
                <a:lnTo>
                  <a:pt x="79095" y="65531"/>
                </a:lnTo>
                <a:lnTo>
                  <a:pt x="76047" y="62483"/>
                </a:lnTo>
                <a:lnTo>
                  <a:pt x="74950" y="61721"/>
                </a:lnTo>
                <a:lnTo>
                  <a:pt x="72908" y="58673"/>
                </a:lnTo>
                <a:lnTo>
                  <a:pt x="69921" y="54101"/>
                </a:lnTo>
                <a:lnTo>
                  <a:pt x="69189" y="53339"/>
                </a:lnTo>
                <a:lnTo>
                  <a:pt x="68671" y="52577"/>
                </a:lnTo>
                <a:close/>
              </a:path>
              <a:path w="152400" h="123825">
                <a:moveTo>
                  <a:pt x="95516" y="78485"/>
                </a:moveTo>
                <a:lnTo>
                  <a:pt x="79522" y="78485"/>
                </a:lnTo>
                <a:lnTo>
                  <a:pt x="82417" y="79004"/>
                </a:lnTo>
                <a:lnTo>
                  <a:pt x="85100" y="79247"/>
                </a:lnTo>
                <a:lnTo>
                  <a:pt x="94244" y="79247"/>
                </a:lnTo>
                <a:lnTo>
                  <a:pt x="95516" y="78485"/>
                </a:lnTo>
                <a:close/>
              </a:path>
              <a:path w="152400" h="123825">
                <a:moveTo>
                  <a:pt x="152156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35" y="79247"/>
                </a:lnTo>
                <a:lnTo>
                  <a:pt x="128290" y="76961"/>
                </a:lnTo>
                <a:lnTo>
                  <a:pt x="130881" y="70103"/>
                </a:lnTo>
                <a:lnTo>
                  <a:pt x="152156" y="70103"/>
                </a:lnTo>
                <a:lnTo>
                  <a:pt x="152156" y="69341"/>
                </a:lnTo>
                <a:close/>
              </a:path>
              <a:path w="152400" h="123825">
                <a:moveTo>
                  <a:pt x="152156" y="70103"/>
                </a:moveTo>
                <a:lnTo>
                  <a:pt x="130881" y="70103"/>
                </a:lnTo>
                <a:lnTo>
                  <a:pt x="133868" y="76961"/>
                </a:lnTo>
                <a:lnTo>
                  <a:pt x="138988" y="79247"/>
                </a:lnTo>
                <a:lnTo>
                  <a:pt x="152156" y="79247"/>
                </a:lnTo>
                <a:lnTo>
                  <a:pt x="152156" y="70103"/>
                </a:lnTo>
                <a:close/>
              </a:path>
              <a:path w="152400" h="123825">
                <a:moveTo>
                  <a:pt x="152156" y="67055"/>
                </a:moveTo>
                <a:lnTo>
                  <a:pt x="145907" y="67055"/>
                </a:lnTo>
                <a:lnTo>
                  <a:pt x="138562" y="67817"/>
                </a:lnTo>
                <a:lnTo>
                  <a:pt x="152156" y="67817"/>
                </a:lnTo>
                <a:lnTo>
                  <a:pt x="152156" y="67055"/>
                </a:lnTo>
                <a:close/>
              </a:path>
              <a:path w="152400" h="123825">
                <a:moveTo>
                  <a:pt x="87050" y="66293"/>
                </a:moveTo>
                <a:lnTo>
                  <a:pt x="82753" y="67055"/>
                </a:lnTo>
                <a:lnTo>
                  <a:pt x="91836" y="67055"/>
                </a:lnTo>
                <a:lnTo>
                  <a:pt x="87050" y="66293"/>
                </a:lnTo>
                <a:close/>
              </a:path>
              <a:path w="152400" h="123825">
                <a:moveTo>
                  <a:pt x="102748" y="50291"/>
                </a:moveTo>
                <a:lnTo>
                  <a:pt x="101864" y="51053"/>
                </a:lnTo>
                <a:lnTo>
                  <a:pt x="101193" y="51815"/>
                </a:lnTo>
                <a:lnTo>
                  <a:pt x="100797" y="53339"/>
                </a:lnTo>
                <a:lnTo>
                  <a:pt x="99943" y="57911"/>
                </a:lnTo>
                <a:lnTo>
                  <a:pt x="98877" y="60959"/>
                </a:lnTo>
                <a:lnTo>
                  <a:pt x="97414" y="62483"/>
                </a:lnTo>
                <a:lnTo>
                  <a:pt x="95341" y="65531"/>
                </a:lnTo>
                <a:lnTo>
                  <a:pt x="91836" y="67055"/>
                </a:lnTo>
                <a:lnTo>
                  <a:pt x="109545" y="67055"/>
                </a:lnTo>
                <a:lnTo>
                  <a:pt x="105613" y="62483"/>
                </a:lnTo>
                <a:lnTo>
                  <a:pt x="104424" y="53339"/>
                </a:lnTo>
                <a:lnTo>
                  <a:pt x="104241" y="51815"/>
                </a:lnTo>
                <a:lnTo>
                  <a:pt x="103662" y="51053"/>
                </a:lnTo>
                <a:lnTo>
                  <a:pt x="102748" y="50291"/>
                </a:lnTo>
                <a:close/>
              </a:path>
              <a:path w="152400" h="123825">
                <a:moveTo>
                  <a:pt x="116189" y="66293"/>
                </a:moveTo>
                <a:lnTo>
                  <a:pt x="109545" y="67055"/>
                </a:lnTo>
                <a:lnTo>
                  <a:pt x="124205" y="67055"/>
                </a:lnTo>
                <a:lnTo>
                  <a:pt x="116189" y="66293"/>
                </a:lnTo>
                <a:close/>
              </a:path>
              <a:path w="152400" h="123825">
                <a:moveTo>
                  <a:pt x="131185" y="51053"/>
                </a:moveTo>
                <a:lnTo>
                  <a:pt x="130332" y="51815"/>
                </a:lnTo>
                <a:lnTo>
                  <a:pt x="129753" y="52577"/>
                </a:lnTo>
                <a:lnTo>
                  <a:pt x="129539" y="54101"/>
                </a:lnTo>
                <a:lnTo>
                  <a:pt x="128656" y="62483"/>
                </a:lnTo>
                <a:lnTo>
                  <a:pt x="124205" y="67055"/>
                </a:lnTo>
                <a:lnTo>
                  <a:pt x="137850" y="67055"/>
                </a:lnTo>
                <a:lnTo>
                  <a:pt x="134294" y="63245"/>
                </a:lnTo>
                <a:lnTo>
                  <a:pt x="132862" y="52577"/>
                </a:lnTo>
                <a:lnTo>
                  <a:pt x="132222" y="51815"/>
                </a:lnTo>
                <a:lnTo>
                  <a:pt x="131185" y="51053"/>
                </a:lnTo>
                <a:close/>
              </a:path>
              <a:path w="152400" h="123825">
                <a:moveTo>
                  <a:pt x="102565" y="0"/>
                </a:moveTo>
                <a:lnTo>
                  <a:pt x="94487" y="8381"/>
                </a:lnTo>
                <a:lnTo>
                  <a:pt x="102504" y="16763"/>
                </a:lnTo>
                <a:lnTo>
                  <a:pt x="110672" y="8381"/>
                </a:lnTo>
                <a:lnTo>
                  <a:pt x="102565" y="0"/>
                </a:lnTo>
                <a:close/>
              </a:path>
              <a:path w="152400" h="123825">
                <a:moveTo>
                  <a:pt x="112196" y="17525"/>
                </a:moveTo>
                <a:lnTo>
                  <a:pt x="104150" y="25145"/>
                </a:lnTo>
                <a:lnTo>
                  <a:pt x="112227" y="33527"/>
                </a:lnTo>
                <a:lnTo>
                  <a:pt x="120335" y="25145"/>
                </a:lnTo>
                <a:lnTo>
                  <a:pt x="112196" y="17525"/>
                </a:lnTo>
                <a:close/>
              </a:path>
              <a:path w="152400" h="123825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145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403604" y="2272274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446793" y="224865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472184" y="2288276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580388" y="2285990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647443" y="2264654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30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30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30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30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30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30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30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30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30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30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30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741169" y="2325614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184148" y="2300468"/>
            <a:ext cx="15240" cy="52069"/>
          </a:xfrm>
          <a:custGeom>
            <a:avLst/>
            <a:gdLst/>
            <a:ahLst/>
            <a:cxnLst/>
            <a:rect l="l" t="t" r="r" b="b"/>
            <a:pathLst>
              <a:path w="15239" h="52069">
                <a:moveTo>
                  <a:pt x="11521" y="761"/>
                </a:moveTo>
                <a:lnTo>
                  <a:pt x="3688" y="761"/>
                </a:lnTo>
                <a:lnTo>
                  <a:pt x="761" y="3809"/>
                </a:lnTo>
                <a:lnTo>
                  <a:pt x="0" y="5333"/>
                </a:lnTo>
                <a:lnTo>
                  <a:pt x="0" y="9905"/>
                </a:lnTo>
                <a:lnTo>
                  <a:pt x="761" y="11429"/>
                </a:lnTo>
                <a:lnTo>
                  <a:pt x="3809" y="14477"/>
                </a:lnTo>
                <a:lnTo>
                  <a:pt x="5547" y="15239"/>
                </a:lnTo>
                <a:lnTo>
                  <a:pt x="7619" y="14477"/>
                </a:lnTo>
                <a:lnTo>
                  <a:pt x="11429" y="14477"/>
                </a:lnTo>
                <a:lnTo>
                  <a:pt x="14477" y="11429"/>
                </a:lnTo>
                <a:lnTo>
                  <a:pt x="15239" y="9905"/>
                </a:lnTo>
                <a:lnTo>
                  <a:pt x="15239" y="5333"/>
                </a:lnTo>
                <a:lnTo>
                  <a:pt x="14508" y="3809"/>
                </a:lnTo>
                <a:lnTo>
                  <a:pt x="12984" y="2285"/>
                </a:lnTo>
                <a:lnTo>
                  <a:pt x="11521" y="761"/>
                </a:lnTo>
                <a:close/>
              </a:path>
              <a:path w="15239" h="52069">
                <a:moveTo>
                  <a:pt x="11429" y="14477"/>
                </a:moveTo>
                <a:lnTo>
                  <a:pt x="7619" y="14477"/>
                </a:lnTo>
                <a:lnTo>
                  <a:pt x="9662" y="15239"/>
                </a:lnTo>
                <a:lnTo>
                  <a:pt x="11429" y="14477"/>
                </a:lnTo>
                <a:close/>
              </a:path>
              <a:path w="15239" h="52069">
                <a:moveTo>
                  <a:pt x="7619" y="0"/>
                </a:moveTo>
                <a:lnTo>
                  <a:pt x="5516" y="761"/>
                </a:lnTo>
                <a:lnTo>
                  <a:pt x="9723" y="761"/>
                </a:lnTo>
                <a:lnTo>
                  <a:pt x="7619" y="0"/>
                </a:lnTo>
                <a:close/>
              </a:path>
              <a:path w="15239" h="52069">
                <a:moveTo>
                  <a:pt x="11429" y="38099"/>
                </a:moveTo>
                <a:lnTo>
                  <a:pt x="3809" y="38099"/>
                </a:lnTo>
                <a:lnTo>
                  <a:pt x="761" y="41147"/>
                </a:lnTo>
                <a:lnTo>
                  <a:pt x="0" y="43433"/>
                </a:lnTo>
                <a:lnTo>
                  <a:pt x="0" y="47243"/>
                </a:lnTo>
                <a:lnTo>
                  <a:pt x="761" y="48767"/>
                </a:lnTo>
                <a:lnTo>
                  <a:pt x="2285" y="50291"/>
                </a:lnTo>
                <a:lnTo>
                  <a:pt x="3809" y="51145"/>
                </a:lnTo>
                <a:lnTo>
                  <a:pt x="5547" y="51815"/>
                </a:lnTo>
                <a:lnTo>
                  <a:pt x="9662" y="51815"/>
                </a:lnTo>
                <a:lnTo>
                  <a:pt x="11429" y="51145"/>
                </a:lnTo>
                <a:lnTo>
                  <a:pt x="12953" y="50291"/>
                </a:lnTo>
                <a:lnTo>
                  <a:pt x="14477" y="48767"/>
                </a:lnTo>
                <a:lnTo>
                  <a:pt x="15239" y="47243"/>
                </a:lnTo>
                <a:lnTo>
                  <a:pt x="15239" y="43433"/>
                </a:lnTo>
                <a:lnTo>
                  <a:pt x="14477" y="41147"/>
                </a:lnTo>
                <a:lnTo>
                  <a:pt x="11429" y="38099"/>
                </a:lnTo>
                <a:close/>
              </a:path>
              <a:path w="15239" h="52069">
                <a:moveTo>
                  <a:pt x="7619" y="37337"/>
                </a:moveTo>
                <a:lnTo>
                  <a:pt x="5547" y="38099"/>
                </a:lnTo>
                <a:lnTo>
                  <a:pt x="9662" y="38099"/>
                </a:lnTo>
                <a:lnTo>
                  <a:pt x="7619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0770" y="2554976"/>
            <a:ext cx="6639311" cy="17525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649224" y="2872730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715518" y="2874254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69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69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5" h="64769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69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5" h="64769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68857" y="2839202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30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30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908304" y="2838986"/>
            <a:ext cx="135890" cy="100330"/>
          </a:xfrm>
          <a:custGeom>
            <a:avLst/>
            <a:gdLst/>
            <a:ahLst/>
            <a:cxnLst/>
            <a:rect l="l" t="t" r="r" b="b"/>
            <a:pathLst>
              <a:path w="135889" h="100330">
                <a:moveTo>
                  <a:pt x="8839" y="59651"/>
                </a:moveTo>
                <a:lnTo>
                  <a:pt x="6979" y="59651"/>
                </a:lnTo>
                <a:lnTo>
                  <a:pt x="6126" y="60413"/>
                </a:lnTo>
                <a:lnTo>
                  <a:pt x="5181" y="61937"/>
                </a:lnTo>
                <a:lnTo>
                  <a:pt x="1737" y="67271"/>
                </a:lnTo>
                <a:lnTo>
                  <a:pt x="0" y="72605"/>
                </a:lnTo>
                <a:lnTo>
                  <a:pt x="1001" y="84588"/>
                </a:lnTo>
                <a:lnTo>
                  <a:pt x="7635" y="93305"/>
                </a:lnTo>
                <a:lnTo>
                  <a:pt x="20486" y="98388"/>
                </a:lnTo>
                <a:lnTo>
                  <a:pt x="39563" y="100037"/>
                </a:lnTo>
                <a:lnTo>
                  <a:pt x="71726" y="99536"/>
                </a:lnTo>
                <a:lnTo>
                  <a:pt x="84828" y="96555"/>
                </a:lnTo>
                <a:lnTo>
                  <a:pt x="93360" y="90893"/>
                </a:lnTo>
                <a:lnTo>
                  <a:pt x="95829" y="88607"/>
                </a:lnTo>
                <a:lnTo>
                  <a:pt x="71475" y="88607"/>
                </a:lnTo>
                <a:lnTo>
                  <a:pt x="61050" y="87954"/>
                </a:lnTo>
                <a:lnTo>
                  <a:pt x="35895" y="87954"/>
                </a:lnTo>
                <a:lnTo>
                  <a:pt x="21806" y="86704"/>
                </a:lnTo>
                <a:lnTo>
                  <a:pt x="11887" y="82511"/>
                </a:lnTo>
                <a:lnTo>
                  <a:pt x="8016" y="79463"/>
                </a:lnTo>
                <a:lnTo>
                  <a:pt x="6095" y="75653"/>
                </a:lnTo>
                <a:lnTo>
                  <a:pt x="6095" y="69557"/>
                </a:lnTo>
                <a:lnTo>
                  <a:pt x="6888" y="66509"/>
                </a:lnTo>
                <a:lnTo>
                  <a:pt x="8412" y="62699"/>
                </a:lnTo>
                <a:lnTo>
                  <a:pt x="8686" y="61937"/>
                </a:lnTo>
                <a:lnTo>
                  <a:pt x="8839" y="61175"/>
                </a:lnTo>
                <a:lnTo>
                  <a:pt x="8839" y="59651"/>
                </a:lnTo>
                <a:close/>
              </a:path>
              <a:path w="135889" h="100330">
                <a:moveTo>
                  <a:pt x="108983" y="74891"/>
                </a:moveTo>
                <a:lnTo>
                  <a:pt x="97993" y="74891"/>
                </a:lnTo>
                <a:lnTo>
                  <a:pt x="103327" y="82511"/>
                </a:lnTo>
                <a:lnTo>
                  <a:pt x="107533" y="87845"/>
                </a:lnTo>
                <a:lnTo>
                  <a:pt x="110672" y="90893"/>
                </a:lnTo>
                <a:lnTo>
                  <a:pt x="116616" y="97751"/>
                </a:lnTo>
                <a:lnTo>
                  <a:pt x="122316" y="100037"/>
                </a:lnTo>
                <a:lnTo>
                  <a:pt x="135635" y="100037"/>
                </a:lnTo>
                <a:lnTo>
                  <a:pt x="135635" y="88607"/>
                </a:lnTo>
                <a:lnTo>
                  <a:pt x="126583" y="88607"/>
                </a:lnTo>
                <a:lnTo>
                  <a:pt x="123047" y="87845"/>
                </a:lnTo>
                <a:lnTo>
                  <a:pt x="120487" y="86321"/>
                </a:lnTo>
                <a:lnTo>
                  <a:pt x="117226" y="84035"/>
                </a:lnTo>
                <a:lnTo>
                  <a:pt x="112989" y="80225"/>
                </a:lnTo>
                <a:lnTo>
                  <a:pt x="108983" y="74891"/>
                </a:lnTo>
                <a:close/>
              </a:path>
              <a:path w="135889" h="100330">
                <a:moveTo>
                  <a:pt x="125630" y="0"/>
                </a:moveTo>
                <a:lnTo>
                  <a:pt x="89245" y="12407"/>
                </a:lnTo>
                <a:lnTo>
                  <a:pt x="63245" y="29933"/>
                </a:lnTo>
                <a:lnTo>
                  <a:pt x="63245" y="38315"/>
                </a:lnTo>
                <a:lnTo>
                  <a:pt x="70744" y="45173"/>
                </a:lnTo>
                <a:lnTo>
                  <a:pt x="77236" y="51269"/>
                </a:lnTo>
                <a:lnTo>
                  <a:pt x="81930" y="56603"/>
                </a:lnTo>
                <a:lnTo>
                  <a:pt x="84856" y="59651"/>
                </a:lnTo>
                <a:lnTo>
                  <a:pt x="89915" y="65747"/>
                </a:lnTo>
                <a:lnTo>
                  <a:pt x="92384" y="71081"/>
                </a:lnTo>
                <a:lnTo>
                  <a:pt x="92384" y="80987"/>
                </a:lnTo>
                <a:lnTo>
                  <a:pt x="89733" y="84035"/>
                </a:lnTo>
                <a:lnTo>
                  <a:pt x="84338" y="85559"/>
                </a:lnTo>
                <a:lnTo>
                  <a:pt x="79827" y="87845"/>
                </a:lnTo>
                <a:lnTo>
                  <a:pt x="71475" y="88607"/>
                </a:lnTo>
                <a:lnTo>
                  <a:pt x="95829" y="88607"/>
                </a:lnTo>
                <a:lnTo>
                  <a:pt x="96652" y="87845"/>
                </a:lnTo>
                <a:lnTo>
                  <a:pt x="98176" y="81749"/>
                </a:lnTo>
                <a:lnTo>
                  <a:pt x="97993" y="74891"/>
                </a:lnTo>
                <a:lnTo>
                  <a:pt x="108983" y="74891"/>
                </a:lnTo>
                <a:lnTo>
                  <a:pt x="104977" y="69557"/>
                </a:lnTo>
                <a:lnTo>
                  <a:pt x="95737" y="57520"/>
                </a:lnTo>
                <a:lnTo>
                  <a:pt x="87724" y="46810"/>
                </a:lnTo>
                <a:lnTo>
                  <a:pt x="81434" y="37142"/>
                </a:lnTo>
                <a:lnTo>
                  <a:pt x="77352" y="28211"/>
                </a:lnTo>
                <a:lnTo>
                  <a:pt x="91598" y="22826"/>
                </a:lnTo>
                <a:lnTo>
                  <a:pt x="104063" y="18306"/>
                </a:lnTo>
                <a:lnTo>
                  <a:pt x="114749" y="14597"/>
                </a:lnTo>
                <a:lnTo>
                  <a:pt x="123657" y="11645"/>
                </a:lnTo>
                <a:lnTo>
                  <a:pt x="125943" y="5549"/>
                </a:lnTo>
                <a:lnTo>
                  <a:pt x="127101" y="1739"/>
                </a:lnTo>
                <a:lnTo>
                  <a:pt x="125630" y="0"/>
                </a:lnTo>
                <a:close/>
              </a:path>
              <a:path w="135889" h="100330">
                <a:moveTo>
                  <a:pt x="135635" y="87845"/>
                </a:moveTo>
                <a:lnTo>
                  <a:pt x="131155" y="87845"/>
                </a:lnTo>
                <a:lnTo>
                  <a:pt x="126583" y="88607"/>
                </a:lnTo>
                <a:lnTo>
                  <a:pt x="135635" y="88607"/>
                </a:lnTo>
                <a:lnTo>
                  <a:pt x="135635" y="87845"/>
                </a:lnTo>
                <a:close/>
              </a:path>
              <a:path w="135889" h="100330">
                <a:moveTo>
                  <a:pt x="59314" y="87845"/>
                </a:moveTo>
                <a:lnTo>
                  <a:pt x="35895" y="87954"/>
                </a:lnTo>
                <a:lnTo>
                  <a:pt x="61050" y="87954"/>
                </a:lnTo>
                <a:lnTo>
                  <a:pt x="59314" y="878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038606" y="2902448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34411" y="35813"/>
                </a:lnTo>
                <a:lnTo>
                  <a:pt x="40690" y="39349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36"/>
                </a:lnTo>
                <a:lnTo>
                  <a:pt x="58391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4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26" y="25145"/>
                </a:lnTo>
                <a:lnTo>
                  <a:pt x="6888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3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1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17" y="25145"/>
                </a:lnTo>
                <a:lnTo>
                  <a:pt x="66324" y="22859"/>
                </a:lnTo>
                <a:lnTo>
                  <a:pt x="6288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4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2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797" y="24383"/>
                </a:lnTo>
                <a:lnTo>
                  <a:pt x="7031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116330" y="2839202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30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30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255775" y="2899399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09" y="761"/>
                </a:moveTo>
                <a:lnTo>
                  <a:pt x="6705" y="761"/>
                </a:lnTo>
                <a:lnTo>
                  <a:pt x="5943" y="2285"/>
                </a:lnTo>
                <a:lnTo>
                  <a:pt x="1981" y="7619"/>
                </a:lnTo>
                <a:lnTo>
                  <a:pt x="0" y="12953"/>
                </a:lnTo>
                <a:lnTo>
                  <a:pt x="50" y="19900"/>
                </a:lnTo>
                <a:lnTo>
                  <a:pt x="3150" y="29191"/>
                </a:lnTo>
                <a:lnTo>
                  <a:pt x="11583" y="35804"/>
                </a:lnTo>
                <a:lnTo>
                  <a:pt x="26078" y="39719"/>
                </a:lnTo>
                <a:lnTo>
                  <a:pt x="47363" y="40918"/>
                </a:lnTo>
                <a:lnTo>
                  <a:pt x="61883" y="39300"/>
                </a:lnTo>
                <a:lnTo>
                  <a:pt x="74518" y="36132"/>
                </a:lnTo>
                <a:lnTo>
                  <a:pt x="85266" y="31414"/>
                </a:lnTo>
                <a:lnTo>
                  <a:pt x="88668" y="29006"/>
                </a:lnTo>
                <a:lnTo>
                  <a:pt x="39971" y="29006"/>
                </a:lnTo>
                <a:lnTo>
                  <a:pt x="21579" y="27491"/>
                </a:lnTo>
                <a:lnTo>
                  <a:pt x="10539" y="22140"/>
                </a:lnTo>
                <a:lnTo>
                  <a:pt x="6857" y="12953"/>
                </a:lnTo>
                <a:lnTo>
                  <a:pt x="6857" y="10667"/>
                </a:lnTo>
                <a:lnTo>
                  <a:pt x="7619" y="6857"/>
                </a:lnTo>
                <a:lnTo>
                  <a:pt x="9083" y="3809"/>
                </a:lnTo>
                <a:lnTo>
                  <a:pt x="9357" y="3047"/>
                </a:lnTo>
                <a:lnTo>
                  <a:pt x="9509" y="2285"/>
                </a:lnTo>
                <a:lnTo>
                  <a:pt x="9509" y="761"/>
                </a:lnTo>
                <a:close/>
              </a:path>
              <a:path w="116839" h="73660">
                <a:moveTo>
                  <a:pt x="100218" y="25145"/>
                </a:moveTo>
                <a:lnTo>
                  <a:pt x="94122" y="25145"/>
                </a:lnTo>
                <a:lnTo>
                  <a:pt x="94244" y="30479"/>
                </a:lnTo>
                <a:lnTo>
                  <a:pt x="96103" y="34289"/>
                </a:lnTo>
                <a:lnTo>
                  <a:pt x="99700" y="36575"/>
                </a:lnTo>
                <a:lnTo>
                  <a:pt x="102961" y="38861"/>
                </a:lnTo>
                <a:lnTo>
                  <a:pt x="107076" y="39623"/>
                </a:lnTo>
                <a:lnTo>
                  <a:pt x="116677" y="39623"/>
                </a:lnTo>
                <a:lnTo>
                  <a:pt x="116677" y="28193"/>
                </a:lnTo>
                <a:lnTo>
                  <a:pt x="104241" y="28193"/>
                </a:lnTo>
                <a:lnTo>
                  <a:pt x="100218" y="25145"/>
                </a:lnTo>
                <a:close/>
              </a:path>
              <a:path w="116839" h="73660">
                <a:moveTo>
                  <a:pt x="101041" y="8381"/>
                </a:moveTo>
                <a:lnTo>
                  <a:pt x="99425" y="8381"/>
                </a:lnTo>
                <a:lnTo>
                  <a:pt x="98054" y="9143"/>
                </a:lnTo>
                <a:lnTo>
                  <a:pt x="91787" y="16328"/>
                </a:lnTo>
                <a:lnTo>
                  <a:pt x="83023" y="22155"/>
                </a:lnTo>
                <a:lnTo>
                  <a:pt x="71542" y="26237"/>
                </a:lnTo>
                <a:lnTo>
                  <a:pt x="57229" y="28535"/>
                </a:lnTo>
                <a:lnTo>
                  <a:pt x="39971" y="29006"/>
                </a:lnTo>
                <a:lnTo>
                  <a:pt x="88668" y="29006"/>
                </a:lnTo>
                <a:lnTo>
                  <a:pt x="94122" y="25145"/>
                </a:lnTo>
                <a:lnTo>
                  <a:pt x="100218" y="25145"/>
                </a:lnTo>
                <a:lnTo>
                  <a:pt x="100218" y="18287"/>
                </a:lnTo>
                <a:lnTo>
                  <a:pt x="100431" y="16763"/>
                </a:lnTo>
                <a:lnTo>
                  <a:pt x="100797" y="14477"/>
                </a:lnTo>
                <a:lnTo>
                  <a:pt x="101193" y="12953"/>
                </a:lnTo>
                <a:lnTo>
                  <a:pt x="101376" y="11429"/>
                </a:lnTo>
                <a:lnTo>
                  <a:pt x="101376" y="9143"/>
                </a:lnTo>
                <a:lnTo>
                  <a:pt x="101041" y="8381"/>
                </a:lnTo>
                <a:close/>
              </a:path>
              <a:path w="116839" h="73660">
                <a:moveTo>
                  <a:pt x="116677" y="27431"/>
                </a:moveTo>
                <a:lnTo>
                  <a:pt x="112135" y="27431"/>
                </a:lnTo>
                <a:lnTo>
                  <a:pt x="104241" y="28193"/>
                </a:lnTo>
                <a:lnTo>
                  <a:pt x="116677" y="28193"/>
                </a:lnTo>
                <a:lnTo>
                  <a:pt x="116677" y="27431"/>
                </a:lnTo>
                <a:close/>
              </a:path>
              <a:path w="116839" h="73660">
                <a:moveTo>
                  <a:pt x="8321" y="0"/>
                </a:moveTo>
                <a:lnTo>
                  <a:pt x="7467" y="761"/>
                </a:lnTo>
                <a:lnTo>
                  <a:pt x="9143" y="761"/>
                </a:lnTo>
                <a:lnTo>
                  <a:pt x="8321" y="0"/>
                </a:lnTo>
                <a:close/>
              </a:path>
              <a:path w="116839" h="73660">
                <a:moveTo>
                  <a:pt x="50291" y="55625"/>
                </a:moveTo>
                <a:lnTo>
                  <a:pt x="41757" y="64404"/>
                </a:lnTo>
                <a:lnTo>
                  <a:pt x="50231" y="73151"/>
                </a:lnTo>
                <a:lnTo>
                  <a:pt x="58704" y="64434"/>
                </a:lnTo>
                <a:lnTo>
                  <a:pt x="50291" y="55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368551" y="2837677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79" h="101600">
                <a:moveTo>
                  <a:pt x="5547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05" y="101345"/>
                </a:lnTo>
                <a:lnTo>
                  <a:pt x="17160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807" y="89915"/>
                </a:lnTo>
                <a:lnTo>
                  <a:pt x="5547" y="89153"/>
                </a:lnTo>
                <a:close/>
              </a:path>
              <a:path w="30479" h="101600">
                <a:moveTo>
                  <a:pt x="23621" y="0"/>
                </a:moveTo>
                <a:lnTo>
                  <a:pt x="23439" y="761"/>
                </a:lnTo>
                <a:lnTo>
                  <a:pt x="22738" y="761"/>
                </a:lnTo>
                <a:lnTo>
                  <a:pt x="21610" y="2285"/>
                </a:lnTo>
                <a:lnTo>
                  <a:pt x="14795" y="16571"/>
                </a:lnTo>
                <a:lnTo>
                  <a:pt x="15416" y="29258"/>
                </a:lnTo>
                <a:lnTo>
                  <a:pt x="16003" y="41946"/>
                </a:lnTo>
                <a:lnTo>
                  <a:pt x="16552" y="54634"/>
                </a:lnTo>
                <a:lnTo>
                  <a:pt x="17061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807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1" y="52812"/>
                </a:lnTo>
                <a:lnTo>
                  <a:pt x="25159" y="40031"/>
                </a:lnTo>
                <a:lnTo>
                  <a:pt x="24937" y="28805"/>
                </a:lnTo>
                <a:lnTo>
                  <a:pt x="24597" y="19049"/>
                </a:lnTo>
                <a:lnTo>
                  <a:pt x="29169" y="19049"/>
                </a:lnTo>
                <a:lnTo>
                  <a:pt x="29748" y="18287"/>
                </a:lnTo>
                <a:lnTo>
                  <a:pt x="30022" y="18287"/>
                </a:lnTo>
                <a:lnTo>
                  <a:pt x="29839" y="17525"/>
                </a:lnTo>
                <a:lnTo>
                  <a:pt x="29169" y="16001"/>
                </a:lnTo>
                <a:lnTo>
                  <a:pt x="26883" y="10667"/>
                </a:lnTo>
                <a:lnTo>
                  <a:pt x="25328" y="6095"/>
                </a:lnTo>
                <a:lnTo>
                  <a:pt x="24475" y="2285"/>
                </a:lnTo>
                <a:lnTo>
                  <a:pt x="24140" y="1523"/>
                </a:lnTo>
                <a:lnTo>
                  <a:pt x="23835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410872" y="283767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435607" y="2836915"/>
            <a:ext cx="95885" cy="102235"/>
          </a:xfrm>
          <a:custGeom>
            <a:avLst/>
            <a:gdLst/>
            <a:ahLst/>
            <a:cxnLst/>
            <a:rect l="l" t="t" r="r" b="b"/>
            <a:pathLst>
              <a:path w="95884" h="102235">
                <a:moveTo>
                  <a:pt x="11125" y="89153"/>
                </a:moveTo>
                <a:lnTo>
                  <a:pt x="0" y="89153"/>
                </a:lnTo>
                <a:lnTo>
                  <a:pt x="0" y="102107"/>
                </a:lnTo>
                <a:lnTo>
                  <a:pt x="29604" y="102057"/>
                </a:lnTo>
                <a:lnTo>
                  <a:pt x="43613" y="101615"/>
                </a:lnTo>
                <a:lnTo>
                  <a:pt x="55693" y="100621"/>
                </a:lnTo>
                <a:lnTo>
                  <a:pt x="66101" y="98952"/>
                </a:lnTo>
                <a:lnTo>
                  <a:pt x="95890" y="98952"/>
                </a:lnTo>
                <a:lnTo>
                  <a:pt x="95890" y="90677"/>
                </a:lnTo>
                <a:lnTo>
                  <a:pt x="78943" y="90677"/>
                </a:lnTo>
                <a:lnTo>
                  <a:pt x="79997" y="89915"/>
                </a:lnTo>
                <a:lnTo>
                  <a:pt x="14508" y="89915"/>
                </a:lnTo>
                <a:lnTo>
                  <a:pt x="11125" y="89153"/>
                </a:lnTo>
                <a:close/>
              </a:path>
              <a:path w="95884" h="102235">
                <a:moveTo>
                  <a:pt x="95890" y="98952"/>
                </a:moveTo>
                <a:lnTo>
                  <a:pt x="66101" y="98952"/>
                </a:lnTo>
                <a:lnTo>
                  <a:pt x="78202" y="101469"/>
                </a:lnTo>
                <a:lnTo>
                  <a:pt x="91439" y="102107"/>
                </a:lnTo>
                <a:lnTo>
                  <a:pt x="95890" y="102107"/>
                </a:lnTo>
                <a:lnTo>
                  <a:pt x="95890" y="98952"/>
                </a:lnTo>
                <a:close/>
              </a:path>
              <a:path w="95884" h="102235">
                <a:moveTo>
                  <a:pt x="95890" y="89153"/>
                </a:moveTo>
                <a:lnTo>
                  <a:pt x="91439" y="89153"/>
                </a:lnTo>
                <a:lnTo>
                  <a:pt x="90037" y="89915"/>
                </a:lnTo>
                <a:lnTo>
                  <a:pt x="85191" y="89915"/>
                </a:lnTo>
                <a:lnTo>
                  <a:pt x="82417" y="90677"/>
                </a:lnTo>
                <a:lnTo>
                  <a:pt x="95890" y="90677"/>
                </a:lnTo>
                <a:lnTo>
                  <a:pt x="95890" y="89153"/>
                </a:lnTo>
                <a:close/>
              </a:path>
              <a:path w="95884" h="102235">
                <a:moveTo>
                  <a:pt x="24140" y="0"/>
                </a:moveTo>
                <a:lnTo>
                  <a:pt x="23926" y="761"/>
                </a:lnTo>
                <a:lnTo>
                  <a:pt x="23439" y="761"/>
                </a:lnTo>
                <a:lnTo>
                  <a:pt x="22677" y="1523"/>
                </a:lnTo>
                <a:lnTo>
                  <a:pt x="16119" y="17488"/>
                </a:lnTo>
                <a:lnTo>
                  <a:pt x="17390" y="29652"/>
                </a:lnTo>
                <a:lnTo>
                  <a:pt x="18366" y="42648"/>
                </a:lnTo>
                <a:lnTo>
                  <a:pt x="19049" y="56387"/>
                </a:lnTo>
                <a:lnTo>
                  <a:pt x="19080" y="83819"/>
                </a:lnTo>
                <a:lnTo>
                  <a:pt x="18684" y="86105"/>
                </a:lnTo>
                <a:lnTo>
                  <a:pt x="17830" y="87629"/>
                </a:lnTo>
                <a:lnTo>
                  <a:pt x="16763" y="89153"/>
                </a:lnTo>
                <a:lnTo>
                  <a:pt x="14508" y="89915"/>
                </a:lnTo>
                <a:lnTo>
                  <a:pt x="34472" y="89915"/>
                </a:lnTo>
                <a:lnTo>
                  <a:pt x="29717" y="89153"/>
                </a:lnTo>
                <a:lnTo>
                  <a:pt x="30398" y="84888"/>
                </a:lnTo>
                <a:lnTo>
                  <a:pt x="32996" y="83057"/>
                </a:lnTo>
                <a:lnTo>
                  <a:pt x="24018" y="83057"/>
                </a:lnTo>
                <a:lnTo>
                  <a:pt x="25786" y="75437"/>
                </a:lnTo>
                <a:lnTo>
                  <a:pt x="26669" y="69341"/>
                </a:lnTo>
                <a:lnTo>
                  <a:pt x="26645" y="60959"/>
                </a:lnTo>
                <a:lnTo>
                  <a:pt x="26566" y="48431"/>
                </a:lnTo>
                <a:lnTo>
                  <a:pt x="26127" y="36547"/>
                </a:lnTo>
                <a:lnTo>
                  <a:pt x="25359" y="18287"/>
                </a:lnTo>
                <a:lnTo>
                  <a:pt x="30571" y="18287"/>
                </a:lnTo>
                <a:lnTo>
                  <a:pt x="30345" y="17488"/>
                </a:lnTo>
                <a:lnTo>
                  <a:pt x="29839" y="16001"/>
                </a:lnTo>
                <a:lnTo>
                  <a:pt x="27828" y="11429"/>
                </a:lnTo>
                <a:lnTo>
                  <a:pt x="26273" y="6857"/>
                </a:lnTo>
                <a:lnTo>
                  <a:pt x="25237" y="3047"/>
                </a:lnTo>
                <a:lnTo>
                  <a:pt x="24749" y="1523"/>
                </a:lnTo>
                <a:lnTo>
                  <a:pt x="24414" y="761"/>
                </a:lnTo>
                <a:lnTo>
                  <a:pt x="24140" y="0"/>
                </a:lnTo>
                <a:close/>
              </a:path>
              <a:path w="95884" h="102235">
                <a:moveTo>
                  <a:pt x="39319" y="89153"/>
                </a:moveTo>
                <a:lnTo>
                  <a:pt x="34472" y="89915"/>
                </a:lnTo>
                <a:lnTo>
                  <a:pt x="45719" y="89915"/>
                </a:lnTo>
                <a:lnTo>
                  <a:pt x="39319" y="89153"/>
                </a:lnTo>
                <a:close/>
              </a:path>
              <a:path w="95884" h="102235">
                <a:moveTo>
                  <a:pt x="86867" y="67817"/>
                </a:moveTo>
                <a:lnTo>
                  <a:pt x="62118" y="67817"/>
                </a:lnTo>
                <a:lnTo>
                  <a:pt x="69524" y="69341"/>
                </a:lnTo>
                <a:lnTo>
                  <a:pt x="73030" y="71627"/>
                </a:lnTo>
                <a:lnTo>
                  <a:pt x="77175" y="73913"/>
                </a:lnTo>
                <a:lnTo>
                  <a:pt x="79247" y="76961"/>
                </a:lnTo>
                <a:lnTo>
                  <a:pt x="79247" y="83057"/>
                </a:lnTo>
                <a:lnTo>
                  <a:pt x="73273" y="86105"/>
                </a:lnTo>
                <a:lnTo>
                  <a:pt x="61264" y="87629"/>
                </a:lnTo>
                <a:lnTo>
                  <a:pt x="53035" y="89153"/>
                </a:lnTo>
                <a:lnTo>
                  <a:pt x="45719" y="89915"/>
                </a:lnTo>
                <a:lnTo>
                  <a:pt x="79997" y="89915"/>
                </a:lnTo>
                <a:lnTo>
                  <a:pt x="84216" y="86867"/>
                </a:lnTo>
                <a:lnTo>
                  <a:pt x="86867" y="80771"/>
                </a:lnTo>
                <a:lnTo>
                  <a:pt x="86867" y="67817"/>
                </a:lnTo>
                <a:close/>
              </a:path>
              <a:path w="95884" h="102235">
                <a:moveTo>
                  <a:pt x="67909" y="56387"/>
                </a:moveTo>
                <a:lnTo>
                  <a:pt x="32217" y="76199"/>
                </a:lnTo>
                <a:lnTo>
                  <a:pt x="27462" y="80771"/>
                </a:lnTo>
                <a:lnTo>
                  <a:pt x="24688" y="83057"/>
                </a:lnTo>
                <a:lnTo>
                  <a:pt x="32996" y="83057"/>
                </a:lnTo>
                <a:lnTo>
                  <a:pt x="43331" y="75777"/>
                </a:lnTo>
                <a:lnTo>
                  <a:pt x="53906" y="70127"/>
                </a:lnTo>
                <a:lnTo>
                  <a:pt x="62118" y="67817"/>
                </a:lnTo>
                <a:lnTo>
                  <a:pt x="86867" y="67817"/>
                </a:lnTo>
                <a:lnTo>
                  <a:pt x="84947" y="64007"/>
                </a:lnTo>
                <a:lnTo>
                  <a:pt x="81076" y="60959"/>
                </a:lnTo>
                <a:lnTo>
                  <a:pt x="77723" y="57911"/>
                </a:lnTo>
                <a:lnTo>
                  <a:pt x="73334" y="57149"/>
                </a:lnTo>
                <a:lnTo>
                  <a:pt x="679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527810" y="289787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649729" y="2912354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712731" y="283539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731264" y="2898637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852422" y="2926070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945386" y="2836915"/>
            <a:ext cx="86995" cy="102235"/>
          </a:xfrm>
          <a:custGeom>
            <a:avLst/>
            <a:gdLst/>
            <a:ahLst/>
            <a:cxnLst/>
            <a:rect l="l" t="t" r="r" b="b"/>
            <a:pathLst>
              <a:path w="86995" h="102235">
                <a:moveTo>
                  <a:pt x="11125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38100" y="101689"/>
                </a:lnTo>
                <a:lnTo>
                  <a:pt x="78142" y="90677"/>
                </a:lnTo>
                <a:lnTo>
                  <a:pt x="14508" y="90677"/>
                </a:lnTo>
                <a:lnTo>
                  <a:pt x="11125" y="89915"/>
                </a:lnTo>
                <a:close/>
              </a:path>
              <a:path w="86995" h="102235">
                <a:moveTo>
                  <a:pt x="24140" y="0"/>
                </a:moveTo>
                <a:lnTo>
                  <a:pt x="23926" y="761"/>
                </a:lnTo>
                <a:lnTo>
                  <a:pt x="23439" y="761"/>
                </a:lnTo>
                <a:lnTo>
                  <a:pt x="22677" y="1523"/>
                </a:lnTo>
                <a:lnTo>
                  <a:pt x="16185" y="18428"/>
                </a:lnTo>
                <a:lnTo>
                  <a:pt x="17425" y="30700"/>
                </a:lnTo>
                <a:lnTo>
                  <a:pt x="18379" y="43607"/>
                </a:lnTo>
                <a:lnTo>
                  <a:pt x="19049" y="57149"/>
                </a:lnTo>
                <a:lnTo>
                  <a:pt x="19080" y="84581"/>
                </a:lnTo>
                <a:lnTo>
                  <a:pt x="18684" y="86867"/>
                </a:lnTo>
                <a:lnTo>
                  <a:pt x="17830" y="88391"/>
                </a:lnTo>
                <a:lnTo>
                  <a:pt x="16763" y="89915"/>
                </a:lnTo>
                <a:lnTo>
                  <a:pt x="14508" y="90677"/>
                </a:lnTo>
                <a:lnTo>
                  <a:pt x="34472" y="90677"/>
                </a:lnTo>
                <a:lnTo>
                  <a:pt x="29717" y="89915"/>
                </a:lnTo>
                <a:lnTo>
                  <a:pt x="30398" y="84888"/>
                </a:lnTo>
                <a:lnTo>
                  <a:pt x="32996" y="83057"/>
                </a:lnTo>
                <a:lnTo>
                  <a:pt x="24018" y="83057"/>
                </a:lnTo>
                <a:lnTo>
                  <a:pt x="25786" y="75437"/>
                </a:lnTo>
                <a:lnTo>
                  <a:pt x="26669" y="69341"/>
                </a:lnTo>
                <a:lnTo>
                  <a:pt x="26645" y="60959"/>
                </a:lnTo>
                <a:lnTo>
                  <a:pt x="26566" y="48431"/>
                </a:lnTo>
                <a:lnTo>
                  <a:pt x="26127" y="36547"/>
                </a:lnTo>
                <a:lnTo>
                  <a:pt x="25359" y="18287"/>
                </a:lnTo>
                <a:lnTo>
                  <a:pt x="30571" y="18287"/>
                </a:lnTo>
                <a:lnTo>
                  <a:pt x="30358" y="17525"/>
                </a:lnTo>
                <a:lnTo>
                  <a:pt x="29839" y="16001"/>
                </a:lnTo>
                <a:lnTo>
                  <a:pt x="27828" y="11429"/>
                </a:lnTo>
                <a:lnTo>
                  <a:pt x="26273" y="6857"/>
                </a:lnTo>
                <a:lnTo>
                  <a:pt x="25237" y="3047"/>
                </a:lnTo>
                <a:lnTo>
                  <a:pt x="24749" y="1523"/>
                </a:lnTo>
                <a:lnTo>
                  <a:pt x="24414" y="761"/>
                </a:lnTo>
                <a:lnTo>
                  <a:pt x="24140" y="0"/>
                </a:lnTo>
                <a:close/>
              </a:path>
              <a:path w="86995" h="102235">
                <a:moveTo>
                  <a:pt x="39319" y="89915"/>
                </a:moveTo>
                <a:lnTo>
                  <a:pt x="34472" y="90677"/>
                </a:lnTo>
                <a:lnTo>
                  <a:pt x="45719" y="90677"/>
                </a:lnTo>
                <a:lnTo>
                  <a:pt x="39319" y="89915"/>
                </a:lnTo>
                <a:close/>
              </a:path>
              <a:path w="86995" h="102235">
                <a:moveTo>
                  <a:pt x="86867" y="67817"/>
                </a:moveTo>
                <a:lnTo>
                  <a:pt x="62118" y="67817"/>
                </a:lnTo>
                <a:lnTo>
                  <a:pt x="69524" y="69341"/>
                </a:lnTo>
                <a:lnTo>
                  <a:pt x="73030" y="71627"/>
                </a:lnTo>
                <a:lnTo>
                  <a:pt x="77175" y="73913"/>
                </a:lnTo>
                <a:lnTo>
                  <a:pt x="79247" y="76961"/>
                </a:lnTo>
                <a:lnTo>
                  <a:pt x="79247" y="83819"/>
                </a:lnTo>
                <a:lnTo>
                  <a:pt x="73273" y="86105"/>
                </a:lnTo>
                <a:lnTo>
                  <a:pt x="53035" y="89915"/>
                </a:lnTo>
                <a:lnTo>
                  <a:pt x="45719" y="90677"/>
                </a:lnTo>
                <a:lnTo>
                  <a:pt x="78142" y="90677"/>
                </a:lnTo>
                <a:lnTo>
                  <a:pt x="83644" y="85534"/>
                </a:lnTo>
                <a:lnTo>
                  <a:pt x="86867" y="73151"/>
                </a:lnTo>
                <a:lnTo>
                  <a:pt x="86867" y="67817"/>
                </a:lnTo>
                <a:close/>
              </a:path>
              <a:path w="86995" h="102235">
                <a:moveTo>
                  <a:pt x="67909" y="56387"/>
                </a:moveTo>
                <a:lnTo>
                  <a:pt x="32217" y="76199"/>
                </a:lnTo>
                <a:lnTo>
                  <a:pt x="27462" y="80771"/>
                </a:lnTo>
                <a:lnTo>
                  <a:pt x="24688" y="83057"/>
                </a:lnTo>
                <a:lnTo>
                  <a:pt x="32996" y="83057"/>
                </a:lnTo>
                <a:lnTo>
                  <a:pt x="43331" y="75777"/>
                </a:lnTo>
                <a:lnTo>
                  <a:pt x="53906" y="70127"/>
                </a:lnTo>
                <a:lnTo>
                  <a:pt x="62118" y="67817"/>
                </a:lnTo>
                <a:lnTo>
                  <a:pt x="86867" y="67817"/>
                </a:lnTo>
                <a:lnTo>
                  <a:pt x="84947" y="64007"/>
                </a:lnTo>
                <a:lnTo>
                  <a:pt x="81076" y="60959"/>
                </a:lnTo>
                <a:lnTo>
                  <a:pt x="77723" y="57911"/>
                </a:lnTo>
                <a:lnTo>
                  <a:pt x="73334" y="57149"/>
                </a:lnTo>
                <a:lnTo>
                  <a:pt x="679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038350" y="2898637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093976" y="2836915"/>
            <a:ext cx="86995" cy="102235"/>
          </a:xfrm>
          <a:custGeom>
            <a:avLst/>
            <a:gdLst/>
            <a:ahLst/>
            <a:cxnLst/>
            <a:rect l="l" t="t" r="r" b="b"/>
            <a:pathLst>
              <a:path w="86995" h="102235">
                <a:moveTo>
                  <a:pt x="11125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38100" y="101689"/>
                </a:lnTo>
                <a:lnTo>
                  <a:pt x="78142" y="90677"/>
                </a:lnTo>
                <a:lnTo>
                  <a:pt x="14508" y="90677"/>
                </a:lnTo>
                <a:lnTo>
                  <a:pt x="11125" y="89915"/>
                </a:lnTo>
                <a:close/>
              </a:path>
              <a:path w="86995" h="102235">
                <a:moveTo>
                  <a:pt x="24140" y="0"/>
                </a:moveTo>
                <a:lnTo>
                  <a:pt x="23926" y="761"/>
                </a:lnTo>
                <a:lnTo>
                  <a:pt x="23439" y="761"/>
                </a:lnTo>
                <a:lnTo>
                  <a:pt x="22677" y="1523"/>
                </a:lnTo>
                <a:lnTo>
                  <a:pt x="16185" y="18428"/>
                </a:lnTo>
                <a:lnTo>
                  <a:pt x="17425" y="30700"/>
                </a:lnTo>
                <a:lnTo>
                  <a:pt x="18379" y="43607"/>
                </a:lnTo>
                <a:lnTo>
                  <a:pt x="19049" y="57149"/>
                </a:lnTo>
                <a:lnTo>
                  <a:pt x="19080" y="84581"/>
                </a:lnTo>
                <a:lnTo>
                  <a:pt x="18684" y="86867"/>
                </a:lnTo>
                <a:lnTo>
                  <a:pt x="17830" y="88391"/>
                </a:lnTo>
                <a:lnTo>
                  <a:pt x="16763" y="89915"/>
                </a:lnTo>
                <a:lnTo>
                  <a:pt x="14508" y="90677"/>
                </a:lnTo>
                <a:lnTo>
                  <a:pt x="34472" y="90677"/>
                </a:lnTo>
                <a:lnTo>
                  <a:pt x="29717" y="89915"/>
                </a:lnTo>
                <a:lnTo>
                  <a:pt x="30398" y="84888"/>
                </a:lnTo>
                <a:lnTo>
                  <a:pt x="32996" y="83057"/>
                </a:lnTo>
                <a:lnTo>
                  <a:pt x="24018" y="83057"/>
                </a:lnTo>
                <a:lnTo>
                  <a:pt x="25786" y="75437"/>
                </a:lnTo>
                <a:lnTo>
                  <a:pt x="26669" y="69341"/>
                </a:lnTo>
                <a:lnTo>
                  <a:pt x="26645" y="60959"/>
                </a:lnTo>
                <a:lnTo>
                  <a:pt x="26566" y="48431"/>
                </a:lnTo>
                <a:lnTo>
                  <a:pt x="26127" y="36547"/>
                </a:lnTo>
                <a:lnTo>
                  <a:pt x="25359" y="18287"/>
                </a:lnTo>
                <a:lnTo>
                  <a:pt x="30571" y="18287"/>
                </a:lnTo>
                <a:lnTo>
                  <a:pt x="30358" y="17525"/>
                </a:lnTo>
                <a:lnTo>
                  <a:pt x="29839" y="16001"/>
                </a:lnTo>
                <a:lnTo>
                  <a:pt x="27828" y="11429"/>
                </a:lnTo>
                <a:lnTo>
                  <a:pt x="26273" y="6857"/>
                </a:lnTo>
                <a:lnTo>
                  <a:pt x="25237" y="3047"/>
                </a:lnTo>
                <a:lnTo>
                  <a:pt x="24749" y="1523"/>
                </a:lnTo>
                <a:lnTo>
                  <a:pt x="24414" y="761"/>
                </a:lnTo>
                <a:lnTo>
                  <a:pt x="24140" y="0"/>
                </a:lnTo>
                <a:close/>
              </a:path>
              <a:path w="86995" h="102235">
                <a:moveTo>
                  <a:pt x="39319" y="89915"/>
                </a:moveTo>
                <a:lnTo>
                  <a:pt x="34472" y="90677"/>
                </a:lnTo>
                <a:lnTo>
                  <a:pt x="45719" y="90677"/>
                </a:lnTo>
                <a:lnTo>
                  <a:pt x="39319" y="89915"/>
                </a:lnTo>
                <a:close/>
              </a:path>
              <a:path w="86995" h="102235">
                <a:moveTo>
                  <a:pt x="86867" y="67817"/>
                </a:moveTo>
                <a:lnTo>
                  <a:pt x="62118" y="67817"/>
                </a:lnTo>
                <a:lnTo>
                  <a:pt x="69524" y="69341"/>
                </a:lnTo>
                <a:lnTo>
                  <a:pt x="73030" y="71627"/>
                </a:lnTo>
                <a:lnTo>
                  <a:pt x="77175" y="73913"/>
                </a:lnTo>
                <a:lnTo>
                  <a:pt x="79247" y="76961"/>
                </a:lnTo>
                <a:lnTo>
                  <a:pt x="79247" y="83819"/>
                </a:lnTo>
                <a:lnTo>
                  <a:pt x="73273" y="86105"/>
                </a:lnTo>
                <a:lnTo>
                  <a:pt x="53035" y="89915"/>
                </a:lnTo>
                <a:lnTo>
                  <a:pt x="45719" y="90677"/>
                </a:lnTo>
                <a:lnTo>
                  <a:pt x="78142" y="90677"/>
                </a:lnTo>
                <a:lnTo>
                  <a:pt x="83644" y="85534"/>
                </a:lnTo>
                <a:lnTo>
                  <a:pt x="86867" y="73151"/>
                </a:lnTo>
                <a:lnTo>
                  <a:pt x="86867" y="67817"/>
                </a:lnTo>
                <a:close/>
              </a:path>
              <a:path w="86995" h="102235">
                <a:moveTo>
                  <a:pt x="67909" y="56387"/>
                </a:moveTo>
                <a:lnTo>
                  <a:pt x="32217" y="76199"/>
                </a:lnTo>
                <a:lnTo>
                  <a:pt x="27462" y="80771"/>
                </a:lnTo>
                <a:lnTo>
                  <a:pt x="24688" y="83057"/>
                </a:lnTo>
                <a:lnTo>
                  <a:pt x="32996" y="83057"/>
                </a:lnTo>
                <a:lnTo>
                  <a:pt x="43331" y="75777"/>
                </a:lnTo>
                <a:lnTo>
                  <a:pt x="53906" y="70127"/>
                </a:lnTo>
                <a:lnTo>
                  <a:pt x="62118" y="67817"/>
                </a:lnTo>
                <a:lnTo>
                  <a:pt x="86867" y="67817"/>
                </a:lnTo>
                <a:lnTo>
                  <a:pt x="84947" y="64007"/>
                </a:lnTo>
                <a:lnTo>
                  <a:pt x="81076" y="60959"/>
                </a:lnTo>
                <a:lnTo>
                  <a:pt x="77723" y="57911"/>
                </a:lnTo>
                <a:lnTo>
                  <a:pt x="73334" y="57149"/>
                </a:lnTo>
                <a:lnTo>
                  <a:pt x="679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562356" y="292378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19" y="0"/>
                </a:moveTo>
                <a:lnTo>
                  <a:pt x="554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47" y="15239"/>
                </a:lnTo>
                <a:lnTo>
                  <a:pt x="9662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34674" y="2898637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56055" y="2887956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59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59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59464" y="2912354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816614" y="2898637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875288" y="2820152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5">
                <a:moveTo>
                  <a:pt x="24896" y="16001"/>
                </a:moveTo>
                <a:lnTo>
                  <a:pt x="24323" y="16001"/>
                </a:lnTo>
                <a:lnTo>
                  <a:pt x="23810" y="16763"/>
                </a:lnTo>
                <a:lnTo>
                  <a:pt x="23048" y="16763"/>
                </a:lnTo>
                <a:lnTo>
                  <a:pt x="14704" y="30642"/>
                </a:lnTo>
                <a:lnTo>
                  <a:pt x="16266" y="49195"/>
                </a:lnTo>
                <a:lnTo>
                  <a:pt x="17586" y="65732"/>
                </a:lnTo>
                <a:lnTo>
                  <a:pt x="20455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1" y="121157"/>
                </a:lnTo>
                <a:lnTo>
                  <a:pt x="21573" y="121157"/>
                </a:lnTo>
                <a:lnTo>
                  <a:pt x="22286" y="120060"/>
                </a:lnTo>
                <a:lnTo>
                  <a:pt x="23240" y="118109"/>
                </a:lnTo>
                <a:lnTo>
                  <a:pt x="25039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3" y="44118"/>
                </a:lnTo>
                <a:lnTo>
                  <a:pt x="25085" y="16763"/>
                </a:lnTo>
                <a:lnTo>
                  <a:pt x="24896" y="16001"/>
                </a:lnTo>
                <a:close/>
              </a:path>
              <a:path w="36194" h="121285">
                <a:moveTo>
                  <a:pt x="6797" y="761"/>
                </a:moveTo>
                <a:lnTo>
                  <a:pt x="4379" y="761"/>
                </a:lnTo>
                <a:lnTo>
                  <a:pt x="3179" y="2285"/>
                </a:lnTo>
                <a:lnTo>
                  <a:pt x="1844" y="5333"/>
                </a:lnTo>
                <a:lnTo>
                  <a:pt x="618" y="8381"/>
                </a:lnTo>
                <a:lnTo>
                  <a:pt x="0" y="9905"/>
                </a:lnTo>
                <a:lnTo>
                  <a:pt x="0" y="12191"/>
                </a:lnTo>
                <a:lnTo>
                  <a:pt x="463" y="12953"/>
                </a:lnTo>
                <a:lnTo>
                  <a:pt x="1953" y="12953"/>
                </a:lnTo>
                <a:lnTo>
                  <a:pt x="2855" y="12191"/>
                </a:lnTo>
                <a:lnTo>
                  <a:pt x="4084" y="10667"/>
                </a:lnTo>
                <a:lnTo>
                  <a:pt x="5382" y="9143"/>
                </a:lnTo>
                <a:lnTo>
                  <a:pt x="6333" y="8381"/>
                </a:lnTo>
                <a:lnTo>
                  <a:pt x="26915" y="8381"/>
                </a:lnTo>
                <a:lnTo>
                  <a:pt x="28849" y="7619"/>
                </a:lnTo>
                <a:lnTo>
                  <a:pt x="33527" y="3047"/>
                </a:lnTo>
                <a:lnTo>
                  <a:pt x="16571" y="3047"/>
                </a:lnTo>
                <a:lnTo>
                  <a:pt x="14477" y="2285"/>
                </a:lnTo>
                <a:lnTo>
                  <a:pt x="11667" y="1523"/>
                </a:lnTo>
                <a:lnTo>
                  <a:pt x="8894" y="1523"/>
                </a:lnTo>
                <a:lnTo>
                  <a:pt x="6797" y="761"/>
                </a:lnTo>
                <a:close/>
              </a:path>
              <a:path w="36194" h="121285">
                <a:moveTo>
                  <a:pt x="16084" y="9143"/>
                </a:moveTo>
                <a:lnTo>
                  <a:pt x="13572" y="9143"/>
                </a:lnTo>
                <a:lnTo>
                  <a:pt x="15096" y="9905"/>
                </a:lnTo>
                <a:lnTo>
                  <a:pt x="16084" y="9143"/>
                </a:lnTo>
                <a:close/>
              </a:path>
              <a:path w="36194" h="121285">
                <a:moveTo>
                  <a:pt x="26915" y="8381"/>
                </a:moveTo>
                <a:lnTo>
                  <a:pt x="9573" y="8381"/>
                </a:lnTo>
                <a:lnTo>
                  <a:pt x="11561" y="9143"/>
                </a:lnTo>
                <a:lnTo>
                  <a:pt x="16084" y="9143"/>
                </a:lnTo>
                <a:lnTo>
                  <a:pt x="23048" y="9905"/>
                </a:lnTo>
                <a:lnTo>
                  <a:pt x="26915" y="8381"/>
                </a:lnTo>
                <a:close/>
              </a:path>
              <a:path w="36194" h="121285">
                <a:moveTo>
                  <a:pt x="17955" y="2285"/>
                </a:moveTo>
                <a:lnTo>
                  <a:pt x="16571" y="3047"/>
                </a:lnTo>
                <a:lnTo>
                  <a:pt x="24191" y="3047"/>
                </a:lnTo>
                <a:lnTo>
                  <a:pt x="17955" y="2285"/>
                </a:lnTo>
                <a:close/>
              </a:path>
              <a:path w="36194" h="121285">
                <a:moveTo>
                  <a:pt x="35707" y="761"/>
                </a:moveTo>
                <a:lnTo>
                  <a:pt x="33467" y="761"/>
                </a:lnTo>
                <a:lnTo>
                  <a:pt x="31811" y="1523"/>
                </a:lnTo>
                <a:lnTo>
                  <a:pt x="28812" y="2285"/>
                </a:lnTo>
                <a:lnTo>
                  <a:pt x="2419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707" y="1523"/>
                </a:lnTo>
                <a:lnTo>
                  <a:pt x="35707" y="761"/>
                </a:lnTo>
                <a:close/>
              </a:path>
              <a:path w="36194" h="121285">
                <a:moveTo>
                  <a:pt x="35051" y="0"/>
                </a:moveTo>
                <a:lnTo>
                  <a:pt x="34564" y="761"/>
                </a:lnTo>
                <a:lnTo>
                  <a:pt x="35515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921769" y="287501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987717" y="283767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013210" y="289482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124462" y="2837677"/>
            <a:ext cx="93345" cy="144145"/>
          </a:xfrm>
          <a:custGeom>
            <a:avLst/>
            <a:gdLst/>
            <a:ahLst/>
            <a:cxnLst/>
            <a:rect l="l" t="t" r="r" b="b"/>
            <a:pathLst>
              <a:path w="93344" h="144144">
                <a:moveTo>
                  <a:pt x="10286" y="92963"/>
                </a:moveTo>
                <a:lnTo>
                  <a:pt x="8049" y="92963"/>
                </a:lnTo>
                <a:lnTo>
                  <a:pt x="7427" y="93725"/>
                </a:lnTo>
                <a:lnTo>
                  <a:pt x="2474" y="100766"/>
                </a:lnTo>
                <a:lnTo>
                  <a:pt x="0" y="108783"/>
                </a:lnTo>
                <a:lnTo>
                  <a:pt x="0" y="126827"/>
                </a:lnTo>
                <a:lnTo>
                  <a:pt x="3179" y="133593"/>
                </a:lnTo>
                <a:lnTo>
                  <a:pt x="14990" y="142067"/>
                </a:lnTo>
                <a:lnTo>
                  <a:pt x="22372" y="144017"/>
                </a:lnTo>
                <a:lnTo>
                  <a:pt x="40849" y="144017"/>
                </a:lnTo>
                <a:lnTo>
                  <a:pt x="49088" y="142250"/>
                </a:lnTo>
                <a:lnTo>
                  <a:pt x="64663" y="134599"/>
                </a:lnTo>
                <a:lnTo>
                  <a:pt x="67313" y="131825"/>
                </a:lnTo>
                <a:lnTo>
                  <a:pt x="25228" y="131825"/>
                </a:lnTo>
                <a:lnTo>
                  <a:pt x="19513" y="130180"/>
                </a:lnTo>
                <a:lnTo>
                  <a:pt x="10143" y="123017"/>
                </a:lnTo>
                <a:lnTo>
                  <a:pt x="7619" y="117683"/>
                </a:lnTo>
                <a:lnTo>
                  <a:pt x="7619" y="106679"/>
                </a:lnTo>
                <a:lnTo>
                  <a:pt x="8570" y="101650"/>
                </a:lnTo>
                <a:lnTo>
                  <a:pt x="10418" y="96011"/>
                </a:lnTo>
                <a:lnTo>
                  <a:pt x="10607" y="95249"/>
                </a:lnTo>
                <a:lnTo>
                  <a:pt x="10716" y="93725"/>
                </a:lnTo>
                <a:lnTo>
                  <a:pt x="10286" y="92963"/>
                </a:lnTo>
                <a:close/>
              </a:path>
              <a:path w="93344" h="144144">
                <a:moveTo>
                  <a:pt x="73721" y="0"/>
                </a:moveTo>
                <a:lnTo>
                  <a:pt x="65262" y="10477"/>
                </a:lnTo>
                <a:lnTo>
                  <a:pt x="66003" y="20546"/>
                </a:lnTo>
                <a:lnTo>
                  <a:pt x="66679" y="32571"/>
                </a:lnTo>
                <a:lnTo>
                  <a:pt x="67285" y="46550"/>
                </a:lnTo>
                <a:lnTo>
                  <a:pt x="67817" y="62483"/>
                </a:lnTo>
                <a:lnTo>
                  <a:pt x="69341" y="114482"/>
                </a:lnTo>
                <a:lnTo>
                  <a:pt x="69530" y="120121"/>
                </a:lnTo>
                <a:lnTo>
                  <a:pt x="64471" y="124632"/>
                </a:lnTo>
                <a:lnTo>
                  <a:pt x="46530" y="130606"/>
                </a:lnTo>
                <a:lnTo>
                  <a:pt x="39182" y="131825"/>
                </a:lnTo>
                <a:lnTo>
                  <a:pt x="67313" y="131825"/>
                </a:lnTo>
                <a:lnTo>
                  <a:pt x="76007" y="96773"/>
                </a:lnTo>
                <a:lnTo>
                  <a:pt x="92963" y="96773"/>
                </a:lnTo>
                <a:lnTo>
                  <a:pt x="92963" y="89915"/>
                </a:lnTo>
                <a:lnTo>
                  <a:pt x="81665" y="89915"/>
                </a:lnTo>
                <a:lnTo>
                  <a:pt x="77236" y="86105"/>
                </a:lnTo>
                <a:lnTo>
                  <a:pt x="76961" y="79247"/>
                </a:lnTo>
                <a:lnTo>
                  <a:pt x="74791" y="20028"/>
                </a:lnTo>
                <a:lnTo>
                  <a:pt x="74187" y="6989"/>
                </a:lnTo>
                <a:lnTo>
                  <a:pt x="73721" y="0"/>
                </a:lnTo>
                <a:close/>
              </a:path>
              <a:path w="93344" h="144144">
                <a:moveTo>
                  <a:pt x="92963" y="96773"/>
                </a:moveTo>
                <a:lnTo>
                  <a:pt x="76007" y="96773"/>
                </a:lnTo>
                <a:lnTo>
                  <a:pt x="78293" y="99821"/>
                </a:lnTo>
                <a:lnTo>
                  <a:pt x="82189" y="101345"/>
                </a:lnTo>
                <a:lnTo>
                  <a:pt x="92963" y="101345"/>
                </a:lnTo>
                <a:lnTo>
                  <a:pt x="92963" y="96773"/>
                </a:lnTo>
                <a:close/>
              </a:path>
              <a:path w="93344" h="144144">
                <a:moveTo>
                  <a:pt x="92963" y="89153"/>
                </a:moveTo>
                <a:lnTo>
                  <a:pt x="90153" y="89153"/>
                </a:lnTo>
                <a:lnTo>
                  <a:pt x="81665" y="89915"/>
                </a:lnTo>
                <a:lnTo>
                  <a:pt x="92963" y="89915"/>
                </a:lnTo>
                <a:lnTo>
                  <a:pt x="92963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213616" y="289482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69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69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69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69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256703" y="283767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282196" y="2841487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90" h="97789">
                <a:moveTo>
                  <a:pt x="46481" y="70103"/>
                </a:moveTo>
                <a:lnTo>
                  <a:pt x="40193" y="70103"/>
                </a:lnTo>
                <a:lnTo>
                  <a:pt x="41336" y="71627"/>
                </a:lnTo>
                <a:lnTo>
                  <a:pt x="41528" y="73913"/>
                </a:lnTo>
                <a:lnTo>
                  <a:pt x="38813" y="79647"/>
                </a:lnTo>
                <a:lnTo>
                  <a:pt x="28777" y="84230"/>
                </a:lnTo>
                <a:lnTo>
                  <a:pt x="10716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4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90" h="97789">
                <a:moveTo>
                  <a:pt x="27861" y="31241"/>
                </a:moveTo>
                <a:lnTo>
                  <a:pt x="22527" y="32003"/>
                </a:lnTo>
                <a:lnTo>
                  <a:pt x="18144" y="35051"/>
                </a:lnTo>
                <a:lnTo>
                  <a:pt x="14798" y="41909"/>
                </a:lnTo>
                <a:lnTo>
                  <a:pt x="12048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2" y="71627"/>
                </a:lnTo>
                <a:lnTo>
                  <a:pt x="25847" y="70865"/>
                </a:lnTo>
                <a:lnTo>
                  <a:pt x="36051" y="70865"/>
                </a:lnTo>
                <a:lnTo>
                  <a:pt x="4019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50" y="64774"/>
                </a:lnTo>
                <a:lnTo>
                  <a:pt x="45760" y="59435"/>
                </a:lnTo>
                <a:lnTo>
                  <a:pt x="20954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36" y="48005"/>
                </a:lnTo>
                <a:lnTo>
                  <a:pt x="19943" y="46481"/>
                </a:lnTo>
                <a:lnTo>
                  <a:pt x="21573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52" y="44195"/>
                </a:lnTo>
                <a:lnTo>
                  <a:pt x="40325" y="40385"/>
                </a:lnTo>
                <a:lnTo>
                  <a:pt x="36707" y="35051"/>
                </a:lnTo>
                <a:lnTo>
                  <a:pt x="32573" y="32003"/>
                </a:lnTo>
                <a:lnTo>
                  <a:pt x="27861" y="31241"/>
                </a:lnTo>
                <a:close/>
              </a:path>
              <a:path w="46990" h="97789">
                <a:moveTo>
                  <a:pt x="36051" y="70865"/>
                </a:moveTo>
                <a:lnTo>
                  <a:pt x="25847" y="70865"/>
                </a:lnTo>
                <a:lnTo>
                  <a:pt x="31290" y="71627"/>
                </a:lnTo>
                <a:lnTo>
                  <a:pt x="36051" y="70865"/>
                </a:lnTo>
                <a:close/>
              </a:path>
              <a:path w="46990" h="97789">
                <a:moveTo>
                  <a:pt x="27812" y="58673"/>
                </a:moveTo>
                <a:lnTo>
                  <a:pt x="20954" y="59435"/>
                </a:lnTo>
                <a:lnTo>
                  <a:pt x="30800" y="59435"/>
                </a:lnTo>
                <a:lnTo>
                  <a:pt x="27812" y="58673"/>
                </a:lnTo>
                <a:close/>
              </a:path>
              <a:path w="46990" h="97789">
                <a:moveTo>
                  <a:pt x="41852" y="44195"/>
                </a:moveTo>
                <a:lnTo>
                  <a:pt x="25907" y="44195"/>
                </a:lnTo>
                <a:lnTo>
                  <a:pt x="29276" y="44957"/>
                </a:lnTo>
                <a:lnTo>
                  <a:pt x="32135" y="45719"/>
                </a:lnTo>
                <a:lnTo>
                  <a:pt x="34527" y="48767"/>
                </a:lnTo>
                <a:lnTo>
                  <a:pt x="36896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800" y="59435"/>
                </a:lnTo>
                <a:lnTo>
                  <a:pt x="45760" y="59435"/>
                </a:lnTo>
                <a:lnTo>
                  <a:pt x="44714" y="51332"/>
                </a:lnTo>
                <a:lnTo>
                  <a:pt x="41852" y="44195"/>
                </a:lnTo>
                <a:close/>
              </a:path>
              <a:path w="46990" h="97789">
                <a:moveTo>
                  <a:pt x="35183" y="0"/>
                </a:moveTo>
                <a:lnTo>
                  <a:pt x="26526" y="9143"/>
                </a:lnTo>
                <a:lnTo>
                  <a:pt x="35183" y="17525"/>
                </a:lnTo>
                <a:lnTo>
                  <a:pt x="43863" y="9143"/>
                </a:lnTo>
                <a:lnTo>
                  <a:pt x="35183" y="0"/>
                </a:lnTo>
                <a:close/>
              </a:path>
              <a:path w="46990" h="97789">
                <a:moveTo>
                  <a:pt x="16703" y="0"/>
                </a:moveTo>
                <a:lnTo>
                  <a:pt x="8049" y="9143"/>
                </a:lnTo>
                <a:lnTo>
                  <a:pt x="16657" y="17525"/>
                </a:lnTo>
                <a:lnTo>
                  <a:pt x="25334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400305" y="2903971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495209" y="283767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519178" y="2884160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5" h="97155">
                <a:moveTo>
                  <a:pt x="30909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6001" y="61927"/>
                </a:lnTo>
                <a:lnTo>
                  <a:pt x="21011" y="72895"/>
                </a:lnTo>
                <a:lnTo>
                  <a:pt x="30730" y="84208"/>
                </a:lnTo>
                <a:lnTo>
                  <a:pt x="40960" y="91315"/>
                </a:lnTo>
                <a:lnTo>
                  <a:pt x="53090" y="96773"/>
                </a:lnTo>
                <a:lnTo>
                  <a:pt x="58100" y="85526"/>
                </a:lnTo>
                <a:lnTo>
                  <a:pt x="49337" y="80162"/>
                </a:lnTo>
                <a:lnTo>
                  <a:pt x="47376" y="77541"/>
                </a:lnTo>
                <a:lnTo>
                  <a:pt x="40242" y="77541"/>
                </a:lnTo>
                <a:lnTo>
                  <a:pt x="35945" y="75407"/>
                </a:lnTo>
                <a:lnTo>
                  <a:pt x="32052" y="72207"/>
                </a:lnTo>
                <a:lnTo>
                  <a:pt x="25194" y="63642"/>
                </a:lnTo>
                <a:lnTo>
                  <a:pt x="2299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24" y="42671"/>
                </a:lnTo>
                <a:lnTo>
                  <a:pt x="20324" y="37337"/>
                </a:lnTo>
                <a:lnTo>
                  <a:pt x="21467" y="31241"/>
                </a:lnTo>
                <a:lnTo>
                  <a:pt x="23670" y="25145"/>
                </a:lnTo>
                <a:lnTo>
                  <a:pt x="25658" y="19811"/>
                </a:lnTo>
                <a:lnTo>
                  <a:pt x="27371" y="17525"/>
                </a:lnTo>
                <a:lnTo>
                  <a:pt x="28849" y="16763"/>
                </a:lnTo>
                <a:lnTo>
                  <a:pt x="40781" y="16763"/>
                </a:lnTo>
                <a:lnTo>
                  <a:pt x="39672" y="13715"/>
                </a:lnTo>
                <a:lnTo>
                  <a:pt x="36326" y="5333"/>
                </a:lnTo>
                <a:lnTo>
                  <a:pt x="33421" y="761"/>
                </a:lnTo>
                <a:lnTo>
                  <a:pt x="30909" y="0"/>
                </a:lnTo>
                <a:close/>
              </a:path>
              <a:path w="71755" h="97155">
                <a:moveTo>
                  <a:pt x="71567" y="42671"/>
                </a:moveTo>
                <a:lnTo>
                  <a:pt x="66912" y="42671"/>
                </a:lnTo>
                <a:lnTo>
                  <a:pt x="57719" y="43433"/>
                </a:lnTo>
                <a:lnTo>
                  <a:pt x="50480" y="46481"/>
                </a:lnTo>
                <a:lnTo>
                  <a:pt x="45146" y="54101"/>
                </a:lnTo>
                <a:lnTo>
                  <a:pt x="41468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1" y="76017"/>
                </a:lnTo>
                <a:lnTo>
                  <a:pt x="40242" y="77541"/>
                </a:lnTo>
                <a:lnTo>
                  <a:pt x="47376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99" y="59192"/>
                </a:lnTo>
                <a:lnTo>
                  <a:pt x="57613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5" h="97155">
                <a:moveTo>
                  <a:pt x="40781" y="16763"/>
                </a:moveTo>
                <a:lnTo>
                  <a:pt x="28849" y="16763"/>
                </a:lnTo>
                <a:lnTo>
                  <a:pt x="30479" y="17525"/>
                </a:lnTo>
                <a:lnTo>
                  <a:pt x="32573" y="20573"/>
                </a:lnTo>
                <a:lnTo>
                  <a:pt x="35183" y="25907"/>
                </a:lnTo>
                <a:lnTo>
                  <a:pt x="37658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20" y="22097"/>
                </a:lnTo>
                <a:lnTo>
                  <a:pt x="40781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586996" y="2859014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626620" y="2820152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5">
                <a:moveTo>
                  <a:pt x="24896" y="16001"/>
                </a:moveTo>
                <a:lnTo>
                  <a:pt x="24323" y="16001"/>
                </a:lnTo>
                <a:lnTo>
                  <a:pt x="23810" y="16763"/>
                </a:lnTo>
                <a:lnTo>
                  <a:pt x="23048" y="16763"/>
                </a:lnTo>
                <a:lnTo>
                  <a:pt x="14704" y="30642"/>
                </a:lnTo>
                <a:lnTo>
                  <a:pt x="16266" y="49195"/>
                </a:lnTo>
                <a:lnTo>
                  <a:pt x="17586" y="65732"/>
                </a:lnTo>
                <a:lnTo>
                  <a:pt x="20455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1" y="121157"/>
                </a:lnTo>
                <a:lnTo>
                  <a:pt x="21573" y="121157"/>
                </a:lnTo>
                <a:lnTo>
                  <a:pt x="22286" y="120060"/>
                </a:lnTo>
                <a:lnTo>
                  <a:pt x="23240" y="118109"/>
                </a:lnTo>
                <a:lnTo>
                  <a:pt x="25039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3" y="44118"/>
                </a:lnTo>
                <a:lnTo>
                  <a:pt x="25085" y="16763"/>
                </a:lnTo>
                <a:lnTo>
                  <a:pt x="24896" y="16001"/>
                </a:lnTo>
                <a:close/>
              </a:path>
              <a:path w="36194" h="121285">
                <a:moveTo>
                  <a:pt x="6797" y="761"/>
                </a:moveTo>
                <a:lnTo>
                  <a:pt x="4379" y="761"/>
                </a:lnTo>
                <a:lnTo>
                  <a:pt x="3179" y="2285"/>
                </a:lnTo>
                <a:lnTo>
                  <a:pt x="1844" y="5333"/>
                </a:lnTo>
                <a:lnTo>
                  <a:pt x="618" y="8381"/>
                </a:lnTo>
                <a:lnTo>
                  <a:pt x="0" y="9905"/>
                </a:lnTo>
                <a:lnTo>
                  <a:pt x="0" y="12191"/>
                </a:lnTo>
                <a:lnTo>
                  <a:pt x="463" y="12953"/>
                </a:lnTo>
                <a:lnTo>
                  <a:pt x="1953" y="12953"/>
                </a:lnTo>
                <a:lnTo>
                  <a:pt x="2855" y="12191"/>
                </a:lnTo>
                <a:lnTo>
                  <a:pt x="4084" y="10667"/>
                </a:lnTo>
                <a:lnTo>
                  <a:pt x="5382" y="9143"/>
                </a:lnTo>
                <a:lnTo>
                  <a:pt x="6333" y="8381"/>
                </a:lnTo>
                <a:lnTo>
                  <a:pt x="26915" y="8381"/>
                </a:lnTo>
                <a:lnTo>
                  <a:pt x="28849" y="7619"/>
                </a:lnTo>
                <a:lnTo>
                  <a:pt x="33527" y="3047"/>
                </a:lnTo>
                <a:lnTo>
                  <a:pt x="16571" y="3047"/>
                </a:lnTo>
                <a:lnTo>
                  <a:pt x="14477" y="2285"/>
                </a:lnTo>
                <a:lnTo>
                  <a:pt x="11667" y="1523"/>
                </a:lnTo>
                <a:lnTo>
                  <a:pt x="8894" y="1523"/>
                </a:lnTo>
                <a:lnTo>
                  <a:pt x="6797" y="761"/>
                </a:lnTo>
                <a:close/>
              </a:path>
              <a:path w="36194" h="121285">
                <a:moveTo>
                  <a:pt x="16084" y="9143"/>
                </a:moveTo>
                <a:lnTo>
                  <a:pt x="13572" y="9143"/>
                </a:lnTo>
                <a:lnTo>
                  <a:pt x="15096" y="9905"/>
                </a:lnTo>
                <a:lnTo>
                  <a:pt x="16084" y="9143"/>
                </a:lnTo>
                <a:close/>
              </a:path>
              <a:path w="36194" h="121285">
                <a:moveTo>
                  <a:pt x="26915" y="8381"/>
                </a:moveTo>
                <a:lnTo>
                  <a:pt x="9573" y="8381"/>
                </a:lnTo>
                <a:lnTo>
                  <a:pt x="11561" y="9143"/>
                </a:lnTo>
                <a:lnTo>
                  <a:pt x="16084" y="9143"/>
                </a:lnTo>
                <a:lnTo>
                  <a:pt x="23048" y="9905"/>
                </a:lnTo>
                <a:lnTo>
                  <a:pt x="26915" y="8381"/>
                </a:lnTo>
                <a:close/>
              </a:path>
              <a:path w="36194" h="121285">
                <a:moveTo>
                  <a:pt x="17955" y="2285"/>
                </a:moveTo>
                <a:lnTo>
                  <a:pt x="16571" y="3047"/>
                </a:lnTo>
                <a:lnTo>
                  <a:pt x="24191" y="3047"/>
                </a:lnTo>
                <a:lnTo>
                  <a:pt x="17955" y="2285"/>
                </a:lnTo>
                <a:close/>
              </a:path>
              <a:path w="36194" h="121285">
                <a:moveTo>
                  <a:pt x="35707" y="761"/>
                </a:moveTo>
                <a:lnTo>
                  <a:pt x="33467" y="761"/>
                </a:lnTo>
                <a:lnTo>
                  <a:pt x="31811" y="1523"/>
                </a:lnTo>
                <a:lnTo>
                  <a:pt x="28812" y="2285"/>
                </a:lnTo>
                <a:lnTo>
                  <a:pt x="2419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707" y="1523"/>
                </a:lnTo>
                <a:lnTo>
                  <a:pt x="35707" y="761"/>
                </a:lnTo>
                <a:close/>
              </a:path>
              <a:path w="36194" h="121285">
                <a:moveTo>
                  <a:pt x="35051" y="0"/>
                </a:moveTo>
                <a:lnTo>
                  <a:pt x="34564" y="761"/>
                </a:lnTo>
                <a:lnTo>
                  <a:pt x="35515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731999" y="2887956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836170" y="2912354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899069" y="283767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923038" y="2909305"/>
            <a:ext cx="57785" cy="75565"/>
          </a:xfrm>
          <a:custGeom>
            <a:avLst/>
            <a:gdLst/>
            <a:ahLst/>
            <a:cxnLst/>
            <a:rect l="l" t="t" r="r" b="b"/>
            <a:pathLst>
              <a:path w="57785" h="75564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75564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75564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75564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75564">
                <a:moveTo>
                  <a:pt x="22942" y="59588"/>
                </a:moveTo>
                <a:lnTo>
                  <a:pt x="14715" y="67543"/>
                </a:lnTo>
                <a:lnTo>
                  <a:pt x="22942" y="75437"/>
                </a:lnTo>
                <a:lnTo>
                  <a:pt x="31181" y="67543"/>
                </a:lnTo>
                <a:lnTo>
                  <a:pt x="22942" y="59588"/>
                </a:lnTo>
                <a:close/>
              </a:path>
              <a:path w="57785" h="75564">
                <a:moveTo>
                  <a:pt x="13334" y="42915"/>
                </a:moveTo>
                <a:lnTo>
                  <a:pt x="5190" y="50962"/>
                </a:lnTo>
                <a:lnTo>
                  <a:pt x="13334" y="58978"/>
                </a:lnTo>
                <a:lnTo>
                  <a:pt x="21467" y="50962"/>
                </a:lnTo>
                <a:lnTo>
                  <a:pt x="13334" y="42915"/>
                </a:lnTo>
                <a:close/>
              </a:path>
              <a:path w="57785" h="75564">
                <a:moveTo>
                  <a:pt x="32467" y="42824"/>
                </a:moveTo>
                <a:lnTo>
                  <a:pt x="24383" y="50810"/>
                </a:lnTo>
                <a:lnTo>
                  <a:pt x="32467" y="58856"/>
                </a:lnTo>
                <a:lnTo>
                  <a:pt x="40623" y="50810"/>
                </a:lnTo>
                <a:lnTo>
                  <a:pt x="32467" y="42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977901" y="2897114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080010" y="287501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145957" y="283767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171450" y="289482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282701" y="287273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339851" y="289482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69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69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69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69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441198" y="2867396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24" y="32765"/>
                </a:moveTo>
                <a:lnTo>
                  <a:pt x="6714" y="32765"/>
                </a:lnTo>
                <a:lnTo>
                  <a:pt x="5952" y="34289"/>
                </a:lnTo>
                <a:lnTo>
                  <a:pt x="1987" y="39623"/>
                </a:lnTo>
                <a:lnTo>
                  <a:pt x="0" y="44957"/>
                </a:lnTo>
                <a:lnTo>
                  <a:pt x="85" y="52476"/>
                </a:lnTo>
                <a:lnTo>
                  <a:pt x="3348" y="61942"/>
                </a:lnTo>
                <a:lnTo>
                  <a:pt x="11877" y="68602"/>
                </a:lnTo>
                <a:lnTo>
                  <a:pt x="26399" y="72496"/>
                </a:lnTo>
                <a:lnTo>
                  <a:pt x="47641" y="73668"/>
                </a:lnTo>
                <a:lnTo>
                  <a:pt x="62079" y="72004"/>
                </a:lnTo>
                <a:lnTo>
                  <a:pt x="74642" y="68728"/>
                </a:lnTo>
                <a:lnTo>
                  <a:pt x="85333" y="63793"/>
                </a:lnTo>
                <a:lnTo>
                  <a:pt x="88018" y="61770"/>
                </a:lnTo>
                <a:lnTo>
                  <a:pt x="39961" y="61770"/>
                </a:lnTo>
                <a:lnTo>
                  <a:pt x="21572" y="60070"/>
                </a:lnTo>
                <a:lnTo>
                  <a:pt x="10536" y="54565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1" y="35051"/>
                </a:lnTo>
                <a:lnTo>
                  <a:pt x="9524" y="34289"/>
                </a:lnTo>
                <a:lnTo>
                  <a:pt x="9524" y="32765"/>
                </a:lnTo>
                <a:close/>
              </a:path>
              <a:path w="116839" h="73660">
                <a:moveTo>
                  <a:pt x="100251" y="57149"/>
                </a:moveTo>
                <a:lnTo>
                  <a:pt x="94155" y="57149"/>
                </a:lnTo>
                <a:lnTo>
                  <a:pt x="94238" y="62483"/>
                </a:lnTo>
                <a:lnTo>
                  <a:pt x="96094" y="66293"/>
                </a:lnTo>
                <a:lnTo>
                  <a:pt x="99715" y="68579"/>
                </a:lnTo>
                <a:lnTo>
                  <a:pt x="102952" y="70865"/>
                </a:lnTo>
                <a:lnTo>
                  <a:pt x="107109" y="71627"/>
                </a:lnTo>
                <a:lnTo>
                  <a:pt x="116668" y="71627"/>
                </a:lnTo>
                <a:lnTo>
                  <a:pt x="116668" y="60197"/>
                </a:lnTo>
                <a:lnTo>
                  <a:pt x="104250" y="60197"/>
                </a:lnTo>
                <a:lnTo>
                  <a:pt x="100251" y="57149"/>
                </a:lnTo>
                <a:close/>
              </a:path>
              <a:path w="116839" h="73660">
                <a:moveTo>
                  <a:pt x="101047" y="40385"/>
                </a:moveTo>
                <a:lnTo>
                  <a:pt x="99440" y="40385"/>
                </a:lnTo>
                <a:lnTo>
                  <a:pt x="98048" y="41147"/>
                </a:lnTo>
                <a:lnTo>
                  <a:pt x="91663" y="48750"/>
                </a:lnTo>
                <a:lnTo>
                  <a:pt x="82892" y="54792"/>
                </a:lnTo>
                <a:lnTo>
                  <a:pt x="71428" y="58974"/>
                </a:lnTo>
                <a:lnTo>
                  <a:pt x="57156" y="61300"/>
                </a:lnTo>
                <a:lnTo>
                  <a:pt x="39961" y="61770"/>
                </a:lnTo>
                <a:lnTo>
                  <a:pt x="88018" y="61770"/>
                </a:lnTo>
                <a:lnTo>
                  <a:pt x="94155" y="57149"/>
                </a:lnTo>
                <a:lnTo>
                  <a:pt x="100251" y="57149"/>
                </a:lnTo>
                <a:lnTo>
                  <a:pt x="100251" y="50291"/>
                </a:lnTo>
                <a:lnTo>
                  <a:pt x="100443" y="48750"/>
                </a:lnTo>
                <a:lnTo>
                  <a:pt x="100821" y="46481"/>
                </a:lnTo>
                <a:lnTo>
                  <a:pt x="101202" y="44957"/>
                </a:lnTo>
                <a:lnTo>
                  <a:pt x="101394" y="43433"/>
                </a:lnTo>
                <a:lnTo>
                  <a:pt x="101394" y="41147"/>
                </a:lnTo>
                <a:lnTo>
                  <a:pt x="101047" y="40385"/>
                </a:lnTo>
                <a:close/>
              </a:path>
              <a:path w="116839" h="73660">
                <a:moveTo>
                  <a:pt x="116668" y="59435"/>
                </a:moveTo>
                <a:lnTo>
                  <a:pt x="112145" y="59435"/>
                </a:lnTo>
                <a:lnTo>
                  <a:pt x="104250" y="60197"/>
                </a:lnTo>
                <a:lnTo>
                  <a:pt x="116668" y="60197"/>
                </a:lnTo>
                <a:lnTo>
                  <a:pt x="116668" y="59435"/>
                </a:lnTo>
                <a:close/>
              </a:path>
              <a:path w="116839" h="73660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559307" y="2850632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19" h="20319">
                <a:moveTo>
                  <a:pt x="5989" y="2285"/>
                </a:moveTo>
                <a:lnTo>
                  <a:pt x="3617" y="2285"/>
                </a:lnTo>
                <a:lnTo>
                  <a:pt x="2417" y="3047"/>
                </a:lnTo>
                <a:lnTo>
                  <a:pt x="1331" y="5333"/>
                </a:lnTo>
                <a:lnTo>
                  <a:pt x="463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22" y="19811"/>
                </a:lnTo>
                <a:lnTo>
                  <a:pt x="7559" y="19049"/>
                </a:lnTo>
                <a:lnTo>
                  <a:pt x="12572" y="19049"/>
                </a:lnTo>
                <a:lnTo>
                  <a:pt x="14096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1" y="12191"/>
                </a:lnTo>
                <a:lnTo>
                  <a:pt x="20391" y="11429"/>
                </a:lnTo>
                <a:lnTo>
                  <a:pt x="6525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65" y="6095"/>
                </a:lnTo>
                <a:lnTo>
                  <a:pt x="5654" y="5333"/>
                </a:lnTo>
                <a:lnTo>
                  <a:pt x="5903" y="4571"/>
                </a:lnTo>
                <a:lnTo>
                  <a:pt x="5989" y="3809"/>
                </a:lnTo>
                <a:lnTo>
                  <a:pt x="5989" y="2285"/>
                </a:lnTo>
                <a:close/>
              </a:path>
              <a:path w="33019" h="20319">
                <a:moveTo>
                  <a:pt x="12572" y="19049"/>
                </a:moveTo>
                <a:lnTo>
                  <a:pt x="7559" y="19049"/>
                </a:lnTo>
                <a:lnTo>
                  <a:pt x="11048" y="19811"/>
                </a:lnTo>
                <a:lnTo>
                  <a:pt x="12572" y="19049"/>
                </a:lnTo>
                <a:close/>
              </a:path>
              <a:path w="33019" h="20319">
                <a:moveTo>
                  <a:pt x="31943" y="14477"/>
                </a:moveTo>
                <a:lnTo>
                  <a:pt x="16703" y="14477"/>
                </a:lnTo>
                <a:lnTo>
                  <a:pt x="18336" y="18287"/>
                </a:lnTo>
                <a:lnTo>
                  <a:pt x="20622" y="19811"/>
                </a:lnTo>
                <a:lnTo>
                  <a:pt x="23478" y="19049"/>
                </a:lnTo>
                <a:lnTo>
                  <a:pt x="27431" y="19049"/>
                </a:lnTo>
                <a:lnTo>
                  <a:pt x="28574" y="18287"/>
                </a:lnTo>
                <a:lnTo>
                  <a:pt x="30336" y="16001"/>
                </a:lnTo>
                <a:lnTo>
                  <a:pt x="31943" y="14477"/>
                </a:lnTo>
                <a:close/>
              </a:path>
              <a:path w="33019" h="20319">
                <a:moveTo>
                  <a:pt x="27431" y="19049"/>
                </a:moveTo>
                <a:lnTo>
                  <a:pt x="23478" y="19049"/>
                </a:lnTo>
                <a:lnTo>
                  <a:pt x="26288" y="19811"/>
                </a:lnTo>
                <a:lnTo>
                  <a:pt x="27431" y="19049"/>
                </a:lnTo>
                <a:close/>
              </a:path>
              <a:path w="33019" h="20319">
                <a:moveTo>
                  <a:pt x="23515" y="11429"/>
                </a:moveTo>
                <a:lnTo>
                  <a:pt x="20811" y="12191"/>
                </a:lnTo>
                <a:lnTo>
                  <a:pt x="26145" y="12191"/>
                </a:lnTo>
                <a:lnTo>
                  <a:pt x="23515" y="11429"/>
                </a:lnTo>
                <a:close/>
              </a:path>
              <a:path w="33019" h="20319">
                <a:moveTo>
                  <a:pt x="30992" y="0"/>
                </a:moveTo>
                <a:lnTo>
                  <a:pt x="26907" y="3809"/>
                </a:lnTo>
                <a:lnTo>
                  <a:pt x="27288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45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92" y="2285"/>
                </a:lnTo>
                <a:lnTo>
                  <a:pt x="30992" y="0"/>
                </a:lnTo>
                <a:close/>
              </a:path>
              <a:path w="33019" h="20319">
                <a:moveTo>
                  <a:pt x="8894" y="10667"/>
                </a:moveTo>
                <a:lnTo>
                  <a:pt x="6525" y="11429"/>
                </a:lnTo>
                <a:lnTo>
                  <a:pt x="11286" y="11429"/>
                </a:lnTo>
                <a:lnTo>
                  <a:pt x="8894" y="10667"/>
                </a:lnTo>
                <a:close/>
              </a:path>
              <a:path w="33019" h="20319">
                <a:moveTo>
                  <a:pt x="18370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0" y="6095"/>
                </a:lnTo>
                <a:lnTo>
                  <a:pt x="14096" y="7619"/>
                </a:lnTo>
                <a:lnTo>
                  <a:pt x="13798" y="8381"/>
                </a:lnTo>
                <a:lnTo>
                  <a:pt x="12953" y="9905"/>
                </a:lnTo>
                <a:lnTo>
                  <a:pt x="11286" y="11429"/>
                </a:lnTo>
                <a:lnTo>
                  <a:pt x="20391" y="11429"/>
                </a:lnTo>
                <a:lnTo>
                  <a:pt x="19132" y="9143"/>
                </a:lnTo>
                <a:lnTo>
                  <a:pt x="18476" y="3809"/>
                </a:lnTo>
                <a:lnTo>
                  <a:pt x="18370" y="2285"/>
                </a:lnTo>
                <a:close/>
              </a:path>
              <a:path w="33019" h="20319">
                <a:moveTo>
                  <a:pt x="16952" y="1523"/>
                </a:moveTo>
                <a:lnTo>
                  <a:pt x="16084" y="2285"/>
                </a:lnTo>
                <a:lnTo>
                  <a:pt x="17906" y="2285"/>
                </a:lnTo>
                <a:lnTo>
                  <a:pt x="16952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553973" y="2909305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30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30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30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30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30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5" h="62230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607313" y="2896352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5" h="43180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6" y="42611"/>
                </a:lnTo>
                <a:lnTo>
                  <a:pt x="23873" y="39932"/>
                </a:lnTo>
                <a:lnTo>
                  <a:pt x="34691" y="33097"/>
                </a:lnTo>
                <a:lnTo>
                  <a:pt x="65090" y="33097"/>
                </a:lnTo>
                <a:lnTo>
                  <a:pt x="65090" y="31241"/>
                </a:lnTo>
                <a:lnTo>
                  <a:pt x="17906" y="31241"/>
                </a:lnTo>
                <a:lnTo>
                  <a:pt x="10607" y="30479"/>
                </a:lnTo>
                <a:close/>
              </a:path>
              <a:path w="65405" h="43180">
                <a:moveTo>
                  <a:pt x="65090" y="33097"/>
                </a:moveTo>
                <a:lnTo>
                  <a:pt x="34691" y="33097"/>
                </a:lnTo>
                <a:lnTo>
                  <a:pt x="44754" y="40441"/>
                </a:lnTo>
                <a:lnTo>
                  <a:pt x="58341" y="42671"/>
                </a:lnTo>
                <a:lnTo>
                  <a:pt x="65090" y="42671"/>
                </a:lnTo>
                <a:lnTo>
                  <a:pt x="65090" y="33097"/>
                </a:lnTo>
                <a:close/>
              </a:path>
              <a:path w="65405" h="43180">
                <a:moveTo>
                  <a:pt x="32814" y="0"/>
                </a:moveTo>
                <a:lnTo>
                  <a:pt x="23372" y="761"/>
                </a:lnTo>
                <a:lnTo>
                  <a:pt x="17227" y="3809"/>
                </a:lnTo>
                <a:lnTo>
                  <a:pt x="14334" y="10667"/>
                </a:lnTo>
                <a:lnTo>
                  <a:pt x="13847" y="12191"/>
                </a:lnTo>
                <a:lnTo>
                  <a:pt x="13572" y="12953"/>
                </a:lnTo>
                <a:lnTo>
                  <a:pt x="13572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51" y="16001"/>
                </a:lnTo>
                <a:lnTo>
                  <a:pt x="26752" y="26669"/>
                </a:lnTo>
                <a:lnTo>
                  <a:pt x="23289" y="29717"/>
                </a:lnTo>
                <a:lnTo>
                  <a:pt x="17906" y="31241"/>
                </a:lnTo>
                <a:lnTo>
                  <a:pt x="54290" y="31241"/>
                </a:lnTo>
                <a:lnTo>
                  <a:pt x="51755" y="30479"/>
                </a:lnTo>
                <a:lnTo>
                  <a:pt x="48816" y="29717"/>
                </a:lnTo>
                <a:lnTo>
                  <a:pt x="45146" y="28193"/>
                </a:lnTo>
                <a:lnTo>
                  <a:pt x="42528" y="27431"/>
                </a:lnTo>
                <a:lnTo>
                  <a:pt x="40955" y="25145"/>
                </a:lnTo>
                <a:lnTo>
                  <a:pt x="47518" y="19811"/>
                </a:lnTo>
                <a:lnTo>
                  <a:pt x="50804" y="15239"/>
                </a:lnTo>
                <a:lnTo>
                  <a:pt x="50804" y="4571"/>
                </a:lnTo>
                <a:lnTo>
                  <a:pt x="44814" y="761"/>
                </a:lnTo>
                <a:lnTo>
                  <a:pt x="32814" y="0"/>
                </a:lnTo>
                <a:close/>
              </a:path>
              <a:path w="65405" h="43180">
                <a:moveTo>
                  <a:pt x="65090" y="30479"/>
                </a:moveTo>
                <a:lnTo>
                  <a:pt x="56470" y="30479"/>
                </a:lnTo>
                <a:lnTo>
                  <a:pt x="54290" y="31241"/>
                </a:lnTo>
                <a:lnTo>
                  <a:pt x="65090" y="31241"/>
                </a:lnTo>
                <a:lnTo>
                  <a:pt x="65090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668273" y="2841487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89" h="97789">
                <a:moveTo>
                  <a:pt x="46481" y="70103"/>
                </a:moveTo>
                <a:lnTo>
                  <a:pt x="40193" y="70103"/>
                </a:lnTo>
                <a:lnTo>
                  <a:pt x="41336" y="71627"/>
                </a:lnTo>
                <a:lnTo>
                  <a:pt x="41528" y="73913"/>
                </a:lnTo>
                <a:lnTo>
                  <a:pt x="38813" y="79647"/>
                </a:lnTo>
                <a:lnTo>
                  <a:pt x="28777" y="84230"/>
                </a:lnTo>
                <a:lnTo>
                  <a:pt x="10716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4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89" h="97789">
                <a:moveTo>
                  <a:pt x="27861" y="31241"/>
                </a:moveTo>
                <a:lnTo>
                  <a:pt x="22527" y="32003"/>
                </a:lnTo>
                <a:lnTo>
                  <a:pt x="18144" y="35051"/>
                </a:lnTo>
                <a:lnTo>
                  <a:pt x="14798" y="41909"/>
                </a:lnTo>
                <a:lnTo>
                  <a:pt x="12048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2" y="71627"/>
                </a:lnTo>
                <a:lnTo>
                  <a:pt x="25847" y="70865"/>
                </a:lnTo>
                <a:lnTo>
                  <a:pt x="36051" y="70865"/>
                </a:lnTo>
                <a:lnTo>
                  <a:pt x="4019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50" y="64774"/>
                </a:lnTo>
                <a:lnTo>
                  <a:pt x="45760" y="59435"/>
                </a:lnTo>
                <a:lnTo>
                  <a:pt x="20954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36" y="48005"/>
                </a:lnTo>
                <a:lnTo>
                  <a:pt x="19943" y="46481"/>
                </a:lnTo>
                <a:lnTo>
                  <a:pt x="21573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52" y="44195"/>
                </a:lnTo>
                <a:lnTo>
                  <a:pt x="40325" y="40385"/>
                </a:lnTo>
                <a:lnTo>
                  <a:pt x="36707" y="35051"/>
                </a:lnTo>
                <a:lnTo>
                  <a:pt x="32573" y="32003"/>
                </a:lnTo>
                <a:lnTo>
                  <a:pt x="27861" y="31241"/>
                </a:lnTo>
                <a:close/>
              </a:path>
              <a:path w="46989" h="97789">
                <a:moveTo>
                  <a:pt x="36051" y="70865"/>
                </a:moveTo>
                <a:lnTo>
                  <a:pt x="25847" y="70865"/>
                </a:lnTo>
                <a:lnTo>
                  <a:pt x="31290" y="71627"/>
                </a:lnTo>
                <a:lnTo>
                  <a:pt x="36051" y="70865"/>
                </a:lnTo>
                <a:close/>
              </a:path>
              <a:path w="46989" h="97789">
                <a:moveTo>
                  <a:pt x="27812" y="58673"/>
                </a:moveTo>
                <a:lnTo>
                  <a:pt x="20954" y="59435"/>
                </a:lnTo>
                <a:lnTo>
                  <a:pt x="30800" y="59435"/>
                </a:lnTo>
                <a:lnTo>
                  <a:pt x="27812" y="58673"/>
                </a:lnTo>
                <a:close/>
              </a:path>
              <a:path w="46989" h="97789">
                <a:moveTo>
                  <a:pt x="41852" y="44195"/>
                </a:moveTo>
                <a:lnTo>
                  <a:pt x="25907" y="44195"/>
                </a:lnTo>
                <a:lnTo>
                  <a:pt x="29276" y="44957"/>
                </a:lnTo>
                <a:lnTo>
                  <a:pt x="32135" y="45719"/>
                </a:lnTo>
                <a:lnTo>
                  <a:pt x="34527" y="48767"/>
                </a:lnTo>
                <a:lnTo>
                  <a:pt x="36896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800" y="59435"/>
                </a:lnTo>
                <a:lnTo>
                  <a:pt x="45760" y="59435"/>
                </a:lnTo>
                <a:lnTo>
                  <a:pt x="44714" y="51332"/>
                </a:lnTo>
                <a:lnTo>
                  <a:pt x="41852" y="44195"/>
                </a:lnTo>
                <a:close/>
              </a:path>
              <a:path w="46989" h="97789">
                <a:moveTo>
                  <a:pt x="35183" y="0"/>
                </a:moveTo>
                <a:lnTo>
                  <a:pt x="26526" y="9143"/>
                </a:lnTo>
                <a:lnTo>
                  <a:pt x="35183" y="17525"/>
                </a:lnTo>
                <a:lnTo>
                  <a:pt x="43863" y="9143"/>
                </a:lnTo>
                <a:lnTo>
                  <a:pt x="35183" y="0"/>
                </a:lnTo>
                <a:close/>
              </a:path>
              <a:path w="46989" h="97789">
                <a:moveTo>
                  <a:pt x="16703" y="0"/>
                </a:moveTo>
                <a:lnTo>
                  <a:pt x="8049" y="9143"/>
                </a:lnTo>
                <a:lnTo>
                  <a:pt x="16657" y="17525"/>
                </a:lnTo>
                <a:lnTo>
                  <a:pt x="25334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721613" y="2898637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777239" y="289787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906779" y="287273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963167" y="2909305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30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30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30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30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30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5" h="62230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016507" y="2909305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5" h="62864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82" y="19049"/>
                </a:lnTo>
                <a:lnTo>
                  <a:pt x="57582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864">
                <a:moveTo>
                  <a:pt x="57582" y="19049"/>
                </a:moveTo>
                <a:lnTo>
                  <a:pt x="29276" y="19049"/>
                </a:lnTo>
                <a:lnTo>
                  <a:pt x="32650" y="26669"/>
                </a:lnTo>
                <a:lnTo>
                  <a:pt x="39325" y="29717"/>
                </a:lnTo>
                <a:lnTo>
                  <a:pt x="57582" y="29717"/>
                </a:lnTo>
                <a:lnTo>
                  <a:pt x="57582" y="19049"/>
                </a:lnTo>
                <a:close/>
              </a:path>
              <a:path w="57785" h="62864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62" y="18287"/>
                </a:lnTo>
                <a:lnTo>
                  <a:pt x="32436" y="13715"/>
                </a:lnTo>
                <a:lnTo>
                  <a:pt x="31674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864">
                <a:moveTo>
                  <a:pt x="57582" y="17525"/>
                </a:moveTo>
                <a:lnTo>
                  <a:pt x="48042" y="17525"/>
                </a:lnTo>
                <a:lnTo>
                  <a:pt x="37862" y="18287"/>
                </a:lnTo>
                <a:lnTo>
                  <a:pt x="57582" y="18287"/>
                </a:lnTo>
                <a:lnTo>
                  <a:pt x="57582" y="17525"/>
                </a:lnTo>
                <a:close/>
              </a:path>
              <a:path w="57785" h="62864">
                <a:moveTo>
                  <a:pt x="25383" y="45018"/>
                </a:moveTo>
                <a:lnTo>
                  <a:pt x="16895" y="53766"/>
                </a:lnTo>
                <a:lnTo>
                  <a:pt x="25383" y="62483"/>
                </a:lnTo>
                <a:lnTo>
                  <a:pt x="33899" y="53766"/>
                </a:lnTo>
                <a:lnTo>
                  <a:pt x="25383" y="45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070616" y="2851393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69" h="87630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69" h="87630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69" h="87630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69" h="87630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69" h="87630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69" h="87630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69" h="87630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69" h="87630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69" h="87630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69" h="87630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69" h="87630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227191" y="2798815"/>
            <a:ext cx="26034" cy="33020"/>
          </a:xfrm>
          <a:custGeom>
            <a:avLst/>
            <a:gdLst/>
            <a:ahLst/>
            <a:cxnLst/>
            <a:rect l="l" t="t" r="r" b="b"/>
            <a:pathLst>
              <a:path w="26035" h="33019">
                <a:moveTo>
                  <a:pt x="25389" y="16001"/>
                </a:moveTo>
                <a:lnTo>
                  <a:pt x="0" y="25145"/>
                </a:lnTo>
                <a:lnTo>
                  <a:pt x="426" y="32765"/>
                </a:lnTo>
                <a:lnTo>
                  <a:pt x="25633" y="22859"/>
                </a:lnTo>
                <a:lnTo>
                  <a:pt x="25389" y="16001"/>
                </a:lnTo>
                <a:close/>
              </a:path>
              <a:path w="26035" h="33019">
                <a:moveTo>
                  <a:pt x="25542" y="0"/>
                </a:moveTo>
                <a:lnTo>
                  <a:pt x="396" y="10667"/>
                </a:lnTo>
                <a:lnTo>
                  <a:pt x="640" y="17525"/>
                </a:lnTo>
                <a:lnTo>
                  <a:pt x="25907" y="7619"/>
                </a:lnTo>
                <a:lnTo>
                  <a:pt x="255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225180" y="2837677"/>
            <a:ext cx="95885" cy="111125"/>
          </a:xfrm>
          <a:custGeom>
            <a:avLst/>
            <a:gdLst/>
            <a:ahLst/>
            <a:cxnLst/>
            <a:rect l="l" t="t" r="r" b="b"/>
            <a:pathLst>
              <a:path w="95885" h="111125">
                <a:moveTo>
                  <a:pt x="2255" y="11429"/>
                </a:moveTo>
                <a:lnTo>
                  <a:pt x="1523" y="11429"/>
                </a:lnTo>
                <a:lnTo>
                  <a:pt x="1310" y="12191"/>
                </a:lnTo>
                <a:lnTo>
                  <a:pt x="1127" y="13715"/>
                </a:lnTo>
                <a:lnTo>
                  <a:pt x="365" y="19049"/>
                </a:lnTo>
                <a:lnTo>
                  <a:pt x="0" y="22097"/>
                </a:lnTo>
                <a:lnTo>
                  <a:pt x="121" y="24383"/>
                </a:lnTo>
                <a:lnTo>
                  <a:pt x="152" y="25907"/>
                </a:lnTo>
                <a:lnTo>
                  <a:pt x="1920" y="28193"/>
                </a:lnTo>
                <a:lnTo>
                  <a:pt x="5394" y="31241"/>
                </a:lnTo>
                <a:lnTo>
                  <a:pt x="7437" y="33527"/>
                </a:lnTo>
                <a:lnTo>
                  <a:pt x="9905" y="35813"/>
                </a:lnTo>
                <a:lnTo>
                  <a:pt x="12832" y="38099"/>
                </a:lnTo>
                <a:lnTo>
                  <a:pt x="21473" y="40552"/>
                </a:lnTo>
                <a:lnTo>
                  <a:pt x="30072" y="48897"/>
                </a:lnTo>
                <a:lnTo>
                  <a:pt x="39031" y="59479"/>
                </a:lnTo>
                <a:lnTo>
                  <a:pt x="44671" y="70751"/>
                </a:lnTo>
                <a:lnTo>
                  <a:pt x="47787" y="83729"/>
                </a:lnTo>
                <a:lnTo>
                  <a:pt x="38041" y="92630"/>
                </a:lnTo>
                <a:lnTo>
                  <a:pt x="27736" y="99059"/>
                </a:lnTo>
                <a:lnTo>
                  <a:pt x="23561" y="100583"/>
                </a:lnTo>
                <a:lnTo>
                  <a:pt x="19263" y="102443"/>
                </a:lnTo>
                <a:lnTo>
                  <a:pt x="14965" y="104393"/>
                </a:lnTo>
                <a:lnTo>
                  <a:pt x="8199" y="107685"/>
                </a:lnTo>
                <a:lnTo>
                  <a:pt x="4815" y="109545"/>
                </a:lnTo>
                <a:lnTo>
                  <a:pt x="4815" y="110398"/>
                </a:lnTo>
                <a:lnTo>
                  <a:pt x="6035" y="110581"/>
                </a:lnTo>
                <a:lnTo>
                  <a:pt x="14323" y="110293"/>
                </a:lnTo>
                <a:lnTo>
                  <a:pt x="55079" y="88522"/>
                </a:lnTo>
                <a:lnTo>
                  <a:pt x="63659" y="73151"/>
                </a:lnTo>
                <a:lnTo>
                  <a:pt x="57302" y="73151"/>
                </a:lnTo>
                <a:lnTo>
                  <a:pt x="52021" y="72488"/>
                </a:lnTo>
                <a:lnTo>
                  <a:pt x="33848" y="38552"/>
                </a:lnTo>
                <a:lnTo>
                  <a:pt x="4389" y="12953"/>
                </a:lnTo>
                <a:lnTo>
                  <a:pt x="3047" y="12191"/>
                </a:lnTo>
                <a:lnTo>
                  <a:pt x="2255" y="11429"/>
                </a:lnTo>
                <a:close/>
              </a:path>
              <a:path w="95885" h="111125">
                <a:moveTo>
                  <a:pt x="76686" y="63245"/>
                </a:moveTo>
                <a:lnTo>
                  <a:pt x="68183" y="63245"/>
                </a:lnTo>
                <a:lnTo>
                  <a:pt x="68549" y="67817"/>
                </a:lnTo>
                <a:lnTo>
                  <a:pt x="68701" y="70865"/>
                </a:lnTo>
                <a:lnTo>
                  <a:pt x="70155" y="86354"/>
                </a:lnTo>
                <a:lnTo>
                  <a:pt x="76834" y="97635"/>
                </a:lnTo>
                <a:lnTo>
                  <a:pt x="88940" y="101345"/>
                </a:lnTo>
                <a:lnTo>
                  <a:pt x="95371" y="101345"/>
                </a:lnTo>
                <a:lnTo>
                  <a:pt x="95371" y="89153"/>
                </a:lnTo>
                <a:lnTo>
                  <a:pt x="82568" y="87520"/>
                </a:lnTo>
                <a:lnTo>
                  <a:pt x="77842" y="77901"/>
                </a:lnTo>
                <a:lnTo>
                  <a:pt x="76686" y="63245"/>
                </a:lnTo>
                <a:close/>
              </a:path>
              <a:path w="95885" h="111125">
                <a:moveTo>
                  <a:pt x="74310" y="0"/>
                </a:moveTo>
                <a:lnTo>
                  <a:pt x="65731" y="16130"/>
                </a:lnTo>
                <a:lnTo>
                  <a:pt x="66642" y="29058"/>
                </a:lnTo>
                <a:lnTo>
                  <a:pt x="67177" y="41147"/>
                </a:lnTo>
                <a:lnTo>
                  <a:pt x="67360" y="47243"/>
                </a:lnTo>
                <a:lnTo>
                  <a:pt x="66019" y="53339"/>
                </a:lnTo>
                <a:lnTo>
                  <a:pt x="63185" y="60197"/>
                </a:lnTo>
                <a:lnTo>
                  <a:pt x="60594" y="67055"/>
                </a:lnTo>
                <a:lnTo>
                  <a:pt x="57302" y="73151"/>
                </a:lnTo>
                <a:lnTo>
                  <a:pt x="63659" y="73151"/>
                </a:lnTo>
                <a:lnTo>
                  <a:pt x="68183" y="63245"/>
                </a:lnTo>
                <a:lnTo>
                  <a:pt x="76686" y="63245"/>
                </a:lnTo>
                <a:lnTo>
                  <a:pt x="76125" y="56123"/>
                </a:lnTo>
                <a:lnTo>
                  <a:pt x="75853" y="38099"/>
                </a:lnTo>
                <a:lnTo>
                  <a:pt x="75541" y="23800"/>
                </a:lnTo>
                <a:lnTo>
                  <a:pt x="75178" y="12620"/>
                </a:lnTo>
                <a:lnTo>
                  <a:pt x="74768" y="4702"/>
                </a:lnTo>
                <a:lnTo>
                  <a:pt x="743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315980" y="289787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387256" y="283767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411992" y="2839202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30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30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550675" y="2926070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642878" y="2836915"/>
            <a:ext cx="95885" cy="102235"/>
          </a:xfrm>
          <a:custGeom>
            <a:avLst/>
            <a:gdLst/>
            <a:ahLst/>
            <a:cxnLst/>
            <a:rect l="l" t="t" r="r" b="b"/>
            <a:pathLst>
              <a:path w="95885" h="102235">
                <a:moveTo>
                  <a:pt x="11125" y="89153"/>
                </a:moveTo>
                <a:lnTo>
                  <a:pt x="0" y="89153"/>
                </a:lnTo>
                <a:lnTo>
                  <a:pt x="0" y="102107"/>
                </a:lnTo>
                <a:lnTo>
                  <a:pt x="29613" y="102057"/>
                </a:lnTo>
                <a:lnTo>
                  <a:pt x="43625" y="101615"/>
                </a:lnTo>
                <a:lnTo>
                  <a:pt x="55697" y="100618"/>
                </a:lnTo>
                <a:lnTo>
                  <a:pt x="66099" y="98944"/>
                </a:lnTo>
                <a:lnTo>
                  <a:pt x="95890" y="98944"/>
                </a:lnTo>
                <a:lnTo>
                  <a:pt x="95890" y="90677"/>
                </a:lnTo>
                <a:lnTo>
                  <a:pt x="78943" y="90677"/>
                </a:lnTo>
                <a:lnTo>
                  <a:pt x="80003" y="89915"/>
                </a:lnTo>
                <a:lnTo>
                  <a:pt x="14508" y="89915"/>
                </a:lnTo>
                <a:lnTo>
                  <a:pt x="11125" y="89153"/>
                </a:lnTo>
                <a:close/>
              </a:path>
              <a:path w="95885" h="102235">
                <a:moveTo>
                  <a:pt x="95890" y="98944"/>
                </a:moveTo>
                <a:lnTo>
                  <a:pt x="66099" y="98944"/>
                </a:lnTo>
                <a:lnTo>
                  <a:pt x="78192" y="101467"/>
                </a:lnTo>
                <a:lnTo>
                  <a:pt x="91439" y="102107"/>
                </a:lnTo>
                <a:lnTo>
                  <a:pt x="95890" y="102107"/>
                </a:lnTo>
                <a:lnTo>
                  <a:pt x="95890" y="98944"/>
                </a:lnTo>
                <a:close/>
              </a:path>
              <a:path w="95885" h="102235">
                <a:moveTo>
                  <a:pt x="95890" y="89153"/>
                </a:moveTo>
                <a:lnTo>
                  <a:pt x="91439" y="89153"/>
                </a:lnTo>
                <a:lnTo>
                  <a:pt x="90037" y="89915"/>
                </a:lnTo>
                <a:lnTo>
                  <a:pt x="85191" y="89915"/>
                </a:lnTo>
                <a:lnTo>
                  <a:pt x="82417" y="90677"/>
                </a:lnTo>
                <a:lnTo>
                  <a:pt x="95890" y="90677"/>
                </a:lnTo>
                <a:lnTo>
                  <a:pt x="95890" y="89153"/>
                </a:lnTo>
                <a:close/>
              </a:path>
              <a:path w="95885" h="102235">
                <a:moveTo>
                  <a:pt x="24140" y="0"/>
                </a:moveTo>
                <a:lnTo>
                  <a:pt x="23926" y="761"/>
                </a:lnTo>
                <a:lnTo>
                  <a:pt x="23439" y="761"/>
                </a:lnTo>
                <a:lnTo>
                  <a:pt x="22677" y="1523"/>
                </a:lnTo>
                <a:lnTo>
                  <a:pt x="16119" y="17488"/>
                </a:lnTo>
                <a:lnTo>
                  <a:pt x="17390" y="29652"/>
                </a:lnTo>
                <a:lnTo>
                  <a:pt x="18366" y="42648"/>
                </a:lnTo>
                <a:lnTo>
                  <a:pt x="19049" y="56387"/>
                </a:lnTo>
                <a:lnTo>
                  <a:pt x="19080" y="83819"/>
                </a:lnTo>
                <a:lnTo>
                  <a:pt x="18714" y="86105"/>
                </a:lnTo>
                <a:lnTo>
                  <a:pt x="17830" y="87629"/>
                </a:lnTo>
                <a:lnTo>
                  <a:pt x="16763" y="89153"/>
                </a:lnTo>
                <a:lnTo>
                  <a:pt x="14508" y="89915"/>
                </a:lnTo>
                <a:lnTo>
                  <a:pt x="34472" y="89915"/>
                </a:lnTo>
                <a:lnTo>
                  <a:pt x="29717" y="89153"/>
                </a:lnTo>
                <a:lnTo>
                  <a:pt x="30424" y="84868"/>
                </a:lnTo>
                <a:lnTo>
                  <a:pt x="32995" y="83057"/>
                </a:lnTo>
                <a:lnTo>
                  <a:pt x="24048" y="83057"/>
                </a:lnTo>
                <a:lnTo>
                  <a:pt x="25786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7" y="48431"/>
                </a:lnTo>
                <a:lnTo>
                  <a:pt x="26135" y="36547"/>
                </a:lnTo>
                <a:lnTo>
                  <a:pt x="25389" y="18287"/>
                </a:lnTo>
                <a:lnTo>
                  <a:pt x="30571" y="18287"/>
                </a:lnTo>
                <a:lnTo>
                  <a:pt x="30345" y="17488"/>
                </a:lnTo>
                <a:lnTo>
                  <a:pt x="29839" y="16001"/>
                </a:lnTo>
                <a:lnTo>
                  <a:pt x="27858" y="11429"/>
                </a:lnTo>
                <a:lnTo>
                  <a:pt x="26273" y="6857"/>
                </a:lnTo>
                <a:lnTo>
                  <a:pt x="25237" y="3047"/>
                </a:lnTo>
                <a:lnTo>
                  <a:pt x="24749" y="1523"/>
                </a:lnTo>
                <a:lnTo>
                  <a:pt x="24414" y="761"/>
                </a:lnTo>
                <a:lnTo>
                  <a:pt x="24140" y="0"/>
                </a:lnTo>
                <a:close/>
              </a:path>
              <a:path w="95885" h="102235">
                <a:moveTo>
                  <a:pt x="39319" y="89153"/>
                </a:moveTo>
                <a:lnTo>
                  <a:pt x="34472" y="89915"/>
                </a:lnTo>
                <a:lnTo>
                  <a:pt x="45719" y="89915"/>
                </a:lnTo>
                <a:lnTo>
                  <a:pt x="39319" y="89153"/>
                </a:lnTo>
                <a:close/>
              </a:path>
              <a:path w="95885" h="102235">
                <a:moveTo>
                  <a:pt x="86867" y="67817"/>
                </a:moveTo>
                <a:lnTo>
                  <a:pt x="62148" y="67817"/>
                </a:lnTo>
                <a:lnTo>
                  <a:pt x="69524" y="69341"/>
                </a:lnTo>
                <a:lnTo>
                  <a:pt x="73030" y="71627"/>
                </a:lnTo>
                <a:lnTo>
                  <a:pt x="77205" y="73913"/>
                </a:lnTo>
                <a:lnTo>
                  <a:pt x="79247" y="76961"/>
                </a:lnTo>
                <a:lnTo>
                  <a:pt x="79247" y="83057"/>
                </a:lnTo>
                <a:lnTo>
                  <a:pt x="73273" y="86105"/>
                </a:lnTo>
                <a:lnTo>
                  <a:pt x="61264" y="87629"/>
                </a:lnTo>
                <a:lnTo>
                  <a:pt x="53035" y="89153"/>
                </a:lnTo>
                <a:lnTo>
                  <a:pt x="45719" y="89915"/>
                </a:lnTo>
                <a:lnTo>
                  <a:pt x="80003" y="89915"/>
                </a:lnTo>
                <a:lnTo>
                  <a:pt x="84246" y="86867"/>
                </a:lnTo>
                <a:lnTo>
                  <a:pt x="86867" y="80771"/>
                </a:lnTo>
                <a:lnTo>
                  <a:pt x="86867" y="67817"/>
                </a:lnTo>
                <a:close/>
              </a:path>
              <a:path w="95885" h="102235">
                <a:moveTo>
                  <a:pt x="67909" y="56387"/>
                </a:moveTo>
                <a:lnTo>
                  <a:pt x="32247" y="76199"/>
                </a:lnTo>
                <a:lnTo>
                  <a:pt x="27462" y="80771"/>
                </a:lnTo>
                <a:lnTo>
                  <a:pt x="24688" y="83057"/>
                </a:lnTo>
                <a:lnTo>
                  <a:pt x="32995" y="83057"/>
                </a:lnTo>
                <a:lnTo>
                  <a:pt x="43348" y="75768"/>
                </a:lnTo>
                <a:lnTo>
                  <a:pt x="53922" y="70124"/>
                </a:lnTo>
                <a:lnTo>
                  <a:pt x="62148" y="67817"/>
                </a:lnTo>
                <a:lnTo>
                  <a:pt x="86867" y="67817"/>
                </a:lnTo>
                <a:lnTo>
                  <a:pt x="84947" y="64007"/>
                </a:lnTo>
                <a:lnTo>
                  <a:pt x="81076" y="60959"/>
                </a:lnTo>
                <a:lnTo>
                  <a:pt x="77723" y="57911"/>
                </a:lnTo>
                <a:lnTo>
                  <a:pt x="73334" y="57149"/>
                </a:lnTo>
                <a:lnTo>
                  <a:pt x="679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735842" y="289482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788175" y="283539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805945" y="2912354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863857" y="2851393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30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70" h="87630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70" h="87630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30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30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70" h="87630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30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30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30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30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70" h="87630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17781" y="2912354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80266" y="287501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205234" y="2836915"/>
            <a:ext cx="107950" cy="102235"/>
          </a:xfrm>
          <a:custGeom>
            <a:avLst/>
            <a:gdLst/>
            <a:ahLst/>
            <a:cxnLst/>
            <a:rect l="l" t="t" r="r" b="b"/>
            <a:pathLst>
              <a:path w="107950" h="102235">
                <a:moveTo>
                  <a:pt x="1463" y="85343"/>
                </a:moveTo>
                <a:lnTo>
                  <a:pt x="0" y="85343"/>
                </a:lnTo>
                <a:lnTo>
                  <a:pt x="0" y="86105"/>
                </a:lnTo>
                <a:lnTo>
                  <a:pt x="274" y="86867"/>
                </a:lnTo>
                <a:lnTo>
                  <a:pt x="761" y="87629"/>
                </a:lnTo>
                <a:lnTo>
                  <a:pt x="3749" y="94487"/>
                </a:lnTo>
                <a:lnTo>
                  <a:pt x="8991" y="99059"/>
                </a:lnTo>
                <a:lnTo>
                  <a:pt x="16428" y="101345"/>
                </a:lnTo>
                <a:lnTo>
                  <a:pt x="19903" y="101742"/>
                </a:lnTo>
                <a:lnTo>
                  <a:pt x="25664" y="102107"/>
                </a:lnTo>
                <a:lnTo>
                  <a:pt x="41691" y="102057"/>
                </a:lnTo>
                <a:lnTo>
                  <a:pt x="55769" y="101615"/>
                </a:lnTo>
                <a:lnTo>
                  <a:pt x="67819" y="100621"/>
                </a:lnTo>
                <a:lnTo>
                  <a:pt x="78110" y="98952"/>
                </a:lnTo>
                <a:lnTo>
                  <a:pt x="107899" y="98952"/>
                </a:lnTo>
                <a:lnTo>
                  <a:pt x="107899" y="90677"/>
                </a:lnTo>
                <a:lnTo>
                  <a:pt x="90952" y="90677"/>
                </a:lnTo>
                <a:lnTo>
                  <a:pt x="92037" y="89915"/>
                </a:lnTo>
                <a:lnTo>
                  <a:pt x="14356" y="89915"/>
                </a:lnTo>
                <a:lnTo>
                  <a:pt x="7711" y="88391"/>
                </a:lnTo>
                <a:lnTo>
                  <a:pt x="2590" y="86105"/>
                </a:lnTo>
                <a:lnTo>
                  <a:pt x="1463" y="85343"/>
                </a:lnTo>
                <a:close/>
              </a:path>
              <a:path w="107950" h="102235">
                <a:moveTo>
                  <a:pt x="107899" y="98952"/>
                </a:moveTo>
                <a:lnTo>
                  <a:pt x="78110" y="98952"/>
                </a:lnTo>
                <a:lnTo>
                  <a:pt x="90212" y="101469"/>
                </a:lnTo>
                <a:lnTo>
                  <a:pt x="103449" y="102107"/>
                </a:lnTo>
                <a:lnTo>
                  <a:pt x="107899" y="102107"/>
                </a:lnTo>
                <a:lnTo>
                  <a:pt x="107899" y="98952"/>
                </a:lnTo>
                <a:close/>
              </a:path>
              <a:path w="107950" h="102235">
                <a:moveTo>
                  <a:pt x="107899" y="89153"/>
                </a:moveTo>
                <a:lnTo>
                  <a:pt x="103449" y="89153"/>
                </a:lnTo>
                <a:lnTo>
                  <a:pt x="102047" y="89915"/>
                </a:lnTo>
                <a:lnTo>
                  <a:pt x="97200" y="89915"/>
                </a:lnTo>
                <a:lnTo>
                  <a:pt x="94427" y="90677"/>
                </a:lnTo>
                <a:lnTo>
                  <a:pt x="107899" y="90677"/>
                </a:lnTo>
                <a:lnTo>
                  <a:pt x="107899" y="89153"/>
                </a:lnTo>
                <a:close/>
              </a:path>
              <a:path w="107950" h="102235">
                <a:moveTo>
                  <a:pt x="22677" y="89153"/>
                </a:moveTo>
                <a:lnTo>
                  <a:pt x="14356" y="89915"/>
                </a:lnTo>
                <a:lnTo>
                  <a:pt x="25725" y="89915"/>
                </a:lnTo>
                <a:lnTo>
                  <a:pt x="22677" y="89153"/>
                </a:lnTo>
                <a:close/>
              </a:path>
              <a:path w="107950" h="102235">
                <a:moveTo>
                  <a:pt x="36118" y="0"/>
                </a:moveTo>
                <a:lnTo>
                  <a:pt x="35935" y="761"/>
                </a:lnTo>
                <a:lnTo>
                  <a:pt x="35417" y="761"/>
                </a:lnTo>
                <a:lnTo>
                  <a:pt x="34655" y="1523"/>
                </a:lnTo>
                <a:lnTo>
                  <a:pt x="28013" y="18318"/>
                </a:lnTo>
                <a:lnTo>
                  <a:pt x="29086" y="30408"/>
                </a:lnTo>
                <a:lnTo>
                  <a:pt x="29904" y="43268"/>
                </a:lnTo>
                <a:lnTo>
                  <a:pt x="30479" y="57149"/>
                </a:lnTo>
                <a:lnTo>
                  <a:pt x="30510" y="84581"/>
                </a:lnTo>
                <a:lnTo>
                  <a:pt x="29992" y="86867"/>
                </a:lnTo>
                <a:lnTo>
                  <a:pt x="28895" y="87629"/>
                </a:lnTo>
                <a:lnTo>
                  <a:pt x="27797" y="89153"/>
                </a:lnTo>
                <a:lnTo>
                  <a:pt x="25725" y="89915"/>
                </a:lnTo>
                <a:lnTo>
                  <a:pt x="46512" y="89915"/>
                </a:lnTo>
                <a:lnTo>
                  <a:pt x="41757" y="89153"/>
                </a:lnTo>
                <a:lnTo>
                  <a:pt x="42557" y="84787"/>
                </a:lnTo>
                <a:lnTo>
                  <a:pt x="45025" y="83057"/>
                </a:lnTo>
                <a:lnTo>
                  <a:pt x="36057" y="83057"/>
                </a:lnTo>
                <a:lnTo>
                  <a:pt x="37429" y="75437"/>
                </a:lnTo>
                <a:lnTo>
                  <a:pt x="38099" y="69341"/>
                </a:lnTo>
                <a:lnTo>
                  <a:pt x="38071" y="56387"/>
                </a:lnTo>
                <a:lnTo>
                  <a:pt x="38044" y="48439"/>
                </a:lnTo>
                <a:lnTo>
                  <a:pt x="37802" y="36554"/>
                </a:lnTo>
                <a:lnTo>
                  <a:pt x="37368" y="18287"/>
                </a:lnTo>
                <a:lnTo>
                  <a:pt x="42550" y="18287"/>
                </a:lnTo>
                <a:lnTo>
                  <a:pt x="42367" y="17525"/>
                </a:lnTo>
                <a:lnTo>
                  <a:pt x="41849" y="16001"/>
                </a:lnTo>
                <a:lnTo>
                  <a:pt x="39867" y="11429"/>
                </a:lnTo>
                <a:lnTo>
                  <a:pt x="38282" y="6857"/>
                </a:lnTo>
                <a:lnTo>
                  <a:pt x="37216" y="3047"/>
                </a:lnTo>
                <a:lnTo>
                  <a:pt x="36758" y="1523"/>
                </a:lnTo>
                <a:lnTo>
                  <a:pt x="36423" y="761"/>
                </a:lnTo>
                <a:lnTo>
                  <a:pt x="36118" y="0"/>
                </a:lnTo>
                <a:close/>
              </a:path>
              <a:path w="107950" h="102235">
                <a:moveTo>
                  <a:pt x="51358" y="89153"/>
                </a:moveTo>
                <a:lnTo>
                  <a:pt x="46512" y="89915"/>
                </a:lnTo>
                <a:lnTo>
                  <a:pt x="57759" y="89915"/>
                </a:lnTo>
                <a:lnTo>
                  <a:pt x="51358" y="89153"/>
                </a:lnTo>
                <a:close/>
              </a:path>
              <a:path w="107950" h="102235">
                <a:moveTo>
                  <a:pt x="99059" y="67817"/>
                </a:moveTo>
                <a:lnTo>
                  <a:pt x="74279" y="67817"/>
                </a:lnTo>
                <a:lnTo>
                  <a:pt x="81655" y="69341"/>
                </a:lnTo>
                <a:lnTo>
                  <a:pt x="85222" y="71627"/>
                </a:lnTo>
                <a:lnTo>
                  <a:pt x="89397" y="73913"/>
                </a:lnTo>
                <a:lnTo>
                  <a:pt x="91439" y="76961"/>
                </a:lnTo>
                <a:lnTo>
                  <a:pt x="91439" y="83057"/>
                </a:lnTo>
                <a:lnTo>
                  <a:pt x="85435" y="86105"/>
                </a:lnTo>
                <a:lnTo>
                  <a:pt x="73426" y="87629"/>
                </a:lnTo>
                <a:lnTo>
                  <a:pt x="65135" y="89153"/>
                </a:lnTo>
                <a:lnTo>
                  <a:pt x="57759" y="89915"/>
                </a:lnTo>
                <a:lnTo>
                  <a:pt x="92037" y="89915"/>
                </a:lnTo>
                <a:lnTo>
                  <a:pt x="96377" y="86867"/>
                </a:lnTo>
                <a:lnTo>
                  <a:pt x="99059" y="80771"/>
                </a:lnTo>
                <a:lnTo>
                  <a:pt x="99059" y="67817"/>
                </a:lnTo>
                <a:close/>
              </a:path>
              <a:path w="107950" h="102235">
                <a:moveTo>
                  <a:pt x="80009" y="56387"/>
                </a:moveTo>
                <a:lnTo>
                  <a:pt x="44287" y="76199"/>
                </a:lnTo>
                <a:lnTo>
                  <a:pt x="39471" y="80771"/>
                </a:lnTo>
                <a:lnTo>
                  <a:pt x="36697" y="83057"/>
                </a:lnTo>
                <a:lnTo>
                  <a:pt x="45025" y="83057"/>
                </a:lnTo>
                <a:lnTo>
                  <a:pt x="55476" y="75732"/>
                </a:lnTo>
                <a:lnTo>
                  <a:pt x="66049" y="70114"/>
                </a:lnTo>
                <a:lnTo>
                  <a:pt x="74279" y="67817"/>
                </a:lnTo>
                <a:lnTo>
                  <a:pt x="99059" y="67817"/>
                </a:lnTo>
                <a:lnTo>
                  <a:pt x="97139" y="64007"/>
                </a:lnTo>
                <a:lnTo>
                  <a:pt x="93238" y="60959"/>
                </a:lnTo>
                <a:lnTo>
                  <a:pt x="89855" y="57911"/>
                </a:lnTo>
                <a:lnTo>
                  <a:pt x="85435" y="57149"/>
                </a:lnTo>
                <a:lnTo>
                  <a:pt x="800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308866" y="2850632"/>
            <a:ext cx="63500" cy="88900"/>
          </a:xfrm>
          <a:custGeom>
            <a:avLst/>
            <a:gdLst/>
            <a:ahLst/>
            <a:cxnLst/>
            <a:rect l="l" t="t" r="r" b="b"/>
            <a:pathLst>
              <a:path w="63500" h="88900">
                <a:moveTo>
                  <a:pt x="5029" y="76199"/>
                </a:moveTo>
                <a:lnTo>
                  <a:pt x="0" y="76199"/>
                </a:lnTo>
                <a:lnTo>
                  <a:pt x="0" y="88391"/>
                </a:lnTo>
                <a:lnTo>
                  <a:pt x="8672" y="88388"/>
                </a:lnTo>
                <a:lnTo>
                  <a:pt x="22302" y="86982"/>
                </a:lnTo>
                <a:lnTo>
                  <a:pt x="33223" y="82295"/>
                </a:lnTo>
                <a:lnTo>
                  <a:pt x="62910" y="82295"/>
                </a:lnTo>
                <a:lnTo>
                  <a:pt x="62910" y="76961"/>
                </a:lnTo>
                <a:lnTo>
                  <a:pt x="13258" y="76961"/>
                </a:lnTo>
                <a:lnTo>
                  <a:pt x="5029" y="76199"/>
                </a:lnTo>
                <a:close/>
              </a:path>
              <a:path w="63500" h="88900">
                <a:moveTo>
                  <a:pt x="62910" y="82295"/>
                </a:moveTo>
                <a:lnTo>
                  <a:pt x="33223" y="82295"/>
                </a:lnTo>
                <a:lnTo>
                  <a:pt x="35813" y="83819"/>
                </a:lnTo>
                <a:lnTo>
                  <a:pt x="39654" y="85343"/>
                </a:lnTo>
                <a:lnTo>
                  <a:pt x="44805" y="86867"/>
                </a:lnTo>
                <a:lnTo>
                  <a:pt x="49651" y="87782"/>
                </a:lnTo>
                <a:lnTo>
                  <a:pt x="53858" y="88391"/>
                </a:lnTo>
                <a:lnTo>
                  <a:pt x="62910" y="88391"/>
                </a:lnTo>
                <a:lnTo>
                  <a:pt x="62910" y="82295"/>
                </a:lnTo>
                <a:close/>
              </a:path>
              <a:path w="63500" h="88900">
                <a:moveTo>
                  <a:pt x="35509" y="35051"/>
                </a:moveTo>
                <a:lnTo>
                  <a:pt x="30358" y="35813"/>
                </a:lnTo>
                <a:lnTo>
                  <a:pt x="25725" y="38861"/>
                </a:lnTo>
                <a:lnTo>
                  <a:pt x="21427" y="46481"/>
                </a:lnTo>
                <a:lnTo>
                  <a:pt x="17800" y="52577"/>
                </a:lnTo>
                <a:lnTo>
                  <a:pt x="16001" y="57911"/>
                </a:lnTo>
                <a:lnTo>
                  <a:pt x="16001" y="67055"/>
                </a:lnTo>
                <a:lnTo>
                  <a:pt x="17891" y="71627"/>
                </a:lnTo>
                <a:lnTo>
                  <a:pt x="21640" y="74675"/>
                </a:lnTo>
                <a:lnTo>
                  <a:pt x="18806" y="76199"/>
                </a:lnTo>
                <a:lnTo>
                  <a:pt x="13258" y="76961"/>
                </a:lnTo>
                <a:lnTo>
                  <a:pt x="51053" y="76961"/>
                </a:lnTo>
                <a:lnTo>
                  <a:pt x="45963" y="76199"/>
                </a:lnTo>
                <a:lnTo>
                  <a:pt x="43251" y="74675"/>
                </a:lnTo>
                <a:lnTo>
                  <a:pt x="47945" y="70865"/>
                </a:lnTo>
                <a:lnTo>
                  <a:pt x="34046" y="70865"/>
                </a:lnTo>
                <a:lnTo>
                  <a:pt x="31485" y="70103"/>
                </a:lnTo>
                <a:lnTo>
                  <a:pt x="29047" y="68579"/>
                </a:lnTo>
                <a:lnTo>
                  <a:pt x="26669" y="66293"/>
                </a:lnTo>
                <a:lnTo>
                  <a:pt x="24140" y="64007"/>
                </a:lnTo>
                <a:lnTo>
                  <a:pt x="22859" y="61721"/>
                </a:lnTo>
                <a:lnTo>
                  <a:pt x="22859" y="56387"/>
                </a:lnTo>
                <a:lnTo>
                  <a:pt x="24201" y="54101"/>
                </a:lnTo>
                <a:lnTo>
                  <a:pt x="26852" y="51815"/>
                </a:lnTo>
                <a:lnTo>
                  <a:pt x="29535" y="48767"/>
                </a:lnTo>
                <a:lnTo>
                  <a:pt x="32003" y="48005"/>
                </a:lnTo>
                <a:lnTo>
                  <a:pt x="34168" y="47243"/>
                </a:lnTo>
                <a:lnTo>
                  <a:pt x="48524" y="47243"/>
                </a:lnTo>
                <a:lnTo>
                  <a:pt x="47122" y="44195"/>
                </a:lnTo>
                <a:lnTo>
                  <a:pt x="44439" y="38099"/>
                </a:lnTo>
                <a:lnTo>
                  <a:pt x="40568" y="35813"/>
                </a:lnTo>
                <a:lnTo>
                  <a:pt x="35509" y="35051"/>
                </a:lnTo>
                <a:close/>
              </a:path>
              <a:path w="63500" h="88900">
                <a:moveTo>
                  <a:pt x="62910" y="76199"/>
                </a:moveTo>
                <a:lnTo>
                  <a:pt x="58552" y="76199"/>
                </a:lnTo>
                <a:lnTo>
                  <a:pt x="51053" y="76961"/>
                </a:lnTo>
                <a:lnTo>
                  <a:pt x="62910" y="76961"/>
                </a:lnTo>
                <a:lnTo>
                  <a:pt x="62910" y="76199"/>
                </a:lnTo>
                <a:close/>
              </a:path>
              <a:path w="63500" h="88900">
                <a:moveTo>
                  <a:pt x="48524" y="47243"/>
                </a:moveTo>
                <a:lnTo>
                  <a:pt x="34168" y="47243"/>
                </a:lnTo>
                <a:lnTo>
                  <a:pt x="36606" y="48005"/>
                </a:lnTo>
                <a:lnTo>
                  <a:pt x="38892" y="49529"/>
                </a:lnTo>
                <a:lnTo>
                  <a:pt x="40995" y="51815"/>
                </a:lnTo>
                <a:lnTo>
                  <a:pt x="43129" y="54863"/>
                </a:lnTo>
                <a:lnTo>
                  <a:pt x="44195" y="57911"/>
                </a:lnTo>
                <a:lnTo>
                  <a:pt x="44195" y="63245"/>
                </a:lnTo>
                <a:lnTo>
                  <a:pt x="34046" y="70865"/>
                </a:lnTo>
                <a:lnTo>
                  <a:pt x="47945" y="70865"/>
                </a:lnTo>
                <a:lnTo>
                  <a:pt x="50291" y="65531"/>
                </a:lnTo>
                <a:lnTo>
                  <a:pt x="50291" y="53339"/>
                </a:lnTo>
                <a:lnTo>
                  <a:pt x="49225" y="48767"/>
                </a:lnTo>
                <a:lnTo>
                  <a:pt x="48524" y="47243"/>
                </a:lnTo>
                <a:close/>
              </a:path>
              <a:path w="63500" h="88900">
                <a:moveTo>
                  <a:pt x="41269" y="0"/>
                </a:moveTo>
                <a:lnTo>
                  <a:pt x="33070" y="8381"/>
                </a:lnTo>
                <a:lnTo>
                  <a:pt x="41849" y="16763"/>
                </a:lnTo>
                <a:lnTo>
                  <a:pt x="50048" y="9143"/>
                </a:lnTo>
                <a:lnTo>
                  <a:pt x="41269" y="0"/>
                </a:lnTo>
                <a:close/>
              </a:path>
              <a:path w="63500" h="88900">
                <a:moveTo>
                  <a:pt x="22738" y="0"/>
                </a:moveTo>
                <a:lnTo>
                  <a:pt x="13990" y="9143"/>
                </a:lnTo>
                <a:lnTo>
                  <a:pt x="22738" y="17525"/>
                </a:lnTo>
                <a:lnTo>
                  <a:pt x="31546" y="9143"/>
                </a:lnTo>
                <a:lnTo>
                  <a:pt x="227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366778" y="2839964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89" h="99060">
                <a:moveTo>
                  <a:pt x="46481" y="71627"/>
                </a:moveTo>
                <a:lnTo>
                  <a:pt x="40203" y="71627"/>
                </a:lnTo>
                <a:lnTo>
                  <a:pt x="40843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26" y="77723"/>
                </a:lnTo>
                <a:lnTo>
                  <a:pt x="38778" y="81175"/>
                </a:lnTo>
                <a:lnTo>
                  <a:pt x="28736" y="85755"/>
                </a:lnTo>
                <a:lnTo>
                  <a:pt x="10698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5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89" h="99060">
                <a:moveTo>
                  <a:pt x="27858" y="32765"/>
                </a:moveTo>
                <a:lnTo>
                  <a:pt x="22555" y="33527"/>
                </a:lnTo>
                <a:lnTo>
                  <a:pt x="18227" y="36575"/>
                </a:lnTo>
                <a:lnTo>
                  <a:pt x="14782" y="43433"/>
                </a:lnTo>
                <a:lnTo>
                  <a:pt x="12009" y="48767"/>
                </a:lnTo>
                <a:lnTo>
                  <a:pt x="10607" y="54101"/>
                </a:lnTo>
                <a:lnTo>
                  <a:pt x="10667" y="60197"/>
                </a:lnTo>
                <a:lnTo>
                  <a:pt x="10698" y="68579"/>
                </a:lnTo>
                <a:lnTo>
                  <a:pt x="15758" y="73151"/>
                </a:lnTo>
                <a:lnTo>
                  <a:pt x="25847" y="72389"/>
                </a:lnTo>
                <a:lnTo>
                  <a:pt x="35631" y="72389"/>
                </a:lnTo>
                <a:lnTo>
                  <a:pt x="4020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1" y="60959"/>
                </a:lnTo>
                <a:lnTo>
                  <a:pt x="30845" y="60959"/>
                </a:lnTo>
                <a:lnTo>
                  <a:pt x="27797" y="60197"/>
                </a:lnTo>
                <a:lnTo>
                  <a:pt x="20878" y="60197"/>
                </a:lnTo>
                <a:lnTo>
                  <a:pt x="17465" y="57911"/>
                </a:lnTo>
                <a:lnTo>
                  <a:pt x="17525" y="54101"/>
                </a:lnTo>
                <a:lnTo>
                  <a:pt x="17556" y="51815"/>
                </a:lnTo>
                <a:lnTo>
                  <a:pt x="25907" y="45719"/>
                </a:lnTo>
                <a:lnTo>
                  <a:pt x="41853" y="45719"/>
                </a:lnTo>
                <a:lnTo>
                  <a:pt x="40325" y="41909"/>
                </a:lnTo>
                <a:lnTo>
                  <a:pt x="36697" y="36575"/>
                </a:lnTo>
                <a:lnTo>
                  <a:pt x="32583" y="33527"/>
                </a:lnTo>
                <a:lnTo>
                  <a:pt x="27858" y="32765"/>
                </a:lnTo>
                <a:close/>
              </a:path>
              <a:path w="46989" h="99060">
                <a:moveTo>
                  <a:pt x="35631" y="72389"/>
                </a:moveTo>
                <a:lnTo>
                  <a:pt x="25847" y="72389"/>
                </a:lnTo>
                <a:lnTo>
                  <a:pt x="30784" y="73151"/>
                </a:lnTo>
                <a:lnTo>
                  <a:pt x="35631" y="72389"/>
                </a:lnTo>
                <a:close/>
              </a:path>
              <a:path w="46989" h="99060">
                <a:moveTo>
                  <a:pt x="41853" y="45719"/>
                </a:moveTo>
                <a:lnTo>
                  <a:pt x="25907" y="45719"/>
                </a:lnTo>
                <a:lnTo>
                  <a:pt x="29260" y="46481"/>
                </a:lnTo>
                <a:lnTo>
                  <a:pt x="32125" y="47243"/>
                </a:lnTo>
                <a:lnTo>
                  <a:pt x="34533" y="50291"/>
                </a:lnTo>
                <a:lnTo>
                  <a:pt x="36880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45" y="60959"/>
                </a:lnTo>
                <a:lnTo>
                  <a:pt x="45761" y="60959"/>
                </a:lnTo>
                <a:lnTo>
                  <a:pt x="44717" y="52856"/>
                </a:lnTo>
                <a:lnTo>
                  <a:pt x="41853" y="45719"/>
                </a:lnTo>
                <a:close/>
              </a:path>
              <a:path w="46989" h="99060">
                <a:moveTo>
                  <a:pt x="24902" y="0"/>
                </a:moveTo>
                <a:lnTo>
                  <a:pt x="16367" y="9143"/>
                </a:lnTo>
                <a:lnTo>
                  <a:pt x="24841" y="17525"/>
                </a:lnTo>
                <a:lnTo>
                  <a:pt x="33345" y="9143"/>
                </a:lnTo>
                <a:lnTo>
                  <a:pt x="249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485650" y="2926070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578613" y="289482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630840" y="283767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656337" y="2878064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798069" y="287273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854457" y="2867396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5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5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5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5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5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5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907798" y="2910830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39" h="28575">
                <a:moveTo>
                  <a:pt x="8625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599" y="28193"/>
                </a:lnTo>
                <a:lnTo>
                  <a:pt x="20177" y="25907"/>
                </a:lnTo>
                <a:lnTo>
                  <a:pt x="24262" y="19049"/>
                </a:lnTo>
                <a:lnTo>
                  <a:pt x="104089" y="19049"/>
                </a:lnTo>
                <a:lnTo>
                  <a:pt x="104089" y="16763"/>
                </a:lnTo>
                <a:lnTo>
                  <a:pt x="16428" y="16763"/>
                </a:lnTo>
                <a:lnTo>
                  <a:pt x="8625" y="16001"/>
                </a:lnTo>
                <a:close/>
              </a:path>
              <a:path w="104139" h="28575">
                <a:moveTo>
                  <a:pt x="54406" y="19049"/>
                </a:moveTo>
                <a:lnTo>
                  <a:pt x="24262" y="19049"/>
                </a:lnTo>
                <a:lnTo>
                  <a:pt x="26944" y="25907"/>
                </a:lnTo>
                <a:lnTo>
                  <a:pt x="32247" y="28193"/>
                </a:lnTo>
                <a:lnTo>
                  <a:pt x="46664" y="28193"/>
                </a:lnTo>
                <a:lnTo>
                  <a:pt x="51419" y="25907"/>
                </a:lnTo>
                <a:lnTo>
                  <a:pt x="54406" y="19049"/>
                </a:lnTo>
                <a:close/>
              </a:path>
              <a:path w="104139" h="28575">
                <a:moveTo>
                  <a:pt x="82814" y="19049"/>
                </a:moveTo>
                <a:lnTo>
                  <a:pt x="54406" y="19049"/>
                </a:lnTo>
                <a:lnTo>
                  <a:pt x="57729" y="25907"/>
                </a:lnTo>
                <a:lnTo>
                  <a:pt x="62362" y="28193"/>
                </a:lnTo>
                <a:lnTo>
                  <a:pt x="75468" y="28193"/>
                </a:lnTo>
                <a:lnTo>
                  <a:pt x="80253" y="25907"/>
                </a:lnTo>
                <a:lnTo>
                  <a:pt x="82814" y="19049"/>
                </a:lnTo>
                <a:close/>
              </a:path>
              <a:path w="104139" h="28575">
                <a:moveTo>
                  <a:pt x="104089" y="19049"/>
                </a:moveTo>
                <a:lnTo>
                  <a:pt x="82814" y="19049"/>
                </a:lnTo>
                <a:lnTo>
                  <a:pt x="85770" y="25907"/>
                </a:lnTo>
                <a:lnTo>
                  <a:pt x="90860" y="28193"/>
                </a:lnTo>
                <a:lnTo>
                  <a:pt x="104089" y="28193"/>
                </a:lnTo>
                <a:lnTo>
                  <a:pt x="104089" y="19049"/>
                </a:lnTo>
                <a:close/>
              </a:path>
              <a:path w="104139" h="28575">
                <a:moveTo>
                  <a:pt x="24475" y="0"/>
                </a:moveTo>
                <a:lnTo>
                  <a:pt x="23469" y="761"/>
                </a:lnTo>
                <a:lnTo>
                  <a:pt x="22799" y="1523"/>
                </a:lnTo>
                <a:lnTo>
                  <a:pt x="22402" y="3809"/>
                </a:lnTo>
                <a:lnTo>
                  <a:pt x="21031" y="12191"/>
                </a:lnTo>
                <a:lnTo>
                  <a:pt x="16428" y="16763"/>
                </a:lnTo>
                <a:lnTo>
                  <a:pt x="31546" y="16763"/>
                </a:lnTo>
                <a:lnTo>
                  <a:pt x="26974" y="12191"/>
                </a:lnTo>
                <a:lnTo>
                  <a:pt x="26151" y="3809"/>
                </a:lnTo>
                <a:lnTo>
                  <a:pt x="25938" y="1523"/>
                </a:lnTo>
                <a:lnTo>
                  <a:pt x="25389" y="761"/>
                </a:lnTo>
                <a:lnTo>
                  <a:pt x="24475" y="0"/>
                </a:lnTo>
                <a:close/>
              </a:path>
              <a:path w="104139" h="28575">
                <a:moveTo>
                  <a:pt x="39745" y="16001"/>
                </a:moveTo>
                <a:lnTo>
                  <a:pt x="31546" y="16763"/>
                </a:lnTo>
                <a:lnTo>
                  <a:pt x="47762" y="16763"/>
                </a:lnTo>
                <a:lnTo>
                  <a:pt x="39745" y="16001"/>
                </a:lnTo>
                <a:close/>
              </a:path>
              <a:path w="104139" h="28575">
                <a:moveTo>
                  <a:pt x="54803" y="0"/>
                </a:moveTo>
                <a:lnTo>
                  <a:pt x="53919" y="761"/>
                </a:lnTo>
                <a:lnTo>
                  <a:pt x="53339" y="1523"/>
                </a:lnTo>
                <a:lnTo>
                  <a:pt x="53096" y="3809"/>
                </a:lnTo>
                <a:lnTo>
                  <a:pt x="52242" y="12191"/>
                </a:lnTo>
                <a:lnTo>
                  <a:pt x="47762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692" y="3809"/>
                </a:lnTo>
                <a:lnTo>
                  <a:pt x="56418" y="1523"/>
                </a:lnTo>
                <a:lnTo>
                  <a:pt x="55808" y="761"/>
                </a:lnTo>
                <a:lnTo>
                  <a:pt x="54803" y="0"/>
                </a:lnTo>
                <a:close/>
              </a:path>
              <a:path w="104139" h="28575">
                <a:moveTo>
                  <a:pt x="68061" y="16001"/>
                </a:moveTo>
                <a:lnTo>
                  <a:pt x="61661" y="16763"/>
                </a:lnTo>
                <a:lnTo>
                  <a:pt x="76047" y="16763"/>
                </a:lnTo>
                <a:lnTo>
                  <a:pt x="68061" y="16001"/>
                </a:lnTo>
                <a:close/>
              </a:path>
              <a:path w="104139" h="28575">
                <a:moveTo>
                  <a:pt x="83088" y="0"/>
                </a:moveTo>
                <a:lnTo>
                  <a:pt x="82174" y="761"/>
                </a:lnTo>
                <a:lnTo>
                  <a:pt x="81625" y="1523"/>
                </a:lnTo>
                <a:lnTo>
                  <a:pt x="81381" y="3809"/>
                </a:lnTo>
                <a:lnTo>
                  <a:pt x="80528" y="12191"/>
                </a:lnTo>
                <a:lnTo>
                  <a:pt x="76047" y="16763"/>
                </a:lnTo>
                <a:lnTo>
                  <a:pt x="90373" y="16763"/>
                </a:lnTo>
                <a:lnTo>
                  <a:pt x="86105" y="12191"/>
                </a:lnTo>
                <a:lnTo>
                  <a:pt x="85008" y="3809"/>
                </a:lnTo>
                <a:lnTo>
                  <a:pt x="84703" y="1523"/>
                </a:lnTo>
                <a:lnTo>
                  <a:pt x="84094" y="761"/>
                </a:lnTo>
                <a:lnTo>
                  <a:pt x="83088" y="0"/>
                </a:lnTo>
                <a:close/>
              </a:path>
              <a:path w="104139" h="28575">
                <a:moveTo>
                  <a:pt x="104089" y="16001"/>
                </a:moveTo>
                <a:lnTo>
                  <a:pt x="97840" y="16001"/>
                </a:lnTo>
                <a:lnTo>
                  <a:pt x="90373" y="16763"/>
                </a:lnTo>
                <a:lnTo>
                  <a:pt x="104089" y="16763"/>
                </a:lnTo>
                <a:lnTo>
                  <a:pt x="104089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009143" y="2859014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052333" y="283539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076962" y="287501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201930" y="2881874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5" y="85285"/>
                </a:lnTo>
                <a:lnTo>
                  <a:pt x="11562" y="95526"/>
                </a:lnTo>
                <a:lnTo>
                  <a:pt x="21932" y="99879"/>
                </a:lnTo>
                <a:lnTo>
                  <a:pt x="36834" y="101257"/>
                </a:lnTo>
                <a:lnTo>
                  <a:pt x="49165" y="99457"/>
                </a:lnTo>
                <a:lnTo>
                  <a:pt x="61563" y="95071"/>
                </a:lnTo>
                <a:lnTo>
                  <a:pt x="71057" y="88391"/>
                </a:lnTo>
                <a:lnTo>
                  <a:pt x="24566" y="88391"/>
                </a:lnTo>
                <a:lnTo>
                  <a:pt x="17556" y="85862"/>
                </a:lnTo>
                <a:lnTo>
                  <a:pt x="9387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24" y="30479"/>
                </a:moveTo>
                <a:lnTo>
                  <a:pt x="6882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85" y="71201"/>
                </a:lnTo>
                <a:lnTo>
                  <a:pt x="74706" y="72359"/>
                </a:lnTo>
                <a:lnTo>
                  <a:pt x="73030" y="76078"/>
                </a:lnTo>
                <a:lnTo>
                  <a:pt x="68854" y="79552"/>
                </a:lnTo>
                <a:lnTo>
                  <a:pt x="59233" y="83950"/>
                </a:lnTo>
                <a:lnTo>
                  <a:pt x="47329" y="87284"/>
                </a:lnTo>
                <a:lnTo>
                  <a:pt x="33954" y="88391"/>
                </a:lnTo>
                <a:lnTo>
                  <a:pt x="71057" y="88391"/>
                </a:lnTo>
                <a:lnTo>
                  <a:pt x="72716" y="87224"/>
                </a:lnTo>
                <a:lnTo>
                  <a:pt x="79095" y="76931"/>
                </a:lnTo>
                <a:lnTo>
                  <a:pt x="80253" y="73731"/>
                </a:lnTo>
                <a:lnTo>
                  <a:pt x="80802" y="69646"/>
                </a:lnTo>
                <a:lnTo>
                  <a:pt x="80796" y="61447"/>
                </a:lnTo>
                <a:lnTo>
                  <a:pt x="80619" y="58552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20" h="101600">
                <a:moveTo>
                  <a:pt x="96103" y="55625"/>
                </a:moveTo>
                <a:lnTo>
                  <a:pt x="80192" y="55625"/>
                </a:lnTo>
                <a:lnTo>
                  <a:pt x="81899" y="56692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20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20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293369" y="2909305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30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30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30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30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30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5" h="62230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346710" y="2874254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69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69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5" h="64769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69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5" h="64769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400812" y="2887970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70" h="96519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96519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96519">
                <a:moveTo>
                  <a:pt x="46573" y="79918"/>
                </a:moveTo>
                <a:lnTo>
                  <a:pt x="38465" y="87965"/>
                </a:lnTo>
                <a:lnTo>
                  <a:pt x="46573" y="96011"/>
                </a:lnTo>
                <a:lnTo>
                  <a:pt x="54711" y="87965"/>
                </a:lnTo>
                <a:lnTo>
                  <a:pt x="46573" y="79918"/>
                </a:lnTo>
                <a:close/>
              </a:path>
              <a:path w="90170" h="96519">
                <a:moveTo>
                  <a:pt x="36880" y="63124"/>
                </a:moveTo>
                <a:lnTo>
                  <a:pt x="28773" y="71170"/>
                </a:lnTo>
                <a:lnTo>
                  <a:pt x="36880" y="79217"/>
                </a:lnTo>
                <a:lnTo>
                  <a:pt x="44988" y="71170"/>
                </a:lnTo>
                <a:lnTo>
                  <a:pt x="36880" y="63124"/>
                </a:lnTo>
                <a:close/>
              </a:path>
              <a:path w="90170" h="96519">
                <a:moveTo>
                  <a:pt x="56144" y="63154"/>
                </a:moveTo>
                <a:lnTo>
                  <a:pt x="48005" y="71170"/>
                </a:lnTo>
                <a:lnTo>
                  <a:pt x="56144" y="79217"/>
                </a:lnTo>
                <a:lnTo>
                  <a:pt x="64282" y="71170"/>
                </a:lnTo>
                <a:lnTo>
                  <a:pt x="56144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784860" y="3060182"/>
            <a:ext cx="826257" cy="18262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676924" y="3159242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5" h="83819">
                <a:moveTo>
                  <a:pt x="32826" y="761"/>
                </a:moveTo>
                <a:lnTo>
                  <a:pt x="31241" y="761"/>
                </a:lnTo>
                <a:lnTo>
                  <a:pt x="30906" y="2285"/>
                </a:lnTo>
                <a:lnTo>
                  <a:pt x="29291" y="9905"/>
                </a:lnTo>
                <a:lnTo>
                  <a:pt x="22341" y="9905"/>
                </a:lnTo>
                <a:lnTo>
                  <a:pt x="18806" y="10667"/>
                </a:lnTo>
                <a:lnTo>
                  <a:pt x="14904" y="11429"/>
                </a:lnTo>
                <a:lnTo>
                  <a:pt x="12131" y="12953"/>
                </a:lnTo>
                <a:lnTo>
                  <a:pt x="10607" y="13715"/>
                </a:lnTo>
                <a:lnTo>
                  <a:pt x="8473" y="15239"/>
                </a:lnTo>
                <a:lnTo>
                  <a:pt x="6217" y="17525"/>
                </a:lnTo>
                <a:lnTo>
                  <a:pt x="3870" y="21335"/>
                </a:lnTo>
                <a:lnTo>
                  <a:pt x="1188" y="25145"/>
                </a:lnTo>
                <a:lnTo>
                  <a:pt x="0" y="28193"/>
                </a:lnTo>
                <a:lnTo>
                  <a:pt x="243" y="29717"/>
                </a:lnTo>
                <a:lnTo>
                  <a:pt x="5273" y="79735"/>
                </a:lnTo>
                <a:lnTo>
                  <a:pt x="5577" y="82478"/>
                </a:lnTo>
                <a:lnTo>
                  <a:pt x="5882" y="83819"/>
                </a:lnTo>
                <a:lnTo>
                  <a:pt x="6705" y="83819"/>
                </a:lnTo>
                <a:lnTo>
                  <a:pt x="7284" y="82814"/>
                </a:lnTo>
                <a:lnTo>
                  <a:pt x="8046" y="80741"/>
                </a:lnTo>
                <a:lnTo>
                  <a:pt x="10271" y="74919"/>
                </a:lnTo>
                <a:lnTo>
                  <a:pt x="11369" y="69860"/>
                </a:lnTo>
                <a:lnTo>
                  <a:pt x="11366" y="64981"/>
                </a:lnTo>
                <a:lnTo>
                  <a:pt x="10958" y="55036"/>
                </a:lnTo>
                <a:lnTo>
                  <a:pt x="9837" y="42270"/>
                </a:lnTo>
                <a:lnTo>
                  <a:pt x="7985" y="26669"/>
                </a:lnTo>
                <a:lnTo>
                  <a:pt x="11216" y="23621"/>
                </a:lnTo>
                <a:lnTo>
                  <a:pt x="16337" y="21335"/>
                </a:lnTo>
                <a:lnTo>
                  <a:pt x="32674" y="21335"/>
                </a:lnTo>
                <a:lnTo>
                  <a:pt x="32674" y="18287"/>
                </a:lnTo>
                <a:lnTo>
                  <a:pt x="32826" y="16763"/>
                </a:lnTo>
                <a:lnTo>
                  <a:pt x="33101" y="14477"/>
                </a:lnTo>
                <a:lnTo>
                  <a:pt x="47627" y="14477"/>
                </a:lnTo>
                <a:lnTo>
                  <a:pt x="42245" y="9905"/>
                </a:lnTo>
                <a:lnTo>
                  <a:pt x="33588" y="1523"/>
                </a:lnTo>
                <a:lnTo>
                  <a:pt x="32826" y="761"/>
                </a:lnTo>
                <a:close/>
              </a:path>
              <a:path w="76835" h="83819">
                <a:moveTo>
                  <a:pt x="32674" y="21335"/>
                </a:moveTo>
                <a:lnTo>
                  <a:pt x="25633" y="21335"/>
                </a:lnTo>
                <a:lnTo>
                  <a:pt x="26669" y="22097"/>
                </a:lnTo>
                <a:lnTo>
                  <a:pt x="26334" y="22859"/>
                </a:lnTo>
                <a:lnTo>
                  <a:pt x="26151" y="24383"/>
                </a:lnTo>
                <a:lnTo>
                  <a:pt x="26151" y="32765"/>
                </a:lnTo>
                <a:lnTo>
                  <a:pt x="27675" y="38496"/>
                </a:lnTo>
                <a:lnTo>
                  <a:pt x="30601" y="44013"/>
                </a:lnTo>
                <a:lnTo>
                  <a:pt x="34289" y="50779"/>
                </a:lnTo>
                <a:lnTo>
                  <a:pt x="39197" y="54101"/>
                </a:lnTo>
                <a:lnTo>
                  <a:pt x="52852" y="54101"/>
                </a:lnTo>
                <a:lnTo>
                  <a:pt x="56631" y="48493"/>
                </a:lnTo>
                <a:lnTo>
                  <a:pt x="56631" y="40385"/>
                </a:lnTo>
                <a:lnTo>
                  <a:pt x="41147" y="40385"/>
                </a:lnTo>
                <a:lnTo>
                  <a:pt x="37703" y="37978"/>
                </a:lnTo>
                <a:lnTo>
                  <a:pt x="35387" y="33527"/>
                </a:lnTo>
                <a:lnTo>
                  <a:pt x="33588" y="29717"/>
                </a:lnTo>
                <a:lnTo>
                  <a:pt x="32674" y="25145"/>
                </a:lnTo>
                <a:lnTo>
                  <a:pt x="32674" y="21335"/>
                </a:lnTo>
                <a:close/>
              </a:path>
              <a:path w="76835" h="83819">
                <a:moveTo>
                  <a:pt x="76443" y="23621"/>
                </a:moveTo>
                <a:lnTo>
                  <a:pt x="70103" y="23621"/>
                </a:lnTo>
                <a:lnTo>
                  <a:pt x="64678" y="24383"/>
                </a:lnTo>
                <a:lnTo>
                  <a:pt x="45323" y="24383"/>
                </a:lnTo>
                <a:lnTo>
                  <a:pt x="49804" y="28955"/>
                </a:lnTo>
                <a:lnTo>
                  <a:pt x="52059" y="32003"/>
                </a:lnTo>
                <a:lnTo>
                  <a:pt x="52059" y="38526"/>
                </a:lnTo>
                <a:lnTo>
                  <a:pt x="49956" y="40385"/>
                </a:lnTo>
                <a:lnTo>
                  <a:pt x="56631" y="40385"/>
                </a:lnTo>
                <a:lnTo>
                  <a:pt x="56631" y="35051"/>
                </a:lnTo>
                <a:lnTo>
                  <a:pt x="56479" y="33527"/>
                </a:lnTo>
                <a:lnTo>
                  <a:pt x="56144" y="32003"/>
                </a:lnTo>
                <a:lnTo>
                  <a:pt x="76443" y="32003"/>
                </a:lnTo>
                <a:lnTo>
                  <a:pt x="76443" y="23621"/>
                </a:lnTo>
                <a:close/>
              </a:path>
              <a:path w="76835" h="83819">
                <a:moveTo>
                  <a:pt x="76443" y="32003"/>
                </a:moveTo>
                <a:lnTo>
                  <a:pt x="56144" y="32003"/>
                </a:lnTo>
                <a:lnTo>
                  <a:pt x="59679" y="35051"/>
                </a:lnTo>
                <a:lnTo>
                  <a:pt x="64678" y="35813"/>
                </a:lnTo>
                <a:lnTo>
                  <a:pt x="76443" y="35813"/>
                </a:lnTo>
                <a:lnTo>
                  <a:pt x="76443" y="32003"/>
                </a:lnTo>
                <a:close/>
              </a:path>
              <a:path w="76835" h="83819">
                <a:moveTo>
                  <a:pt x="47627" y="14477"/>
                </a:moveTo>
                <a:lnTo>
                  <a:pt x="33101" y="14477"/>
                </a:lnTo>
                <a:lnTo>
                  <a:pt x="40507" y="20573"/>
                </a:lnTo>
                <a:lnTo>
                  <a:pt x="44561" y="24383"/>
                </a:lnTo>
                <a:lnTo>
                  <a:pt x="64678" y="24383"/>
                </a:lnTo>
                <a:lnTo>
                  <a:pt x="58765" y="22097"/>
                </a:lnTo>
                <a:lnTo>
                  <a:pt x="52425" y="17525"/>
                </a:lnTo>
                <a:lnTo>
                  <a:pt x="48524" y="15239"/>
                </a:lnTo>
                <a:lnTo>
                  <a:pt x="47627" y="14477"/>
                </a:lnTo>
                <a:close/>
              </a:path>
              <a:path w="76835" h="83819">
                <a:moveTo>
                  <a:pt x="31912" y="0"/>
                </a:moveTo>
                <a:lnTo>
                  <a:pt x="31577" y="761"/>
                </a:lnTo>
                <a:lnTo>
                  <a:pt x="32247" y="761"/>
                </a:lnTo>
                <a:lnTo>
                  <a:pt x="3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748795" y="3134096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885194" y="3123427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8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39" h="73025">
                <a:moveTo>
                  <a:pt x="96133" y="27431"/>
                </a:moveTo>
                <a:lnTo>
                  <a:pt x="9549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39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994922" y="3154670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057816" y="30937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082551" y="3105139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69">
                <a:moveTo>
                  <a:pt x="5029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75" y="89915"/>
                </a:lnTo>
                <a:lnTo>
                  <a:pt x="18287" y="89153"/>
                </a:lnTo>
                <a:lnTo>
                  <a:pt x="23500" y="87629"/>
                </a:lnTo>
                <a:lnTo>
                  <a:pt x="27614" y="86867"/>
                </a:lnTo>
                <a:lnTo>
                  <a:pt x="30845" y="85343"/>
                </a:lnTo>
                <a:lnTo>
                  <a:pt x="33223" y="83057"/>
                </a:lnTo>
                <a:lnTo>
                  <a:pt x="62910" y="83057"/>
                </a:lnTo>
                <a:lnTo>
                  <a:pt x="62910" y="78485"/>
                </a:lnTo>
                <a:lnTo>
                  <a:pt x="13533" y="78485"/>
                </a:lnTo>
                <a:lnTo>
                  <a:pt x="5029" y="77723"/>
                </a:lnTo>
                <a:close/>
              </a:path>
              <a:path w="63500" h="90169">
                <a:moveTo>
                  <a:pt x="62910" y="83057"/>
                </a:moveTo>
                <a:lnTo>
                  <a:pt x="33223" y="83057"/>
                </a:lnTo>
                <a:lnTo>
                  <a:pt x="35631" y="85343"/>
                </a:lnTo>
                <a:lnTo>
                  <a:pt x="39471" y="86867"/>
                </a:lnTo>
                <a:lnTo>
                  <a:pt x="44805" y="88391"/>
                </a:lnTo>
                <a:lnTo>
                  <a:pt x="49651" y="89306"/>
                </a:lnTo>
                <a:lnTo>
                  <a:pt x="53858" y="89915"/>
                </a:lnTo>
                <a:lnTo>
                  <a:pt x="62910" y="89915"/>
                </a:lnTo>
                <a:lnTo>
                  <a:pt x="62910" y="83057"/>
                </a:lnTo>
                <a:close/>
              </a:path>
              <a:path w="63500" h="90169">
                <a:moveTo>
                  <a:pt x="35509" y="36575"/>
                </a:moveTo>
                <a:lnTo>
                  <a:pt x="30297" y="37337"/>
                </a:lnTo>
                <a:lnTo>
                  <a:pt x="25572" y="40385"/>
                </a:lnTo>
                <a:lnTo>
                  <a:pt x="21366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40" y="76199"/>
                </a:lnTo>
                <a:lnTo>
                  <a:pt x="19049" y="77723"/>
                </a:lnTo>
                <a:lnTo>
                  <a:pt x="13533" y="78485"/>
                </a:lnTo>
                <a:lnTo>
                  <a:pt x="50932" y="78485"/>
                </a:lnTo>
                <a:lnTo>
                  <a:pt x="45811" y="77723"/>
                </a:lnTo>
                <a:lnTo>
                  <a:pt x="43251" y="76199"/>
                </a:lnTo>
                <a:lnTo>
                  <a:pt x="45232" y="74675"/>
                </a:lnTo>
                <a:lnTo>
                  <a:pt x="46725" y="73151"/>
                </a:lnTo>
                <a:lnTo>
                  <a:pt x="47355" y="71627"/>
                </a:lnTo>
                <a:lnTo>
                  <a:pt x="31333" y="71627"/>
                </a:lnTo>
                <a:lnTo>
                  <a:pt x="28834" y="70103"/>
                </a:lnTo>
                <a:lnTo>
                  <a:pt x="26609" y="67817"/>
                </a:lnTo>
                <a:lnTo>
                  <a:pt x="24048" y="65531"/>
                </a:lnTo>
                <a:lnTo>
                  <a:pt x="22799" y="63245"/>
                </a:lnTo>
                <a:lnTo>
                  <a:pt x="22859" y="60197"/>
                </a:lnTo>
                <a:lnTo>
                  <a:pt x="22890" y="57911"/>
                </a:lnTo>
                <a:lnTo>
                  <a:pt x="24231" y="55625"/>
                </a:lnTo>
                <a:lnTo>
                  <a:pt x="26791" y="52577"/>
                </a:lnTo>
                <a:lnTo>
                  <a:pt x="29382" y="50291"/>
                </a:lnTo>
                <a:lnTo>
                  <a:pt x="31851" y="48767"/>
                </a:lnTo>
                <a:lnTo>
                  <a:pt x="48780" y="48767"/>
                </a:lnTo>
                <a:lnTo>
                  <a:pt x="47122" y="45719"/>
                </a:lnTo>
                <a:lnTo>
                  <a:pt x="44470" y="39623"/>
                </a:lnTo>
                <a:lnTo>
                  <a:pt x="40629" y="37337"/>
                </a:lnTo>
                <a:lnTo>
                  <a:pt x="35509" y="36575"/>
                </a:lnTo>
                <a:close/>
              </a:path>
              <a:path w="63500" h="90169">
                <a:moveTo>
                  <a:pt x="62910" y="77723"/>
                </a:moveTo>
                <a:lnTo>
                  <a:pt x="58552" y="77723"/>
                </a:lnTo>
                <a:lnTo>
                  <a:pt x="50932" y="78485"/>
                </a:lnTo>
                <a:lnTo>
                  <a:pt x="62910" y="78485"/>
                </a:lnTo>
                <a:lnTo>
                  <a:pt x="62910" y="77723"/>
                </a:lnTo>
                <a:close/>
              </a:path>
              <a:path w="63500" h="90169">
                <a:moveTo>
                  <a:pt x="48780" y="48767"/>
                </a:moveTo>
                <a:lnTo>
                  <a:pt x="34168" y="48767"/>
                </a:lnTo>
                <a:lnTo>
                  <a:pt x="36606" y="49529"/>
                </a:lnTo>
                <a:lnTo>
                  <a:pt x="38892" y="51053"/>
                </a:lnTo>
                <a:lnTo>
                  <a:pt x="41026" y="54101"/>
                </a:lnTo>
                <a:lnTo>
                  <a:pt x="43129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098" y="67055"/>
                </a:lnTo>
                <a:lnTo>
                  <a:pt x="40812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55" y="71627"/>
                </a:lnTo>
                <a:lnTo>
                  <a:pt x="47670" y="70865"/>
                </a:lnTo>
                <a:lnTo>
                  <a:pt x="49469" y="67817"/>
                </a:lnTo>
                <a:lnTo>
                  <a:pt x="50322" y="64769"/>
                </a:lnTo>
                <a:lnTo>
                  <a:pt x="50291" y="60959"/>
                </a:lnTo>
                <a:lnTo>
                  <a:pt x="50231" y="54863"/>
                </a:lnTo>
                <a:lnTo>
                  <a:pt x="49194" y="49529"/>
                </a:lnTo>
                <a:lnTo>
                  <a:pt x="48780" y="48767"/>
                </a:lnTo>
                <a:close/>
              </a:path>
              <a:path w="63500" h="90169">
                <a:moveTo>
                  <a:pt x="32308" y="0"/>
                </a:moveTo>
                <a:lnTo>
                  <a:pt x="23713" y="9143"/>
                </a:lnTo>
                <a:lnTo>
                  <a:pt x="32308" y="17525"/>
                </a:lnTo>
                <a:lnTo>
                  <a:pt x="40904" y="9143"/>
                </a:lnTo>
                <a:lnTo>
                  <a:pt x="323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141225" y="3123427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5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5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5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5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5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5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195328" y="3153908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319534" y="3182102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411736" y="3095233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30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30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491745" y="3128761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58801" y="3115046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601991" y="309142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79960" y="3182102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777495" y="3067802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19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19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19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19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19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19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19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19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19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772162" y="3123427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5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5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5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5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5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5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826263" y="3144002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70" h="51435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975616" y="3154670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091439" y="3144764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46" y="49529"/>
                </a:lnTo>
                <a:lnTo>
                  <a:pt x="1185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2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42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137922" y="3129524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200816" y="30937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226313" y="3118093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69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69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69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69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330929" y="3143987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60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60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443132" y="30937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468630" y="3134096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604266" y="3097520"/>
            <a:ext cx="676655" cy="14020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346454" y="3128761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412748" y="3130286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69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69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5" h="64769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69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5" h="64769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466087" y="3123427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5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4" h="71755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4" h="71755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4" h="71755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4" h="71755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4" h="71755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519427" y="3166861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40" h="28575">
                <a:moveTo>
                  <a:pt x="8595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599" y="28193"/>
                </a:lnTo>
                <a:lnTo>
                  <a:pt x="20177" y="25907"/>
                </a:lnTo>
                <a:lnTo>
                  <a:pt x="24262" y="19049"/>
                </a:lnTo>
                <a:lnTo>
                  <a:pt x="104089" y="19049"/>
                </a:lnTo>
                <a:lnTo>
                  <a:pt x="104089" y="16763"/>
                </a:lnTo>
                <a:lnTo>
                  <a:pt x="16398" y="16763"/>
                </a:lnTo>
                <a:lnTo>
                  <a:pt x="8595" y="16001"/>
                </a:lnTo>
                <a:close/>
              </a:path>
              <a:path w="104140" h="28575">
                <a:moveTo>
                  <a:pt x="54406" y="19049"/>
                </a:moveTo>
                <a:lnTo>
                  <a:pt x="24262" y="19049"/>
                </a:lnTo>
                <a:lnTo>
                  <a:pt x="26944" y="25907"/>
                </a:lnTo>
                <a:lnTo>
                  <a:pt x="32217" y="28193"/>
                </a:lnTo>
                <a:lnTo>
                  <a:pt x="46664" y="28193"/>
                </a:lnTo>
                <a:lnTo>
                  <a:pt x="51419" y="25907"/>
                </a:lnTo>
                <a:lnTo>
                  <a:pt x="54406" y="19049"/>
                </a:lnTo>
                <a:close/>
              </a:path>
              <a:path w="104140" h="28575">
                <a:moveTo>
                  <a:pt x="82814" y="19049"/>
                </a:moveTo>
                <a:lnTo>
                  <a:pt x="54406" y="19049"/>
                </a:lnTo>
                <a:lnTo>
                  <a:pt x="57729" y="25907"/>
                </a:lnTo>
                <a:lnTo>
                  <a:pt x="62362" y="28193"/>
                </a:lnTo>
                <a:lnTo>
                  <a:pt x="75468" y="28193"/>
                </a:lnTo>
                <a:lnTo>
                  <a:pt x="80223" y="25907"/>
                </a:lnTo>
                <a:lnTo>
                  <a:pt x="82814" y="19049"/>
                </a:lnTo>
                <a:close/>
              </a:path>
              <a:path w="104140" h="28575">
                <a:moveTo>
                  <a:pt x="104089" y="19049"/>
                </a:moveTo>
                <a:lnTo>
                  <a:pt x="82814" y="19049"/>
                </a:lnTo>
                <a:lnTo>
                  <a:pt x="85740" y="25907"/>
                </a:lnTo>
                <a:lnTo>
                  <a:pt x="90860" y="28193"/>
                </a:lnTo>
                <a:lnTo>
                  <a:pt x="104089" y="28193"/>
                </a:lnTo>
                <a:lnTo>
                  <a:pt x="104089" y="19049"/>
                </a:lnTo>
                <a:close/>
              </a:path>
              <a:path w="104140" h="28575">
                <a:moveTo>
                  <a:pt x="24475" y="0"/>
                </a:moveTo>
                <a:lnTo>
                  <a:pt x="23469" y="761"/>
                </a:lnTo>
                <a:lnTo>
                  <a:pt x="22799" y="1523"/>
                </a:lnTo>
                <a:lnTo>
                  <a:pt x="22402" y="3809"/>
                </a:lnTo>
                <a:lnTo>
                  <a:pt x="21031" y="12191"/>
                </a:lnTo>
                <a:lnTo>
                  <a:pt x="16398" y="16763"/>
                </a:lnTo>
                <a:lnTo>
                  <a:pt x="31546" y="16763"/>
                </a:lnTo>
                <a:lnTo>
                  <a:pt x="26974" y="12191"/>
                </a:lnTo>
                <a:lnTo>
                  <a:pt x="26121" y="3809"/>
                </a:lnTo>
                <a:lnTo>
                  <a:pt x="25938" y="1523"/>
                </a:lnTo>
                <a:lnTo>
                  <a:pt x="25359" y="761"/>
                </a:lnTo>
                <a:lnTo>
                  <a:pt x="24475" y="0"/>
                </a:lnTo>
                <a:close/>
              </a:path>
              <a:path w="104140" h="28575">
                <a:moveTo>
                  <a:pt x="39745" y="16001"/>
                </a:moveTo>
                <a:lnTo>
                  <a:pt x="31546" y="16763"/>
                </a:lnTo>
                <a:lnTo>
                  <a:pt x="47762" y="16763"/>
                </a:lnTo>
                <a:lnTo>
                  <a:pt x="39745" y="16001"/>
                </a:lnTo>
                <a:close/>
              </a:path>
              <a:path w="104140" h="28575">
                <a:moveTo>
                  <a:pt x="54803" y="0"/>
                </a:moveTo>
                <a:lnTo>
                  <a:pt x="53919" y="761"/>
                </a:lnTo>
                <a:lnTo>
                  <a:pt x="53339" y="1523"/>
                </a:lnTo>
                <a:lnTo>
                  <a:pt x="52212" y="12191"/>
                </a:lnTo>
                <a:lnTo>
                  <a:pt x="47762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692" y="3809"/>
                </a:lnTo>
                <a:lnTo>
                  <a:pt x="56418" y="1523"/>
                </a:lnTo>
                <a:lnTo>
                  <a:pt x="55808" y="761"/>
                </a:lnTo>
                <a:lnTo>
                  <a:pt x="54803" y="0"/>
                </a:lnTo>
                <a:close/>
              </a:path>
              <a:path w="104140" h="28575">
                <a:moveTo>
                  <a:pt x="68031" y="16001"/>
                </a:moveTo>
                <a:lnTo>
                  <a:pt x="61661" y="16763"/>
                </a:lnTo>
                <a:lnTo>
                  <a:pt x="76047" y="16763"/>
                </a:lnTo>
                <a:lnTo>
                  <a:pt x="68031" y="16001"/>
                </a:lnTo>
                <a:close/>
              </a:path>
              <a:path w="104140" h="28575">
                <a:moveTo>
                  <a:pt x="83088" y="0"/>
                </a:moveTo>
                <a:lnTo>
                  <a:pt x="82174" y="761"/>
                </a:lnTo>
                <a:lnTo>
                  <a:pt x="81625" y="1523"/>
                </a:lnTo>
                <a:lnTo>
                  <a:pt x="81381" y="3809"/>
                </a:lnTo>
                <a:lnTo>
                  <a:pt x="80528" y="12191"/>
                </a:lnTo>
                <a:lnTo>
                  <a:pt x="76047" y="16763"/>
                </a:lnTo>
                <a:lnTo>
                  <a:pt x="90373" y="16763"/>
                </a:lnTo>
                <a:lnTo>
                  <a:pt x="86105" y="12191"/>
                </a:lnTo>
                <a:lnTo>
                  <a:pt x="84978" y="3809"/>
                </a:lnTo>
                <a:lnTo>
                  <a:pt x="84703" y="1523"/>
                </a:lnTo>
                <a:lnTo>
                  <a:pt x="84094" y="761"/>
                </a:lnTo>
                <a:lnTo>
                  <a:pt x="83088" y="0"/>
                </a:lnTo>
                <a:close/>
              </a:path>
              <a:path w="104140" h="28575">
                <a:moveTo>
                  <a:pt x="104089" y="16001"/>
                </a:moveTo>
                <a:lnTo>
                  <a:pt x="97840" y="16001"/>
                </a:lnTo>
                <a:lnTo>
                  <a:pt x="90373" y="16763"/>
                </a:lnTo>
                <a:lnTo>
                  <a:pt x="104089" y="16763"/>
                </a:lnTo>
                <a:lnTo>
                  <a:pt x="104089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620774" y="3134096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60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4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4" h="60960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4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4" h="60960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4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4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756410" y="3182102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849374" y="3115046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893325" y="309142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911857" y="315467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968245" y="3105139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70" h="90169">
                <a:moveTo>
                  <a:pt x="60777" y="51053"/>
                </a:moveTo>
                <a:lnTo>
                  <a:pt x="26426" y="51053"/>
                </a:lnTo>
                <a:lnTo>
                  <a:pt x="28559" y="51815"/>
                </a:lnTo>
                <a:lnTo>
                  <a:pt x="33284" y="52577"/>
                </a:lnTo>
                <a:lnTo>
                  <a:pt x="40507" y="55625"/>
                </a:lnTo>
                <a:lnTo>
                  <a:pt x="49286" y="58673"/>
                </a:lnTo>
                <a:lnTo>
                  <a:pt x="55656" y="60959"/>
                </a:lnTo>
                <a:lnTo>
                  <a:pt x="59649" y="61721"/>
                </a:lnTo>
                <a:lnTo>
                  <a:pt x="33049" y="73722"/>
                </a:lnTo>
                <a:lnTo>
                  <a:pt x="21385" y="77024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56" y="89915"/>
                </a:lnTo>
                <a:lnTo>
                  <a:pt x="21153" y="89153"/>
                </a:lnTo>
                <a:lnTo>
                  <a:pt x="32583" y="85343"/>
                </a:lnTo>
                <a:lnTo>
                  <a:pt x="39075" y="82295"/>
                </a:lnTo>
                <a:lnTo>
                  <a:pt x="47518" y="77723"/>
                </a:lnTo>
                <a:lnTo>
                  <a:pt x="56266" y="73913"/>
                </a:lnTo>
                <a:lnTo>
                  <a:pt x="62788" y="70865"/>
                </a:lnTo>
                <a:lnTo>
                  <a:pt x="67086" y="69341"/>
                </a:lnTo>
                <a:lnTo>
                  <a:pt x="70317" y="67817"/>
                </a:lnTo>
                <a:lnTo>
                  <a:pt x="75956" y="67055"/>
                </a:lnTo>
                <a:lnTo>
                  <a:pt x="84002" y="67055"/>
                </a:lnTo>
                <a:lnTo>
                  <a:pt x="88696" y="58673"/>
                </a:lnTo>
                <a:lnTo>
                  <a:pt x="89458" y="57911"/>
                </a:lnTo>
                <a:lnTo>
                  <a:pt x="89794" y="57149"/>
                </a:lnTo>
                <a:lnTo>
                  <a:pt x="89794" y="56387"/>
                </a:lnTo>
                <a:lnTo>
                  <a:pt x="88971" y="56387"/>
                </a:lnTo>
                <a:lnTo>
                  <a:pt x="85602" y="55614"/>
                </a:lnTo>
                <a:lnTo>
                  <a:pt x="72253" y="54363"/>
                </a:lnTo>
                <a:lnTo>
                  <a:pt x="60777" y="51053"/>
                </a:lnTo>
                <a:close/>
              </a:path>
              <a:path w="90170" h="90169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7983" y="53339"/>
                </a:lnTo>
                <a:lnTo>
                  <a:pt x="22219" y="51815"/>
                </a:lnTo>
                <a:lnTo>
                  <a:pt x="26426" y="51053"/>
                </a:lnTo>
                <a:lnTo>
                  <a:pt x="60777" y="51053"/>
                </a:lnTo>
                <a:lnTo>
                  <a:pt x="49987" y="47243"/>
                </a:lnTo>
                <a:lnTo>
                  <a:pt x="41178" y="42671"/>
                </a:lnTo>
                <a:lnTo>
                  <a:pt x="35935" y="40385"/>
                </a:lnTo>
                <a:lnTo>
                  <a:pt x="31821" y="39623"/>
                </a:lnTo>
                <a:lnTo>
                  <a:pt x="28773" y="38861"/>
                </a:lnTo>
                <a:close/>
              </a:path>
              <a:path w="90170" h="90169">
                <a:moveTo>
                  <a:pt x="49286" y="0"/>
                </a:moveTo>
                <a:lnTo>
                  <a:pt x="4078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7062734" y="3129524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7125628" y="30937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7150364" y="3150860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475488" y="3131048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534161" y="316838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597163" y="309142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621792" y="3128761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688848" y="3115046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393954" y="3179815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40770" y="3110474"/>
            <a:ext cx="146050" cy="128905"/>
          </a:xfrm>
          <a:custGeom>
            <a:avLst/>
            <a:gdLst/>
            <a:ahLst/>
            <a:cxnLst/>
            <a:rect l="l" t="t" r="r" b="b"/>
            <a:pathLst>
              <a:path w="146050" h="128905">
                <a:moveTo>
                  <a:pt x="12466" y="73913"/>
                </a:moveTo>
                <a:lnTo>
                  <a:pt x="9954" y="73913"/>
                </a:lnTo>
                <a:lnTo>
                  <a:pt x="9000" y="75437"/>
                </a:lnTo>
                <a:lnTo>
                  <a:pt x="7178" y="77723"/>
                </a:lnTo>
                <a:lnTo>
                  <a:pt x="5382" y="80771"/>
                </a:lnTo>
                <a:lnTo>
                  <a:pt x="3617" y="84307"/>
                </a:lnTo>
                <a:lnTo>
                  <a:pt x="1225" y="89915"/>
                </a:lnTo>
                <a:lnTo>
                  <a:pt x="0" y="95158"/>
                </a:lnTo>
                <a:lnTo>
                  <a:pt x="0" y="109362"/>
                </a:lnTo>
                <a:lnTo>
                  <a:pt x="3322" y="116585"/>
                </a:lnTo>
                <a:lnTo>
                  <a:pt x="11182" y="122689"/>
                </a:lnTo>
                <a:lnTo>
                  <a:pt x="21590" y="127249"/>
                </a:lnTo>
                <a:lnTo>
                  <a:pt x="36219" y="128717"/>
                </a:lnTo>
                <a:lnTo>
                  <a:pt x="48623" y="126979"/>
                </a:lnTo>
                <a:lnTo>
                  <a:pt x="60933" y="122605"/>
                </a:lnTo>
                <a:lnTo>
                  <a:pt x="70570" y="115823"/>
                </a:lnTo>
                <a:lnTo>
                  <a:pt x="24621" y="115823"/>
                </a:lnTo>
                <a:lnTo>
                  <a:pt x="17574" y="113294"/>
                </a:lnTo>
                <a:lnTo>
                  <a:pt x="9381" y="104302"/>
                </a:lnTo>
                <a:lnTo>
                  <a:pt x="7619" y="99700"/>
                </a:lnTo>
                <a:lnTo>
                  <a:pt x="7619" y="88879"/>
                </a:lnTo>
                <a:lnTo>
                  <a:pt x="9083" y="83057"/>
                </a:lnTo>
                <a:lnTo>
                  <a:pt x="11999" y="76961"/>
                </a:lnTo>
                <a:lnTo>
                  <a:pt x="12323" y="76199"/>
                </a:lnTo>
                <a:lnTo>
                  <a:pt x="12466" y="75437"/>
                </a:lnTo>
                <a:lnTo>
                  <a:pt x="12466" y="73913"/>
                </a:lnTo>
                <a:close/>
              </a:path>
              <a:path w="146050" h="128905">
                <a:moveTo>
                  <a:pt x="68817" y="57911"/>
                </a:moveTo>
                <a:lnTo>
                  <a:pt x="68055" y="57911"/>
                </a:lnTo>
                <a:lnTo>
                  <a:pt x="67519" y="58673"/>
                </a:lnTo>
                <a:lnTo>
                  <a:pt x="66863" y="60197"/>
                </a:lnTo>
                <a:lnTo>
                  <a:pt x="62151" y="68579"/>
                </a:lnTo>
                <a:lnTo>
                  <a:pt x="74950" y="96316"/>
                </a:lnTo>
                <a:lnTo>
                  <a:pt x="74807" y="98541"/>
                </a:lnTo>
                <a:lnTo>
                  <a:pt x="74234" y="99791"/>
                </a:lnTo>
                <a:lnTo>
                  <a:pt x="72578" y="103510"/>
                </a:lnTo>
                <a:lnTo>
                  <a:pt x="68473" y="106984"/>
                </a:lnTo>
                <a:lnTo>
                  <a:pt x="59329" y="111297"/>
                </a:lnTo>
                <a:lnTo>
                  <a:pt x="47501" y="114695"/>
                </a:lnTo>
                <a:lnTo>
                  <a:pt x="34040" y="115823"/>
                </a:lnTo>
                <a:lnTo>
                  <a:pt x="70570" y="115823"/>
                </a:lnTo>
                <a:lnTo>
                  <a:pt x="72025" y="114800"/>
                </a:lnTo>
                <a:lnTo>
                  <a:pt x="78485" y="104393"/>
                </a:lnTo>
                <a:lnTo>
                  <a:pt x="79055" y="96682"/>
                </a:lnTo>
                <a:lnTo>
                  <a:pt x="79436" y="89458"/>
                </a:lnTo>
                <a:lnTo>
                  <a:pt x="80828" y="83382"/>
                </a:lnTo>
                <a:lnTo>
                  <a:pt x="115918" y="83382"/>
                </a:lnTo>
                <a:lnTo>
                  <a:pt x="119173" y="82815"/>
                </a:lnTo>
                <a:lnTo>
                  <a:pt x="131925" y="78275"/>
                </a:lnTo>
                <a:lnTo>
                  <a:pt x="137884" y="73151"/>
                </a:lnTo>
                <a:lnTo>
                  <a:pt x="93857" y="73151"/>
                </a:lnTo>
                <a:lnTo>
                  <a:pt x="90760" y="72389"/>
                </a:lnTo>
                <a:lnTo>
                  <a:pt x="90577" y="71627"/>
                </a:lnTo>
                <a:lnTo>
                  <a:pt x="80820" y="71627"/>
                </a:lnTo>
                <a:lnTo>
                  <a:pt x="76437" y="68579"/>
                </a:lnTo>
                <a:lnTo>
                  <a:pt x="72770" y="64769"/>
                </a:lnTo>
                <a:lnTo>
                  <a:pt x="69854" y="59435"/>
                </a:lnTo>
                <a:lnTo>
                  <a:pt x="69281" y="58673"/>
                </a:lnTo>
                <a:lnTo>
                  <a:pt x="68817" y="57911"/>
                </a:lnTo>
                <a:close/>
              </a:path>
              <a:path w="146050" h="128905">
                <a:moveTo>
                  <a:pt x="115918" y="83382"/>
                </a:moveTo>
                <a:lnTo>
                  <a:pt x="80828" y="83382"/>
                </a:lnTo>
                <a:lnTo>
                  <a:pt x="90050" y="84761"/>
                </a:lnTo>
                <a:lnTo>
                  <a:pt x="107047" y="84929"/>
                </a:lnTo>
                <a:lnTo>
                  <a:pt x="115918" y="83382"/>
                </a:lnTo>
                <a:close/>
              </a:path>
              <a:path w="146050" h="128905">
                <a:moveTo>
                  <a:pt x="97011" y="72389"/>
                </a:moveTo>
                <a:lnTo>
                  <a:pt x="93857" y="73151"/>
                </a:lnTo>
                <a:lnTo>
                  <a:pt x="104333" y="73151"/>
                </a:lnTo>
                <a:lnTo>
                  <a:pt x="97011" y="72389"/>
                </a:lnTo>
                <a:close/>
              </a:path>
              <a:path w="146050" h="128905">
                <a:moveTo>
                  <a:pt x="145541" y="51815"/>
                </a:moveTo>
                <a:lnTo>
                  <a:pt x="122730" y="51815"/>
                </a:lnTo>
                <a:lnTo>
                  <a:pt x="129347" y="53339"/>
                </a:lnTo>
                <a:lnTo>
                  <a:pt x="132481" y="54863"/>
                </a:lnTo>
                <a:lnTo>
                  <a:pt x="136099" y="57149"/>
                </a:lnTo>
                <a:lnTo>
                  <a:pt x="137921" y="60197"/>
                </a:lnTo>
                <a:lnTo>
                  <a:pt x="137921" y="67055"/>
                </a:lnTo>
                <a:lnTo>
                  <a:pt x="131825" y="69341"/>
                </a:lnTo>
                <a:lnTo>
                  <a:pt x="119527" y="70865"/>
                </a:lnTo>
                <a:lnTo>
                  <a:pt x="111821" y="72389"/>
                </a:lnTo>
                <a:lnTo>
                  <a:pt x="104333" y="73151"/>
                </a:lnTo>
                <a:lnTo>
                  <a:pt x="137884" y="73151"/>
                </a:lnTo>
                <a:lnTo>
                  <a:pt x="142138" y="69493"/>
                </a:lnTo>
                <a:lnTo>
                  <a:pt x="145541" y="57149"/>
                </a:lnTo>
                <a:lnTo>
                  <a:pt x="145541" y="51815"/>
                </a:lnTo>
                <a:close/>
              </a:path>
              <a:path w="146050" h="128905">
                <a:moveTo>
                  <a:pt x="123746" y="40167"/>
                </a:moveTo>
                <a:lnTo>
                  <a:pt x="114575" y="43418"/>
                </a:lnTo>
                <a:lnTo>
                  <a:pt x="104364" y="49643"/>
                </a:lnTo>
                <a:lnTo>
                  <a:pt x="93112" y="58995"/>
                </a:lnTo>
                <a:lnTo>
                  <a:pt x="80820" y="71627"/>
                </a:lnTo>
                <a:lnTo>
                  <a:pt x="90577" y="71627"/>
                </a:lnTo>
                <a:lnTo>
                  <a:pt x="90170" y="69929"/>
                </a:lnTo>
                <a:lnTo>
                  <a:pt x="101997" y="60063"/>
                </a:lnTo>
                <a:lnTo>
                  <a:pt x="112850" y="54165"/>
                </a:lnTo>
                <a:lnTo>
                  <a:pt x="122730" y="51815"/>
                </a:lnTo>
                <a:lnTo>
                  <a:pt x="145541" y="51815"/>
                </a:lnTo>
                <a:lnTo>
                  <a:pt x="143768" y="48005"/>
                </a:lnTo>
                <a:lnTo>
                  <a:pt x="140207" y="44957"/>
                </a:lnTo>
                <a:lnTo>
                  <a:pt x="136861" y="41909"/>
                </a:lnTo>
                <a:lnTo>
                  <a:pt x="132670" y="40385"/>
                </a:lnTo>
                <a:lnTo>
                  <a:pt x="123746" y="40167"/>
                </a:lnTo>
                <a:close/>
              </a:path>
              <a:path w="146050" h="128905">
                <a:moveTo>
                  <a:pt x="113156" y="0"/>
                </a:moveTo>
                <a:lnTo>
                  <a:pt x="104525" y="9143"/>
                </a:lnTo>
                <a:lnTo>
                  <a:pt x="113156" y="17525"/>
                </a:lnTo>
                <a:lnTo>
                  <a:pt x="121776" y="9143"/>
                </a:lnTo>
                <a:lnTo>
                  <a:pt x="113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92408" y="3168386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750320" y="3152383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5" h="43180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6" y="42611"/>
                </a:lnTo>
                <a:lnTo>
                  <a:pt x="23873" y="39932"/>
                </a:lnTo>
                <a:lnTo>
                  <a:pt x="34691" y="33097"/>
                </a:lnTo>
                <a:lnTo>
                  <a:pt x="65090" y="33097"/>
                </a:lnTo>
                <a:lnTo>
                  <a:pt x="65090" y="31241"/>
                </a:lnTo>
                <a:lnTo>
                  <a:pt x="17906" y="31241"/>
                </a:lnTo>
                <a:lnTo>
                  <a:pt x="10607" y="30479"/>
                </a:lnTo>
                <a:close/>
              </a:path>
              <a:path w="65405" h="43180">
                <a:moveTo>
                  <a:pt x="65090" y="33097"/>
                </a:moveTo>
                <a:lnTo>
                  <a:pt x="34691" y="33097"/>
                </a:lnTo>
                <a:lnTo>
                  <a:pt x="44754" y="40441"/>
                </a:lnTo>
                <a:lnTo>
                  <a:pt x="58341" y="42671"/>
                </a:lnTo>
                <a:lnTo>
                  <a:pt x="65090" y="42671"/>
                </a:lnTo>
                <a:lnTo>
                  <a:pt x="65090" y="33097"/>
                </a:lnTo>
                <a:close/>
              </a:path>
              <a:path w="65405" h="43180">
                <a:moveTo>
                  <a:pt x="32814" y="0"/>
                </a:moveTo>
                <a:lnTo>
                  <a:pt x="23372" y="761"/>
                </a:lnTo>
                <a:lnTo>
                  <a:pt x="17227" y="3809"/>
                </a:lnTo>
                <a:lnTo>
                  <a:pt x="14334" y="10667"/>
                </a:lnTo>
                <a:lnTo>
                  <a:pt x="13847" y="12191"/>
                </a:lnTo>
                <a:lnTo>
                  <a:pt x="13572" y="12953"/>
                </a:lnTo>
                <a:lnTo>
                  <a:pt x="13572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51" y="16001"/>
                </a:lnTo>
                <a:lnTo>
                  <a:pt x="26752" y="26669"/>
                </a:lnTo>
                <a:lnTo>
                  <a:pt x="23289" y="29717"/>
                </a:lnTo>
                <a:lnTo>
                  <a:pt x="17906" y="31241"/>
                </a:lnTo>
                <a:lnTo>
                  <a:pt x="54290" y="31241"/>
                </a:lnTo>
                <a:lnTo>
                  <a:pt x="51755" y="30479"/>
                </a:lnTo>
                <a:lnTo>
                  <a:pt x="48816" y="29717"/>
                </a:lnTo>
                <a:lnTo>
                  <a:pt x="45146" y="28193"/>
                </a:lnTo>
                <a:lnTo>
                  <a:pt x="42528" y="27431"/>
                </a:lnTo>
                <a:lnTo>
                  <a:pt x="40955" y="25145"/>
                </a:lnTo>
                <a:lnTo>
                  <a:pt x="47518" y="19811"/>
                </a:lnTo>
                <a:lnTo>
                  <a:pt x="50804" y="15239"/>
                </a:lnTo>
                <a:lnTo>
                  <a:pt x="50804" y="4571"/>
                </a:lnTo>
                <a:lnTo>
                  <a:pt x="44814" y="761"/>
                </a:lnTo>
                <a:lnTo>
                  <a:pt x="32814" y="0"/>
                </a:lnTo>
                <a:close/>
              </a:path>
              <a:path w="65405" h="43180">
                <a:moveTo>
                  <a:pt x="65090" y="30479"/>
                </a:moveTo>
                <a:lnTo>
                  <a:pt x="56470" y="30479"/>
                </a:lnTo>
                <a:lnTo>
                  <a:pt x="54290" y="31241"/>
                </a:lnTo>
                <a:lnTo>
                  <a:pt x="65090" y="31241"/>
                </a:lnTo>
                <a:lnTo>
                  <a:pt x="65090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811280" y="3153908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927104" y="316838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989588" y="3131048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109222" y="3123427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40" h="73660">
                <a:moveTo>
                  <a:pt x="9524" y="32765"/>
                </a:moveTo>
                <a:lnTo>
                  <a:pt x="6714" y="32765"/>
                </a:lnTo>
                <a:lnTo>
                  <a:pt x="5952" y="34289"/>
                </a:lnTo>
                <a:lnTo>
                  <a:pt x="1987" y="39623"/>
                </a:lnTo>
                <a:lnTo>
                  <a:pt x="0" y="44957"/>
                </a:lnTo>
                <a:lnTo>
                  <a:pt x="85" y="52476"/>
                </a:lnTo>
                <a:lnTo>
                  <a:pt x="3348" y="61942"/>
                </a:lnTo>
                <a:lnTo>
                  <a:pt x="11877" y="68602"/>
                </a:lnTo>
                <a:lnTo>
                  <a:pt x="26399" y="72496"/>
                </a:lnTo>
                <a:lnTo>
                  <a:pt x="47641" y="73668"/>
                </a:lnTo>
                <a:lnTo>
                  <a:pt x="62079" y="72004"/>
                </a:lnTo>
                <a:lnTo>
                  <a:pt x="74642" y="68728"/>
                </a:lnTo>
                <a:lnTo>
                  <a:pt x="85333" y="63793"/>
                </a:lnTo>
                <a:lnTo>
                  <a:pt x="88018" y="61770"/>
                </a:lnTo>
                <a:lnTo>
                  <a:pt x="39961" y="61770"/>
                </a:lnTo>
                <a:lnTo>
                  <a:pt x="21572" y="60070"/>
                </a:lnTo>
                <a:lnTo>
                  <a:pt x="10536" y="54565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1" y="35051"/>
                </a:lnTo>
                <a:lnTo>
                  <a:pt x="9524" y="34289"/>
                </a:lnTo>
                <a:lnTo>
                  <a:pt x="9524" y="32765"/>
                </a:lnTo>
                <a:close/>
              </a:path>
              <a:path w="116840" h="73660">
                <a:moveTo>
                  <a:pt x="100251" y="57149"/>
                </a:moveTo>
                <a:lnTo>
                  <a:pt x="94155" y="57149"/>
                </a:lnTo>
                <a:lnTo>
                  <a:pt x="94238" y="62483"/>
                </a:lnTo>
                <a:lnTo>
                  <a:pt x="96094" y="66293"/>
                </a:lnTo>
                <a:lnTo>
                  <a:pt x="99715" y="68579"/>
                </a:lnTo>
                <a:lnTo>
                  <a:pt x="102952" y="70865"/>
                </a:lnTo>
                <a:lnTo>
                  <a:pt x="107109" y="71627"/>
                </a:lnTo>
                <a:lnTo>
                  <a:pt x="116668" y="71627"/>
                </a:lnTo>
                <a:lnTo>
                  <a:pt x="116668" y="60197"/>
                </a:lnTo>
                <a:lnTo>
                  <a:pt x="104250" y="60197"/>
                </a:lnTo>
                <a:lnTo>
                  <a:pt x="100251" y="57149"/>
                </a:lnTo>
                <a:close/>
              </a:path>
              <a:path w="116840" h="73660">
                <a:moveTo>
                  <a:pt x="101047" y="40385"/>
                </a:moveTo>
                <a:lnTo>
                  <a:pt x="99440" y="40385"/>
                </a:lnTo>
                <a:lnTo>
                  <a:pt x="98048" y="41147"/>
                </a:lnTo>
                <a:lnTo>
                  <a:pt x="91663" y="48750"/>
                </a:lnTo>
                <a:lnTo>
                  <a:pt x="82892" y="54792"/>
                </a:lnTo>
                <a:lnTo>
                  <a:pt x="71428" y="58974"/>
                </a:lnTo>
                <a:lnTo>
                  <a:pt x="57156" y="61300"/>
                </a:lnTo>
                <a:lnTo>
                  <a:pt x="39961" y="61770"/>
                </a:lnTo>
                <a:lnTo>
                  <a:pt x="88018" y="61770"/>
                </a:lnTo>
                <a:lnTo>
                  <a:pt x="94155" y="57149"/>
                </a:lnTo>
                <a:lnTo>
                  <a:pt x="100251" y="57149"/>
                </a:lnTo>
                <a:lnTo>
                  <a:pt x="100251" y="50291"/>
                </a:lnTo>
                <a:lnTo>
                  <a:pt x="100443" y="48750"/>
                </a:lnTo>
                <a:lnTo>
                  <a:pt x="100821" y="46481"/>
                </a:lnTo>
                <a:lnTo>
                  <a:pt x="101202" y="44957"/>
                </a:lnTo>
                <a:lnTo>
                  <a:pt x="101394" y="43433"/>
                </a:lnTo>
                <a:lnTo>
                  <a:pt x="101394" y="41147"/>
                </a:lnTo>
                <a:lnTo>
                  <a:pt x="101047" y="40385"/>
                </a:lnTo>
                <a:close/>
              </a:path>
              <a:path w="116840" h="73660">
                <a:moveTo>
                  <a:pt x="116668" y="59435"/>
                </a:moveTo>
                <a:lnTo>
                  <a:pt x="112145" y="59435"/>
                </a:lnTo>
                <a:lnTo>
                  <a:pt x="104250" y="60197"/>
                </a:lnTo>
                <a:lnTo>
                  <a:pt x="116668" y="60197"/>
                </a:lnTo>
                <a:lnTo>
                  <a:pt x="116668" y="59435"/>
                </a:lnTo>
                <a:close/>
              </a:path>
              <a:path w="116840" h="73660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16840" h="73660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221998" y="3093710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80" h="101600">
                <a:moveTo>
                  <a:pt x="5571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29" y="101345"/>
                </a:lnTo>
                <a:lnTo>
                  <a:pt x="17193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798" y="89915"/>
                </a:lnTo>
                <a:lnTo>
                  <a:pt x="5571" y="89153"/>
                </a:lnTo>
                <a:close/>
              </a:path>
              <a:path w="30480" h="101600">
                <a:moveTo>
                  <a:pt x="23621" y="0"/>
                </a:moveTo>
                <a:lnTo>
                  <a:pt x="23429" y="761"/>
                </a:lnTo>
                <a:lnTo>
                  <a:pt x="22753" y="761"/>
                </a:lnTo>
                <a:lnTo>
                  <a:pt x="21610" y="2285"/>
                </a:lnTo>
                <a:lnTo>
                  <a:pt x="14803" y="16571"/>
                </a:lnTo>
                <a:lnTo>
                  <a:pt x="15430" y="29258"/>
                </a:lnTo>
                <a:lnTo>
                  <a:pt x="16016" y="41946"/>
                </a:lnTo>
                <a:lnTo>
                  <a:pt x="16560" y="54634"/>
                </a:lnTo>
                <a:lnTo>
                  <a:pt x="17063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798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0" y="52812"/>
                </a:lnTo>
                <a:lnTo>
                  <a:pt x="25160" y="40032"/>
                </a:lnTo>
                <a:lnTo>
                  <a:pt x="24946" y="28805"/>
                </a:lnTo>
                <a:lnTo>
                  <a:pt x="24621" y="19049"/>
                </a:lnTo>
                <a:lnTo>
                  <a:pt x="29193" y="19049"/>
                </a:lnTo>
                <a:lnTo>
                  <a:pt x="29766" y="18287"/>
                </a:lnTo>
                <a:lnTo>
                  <a:pt x="30038" y="18287"/>
                </a:lnTo>
                <a:lnTo>
                  <a:pt x="29849" y="17525"/>
                </a:lnTo>
                <a:lnTo>
                  <a:pt x="26907" y="10667"/>
                </a:lnTo>
                <a:lnTo>
                  <a:pt x="25334" y="6095"/>
                </a:lnTo>
                <a:lnTo>
                  <a:pt x="24466" y="2285"/>
                </a:lnTo>
                <a:lnTo>
                  <a:pt x="24134" y="1523"/>
                </a:lnTo>
                <a:lnTo>
                  <a:pt x="23859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258574" y="315467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314200" y="3140192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5" h="97155">
                <a:moveTo>
                  <a:pt x="30909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6001" y="61927"/>
                </a:lnTo>
                <a:lnTo>
                  <a:pt x="21011" y="72895"/>
                </a:lnTo>
                <a:lnTo>
                  <a:pt x="30730" y="84208"/>
                </a:lnTo>
                <a:lnTo>
                  <a:pt x="40960" y="91315"/>
                </a:lnTo>
                <a:lnTo>
                  <a:pt x="53090" y="96773"/>
                </a:lnTo>
                <a:lnTo>
                  <a:pt x="58100" y="85526"/>
                </a:lnTo>
                <a:lnTo>
                  <a:pt x="49337" y="80162"/>
                </a:lnTo>
                <a:lnTo>
                  <a:pt x="47376" y="77541"/>
                </a:lnTo>
                <a:lnTo>
                  <a:pt x="40242" y="77541"/>
                </a:lnTo>
                <a:lnTo>
                  <a:pt x="35945" y="75407"/>
                </a:lnTo>
                <a:lnTo>
                  <a:pt x="32052" y="72207"/>
                </a:lnTo>
                <a:lnTo>
                  <a:pt x="25194" y="63642"/>
                </a:lnTo>
                <a:lnTo>
                  <a:pt x="2299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24" y="42671"/>
                </a:lnTo>
                <a:lnTo>
                  <a:pt x="20324" y="37337"/>
                </a:lnTo>
                <a:lnTo>
                  <a:pt x="21467" y="31241"/>
                </a:lnTo>
                <a:lnTo>
                  <a:pt x="23670" y="25145"/>
                </a:lnTo>
                <a:lnTo>
                  <a:pt x="25658" y="19811"/>
                </a:lnTo>
                <a:lnTo>
                  <a:pt x="27371" y="17525"/>
                </a:lnTo>
                <a:lnTo>
                  <a:pt x="28849" y="16763"/>
                </a:lnTo>
                <a:lnTo>
                  <a:pt x="40781" y="16763"/>
                </a:lnTo>
                <a:lnTo>
                  <a:pt x="39672" y="13715"/>
                </a:lnTo>
                <a:lnTo>
                  <a:pt x="36326" y="5333"/>
                </a:lnTo>
                <a:lnTo>
                  <a:pt x="33421" y="761"/>
                </a:lnTo>
                <a:lnTo>
                  <a:pt x="30909" y="0"/>
                </a:lnTo>
                <a:close/>
              </a:path>
              <a:path w="71755" h="97155">
                <a:moveTo>
                  <a:pt x="71567" y="42671"/>
                </a:moveTo>
                <a:lnTo>
                  <a:pt x="66900" y="42671"/>
                </a:lnTo>
                <a:lnTo>
                  <a:pt x="57719" y="43433"/>
                </a:lnTo>
                <a:lnTo>
                  <a:pt x="50480" y="46481"/>
                </a:lnTo>
                <a:lnTo>
                  <a:pt x="45146" y="54101"/>
                </a:lnTo>
                <a:lnTo>
                  <a:pt x="41468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1" y="76017"/>
                </a:lnTo>
                <a:lnTo>
                  <a:pt x="40242" y="77541"/>
                </a:lnTo>
                <a:lnTo>
                  <a:pt x="47376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99" y="59192"/>
                </a:lnTo>
                <a:lnTo>
                  <a:pt x="57613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5" h="97155">
                <a:moveTo>
                  <a:pt x="40781" y="16763"/>
                </a:moveTo>
                <a:lnTo>
                  <a:pt x="28849" y="16763"/>
                </a:lnTo>
                <a:lnTo>
                  <a:pt x="30479" y="17525"/>
                </a:lnTo>
                <a:lnTo>
                  <a:pt x="32573" y="20573"/>
                </a:lnTo>
                <a:lnTo>
                  <a:pt x="35183" y="25907"/>
                </a:lnTo>
                <a:lnTo>
                  <a:pt x="37658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20" y="22097"/>
                </a:lnTo>
                <a:lnTo>
                  <a:pt x="40781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381255" y="3153146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09" y="32765"/>
                </a:lnTo>
                <a:lnTo>
                  <a:pt x="88428" y="31241"/>
                </a:lnTo>
                <a:lnTo>
                  <a:pt x="8864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70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71" y="39623"/>
                </a:lnTo>
                <a:lnTo>
                  <a:pt x="55470" y="32765"/>
                </a:lnTo>
                <a:close/>
              </a:path>
              <a:path w="90169" h="41910">
                <a:moveTo>
                  <a:pt x="87209" y="32765"/>
                </a:moveTo>
                <a:lnTo>
                  <a:pt x="55470" y="32765"/>
                </a:lnTo>
                <a:lnTo>
                  <a:pt x="58673" y="39623"/>
                </a:lnTo>
                <a:lnTo>
                  <a:pt x="63852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80" y="35051"/>
                </a:lnTo>
                <a:lnTo>
                  <a:pt x="87209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38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14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13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0997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4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18" y="3047"/>
                </a:lnTo>
                <a:lnTo>
                  <a:pt x="83713" y="1523"/>
                </a:lnTo>
                <a:lnTo>
                  <a:pt x="83094" y="761"/>
                </a:lnTo>
                <a:lnTo>
                  <a:pt x="827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537466" y="3128761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594616" y="3150860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69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69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69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69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690628" y="3123427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24" y="32003"/>
                </a:moveTo>
                <a:lnTo>
                  <a:pt x="7559" y="32003"/>
                </a:lnTo>
                <a:lnTo>
                  <a:pt x="6751" y="32765"/>
                </a:lnTo>
                <a:lnTo>
                  <a:pt x="5952" y="33527"/>
                </a:lnTo>
                <a:lnTo>
                  <a:pt x="1987" y="39623"/>
                </a:lnTo>
                <a:lnTo>
                  <a:pt x="0" y="44957"/>
                </a:lnTo>
                <a:lnTo>
                  <a:pt x="400" y="54470"/>
                </a:lnTo>
                <a:lnTo>
                  <a:pt x="4712" y="62638"/>
                </a:lnTo>
                <a:lnTo>
                  <a:pt x="14230" y="68456"/>
                </a:lnTo>
                <a:lnTo>
                  <a:pt x="29550" y="71914"/>
                </a:lnTo>
                <a:lnTo>
                  <a:pt x="51267" y="73000"/>
                </a:lnTo>
                <a:lnTo>
                  <a:pt x="64075" y="72215"/>
                </a:lnTo>
                <a:lnTo>
                  <a:pt x="76139" y="70865"/>
                </a:lnTo>
                <a:lnTo>
                  <a:pt x="85581" y="69341"/>
                </a:lnTo>
                <a:lnTo>
                  <a:pt x="92058" y="67055"/>
                </a:lnTo>
                <a:lnTo>
                  <a:pt x="95630" y="64769"/>
                </a:lnTo>
                <a:lnTo>
                  <a:pt x="100964" y="61721"/>
                </a:lnTo>
                <a:lnTo>
                  <a:pt x="101510" y="60474"/>
                </a:lnTo>
                <a:lnTo>
                  <a:pt x="54788" y="60474"/>
                </a:lnTo>
                <a:lnTo>
                  <a:pt x="37596" y="60197"/>
                </a:lnTo>
                <a:lnTo>
                  <a:pt x="20520" y="58021"/>
                </a:lnTo>
                <a:lnTo>
                  <a:pt x="10273" y="52904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1" y="34289"/>
                </a:lnTo>
                <a:lnTo>
                  <a:pt x="9524" y="33527"/>
                </a:lnTo>
                <a:lnTo>
                  <a:pt x="9524" y="32003"/>
                </a:lnTo>
                <a:close/>
              </a:path>
              <a:path w="104139" h="73025">
                <a:moveTo>
                  <a:pt x="96143" y="27431"/>
                </a:moveTo>
                <a:lnTo>
                  <a:pt x="95487" y="27431"/>
                </a:lnTo>
                <a:lnTo>
                  <a:pt x="94868" y="28193"/>
                </a:lnTo>
                <a:lnTo>
                  <a:pt x="89666" y="38861"/>
                </a:lnTo>
                <a:lnTo>
                  <a:pt x="93914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6" y="56387"/>
                </a:lnTo>
                <a:lnTo>
                  <a:pt x="77235" y="58652"/>
                </a:lnTo>
                <a:lnTo>
                  <a:pt x="67522" y="59959"/>
                </a:lnTo>
                <a:lnTo>
                  <a:pt x="54788" y="60474"/>
                </a:lnTo>
                <a:lnTo>
                  <a:pt x="101510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94" y="35813"/>
                </a:lnTo>
                <a:lnTo>
                  <a:pt x="96856" y="28193"/>
                </a:lnTo>
                <a:lnTo>
                  <a:pt x="96143" y="27431"/>
                </a:lnTo>
                <a:close/>
              </a:path>
              <a:path w="104139" h="73025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807629" y="30937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833122" y="3139430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30" h="55880">
                <a:moveTo>
                  <a:pt x="9000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47" y="55625"/>
                </a:lnTo>
                <a:lnTo>
                  <a:pt x="20430" y="54863"/>
                </a:lnTo>
                <a:lnTo>
                  <a:pt x="28514" y="52577"/>
                </a:lnTo>
                <a:lnTo>
                  <a:pt x="57994" y="44957"/>
                </a:lnTo>
                <a:lnTo>
                  <a:pt x="58255" y="44195"/>
                </a:lnTo>
                <a:lnTo>
                  <a:pt x="10716" y="44195"/>
                </a:lnTo>
                <a:lnTo>
                  <a:pt x="9000" y="43433"/>
                </a:lnTo>
                <a:close/>
              </a:path>
              <a:path w="62230" h="55880">
                <a:moveTo>
                  <a:pt x="34859" y="0"/>
                </a:moveTo>
                <a:lnTo>
                  <a:pt x="28050" y="761"/>
                </a:lnTo>
                <a:lnTo>
                  <a:pt x="21573" y="4571"/>
                </a:lnTo>
                <a:lnTo>
                  <a:pt x="15477" y="12191"/>
                </a:lnTo>
                <a:lnTo>
                  <a:pt x="10226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99" y="38099"/>
                </a:lnTo>
                <a:lnTo>
                  <a:pt x="17193" y="42671"/>
                </a:lnTo>
                <a:lnTo>
                  <a:pt x="13466" y="43433"/>
                </a:lnTo>
                <a:lnTo>
                  <a:pt x="10716" y="44195"/>
                </a:lnTo>
                <a:lnTo>
                  <a:pt x="58255" y="44195"/>
                </a:lnTo>
                <a:lnTo>
                  <a:pt x="60345" y="38099"/>
                </a:lnTo>
                <a:lnTo>
                  <a:pt x="32052" y="38099"/>
                </a:lnTo>
                <a:lnTo>
                  <a:pt x="26944" y="35813"/>
                </a:lnTo>
                <a:lnTo>
                  <a:pt x="22335" y="32003"/>
                </a:lnTo>
                <a:lnTo>
                  <a:pt x="18608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32" y="17525"/>
                </a:lnTo>
                <a:lnTo>
                  <a:pt x="23896" y="15239"/>
                </a:lnTo>
                <a:lnTo>
                  <a:pt x="28050" y="13715"/>
                </a:lnTo>
                <a:lnTo>
                  <a:pt x="31705" y="12953"/>
                </a:lnTo>
                <a:lnTo>
                  <a:pt x="34859" y="12191"/>
                </a:lnTo>
                <a:lnTo>
                  <a:pt x="53450" y="12191"/>
                </a:lnTo>
                <a:lnTo>
                  <a:pt x="52434" y="10667"/>
                </a:lnTo>
                <a:lnTo>
                  <a:pt x="47813" y="3809"/>
                </a:lnTo>
                <a:lnTo>
                  <a:pt x="41958" y="761"/>
                </a:lnTo>
                <a:lnTo>
                  <a:pt x="34859" y="0"/>
                </a:lnTo>
                <a:close/>
              </a:path>
              <a:path w="62230" h="55880">
                <a:moveTo>
                  <a:pt x="62042" y="32765"/>
                </a:moveTo>
                <a:lnTo>
                  <a:pt x="60091" y="32765"/>
                </a:lnTo>
                <a:lnTo>
                  <a:pt x="46862" y="36575"/>
                </a:lnTo>
                <a:lnTo>
                  <a:pt x="39325" y="38099"/>
                </a:lnTo>
                <a:lnTo>
                  <a:pt x="60345" y="38099"/>
                </a:lnTo>
                <a:lnTo>
                  <a:pt x="61389" y="35051"/>
                </a:lnTo>
                <a:lnTo>
                  <a:pt x="61721" y="33527"/>
                </a:lnTo>
                <a:lnTo>
                  <a:pt x="61959" y="33527"/>
                </a:lnTo>
                <a:lnTo>
                  <a:pt x="62042" y="32765"/>
                </a:lnTo>
                <a:close/>
              </a:path>
              <a:path w="62230" h="55880">
                <a:moveTo>
                  <a:pt x="53450" y="12191"/>
                </a:moveTo>
                <a:lnTo>
                  <a:pt x="34859" y="12191"/>
                </a:lnTo>
                <a:lnTo>
                  <a:pt x="38612" y="12953"/>
                </a:lnTo>
                <a:lnTo>
                  <a:pt x="43241" y="12953"/>
                </a:lnTo>
                <a:lnTo>
                  <a:pt x="48661" y="14477"/>
                </a:lnTo>
                <a:lnTo>
                  <a:pt x="51053" y="15239"/>
                </a:lnTo>
                <a:lnTo>
                  <a:pt x="54720" y="15239"/>
                </a:lnTo>
                <a:lnTo>
                  <a:pt x="54720" y="13715"/>
                </a:lnTo>
                <a:lnTo>
                  <a:pt x="53958" y="12953"/>
                </a:lnTo>
                <a:lnTo>
                  <a:pt x="5345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900833" y="3093710"/>
            <a:ext cx="95885" cy="111125"/>
          </a:xfrm>
          <a:custGeom>
            <a:avLst/>
            <a:gdLst/>
            <a:ahLst/>
            <a:cxnLst/>
            <a:rect l="l" t="t" r="r" b="b"/>
            <a:pathLst>
              <a:path w="95885" h="111125">
                <a:moveTo>
                  <a:pt x="2249" y="11429"/>
                </a:moveTo>
                <a:lnTo>
                  <a:pt x="1523" y="11429"/>
                </a:lnTo>
                <a:lnTo>
                  <a:pt x="1298" y="12191"/>
                </a:lnTo>
                <a:lnTo>
                  <a:pt x="1106" y="13715"/>
                </a:lnTo>
                <a:lnTo>
                  <a:pt x="344" y="19049"/>
                </a:lnTo>
                <a:lnTo>
                  <a:pt x="0" y="22097"/>
                </a:lnTo>
                <a:lnTo>
                  <a:pt x="106" y="24383"/>
                </a:lnTo>
                <a:lnTo>
                  <a:pt x="155" y="25907"/>
                </a:lnTo>
                <a:lnTo>
                  <a:pt x="1904" y="28193"/>
                </a:lnTo>
                <a:lnTo>
                  <a:pt x="5379" y="31241"/>
                </a:lnTo>
                <a:lnTo>
                  <a:pt x="7427" y="33527"/>
                </a:lnTo>
                <a:lnTo>
                  <a:pt x="9905" y="35813"/>
                </a:lnTo>
                <a:lnTo>
                  <a:pt x="12810" y="38099"/>
                </a:lnTo>
                <a:lnTo>
                  <a:pt x="21470" y="40555"/>
                </a:lnTo>
                <a:lnTo>
                  <a:pt x="30071" y="48898"/>
                </a:lnTo>
                <a:lnTo>
                  <a:pt x="39023" y="59479"/>
                </a:lnTo>
                <a:lnTo>
                  <a:pt x="44662" y="70750"/>
                </a:lnTo>
                <a:lnTo>
                  <a:pt x="47779" y="83729"/>
                </a:lnTo>
                <a:lnTo>
                  <a:pt x="38029" y="92630"/>
                </a:lnTo>
                <a:lnTo>
                  <a:pt x="27727" y="99059"/>
                </a:lnTo>
                <a:lnTo>
                  <a:pt x="23536" y="100583"/>
                </a:lnTo>
                <a:lnTo>
                  <a:pt x="19238" y="102443"/>
                </a:lnTo>
                <a:lnTo>
                  <a:pt x="14965" y="104393"/>
                </a:lnTo>
                <a:lnTo>
                  <a:pt x="8189" y="107685"/>
                </a:lnTo>
                <a:lnTo>
                  <a:pt x="4809" y="109545"/>
                </a:lnTo>
                <a:lnTo>
                  <a:pt x="4809" y="110398"/>
                </a:lnTo>
                <a:lnTo>
                  <a:pt x="6010" y="110581"/>
                </a:lnTo>
                <a:lnTo>
                  <a:pt x="14304" y="110293"/>
                </a:lnTo>
                <a:lnTo>
                  <a:pt x="55064" y="88525"/>
                </a:lnTo>
                <a:lnTo>
                  <a:pt x="63644" y="73151"/>
                </a:lnTo>
                <a:lnTo>
                  <a:pt x="57305" y="73151"/>
                </a:lnTo>
                <a:lnTo>
                  <a:pt x="52011" y="72485"/>
                </a:lnTo>
                <a:lnTo>
                  <a:pt x="33836" y="38550"/>
                </a:lnTo>
                <a:lnTo>
                  <a:pt x="4379" y="12953"/>
                </a:lnTo>
                <a:lnTo>
                  <a:pt x="3047" y="12191"/>
                </a:lnTo>
                <a:lnTo>
                  <a:pt x="2249" y="11429"/>
                </a:lnTo>
                <a:close/>
              </a:path>
              <a:path w="95885" h="111125">
                <a:moveTo>
                  <a:pt x="76679" y="63245"/>
                </a:moveTo>
                <a:lnTo>
                  <a:pt x="68162" y="63245"/>
                </a:lnTo>
                <a:lnTo>
                  <a:pt x="68543" y="67817"/>
                </a:lnTo>
                <a:lnTo>
                  <a:pt x="68686" y="70865"/>
                </a:lnTo>
                <a:lnTo>
                  <a:pt x="70143" y="86355"/>
                </a:lnTo>
                <a:lnTo>
                  <a:pt x="76827" y="97635"/>
                </a:lnTo>
                <a:lnTo>
                  <a:pt x="88928" y="101345"/>
                </a:lnTo>
                <a:lnTo>
                  <a:pt x="95356" y="101345"/>
                </a:lnTo>
                <a:lnTo>
                  <a:pt x="95356" y="89153"/>
                </a:lnTo>
                <a:lnTo>
                  <a:pt x="82567" y="87520"/>
                </a:lnTo>
                <a:lnTo>
                  <a:pt x="77840" y="77899"/>
                </a:lnTo>
                <a:lnTo>
                  <a:pt x="76679" y="63245"/>
                </a:lnTo>
                <a:close/>
              </a:path>
              <a:path w="95885" h="111125">
                <a:moveTo>
                  <a:pt x="74294" y="0"/>
                </a:moveTo>
                <a:lnTo>
                  <a:pt x="65718" y="16130"/>
                </a:lnTo>
                <a:lnTo>
                  <a:pt x="66629" y="29058"/>
                </a:lnTo>
                <a:lnTo>
                  <a:pt x="67162" y="41147"/>
                </a:lnTo>
                <a:lnTo>
                  <a:pt x="67351" y="47243"/>
                </a:lnTo>
                <a:lnTo>
                  <a:pt x="66019" y="53339"/>
                </a:lnTo>
                <a:lnTo>
                  <a:pt x="63160" y="60197"/>
                </a:lnTo>
                <a:lnTo>
                  <a:pt x="60578" y="67055"/>
                </a:lnTo>
                <a:lnTo>
                  <a:pt x="57305" y="73151"/>
                </a:lnTo>
                <a:lnTo>
                  <a:pt x="63644" y="73151"/>
                </a:lnTo>
                <a:lnTo>
                  <a:pt x="68162" y="63245"/>
                </a:lnTo>
                <a:lnTo>
                  <a:pt x="76679" y="63245"/>
                </a:lnTo>
                <a:lnTo>
                  <a:pt x="76115" y="56123"/>
                </a:lnTo>
                <a:lnTo>
                  <a:pt x="75846" y="38099"/>
                </a:lnTo>
                <a:lnTo>
                  <a:pt x="75534" y="23800"/>
                </a:lnTo>
                <a:lnTo>
                  <a:pt x="75169" y="12620"/>
                </a:lnTo>
                <a:lnTo>
                  <a:pt x="74756" y="4702"/>
                </a:lnTo>
                <a:lnTo>
                  <a:pt x="74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996951" y="3067802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19" h="20319">
                <a:moveTo>
                  <a:pt x="5989" y="2285"/>
                </a:moveTo>
                <a:lnTo>
                  <a:pt x="3617" y="2285"/>
                </a:lnTo>
                <a:lnTo>
                  <a:pt x="2417" y="3047"/>
                </a:lnTo>
                <a:lnTo>
                  <a:pt x="1331" y="5333"/>
                </a:lnTo>
                <a:lnTo>
                  <a:pt x="463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22" y="19811"/>
                </a:lnTo>
                <a:lnTo>
                  <a:pt x="7559" y="19049"/>
                </a:lnTo>
                <a:lnTo>
                  <a:pt x="12572" y="19049"/>
                </a:lnTo>
                <a:lnTo>
                  <a:pt x="14096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1" y="12191"/>
                </a:lnTo>
                <a:lnTo>
                  <a:pt x="20391" y="11429"/>
                </a:lnTo>
                <a:lnTo>
                  <a:pt x="6525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65" y="6095"/>
                </a:lnTo>
                <a:lnTo>
                  <a:pt x="5654" y="5333"/>
                </a:lnTo>
                <a:lnTo>
                  <a:pt x="5903" y="4571"/>
                </a:lnTo>
                <a:lnTo>
                  <a:pt x="5989" y="3809"/>
                </a:lnTo>
                <a:lnTo>
                  <a:pt x="5989" y="2285"/>
                </a:lnTo>
                <a:close/>
              </a:path>
              <a:path w="33019" h="20319">
                <a:moveTo>
                  <a:pt x="12572" y="19049"/>
                </a:moveTo>
                <a:lnTo>
                  <a:pt x="7559" y="19049"/>
                </a:lnTo>
                <a:lnTo>
                  <a:pt x="11048" y="19811"/>
                </a:lnTo>
                <a:lnTo>
                  <a:pt x="12572" y="19049"/>
                </a:lnTo>
                <a:close/>
              </a:path>
              <a:path w="33019" h="20319">
                <a:moveTo>
                  <a:pt x="31943" y="14477"/>
                </a:moveTo>
                <a:lnTo>
                  <a:pt x="16703" y="14477"/>
                </a:lnTo>
                <a:lnTo>
                  <a:pt x="18336" y="18287"/>
                </a:lnTo>
                <a:lnTo>
                  <a:pt x="20622" y="19811"/>
                </a:lnTo>
                <a:lnTo>
                  <a:pt x="23478" y="19049"/>
                </a:lnTo>
                <a:lnTo>
                  <a:pt x="27431" y="19049"/>
                </a:lnTo>
                <a:lnTo>
                  <a:pt x="28574" y="18287"/>
                </a:lnTo>
                <a:lnTo>
                  <a:pt x="30336" y="16001"/>
                </a:lnTo>
                <a:lnTo>
                  <a:pt x="31943" y="14477"/>
                </a:lnTo>
                <a:close/>
              </a:path>
              <a:path w="33019" h="20319">
                <a:moveTo>
                  <a:pt x="27431" y="19049"/>
                </a:moveTo>
                <a:lnTo>
                  <a:pt x="23478" y="19049"/>
                </a:lnTo>
                <a:lnTo>
                  <a:pt x="26288" y="19811"/>
                </a:lnTo>
                <a:lnTo>
                  <a:pt x="27431" y="19049"/>
                </a:lnTo>
                <a:close/>
              </a:path>
              <a:path w="33019" h="20319">
                <a:moveTo>
                  <a:pt x="23515" y="11429"/>
                </a:moveTo>
                <a:lnTo>
                  <a:pt x="20811" y="12191"/>
                </a:lnTo>
                <a:lnTo>
                  <a:pt x="26145" y="12191"/>
                </a:lnTo>
                <a:lnTo>
                  <a:pt x="23515" y="11429"/>
                </a:lnTo>
                <a:close/>
              </a:path>
              <a:path w="33019" h="20319">
                <a:moveTo>
                  <a:pt x="30992" y="0"/>
                </a:moveTo>
                <a:lnTo>
                  <a:pt x="26907" y="3809"/>
                </a:lnTo>
                <a:lnTo>
                  <a:pt x="27288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45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92" y="2285"/>
                </a:lnTo>
                <a:lnTo>
                  <a:pt x="30992" y="0"/>
                </a:lnTo>
                <a:close/>
              </a:path>
              <a:path w="33019" h="20319">
                <a:moveTo>
                  <a:pt x="8894" y="10667"/>
                </a:moveTo>
                <a:lnTo>
                  <a:pt x="6525" y="11429"/>
                </a:lnTo>
                <a:lnTo>
                  <a:pt x="11286" y="11429"/>
                </a:lnTo>
                <a:lnTo>
                  <a:pt x="8894" y="10667"/>
                </a:lnTo>
                <a:close/>
              </a:path>
              <a:path w="33019" h="20319">
                <a:moveTo>
                  <a:pt x="18370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0" y="6095"/>
                </a:lnTo>
                <a:lnTo>
                  <a:pt x="14096" y="7619"/>
                </a:lnTo>
                <a:lnTo>
                  <a:pt x="13798" y="8381"/>
                </a:lnTo>
                <a:lnTo>
                  <a:pt x="12953" y="9905"/>
                </a:lnTo>
                <a:lnTo>
                  <a:pt x="11286" y="11429"/>
                </a:lnTo>
                <a:lnTo>
                  <a:pt x="20391" y="11429"/>
                </a:lnTo>
                <a:lnTo>
                  <a:pt x="19132" y="9143"/>
                </a:lnTo>
                <a:lnTo>
                  <a:pt x="18476" y="3809"/>
                </a:lnTo>
                <a:lnTo>
                  <a:pt x="18370" y="2285"/>
                </a:lnTo>
                <a:close/>
              </a:path>
              <a:path w="33019" h="20319">
                <a:moveTo>
                  <a:pt x="16952" y="1523"/>
                </a:moveTo>
                <a:lnTo>
                  <a:pt x="16084" y="2285"/>
                </a:lnTo>
                <a:lnTo>
                  <a:pt x="17906" y="2285"/>
                </a:lnTo>
                <a:lnTo>
                  <a:pt x="16952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992379" y="3092948"/>
            <a:ext cx="86995" cy="102235"/>
          </a:xfrm>
          <a:custGeom>
            <a:avLst/>
            <a:gdLst/>
            <a:ahLst/>
            <a:cxnLst/>
            <a:rect l="l" t="t" r="r" b="b"/>
            <a:pathLst>
              <a:path w="86994" h="102235">
                <a:moveTo>
                  <a:pt x="11131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38104" y="101690"/>
                </a:lnTo>
                <a:lnTo>
                  <a:pt x="78151" y="90677"/>
                </a:lnTo>
                <a:lnTo>
                  <a:pt x="14526" y="90677"/>
                </a:lnTo>
                <a:lnTo>
                  <a:pt x="11131" y="89915"/>
                </a:lnTo>
                <a:close/>
              </a:path>
              <a:path w="86994" h="102235">
                <a:moveTo>
                  <a:pt x="24134" y="0"/>
                </a:moveTo>
                <a:lnTo>
                  <a:pt x="23942" y="761"/>
                </a:lnTo>
                <a:lnTo>
                  <a:pt x="23429" y="761"/>
                </a:lnTo>
                <a:lnTo>
                  <a:pt x="22667" y="1523"/>
                </a:lnTo>
                <a:lnTo>
                  <a:pt x="16181" y="18429"/>
                </a:lnTo>
                <a:lnTo>
                  <a:pt x="17421" y="30700"/>
                </a:lnTo>
                <a:lnTo>
                  <a:pt x="18375" y="43607"/>
                </a:lnTo>
                <a:lnTo>
                  <a:pt x="19049" y="57149"/>
                </a:lnTo>
                <a:lnTo>
                  <a:pt x="19074" y="83057"/>
                </a:lnTo>
                <a:lnTo>
                  <a:pt x="19098" y="84581"/>
                </a:lnTo>
                <a:lnTo>
                  <a:pt x="18717" y="86867"/>
                </a:lnTo>
                <a:lnTo>
                  <a:pt x="17846" y="88391"/>
                </a:lnTo>
                <a:lnTo>
                  <a:pt x="16763" y="89915"/>
                </a:lnTo>
                <a:lnTo>
                  <a:pt x="14526" y="90677"/>
                </a:lnTo>
                <a:lnTo>
                  <a:pt x="34478" y="90677"/>
                </a:lnTo>
                <a:lnTo>
                  <a:pt x="29717" y="89915"/>
                </a:lnTo>
                <a:lnTo>
                  <a:pt x="30425" y="84876"/>
                </a:lnTo>
                <a:lnTo>
                  <a:pt x="33005" y="83057"/>
                </a:lnTo>
                <a:lnTo>
                  <a:pt x="24051" y="83057"/>
                </a:lnTo>
                <a:lnTo>
                  <a:pt x="25801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9" y="48431"/>
                </a:lnTo>
                <a:lnTo>
                  <a:pt x="26140" y="36547"/>
                </a:lnTo>
                <a:lnTo>
                  <a:pt x="25383" y="18287"/>
                </a:lnTo>
                <a:lnTo>
                  <a:pt x="30562" y="18287"/>
                </a:lnTo>
                <a:lnTo>
                  <a:pt x="30373" y="17525"/>
                </a:lnTo>
                <a:lnTo>
                  <a:pt x="29849" y="16001"/>
                </a:lnTo>
                <a:lnTo>
                  <a:pt x="27861" y="11429"/>
                </a:lnTo>
                <a:lnTo>
                  <a:pt x="26288" y="6857"/>
                </a:lnTo>
                <a:lnTo>
                  <a:pt x="25228" y="3047"/>
                </a:lnTo>
                <a:lnTo>
                  <a:pt x="24764" y="1523"/>
                </a:lnTo>
                <a:lnTo>
                  <a:pt x="24432" y="761"/>
                </a:lnTo>
                <a:lnTo>
                  <a:pt x="24134" y="0"/>
                </a:lnTo>
                <a:close/>
              </a:path>
              <a:path w="86994" h="102235">
                <a:moveTo>
                  <a:pt x="39325" y="89915"/>
                </a:moveTo>
                <a:lnTo>
                  <a:pt x="34478" y="90677"/>
                </a:lnTo>
                <a:lnTo>
                  <a:pt x="45719" y="90677"/>
                </a:lnTo>
                <a:lnTo>
                  <a:pt x="39325" y="89915"/>
                </a:lnTo>
                <a:close/>
              </a:path>
              <a:path w="86994" h="102235">
                <a:moveTo>
                  <a:pt x="86867" y="67817"/>
                </a:moveTo>
                <a:lnTo>
                  <a:pt x="62151" y="67817"/>
                </a:lnTo>
                <a:lnTo>
                  <a:pt x="69530" y="69341"/>
                </a:lnTo>
                <a:lnTo>
                  <a:pt x="73045" y="71627"/>
                </a:lnTo>
                <a:lnTo>
                  <a:pt x="77199" y="73913"/>
                </a:lnTo>
                <a:lnTo>
                  <a:pt x="79247" y="76961"/>
                </a:lnTo>
                <a:lnTo>
                  <a:pt x="79247" y="83819"/>
                </a:lnTo>
                <a:lnTo>
                  <a:pt x="73283" y="86105"/>
                </a:lnTo>
                <a:lnTo>
                  <a:pt x="53041" y="89915"/>
                </a:lnTo>
                <a:lnTo>
                  <a:pt x="45719" y="90677"/>
                </a:lnTo>
                <a:lnTo>
                  <a:pt x="78151" y="90677"/>
                </a:lnTo>
                <a:lnTo>
                  <a:pt x="83647" y="85537"/>
                </a:lnTo>
                <a:lnTo>
                  <a:pt x="86867" y="73151"/>
                </a:lnTo>
                <a:lnTo>
                  <a:pt x="86867" y="67817"/>
                </a:lnTo>
                <a:close/>
              </a:path>
              <a:path w="86994" h="102235">
                <a:moveTo>
                  <a:pt x="67900" y="56387"/>
                </a:moveTo>
                <a:lnTo>
                  <a:pt x="32241" y="76199"/>
                </a:lnTo>
                <a:lnTo>
                  <a:pt x="27480" y="80771"/>
                </a:lnTo>
                <a:lnTo>
                  <a:pt x="24704" y="83057"/>
                </a:lnTo>
                <a:lnTo>
                  <a:pt x="33005" y="83057"/>
                </a:lnTo>
                <a:lnTo>
                  <a:pt x="43348" y="75771"/>
                </a:lnTo>
                <a:lnTo>
                  <a:pt x="53926" y="70125"/>
                </a:lnTo>
                <a:lnTo>
                  <a:pt x="62151" y="67817"/>
                </a:lnTo>
                <a:lnTo>
                  <a:pt x="86867" y="67817"/>
                </a:lnTo>
                <a:lnTo>
                  <a:pt x="84962" y="64007"/>
                </a:lnTo>
                <a:lnTo>
                  <a:pt x="81092" y="60959"/>
                </a:lnTo>
                <a:lnTo>
                  <a:pt x="77723" y="57911"/>
                </a:lnTo>
                <a:lnTo>
                  <a:pt x="73340" y="57149"/>
                </a:lnTo>
                <a:lnTo>
                  <a:pt x="67900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091195" y="309142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169926" y="3137905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19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6" y="85284"/>
                </a:lnTo>
                <a:lnTo>
                  <a:pt x="11573" y="95521"/>
                </a:lnTo>
                <a:lnTo>
                  <a:pt x="21938" y="99878"/>
                </a:lnTo>
                <a:lnTo>
                  <a:pt x="36841" y="101257"/>
                </a:lnTo>
                <a:lnTo>
                  <a:pt x="49165" y="99457"/>
                </a:lnTo>
                <a:lnTo>
                  <a:pt x="61572" y="95073"/>
                </a:lnTo>
                <a:lnTo>
                  <a:pt x="71061" y="88391"/>
                </a:lnTo>
                <a:lnTo>
                  <a:pt x="24572" y="88391"/>
                </a:lnTo>
                <a:lnTo>
                  <a:pt x="17574" y="85862"/>
                </a:lnTo>
                <a:lnTo>
                  <a:pt x="9381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19" h="101600">
                <a:moveTo>
                  <a:pt x="69530" y="30479"/>
                </a:moveTo>
                <a:lnTo>
                  <a:pt x="68817" y="30479"/>
                </a:lnTo>
                <a:lnTo>
                  <a:pt x="68281" y="31241"/>
                </a:lnTo>
                <a:lnTo>
                  <a:pt x="67625" y="32765"/>
                </a:lnTo>
                <a:lnTo>
                  <a:pt x="62804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94" y="71201"/>
                </a:lnTo>
                <a:lnTo>
                  <a:pt x="74724" y="72359"/>
                </a:lnTo>
                <a:lnTo>
                  <a:pt x="73045" y="76078"/>
                </a:lnTo>
                <a:lnTo>
                  <a:pt x="68854" y="79552"/>
                </a:lnTo>
                <a:lnTo>
                  <a:pt x="59239" y="83950"/>
                </a:lnTo>
                <a:lnTo>
                  <a:pt x="47336" y="87284"/>
                </a:lnTo>
                <a:lnTo>
                  <a:pt x="33957" y="88391"/>
                </a:lnTo>
                <a:lnTo>
                  <a:pt x="71061" y="88391"/>
                </a:lnTo>
                <a:lnTo>
                  <a:pt x="72718" y="87225"/>
                </a:lnTo>
                <a:lnTo>
                  <a:pt x="79104" y="76931"/>
                </a:lnTo>
                <a:lnTo>
                  <a:pt x="80247" y="73731"/>
                </a:lnTo>
                <a:lnTo>
                  <a:pt x="80820" y="69646"/>
                </a:lnTo>
                <a:lnTo>
                  <a:pt x="80814" y="61447"/>
                </a:lnTo>
                <a:lnTo>
                  <a:pt x="80628" y="58552"/>
                </a:lnTo>
                <a:lnTo>
                  <a:pt x="80198" y="55625"/>
                </a:lnTo>
                <a:lnTo>
                  <a:pt x="96094" y="55625"/>
                </a:lnTo>
                <a:lnTo>
                  <a:pt x="96094" y="45719"/>
                </a:lnTo>
                <a:lnTo>
                  <a:pt x="81914" y="45719"/>
                </a:lnTo>
                <a:lnTo>
                  <a:pt x="76199" y="41147"/>
                </a:lnTo>
                <a:lnTo>
                  <a:pt x="70673" y="32003"/>
                </a:lnTo>
                <a:lnTo>
                  <a:pt x="69997" y="31241"/>
                </a:lnTo>
                <a:lnTo>
                  <a:pt x="69530" y="30479"/>
                </a:lnTo>
                <a:close/>
              </a:path>
              <a:path w="96519" h="101600">
                <a:moveTo>
                  <a:pt x="96094" y="55625"/>
                </a:moveTo>
                <a:lnTo>
                  <a:pt x="80198" y="55625"/>
                </a:lnTo>
                <a:lnTo>
                  <a:pt x="81914" y="56692"/>
                </a:lnTo>
                <a:lnTo>
                  <a:pt x="85426" y="57149"/>
                </a:lnTo>
                <a:lnTo>
                  <a:pt x="96094" y="57149"/>
                </a:lnTo>
                <a:lnTo>
                  <a:pt x="96094" y="55625"/>
                </a:lnTo>
                <a:close/>
              </a:path>
              <a:path w="96519" h="101600">
                <a:moveTo>
                  <a:pt x="96094" y="44957"/>
                </a:moveTo>
                <a:lnTo>
                  <a:pt x="87712" y="44957"/>
                </a:lnTo>
                <a:lnTo>
                  <a:pt x="81914" y="45719"/>
                </a:lnTo>
                <a:lnTo>
                  <a:pt x="96094" y="45719"/>
                </a:lnTo>
                <a:lnTo>
                  <a:pt x="96094" y="44957"/>
                </a:lnTo>
                <a:close/>
              </a:path>
              <a:path w="96519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262889" y="3150860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315223" y="309142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541185" y="3332215"/>
            <a:ext cx="6639658" cy="16662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40520" y="3566912"/>
            <a:ext cx="6640903" cy="18821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150876" y="3845042"/>
            <a:ext cx="5029205" cy="16662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533150" y="4166606"/>
            <a:ext cx="6649858" cy="17500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86234" y="4423400"/>
            <a:ext cx="706587" cy="16992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5357378" y="4500362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16" y="49529"/>
                </a:lnTo>
                <a:lnTo>
                  <a:pt x="1182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39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39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3741" y="34289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5411997" y="444702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429006" y="4523983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486156" y="4514077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34411" y="35813"/>
                </a:lnTo>
                <a:lnTo>
                  <a:pt x="40690" y="39349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36"/>
                </a:lnTo>
                <a:lnTo>
                  <a:pt x="58391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4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26" y="25145"/>
                </a:lnTo>
                <a:lnTo>
                  <a:pt x="6888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3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1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17" y="25145"/>
                </a:lnTo>
                <a:lnTo>
                  <a:pt x="66324" y="22859"/>
                </a:lnTo>
                <a:lnTo>
                  <a:pt x="6288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4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2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797" y="24383"/>
                </a:lnTo>
                <a:lnTo>
                  <a:pt x="7031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563880" y="4489694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693419" y="451026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808481" y="448436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866393" y="4470644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909583" y="444702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926592" y="452398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982980" y="451026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037843" y="4452242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39" h="98425">
                <a:moveTo>
                  <a:pt x="52476" y="73265"/>
                </a:moveTo>
                <a:lnTo>
                  <a:pt x="41178" y="73265"/>
                </a:lnTo>
                <a:lnTo>
                  <a:pt x="46695" y="80885"/>
                </a:lnTo>
                <a:lnTo>
                  <a:pt x="50901" y="86981"/>
                </a:lnTo>
                <a:lnTo>
                  <a:pt x="53736" y="89267"/>
                </a:lnTo>
                <a:lnTo>
                  <a:pt x="5964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39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09" y="29069"/>
                </a:lnTo>
                <a:lnTo>
                  <a:pt x="630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0025" y="50405"/>
                </a:lnTo>
                <a:lnTo>
                  <a:pt x="24688" y="54977"/>
                </a:lnTo>
                <a:lnTo>
                  <a:pt x="27950" y="58787"/>
                </a:lnTo>
                <a:lnTo>
                  <a:pt x="3297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29" y="35377"/>
                </a:lnTo>
                <a:lnTo>
                  <a:pt x="20267" y="26930"/>
                </a:lnTo>
                <a:lnTo>
                  <a:pt x="6726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39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113281" y="4451594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89" h="99060">
                <a:moveTo>
                  <a:pt x="46481" y="71627"/>
                </a:moveTo>
                <a:lnTo>
                  <a:pt x="40203" y="71627"/>
                </a:lnTo>
                <a:lnTo>
                  <a:pt x="40843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26" y="77723"/>
                </a:lnTo>
                <a:lnTo>
                  <a:pt x="38775" y="81175"/>
                </a:lnTo>
                <a:lnTo>
                  <a:pt x="28723" y="85755"/>
                </a:lnTo>
                <a:lnTo>
                  <a:pt x="10698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5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89" h="99060">
                <a:moveTo>
                  <a:pt x="27828" y="32765"/>
                </a:moveTo>
                <a:lnTo>
                  <a:pt x="22555" y="33527"/>
                </a:lnTo>
                <a:lnTo>
                  <a:pt x="18227" y="36575"/>
                </a:lnTo>
                <a:lnTo>
                  <a:pt x="14782" y="43433"/>
                </a:lnTo>
                <a:lnTo>
                  <a:pt x="12009" y="48767"/>
                </a:lnTo>
                <a:lnTo>
                  <a:pt x="10607" y="54101"/>
                </a:lnTo>
                <a:lnTo>
                  <a:pt x="10667" y="60197"/>
                </a:lnTo>
                <a:lnTo>
                  <a:pt x="10698" y="68579"/>
                </a:lnTo>
                <a:lnTo>
                  <a:pt x="15758" y="73151"/>
                </a:lnTo>
                <a:lnTo>
                  <a:pt x="25847" y="72389"/>
                </a:lnTo>
                <a:lnTo>
                  <a:pt x="35631" y="72389"/>
                </a:lnTo>
                <a:lnTo>
                  <a:pt x="4020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49" y="66298"/>
                </a:lnTo>
                <a:lnTo>
                  <a:pt x="45756" y="60959"/>
                </a:lnTo>
                <a:lnTo>
                  <a:pt x="30845" y="60959"/>
                </a:lnTo>
                <a:lnTo>
                  <a:pt x="27797" y="60197"/>
                </a:lnTo>
                <a:lnTo>
                  <a:pt x="20878" y="60197"/>
                </a:lnTo>
                <a:lnTo>
                  <a:pt x="17465" y="57911"/>
                </a:lnTo>
                <a:lnTo>
                  <a:pt x="17525" y="54101"/>
                </a:lnTo>
                <a:lnTo>
                  <a:pt x="17556" y="51815"/>
                </a:lnTo>
                <a:lnTo>
                  <a:pt x="25907" y="45719"/>
                </a:lnTo>
                <a:lnTo>
                  <a:pt x="41849" y="45719"/>
                </a:lnTo>
                <a:lnTo>
                  <a:pt x="40325" y="41909"/>
                </a:lnTo>
                <a:lnTo>
                  <a:pt x="36697" y="36575"/>
                </a:lnTo>
                <a:lnTo>
                  <a:pt x="32583" y="33527"/>
                </a:lnTo>
                <a:lnTo>
                  <a:pt x="27828" y="32765"/>
                </a:lnTo>
                <a:close/>
              </a:path>
              <a:path w="46989" h="99060">
                <a:moveTo>
                  <a:pt x="35631" y="72389"/>
                </a:moveTo>
                <a:lnTo>
                  <a:pt x="25847" y="72389"/>
                </a:lnTo>
                <a:lnTo>
                  <a:pt x="30784" y="73151"/>
                </a:lnTo>
                <a:lnTo>
                  <a:pt x="35631" y="72389"/>
                </a:lnTo>
                <a:close/>
              </a:path>
              <a:path w="46989" h="99060">
                <a:moveTo>
                  <a:pt x="41849" y="45719"/>
                </a:moveTo>
                <a:lnTo>
                  <a:pt x="25907" y="45719"/>
                </a:lnTo>
                <a:lnTo>
                  <a:pt x="29260" y="46481"/>
                </a:lnTo>
                <a:lnTo>
                  <a:pt x="32125" y="47243"/>
                </a:lnTo>
                <a:lnTo>
                  <a:pt x="34503" y="50291"/>
                </a:lnTo>
                <a:lnTo>
                  <a:pt x="36880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45" y="60959"/>
                </a:lnTo>
                <a:lnTo>
                  <a:pt x="45756" y="60959"/>
                </a:lnTo>
                <a:lnTo>
                  <a:pt x="44704" y="52856"/>
                </a:lnTo>
                <a:lnTo>
                  <a:pt x="41849" y="45719"/>
                </a:lnTo>
                <a:close/>
              </a:path>
              <a:path w="46989" h="99060">
                <a:moveTo>
                  <a:pt x="24902" y="0"/>
                </a:moveTo>
                <a:lnTo>
                  <a:pt x="16367" y="9143"/>
                </a:lnTo>
                <a:lnTo>
                  <a:pt x="24841" y="17525"/>
                </a:lnTo>
                <a:lnTo>
                  <a:pt x="33345" y="9143"/>
                </a:lnTo>
                <a:lnTo>
                  <a:pt x="249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25517" y="4499585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60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60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329689" y="4523983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386078" y="4520936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439418" y="4447021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096" y="19635"/>
                </a:lnTo>
                <a:lnTo>
                  <a:pt x="44922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60" y="64535"/>
                </a:lnTo>
                <a:lnTo>
                  <a:pt x="31867" y="75023"/>
                </a:lnTo>
                <a:lnTo>
                  <a:pt x="32826" y="85477"/>
                </a:lnTo>
                <a:lnTo>
                  <a:pt x="22794" y="90344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3" y="90458"/>
                </a:lnTo>
                <a:lnTo>
                  <a:pt x="39865" y="81936"/>
                </a:lnTo>
                <a:lnTo>
                  <a:pt x="37470" y="65645"/>
                </a:lnTo>
                <a:lnTo>
                  <a:pt x="33439" y="53717"/>
                </a:lnTo>
                <a:lnTo>
                  <a:pt x="31009" y="38193"/>
                </a:lnTo>
                <a:lnTo>
                  <a:pt x="43759" y="34140"/>
                </a:lnTo>
                <a:lnTo>
                  <a:pt x="55400" y="30832"/>
                </a:lnTo>
                <a:lnTo>
                  <a:pt x="6592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520190" y="448664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587656" y="444930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612391" y="450645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718531" y="4499585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59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59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830734" y="444930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854707" y="4485883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4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4" h="64770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4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4" h="64770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4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908048" y="4507981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11" y="42611"/>
                </a:lnTo>
                <a:lnTo>
                  <a:pt x="23867" y="39930"/>
                </a:lnTo>
                <a:lnTo>
                  <a:pt x="34669" y="33084"/>
                </a:lnTo>
                <a:lnTo>
                  <a:pt x="65074" y="33084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79">
                <a:moveTo>
                  <a:pt x="65074" y="33084"/>
                </a:moveTo>
                <a:lnTo>
                  <a:pt x="34669" y="33084"/>
                </a:lnTo>
                <a:lnTo>
                  <a:pt x="44738" y="40439"/>
                </a:lnTo>
                <a:lnTo>
                  <a:pt x="58308" y="42671"/>
                </a:lnTo>
                <a:lnTo>
                  <a:pt x="65074" y="42671"/>
                </a:lnTo>
                <a:lnTo>
                  <a:pt x="65074" y="33084"/>
                </a:lnTo>
                <a:close/>
              </a:path>
              <a:path w="65404" h="43179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5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79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969769" y="450950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7093214" y="448436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59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59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59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59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59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7150364" y="450645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0770" y="448664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4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4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4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97920" y="4523983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55070" y="450645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79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79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79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90122" y="452398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753021" y="444930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777752" y="4450831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904244" y="451026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019305" y="4471406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54" y="68579"/>
                </a:lnTo>
                <a:lnTo>
                  <a:pt x="9000" y="70103"/>
                </a:lnTo>
                <a:lnTo>
                  <a:pt x="7178" y="72389"/>
                </a:lnTo>
                <a:lnTo>
                  <a:pt x="5382" y="75437"/>
                </a:lnTo>
                <a:lnTo>
                  <a:pt x="3604" y="79004"/>
                </a:lnTo>
                <a:lnTo>
                  <a:pt x="1225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16" y="117309"/>
                </a:lnTo>
                <a:lnTo>
                  <a:pt x="21509" y="121904"/>
                </a:lnTo>
                <a:lnTo>
                  <a:pt x="36115" y="123385"/>
                </a:lnTo>
                <a:lnTo>
                  <a:pt x="48537" y="121652"/>
                </a:lnTo>
                <a:lnTo>
                  <a:pt x="60821" y="117272"/>
                </a:lnTo>
                <a:lnTo>
                  <a:pt x="70412" y="110489"/>
                </a:lnTo>
                <a:lnTo>
                  <a:pt x="24572" y="110489"/>
                </a:lnTo>
                <a:lnTo>
                  <a:pt x="17574" y="107960"/>
                </a:lnTo>
                <a:lnTo>
                  <a:pt x="9381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1999" y="71627"/>
                </a:lnTo>
                <a:lnTo>
                  <a:pt x="1232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62" y="52577"/>
                </a:moveTo>
                <a:lnTo>
                  <a:pt x="68055" y="52577"/>
                </a:lnTo>
                <a:lnTo>
                  <a:pt x="67519" y="53339"/>
                </a:lnTo>
                <a:lnTo>
                  <a:pt x="66863" y="54863"/>
                </a:lnTo>
                <a:lnTo>
                  <a:pt x="62151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32" y="93207"/>
                </a:lnTo>
                <a:lnTo>
                  <a:pt x="73962" y="94457"/>
                </a:lnTo>
                <a:lnTo>
                  <a:pt x="72283" y="98176"/>
                </a:lnTo>
                <a:lnTo>
                  <a:pt x="68198" y="101650"/>
                </a:lnTo>
                <a:lnTo>
                  <a:pt x="59212" y="105915"/>
                </a:lnTo>
                <a:lnTo>
                  <a:pt x="47401" y="109349"/>
                </a:lnTo>
                <a:lnTo>
                  <a:pt x="33957" y="110489"/>
                </a:lnTo>
                <a:lnTo>
                  <a:pt x="70412" y="110489"/>
                </a:lnTo>
                <a:lnTo>
                  <a:pt x="79522" y="78485"/>
                </a:lnTo>
                <a:lnTo>
                  <a:pt x="95512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0" y="69341"/>
                </a:lnTo>
                <a:lnTo>
                  <a:pt x="152150" y="67817"/>
                </a:lnTo>
                <a:lnTo>
                  <a:pt x="138577" y="67817"/>
                </a:lnTo>
                <a:lnTo>
                  <a:pt x="137864" y="67055"/>
                </a:lnTo>
                <a:lnTo>
                  <a:pt x="82759" y="67055"/>
                </a:lnTo>
                <a:lnTo>
                  <a:pt x="79104" y="65531"/>
                </a:lnTo>
                <a:lnTo>
                  <a:pt x="76056" y="62483"/>
                </a:lnTo>
                <a:lnTo>
                  <a:pt x="74950" y="61721"/>
                </a:lnTo>
                <a:lnTo>
                  <a:pt x="72902" y="58673"/>
                </a:lnTo>
                <a:lnTo>
                  <a:pt x="69911" y="54101"/>
                </a:lnTo>
                <a:lnTo>
                  <a:pt x="69198" y="53339"/>
                </a:lnTo>
                <a:lnTo>
                  <a:pt x="68662" y="52577"/>
                </a:lnTo>
                <a:close/>
              </a:path>
              <a:path w="152400" h="123825">
                <a:moveTo>
                  <a:pt x="95512" y="78485"/>
                </a:moveTo>
                <a:lnTo>
                  <a:pt x="79522" y="78485"/>
                </a:lnTo>
                <a:lnTo>
                  <a:pt x="82427" y="79004"/>
                </a:lnTo>
                <a:lnTo>
                  <a:pt x="85094" y="79247"/>
                </a:lnTo>
                <a:lnTo>
                  <a:pt x="94238" y="79247"/>
                </a:lnTo>
                <a:lnTo>
                  <a:pt x="95512" y="78485"/>
                </a:lnTo>
                <a:close/>
              </a:path>
              <a:path w="152400" h="123825">
                <a:moveTo>
                  <a:pt x="152150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26" y="79247"/>
                </a:lnTo>
                <a:lnTo>
                  <a:pt x="128290" y="76961"/>
                </a:lnTo>
                <a:lnTo>
                  <a:pt x="130871" y="70103"/>
                </a:lnTo>
                <a:lnTo>
                  <a:pt x="152150" y="70103"/>
                </a:lnTo>
                <a:lnTo>
                  <a:pt x="152150" y="69341"/>
                </a:lnTo>
                <a:close/>
              </a:path>
              <a:path w="152400" h="123825">
                <a:moveTo>
                  <a:pt x="152150" y="70103"/>
                </a:moveTo>
                <a:lnTo>
                  <a:pt x="130871" y="70103"/>
                </a:lnTo>
                <a:lnTo>
                  <a:pt x="133862" y="76961"/>
                </a:lnTo>
                <a:lnTo>
                  <a:pt x="139004" y="79247"/>
                </a:lnTo>
                <a:lnTo>
                  <a:pt x="152150" y="79247"/>
                </a:lnTo>
                <a:lnTo>
                  <a:pt x="152150" y="70103"/>
                </a:lnTo>
                <a:close/>
              </a:path>
              <a:path w="152400" h="123825">
                <a:moveTo>
                  <a:pt x="152150" y="67055"/>
                </a:moveTo>
                <a:lnTo>
                  <a:pt x="145922" y="67055"/>
                </a:lnTo>
                <a:lnTo>
                  <a:pt x="138577" y="67817"/>
                </a:lnTo>
                <a:lnTo>
                  <a:pt x="152150" y="67817"/>
                </a:lnTo>
                <a:lnTo>
                  <a:pt x="152150" y="67055"/>
                </a:lnTo>
                <a:close/>
              </a:path>
              <a:path w="152400" h="123825">
                <a:moveTo>
                  <a:pt x="87056" y="66293"/>
                </a:moveTo>
                <a:lnTo>
                  <a:pt x="82759" y="67055"/>
                </a:lnTo>
                <a:lnTo>
                  <a:pt x="91869" y="67055"/>
                </a:lnTo>
                <a:lnTo>
                  <a:pt x="87056" y="66293"/>
                </a:lnTo>
                <a:close/>
              </a:path>
              <a:path w="152400" h="123825">
                <a:moveTo>
                  <a:pt x="102763" y="50291"/>
                </a:moveTo>
                <a:lnTo>
                  <a:pt x="101858" y="51053"/>
                </a:lnTo>
                <a:lnTo>
                  <a:pt x="101202" y="51815"/>
                </a:lnTo>
                <a:lnTo>
                  <a:pt x="100821" y="53339"/>
                </a:lnTo>
                <a:lnTo>
                  <a:pt x="99953" y="57911"/>
                </a:lnTo>
                <a:lnTo>
                  <a:pt x="98867" y="60959"/>
                </a:lnTo>
                <a:lnTo>
                  <a:pt x="97429" y="62483"/>
                </a:lnTo>
                <a:lnTo>
                  <a:pt x="95332" y="65531"/>
                </a:lnTo>
                <a:lnTo>
                  <a:pt x="91869" y="67055"/>
                </a:lnTo>
                <a:lnTo>
                  <a:pt x="109535" y="67055"/>
                </a:lnTo>
                <a:lnTo>
                  <a:pt x="105619" y="62483"/>
                </a:lnTo>
                <a:lnTo>
                  <a:pt x="104442" y="53339"/>
                </a:lnTo>
                <a:lnTo>
                  <a:pt x="104250" y="51815"/>
                </a:lnTo>
                <a:lnTo>
                  <a:pt x="103680" y="51053"/>
                </a:lnTo>
                <a:lnTo>
                  <a:pt x="102763" y="50291"/>
                </a:lnTo>
                <a:close/>
              </a:path>
              <a:path w="152400" h="123825">
                <a:moveTo>
                  <a:pt x="116204" y="66293"/>
                </a:moveTo>
                <a:lnTo>
                  <a:pt x="109535" y="67055"/>
                </a:lnTo>
                <a:lnTo>
                  <a:pt x="124205" y="67055"/>
                </a:lnTo>
                <a:lnTo>
                  <a:pt x="116204" y="66293"/>
                </a:lnTo>
                <a:close/>
              </a:path>
              <a:path w="152400" h="123825">
                <a:moveTo>
                  <a:pt x="131195" y="51053"/>
                </a:moveTo>
                <a:lnTo>
                  <a:pt x="130350" y="51815"/>
                </a:lnTo>
                <a:lnTo>
                  <a:pt x="129777" y="52577"/>
                </a:lnTo>
                <a:lnTo>
                  <a:pt x="129539" y="54101"/>
                </a:lnTo>
                <a:lnTo>
                  <a:pt x="128671" y="62483"/>
                </a:lnTo>
                <a:lnTo>
                  <a:pt x="124205" y="67055"/>
                </a:lnTo>
                <a:lnTo>
                  <a:pt x="137864" y="67055"/>
                </a:lnTo>
                <a:lnTo>
                  <a:pt x="134300" y="63245"/>
                </a:lnTo>
                <a:lnTo>
                  <a:pt x="133157" y="54863"/>
                </a:lnTo>
                <a:lnTo>
                  <a:pt x="132862" y="52577"/>
                </a:lnTo>
                <a:lnTo>
                  <a:pt x="132255" y="51815"/>
                </a:lnTo>
                <a:lnTo>
                  <a:pt x="131195" y="51053"/>
                </a:lnTo>
                <a:close/>
              </a:path>
              <a:path w="152400" h="123825">
                <a:moveTo>
                  <a:pt x="102571" y="0"/>
                </a:moveTo>
                <a:lnTo>
                  <a:pt x="94487" y="8381"/>
                </a:lnTo>
                <a:lnTo>
                  <a:pt x="102537" y="16763"/>
                </a:lnTo>
                <a:lnTo>
                  <a:pt x="110678" y="8381"/>
                </a:lnTo>
                <a:lnTo>
                  <a:pt x="102571" y="0"/>
                </a:lnTo>
                <a:close/>
              </a:path>
              <a:path w="152400" h="123825">
                <a:moveTo>
                  <a:pt x="112202" y="17525"/>
                </a:moveTo>
                <a:lnTo>
                  <a:pt x="104144" y="25145"/>
                </a:lnTo>
                <a:lnTo>
                  <a:pt x="112251" y="33527"/>
                </a:lnTo>
                <a:lnTo>
                  <a:pt x="120335" y="25145"/>
                </a:lnTo>
                <a:lnTo>
                  <a:pt x="112202" y="17525"/>
                </a:lnTo>
                <a:close/>
              </a:path>
              <a:path w="152400" h="123825">
                <a:moveTo>
                  <a:pt x="93046" y="17525"/>
                </a:moveTo>
                <a:lnTo>
                  <a:pt x="84902" y="25145"/>
                </a:lnTo>
                <a:lnTo>
                  <a:pt x="93012" y="33527"/>
                </a:lnTo>
                <a:lnTo>
                  <a:pt x="101153" y="25145"/>
                </a:lnTo>
                <a:lnTo>
                  <a:pt x="93046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167133" y="4485883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4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4" h="64770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4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4" h="64770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4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220474" y="4520936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4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4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4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4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4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274576" y="450645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369576" y="4504171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5" h="95250">
                <a:moveTo>
                  <a:pt x="29717" y="25907"/>
                </a:moveTo>
                <a:lnTo>
                  <a:pt x="13441" y="25907"/>
                </a:lnTo>
                <a:lnTo>
                  <a:pt x="10725" y="26669"/>
                </a:lnTo>
                <a:lnTo>
                  <a:pt x="8439" y="28193"/>
                </a:lnTo>
                <a:lnTo>
                  <a:pt x="6915" y="29717"/>
                </a:lnTo>
                <a:lnTo>
                  <a:pt x="5251" y="31241"/>
                </a:lnTo>
                <a:lnTo>
                  <a:pt x="3346" y="34289"/>
                </a:lnTo>
                <a:lnTo>
                  <a:pt x="1060" y="37337"/>
                </a:lnTo>
                <a:lnTo>
                  <a:pt x="0" y="39623"/>
                </a:lnTo>
                <a:lnTo>
                  <a:pt x="3943" y="81162"/>
                </a:lnTo>
                <a:lnTo>
                  <a:pt x="4870" y="94731"/>
                </a:lnTo>
                <a:lnTo>
                  <a:pt x="5010" y="95249"/>
                </a:lnTo>
                <a:lnTo>
                  <a:pt x="5583" y="95249"/>
                </a:lnTo>
                <a:lnTo>
                  <a:pt x="6047" y="94579"/>
                </a:lnTo>
                <a:lnTo>
                  <a:pt x="6620" y="93360"/>
                </a:lnTo>
                <a:lnTo>
                  <a:pt x="9476" y="87812"/>
                </a:lnTo>
                <a:lnTo>
                  <a:pt x="10917" y="83118"/>
                </a:lnTo>
                <a:lnTo>
                  <a:pt x="10908" y="77688"/>
                </a:lnTo>
                <a:lnTo>
                  <a:pt x="10553" y="67598"/>
                </a:lnTo>
                <a:lnTo>
                  <a:pt x="9671" y="54625"/>
                </a:lnTo>
                <a:lnTo>
                  <a:pt x="8250" y="38861"/>
                </a:lnTo>
                <a:lnTo>
                  <a:pt x="10811" y="37337"/>
                </a:lnTo>
                <a:lnTo>
                  <a:pt x="50833" y="37337"/>
                </a:lnTo>
                <a:lnTo>
                  <a:pt x="52766" y="34289"/>
                </a:lnTo>
                <a:lnTo>
                  <a:pt x="55052" y="30479"/>
                </a:lnTo>
                <a:lnTo>
                  <a:pt x="55601" y="28955"/>
                </a:lnTo>
                <a:lnTo>
                  <a:pt x="47530" y="28955"/>
                </a:lnTo>
                <a:lnTo>
                  <a:pt x="38051" y="27431"/>
                </a:lnTo>
                <a:lnTo>
                  <a:pt x="29717" y="25907"/>
                </a:lnTo>
                <a:close/>
              </a:path>
              <a:path w="56515" h="95250">
                <a:moveTo>
                  <a:pt x="50833" y="37337"/>
                </a:moveTo>
                <a:lnTo>
                  <a:pt x="27956" y="37337"/>
                </a:lnTo>
                <a:lnTo>
                  <a:pt x="33777" y="38861"/>
                </a:lnTo>
                <a:lnTo>
                  <a:pt x="39575" y="39623"/>
                </a:lnTo>
                <a:lnTo>
                  <a:pt x="43909" y="40385"/>
                </a:lnTo>
                <a:lnTo>
                  <a:pt x="48386" y="40385"/>
                </a:lnTo>
                <a:lnTo>
                  <a:pt x="50349" y="38099"/>
                </a:lnTo>
                <a:lnTo>
                  <a:pt x="50833" y="37337"/>
                </a:lnTo>
                <a:close/>
              </a:path>
              <a:path w="56515" h="95250">
                <a:moveTo>
                  <a:pt x="50099" y="12191"/>
                </a:moveTo>
                <a:lnTo>
                  <a:pt x="28193" y="12191"/>
                </a:lnTo>
                <a:lnTo>
                  <a:pt x="31766" y="12953"/>
                </a:lnTo>
                <a:lnTo>
                  <a:pt x="35621" y="14477"/>
                </a:lnTo>
                <a:lnTo>
                  <a:pt x="39767" y="18287"/>
                </a:lnTo>
                <a:lnTo>
                  <a:pt x="43491" y="22097"/>
                </a:lnTo>
                <a:lnTo>
                  <a:pt x="46100" y="25145"/>
                </a:lnTo>
                <a:lnTo>
                  <a:pt x="47530" y="28955"/>
                </a:lnTo>
                <a:lnTo>
                  <a:pt x="55601" y="28955"/>
                </a:lnTo>
                <a:lnTo>
                  <a:pt x="56150" y="27431"/>
                </a:lnTo>
                <a:lnTo>
                  <a:pt x="56150" y="20573"/>
                </a:lnTo>
                <a:lnTo>
                  <a:pt x="53147" y="15239"/>
                </a:lnTo>
                <a:lnTo>
                  <a:pt x="50099" y="12191"/>
                </a:lnTo>
                <a:close/>
              </a:path>
              <a:path w="56515" h="95250">
                <a:moveTo>
                  <a:pt x="30537" y="0"/>
                </a:moveTo>
                <a:lnTo>
                  <a:pt x="26432" y="761"/>
                </a:lnTo>
                <a:lnTo>
                  <a:pt x="22811" y="3047"/>
                </a:lnTo>
                <a:lnTo>
                  <a:pt x="16870" y="11429"/>
                </a:lnTo>
                <a:lnTo>
                  <a:pt x="15489" y="15239"/>
                </a:lnTo>
                <a:lnTo>
                  <a:pt x="15489" y="20573"/>
                </a:lnTo>
                <a:lnTo>
                  <a:pt x="15870" y="22859"/>
                </a:lnTo>
                <a:lnTo>
                  <a:pt x="16526" y="25907"/>
                </a:lnTo>
                <a:lnTo>
                  <a:pt x="22478" y="25907"/>
                </a:lnTo>
                <a:lnTo>
                  <a:pt x="21393" y="22859"/>
                </a:lnTo>
                <a:lnTo>
                  <a:pt x="20823" y="19811"/>
                </a:lnTo>
                <a:lnTo>
                  <a:pt x="20823" y="14477"/>
                </a:lnTo>
                <a:lnTo>
                  <a:pt x="23298" y="12953"/>
                </a:lnTo>
                <a:lnTo>
                  <a:pt x="28193" y="12191"/>
                </a:lnTo>
                <a:lnTo>
                  <a:pt x="50099" y="12191"/>
                </a:lnTo>
                <a:lnTo>
                  <a:pt x="47051" y="9143"/>
                </a:lnTo>
                <a:lnTo>
                  <a:pt x="41016" y="3047"/>
                </a:lnTo>
                <a:lnTo>
                  <a:pt x="35490" y="761"/>
                </a:lnTo>
                <a:lnTo>
                  <a:pt x="305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432310" y="4485121"/>
            <a:ext cx="60960" cy="108585"/>
          </a:xfrm>
          <a:custGeom>
            <a:avLst/>
            <a:gdLst/>
            <a:ahLst/>
            <a:cxnLst/>
            <a:rect l="l" t="t" r="r" b="b"/>
            <a:pathLst>
              <a:path w="60959" h="108585">
                <a:moveTo>
                  <a:pt x="36813" y="38861"/>
                </a:moveTo>
                <a:lnTo>
                  <a:pt x="36515" y="38861"/>
                </a:lnTo>
                <a:lnTo>
                  <a:pt x="36194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231" y="57911"/>
                </a:lnTo>
                <a:lnTo>
                  <a:pt x="41909" y="64007"/>
                </a:lnTo>
                <a:lnTo>
                  <a:pt x="14173" y="100015"/>
                </a:lnTo>
                <a:lnTo>
                  <a:pt x="999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894" y="107838"/>
                </a:lnTo>
                <a:lnTo>
                  <a:pt x="16001" y="108203"/>
                </a:lnTo>
                <a:lnTo>
                  <a:pt x="27812" y="108203"/>
                </a:lnTo>
                <a:lnTo>
                  <a:pt x="32433" y="104150"/>
                </a:lnTo>
                <a:lnTo>
                  <a:pt x="41310" y="91055"/>
                </a:lnTo>
                <a:lnTo>
                  <a:pt x="46333" y="79138"/>
                </a:lnTo>
                <a:lnTo>
                  <a:pt x="48005" y="66812"/>
                </a:lnTo>
                <a:lnTo>
                  <a:pt x="48005" y="64007"/>
                </a:lnTo>
                <a:lnTo>
                  <a:pt x="60959" y="64007"/>
                </a:lnTo>
                <a:lnTo>
                  <a:pt x="60959" y="54101"/>
                </a:lnTo>
                <a:lnTo>
                  <a:pt x="53041" y="54101"/>
                </a:lnTo>
                <a:lnTo>
                  <a:pt x="49148" y="52577"/>
                </a:lnTo>
                <a:lnTo>
                  <a:pt x="45802" y="49529"/>
                </a:lnTo>
                <a:lnTo>
                  <a:pt x="44040" y="48005"/>
                </a:lnTo>
                <a:lnTo>
                  <a:pt x="41528" y="44957"/>
                </a:lnTo>
                <a:lnTo>
                  <a:pt x="38231" y="40385"/>
                </a:lnTo>
                <a:lnTo>
                  <a:pt x="37612" y="39623"/>
                </a:lnTo>
                <a:lnTo>
                  <a:pt x="37145" y="39623"/>
                </a:lnTo>
                <a:lnTo>
                  <a:pt x="36813" y="38861"/>
                </a:lnTo>
                <a:close/>
              </a:path>
              <a:path w="60959" h="108585">
                <a:moveTo>
                  <a:pt x="60959" y="64007"/>
                </a:moveTo>
                <a:lnTo>
                  <a:pt x="48005" y="64007"/>
                </a:lnTo>
                <a:lnTo>
                  <a:pt x="49947" y="64861"/>
                </a:lnTo>
                <a:lnTo>
                  <a:pt x="52803" y="65531"/>
                </a:lnTo>
                <a:lnTo>
                  <a:pt x="60959" y="65531"/>
                </a:lnTo>
                <a:lnTo>
                  <a:pt x="60959" y="64007"/>
                </a:lnTo>
                <a:close/>
              </a:path>
              <a:path w="60959" h="108585">
                <a:moveTo>
                  <a:pt x="60959" y="53339"/>
                </a:moveTo>
                <a:lnTo>
                  <a:pt x="57613" y="53339"/>
                </a:lnTo>
                <a:lnTo>
                  <a:pt x="53041" y="54101"/>
                </a:lnTo>
                <a:lnTo>
                  <a:pt x="60959" y="54101"/>
                </a:lnTo>
                <a:lnTo>
                  <a:pt x="60959" y="53339"/>
                </a:lnTo>
                <a:close/>
              </a:path>
              <a:path w="60959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488697" y="4448545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5" h="102235">
                <a:moveTo>
                  <a:pt x="4239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76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84" y="97535"/>
                </a:lnTo>
                <a:lnTo>
                  <a:pt x="19238" y="95249"/>
                </a:lnTo>
                <a:lnTo>
                  <a:pt x="20132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85" y="90677"/>
                </a:lnTo>
                <a:lnTo>
                  <a:pt x="4239" y="89915"/>
                </a:lnTo>
                <a:close/>
              </a:path>
              <a:path w="43815" h="102235">
                <a:moveTo>
                  <a:pt x="43433" y="92201"/>
                </a:moveTo>
                <a:lnTo>
                  <a:pt x="20132" y="92201"/>
                </a:lnTo>
                <a:lnTo>
                  <a:pt x="23670" y="99059"/>
                </a:lnTo>
                <a:lnTo>
                  <a:pt x="29955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5" h="102235">
                <a:moveTo>
                  <a:pt x="25145" y="0"/>
                </a:moveTo>
                <a:lnTo>
                  <a:pt x="17069" y="13997"/>
                </a:lnTo>
                <a:lnTo>
                  <a:pt x="17412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85" y="90677"/>
                </a:lnTo>
                <a:lnTo>
                  <a:pt x="29800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5" h="102235">
                <a:moveTo>
                  <a:pt x="43433" y="89915"/>
                </a:moveTo>
                <a:lnTo>
                  <a:pt x="39099" y="89915"/>
                </a:lnTo>
                <a:lnTo>
                  <a:pt x="29800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529083" y="4479025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4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4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4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4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4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582424" y="4522460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39" h="28575">
                <a:moveTo>
                  <a:pt x="8619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609" y="28193"/>
                </a:lnTo>
                <a:lnTo>
                  <a:pt x="20192" y="25907"/>
                </a:lnTo>
                <a:lnTo>
                  <a:pt x="24277" y="19049"/>
                </a:lnTo>
                <a:lnTo>
                  <a:pt x="104095" y="19049"/>
                </a:lnTo>
                <a:lnTo>
                  <a:pt x="104095" y="16763"/>
                </a:lnTo>
                <a:lnTo>
                  <a:pt x="16431" y="16763"/>
                </a:lnTo>
                <a:lnTo>
                  <a:pt x="8619" y="16001"/>
                </a:lnTo>
                <a:close/>
              </a:path>
              <a:path w="104139" h="28575">
                <a:moveTo>
                  <a:pt x="54422" y="19049"/>
                </a:moveTo>
                <a:lnTo>
                  <a:pt x="24277" y="19049"/>
                </a:lnTo>
                <a:lnTo>
                  <a:pt x="26944" y="25907"/>
                </a:lnTo>
                <a:lnTo>
                  <a:pt x="32241" y="28193"/>
                </a:lnTo>
                <a:lnTo>
                  <a:pt x="46670" y="28193"/>
                </a:lnTo>
                <a:lnTo>
                  <a:pt x="51434" y="25907"/>
                </a:lnTo>
                <a:lnTo>
                  <a:pt x="54422" y="19049"/>
                </a:lnTo>
                <a:close/>
              </a:path>
              <a:path w="104139" h="28575">
                <a:moveTo>
                  <a:pt x="82808" y="19049"/>
                </a:moveTo>
                <a:lnTo>
                  <a:pt x="54422" y="19049"/>
                </a:lnTo>
                <a:lnTo>
                  <a:pt x="57719" y="25907"/>
                </a:lnTo>
                <a:lnTo>
                  <a:pt x="62377" y="28193"/>
                </a:lnTo>
                <a:lnTo>
                  <a:pt x="75486" y="28193"/>
                </a:lnTo>
                <a:lnTo>
                  <a:pt x="80247" y="25907"/>
                </a:lnTo>
                <a:lnTo>
                  <a:pt x="82808" y="19049"/>
                </a:lnTo>
                <a:close/>
              </a:path>
              <a:path w="104139" h="28575">
                <a:moveTo>
                  <a:pt x="104095" y="19049"/>
                </a:moveTo>
                <a:lnTo>
                  <a:pt x="82808" y="19049"/>
                </a:lnTo>
                <a:lnTo>
                  <a:pt x="85773" y="25907"/>
                </a:lnTo>
                <a:lnTo>
                  <a:pt x="90866" y="28193"/>
                </a:lnTo>
                <a:lnTo>
                  <a:pt x="104095" y="28193"/>
                </a:lnTo>
                <a:lnTo>
                  <a:pt x="104095" y="19049"/>
                </a:lnTo>
                <a:close/>
              </a:path>
              <a:path w="104139" h="28575">
                <a:moveTo>
                  <a:pt x="24466" y="0"/>
                </a:moveTo>
                <a:lnTo>
                  <a:pt x="23478" y="761"/>
                </a:lnTo>
                <a:lnTo>
                  <a:pt x="22799" y="1523"/>
                </a:lnTo>
                <a:lnTo>
                  <a:pt x="22418" y="3809"/>
                </a:lnTo>
                <a:lnTo>
                  <a:pt x="21037" y="12191"/>
                </a:lnTo>
                <a:lnTo>
                  <a:pt x="16431" y="16763"/>
                </a:lnTo>
                <a:lnTo>
                  <a:pt x="31562" y="16763"/>
                </a:lnTo>
                <a:lnTo>
                  <a:pt x="26990" y="12191"/>
                </a:lnTo>
                <a:lnTo>
                  <a:pt x="26145" y="3809"/>
                </a:lnTo>
                <a:lnTo>
                  <a:pt x="25956" y="1523"/>
                </a:lnTo>
                <a:lnTo>
                  <a:pt x="25383" y="761"/>
                </a:lnTo>
                <a:lnTo>
                  <a:pt x="24466" y="0"/>
                </a:lnTo>
                <a:close/>
              </a:path>
              <a:path w="104139" h="28575">
                <a:moveTo>
                  <a:pt x="39755" y="16001"/>
                </a:moveTo>
                <a:lnTo>
                  <a:pt x="31562" y="16763"/>
                </a:lnTo>
                <a:lnTo>
                  <a:pt x="47756" y="16763"/>
                </a:lnTo>
                <a:lnTo>
                  <a:pt x="39755" y="16001"/>
                </a:lnTo>
                <a:close/>
              </a:path>
              <a:path w="104139" h="28575">
                <a:moveTo>
                  <a:pt x="54803" y="0"/>
                </a:moveTo>
                <a:lnTo>
                  <a:pt x="53909" y="761"/>
                </a:lnTo>
                <a:lnTo>
                  <a:pt x="53339" y="1523"/>
                </a:lnTo>
                <a:lnTo>
                  <a:pt x="53090" y="3809"/>
                </a:lnTo>
                <a:lnTo>
                  <a:pt x="52245" y="12191"/>
                </a:lnTo>
                <a:lnTo>
                  <a:pt x="47756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708" y="3809"/>
                </a:lnTo>
                <a:lnTo>
                  <a:pt x="56436" y="1523"/>
                </a:lnTo>
                <a:lnTo>
                  <a:pt x="55814" y="761"/>
                </a:lnTo>
                <a:lnTo>
                  <a:pt x="54803" y="0"/>
                </a:lnTo>
                <a:close/>
              </a:path>
              <a:path w="104139" h="28575">
                <a:moveTo>
                  <a:pt x="68055" y="16001"/>
                </a:moveTo>
                <a:lnTo>
                  <a:pt x="61661" y="16763"/>
                </a:lnTo>
                <a:lnTo>
                  <a:pt x="76056" y="16763"/>
                </a:lnTo>
                <a:lnTo>
                  <a:pt x="68055" y="16001"/>
                </a:lnTo>
                <a:close/>
              </a:path>
              <a:path w="104139" h="28575">
                <a:moveTo>
                  <a:pt x="83106" y="0"/>
                </a:moveTo>
                <a:lnTo>
                  <a:pt x="82189" y="761"/>
                </a:lnTo>
                <a:lnTo>
                  <a:pt x="81616" y="1523"/>
                </a:lnTo>
                <a:lnTo>
                  <a:pt x="81390" y="3809"/>
                </a:lnTo>
                <a:lnTo>
                  <a:pt x="80522" y="12191"/>
                </a:lnTo>
                <a:lnTo>
                  <a:pt x="76056" y="16763"/>
                </a:lnTo>
                <a:lnTo>
                  <a:pt x="90379" y="16763"/>
                </a:lnTo>
                <a:lnTo>
                  <a:pt x="86105" y="12191"/>
                </a:lnTo>
                <a:lnTo>
                  <a:pt x="84713" y="1523"/>
                </a:lnTo>
                <a:lnTo>
                  <a:pt x="84094" y="761"/>
                </a:lnTo>
                <a:lnTo>
                  <a:pt x="83106" y="0"/>
                </a:lnTo>
                <a:close/>
              </a:path>
              <a:path w="104139" h="28575">
                <a:moveTo>
                  <a:pt x="104095" y="16001"/>
                </a:moveTo>
                <a:lnTo>
                  <a:pt x="97856" y="16001"/>
                </a:lnTo>
                <a:lnTo>
                  <a:pt x="90379" y="16763"/>
                </a:lnTo>
                <a:lnTo>
                  <a:pt x="104095" y="16763"/>
                </a:lnTo>
                <a:lnTo>
                  <a:pt x="104095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683007" y="450950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806451" y="448664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865888" y="451026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922276" y="4460737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69" h="90170">
                <a:moveTo>
                  <a:pt x="60767" y="51053"/>
                </a:moveTo>
                <a:lnTo>
                  <a:pt x="26420" y="51053"/>
                </a:lnTo>
                <a:lnTo>
                  <a:pt x="28574" y="51815"/>
                </a:lnTo>
                <a:lnTo>
                  <a:pt x="33278" y="52577"/>
                </a:lnTo>
                <a:lnTo>
                  <a:pt x="40517" y="55625"/>
                </a:lnTo>
                <a:lnTo>
                  <a:pt x="55674" y="60959"/>
                </a:lnTo>
                <a:lnTo>
                  <a:pt x="59673" y="61721"/>
                </a:lnTo>
                <a:lnTo>
                  <a:pt x="33055" y="73727"/>
                </a:lnTo>
                <a:lnTo>
                  <a:pt x="21384" y="77025"/>
                </a:lnTo>
                <a:lnTo>
                  <a:pt x="8083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71" y="89915"/>
                </a:lnTo>
                <a:lnTo>
                  <a:pt x="21143" y="89153"/>
                </a:lnTo>
                <a:lnTo>
                  <a:pt x="32573" y="85343"/>
                </a:lnTo>
                <a:lnTo>
                  <a:pt x="39099" y="82295"/>
                </a:lnTo>
                <a:lnTo>
                  <a:pt x="47518" y="77723"/>
                </a:lnTo>
                <a:lnTo>
                  <a:pt x="56281" y="73913"/>
                </a:lnTo>
                <a:lnTo>
                  <a:pt x="62804" y="70865"/>
                </a:lnTo>
                <a:lnTo>
                  <a:pt x="67104" y="69341"/>
                </a:lnTo>
                <a:lnTo>
                  <a:pt x="70341" y="67817"/>
                </a:lnTo>
                <a:lnTo>
                  <a:pt x="75950" y="67055"/>
                </a:lnTo>
                <a:lnTo>
                  <a:pt x="84008" y="67055"/>
                </a:lnTo>
                <a:lnTo>
                  <a:pt x="88712" y="58673"/>
                </a:lnTo>
                <a:lnTo>
                  <a:pt x="89474" y="57911"/>
                </a:lnTo>
                <a:lnTo>
                  <a:pt x="89809" y="57149"/>
                </a:lnTo>
                <a:lnTo>
                  <a:pt x="89809" y="56387"/>
                </a:lnTo>
                <a:lnTo>
                  <a:pt x="88961" y="56387"/>
                </a:lnTo>
                <a:lnTo>
                  <a:pt x="85592" y="55614"/>
                </a:lnTo>
                <a:lnTo>
                  <a:pt x="72253" y="54363"/>
                </a:lnTo>
                <a:lnTo>
                  <a:pt x="60767" y="51053"/>
                </a:lnTo>
                <a:close/>
              </a:path>
              <a:path w="90169" h="90170">
                <a:moveTo>
                  <a:pt x="28763" y="38861"/>
                </a:moveTo>
                <a:lnTo>
                  <a:pt x="10286" y="56387"/>
                </a:lnTo>
                <a:lnTo>
                  <a:pt x="10286" y="57911"/>
                </a:lnTo>
                <a:lnTo>
                  <a:pt x="12810" y="57911"/>
                </a:lnTo>
                <a:lnTo>
                  <a:pt x="13655" y="57149"/>
                </a:lnTo>
                <a:lnTo>
                  <a:pt x="17989" y="53339"/>
                </a:lnTo>
                <a:lnTo>
                  <a:pt x="22229" y="51815"/>
                </a:lnTo>
                <a:lnTo>
                  <a:pt x="26420" y="51053"/>
                </a:lnTo>
                <a:lnTo>
                  <a:pt x="60767" y="51053"/>
                </a:lnTo>
                <a:lnTo>
                  <a:pt x="49993" y="47243"/>
                </a:lnTo>
                <a:lnTo>
                  <a:pt x="41196" y="42671"/>
                </a:lnTo>
                <a:lnTo>
                  <a:pt x="35945" y="40385"/>
                </a:lnTo>
                <a:lnTo>
                  <a:pt x="31811" y="39623"/>
                </a:lnTo>
                <a:lnTo>
                  <a:pt x="28763" y="38861"/>
                </a:lnTo>
                <a:close/>
              </a:path>
              <a:path w="90169" h="90170">
                <a:moveTo>
                  <a:pt x="49280" y="0"/>
                </a:moveTo>
                <a:lnTo>
                  <a:pt x="40815" y="9143"/>
                </a:lnTo>
                <a:lnTo>
                  <a:pt x="49231" y="18287"/>
                </a:lnTo>
                <a:lnTo>
                  <a:pt x="57719" y="9143"/>
                </a:lnTo>
                <a:lnTo>
                  <a:pt x="492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077723" y="448436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134873" y="450645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171450" y="451026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227838" y="4470644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323850" y="448436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381000" y="450645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469392" y="4523983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527304" y="450950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597925" y="444702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675894" y="4493504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19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6" y="85284"/>
                </a:lnTo>
                <a:lnTo>
                  <a:pt x="11573" y="95521"/>
                </a:lnTo>
                <a:lnTo>
                  <a:pt x="21938" y="99878"/>
                </a:lnTo>
                <a:lnTo>
                  <a:pt x="36841" y="101257"/>
                </a:lnTo>
                <a:lnTo>
                  <a:pt x="49165" y="99457"/>
                </a:lnTo>
                <a:lnTo>
                  <a:pt x="61572" y="95073"/>
                </a:lnTo>
                <a:lnTo>
                  <a:pt x="71061" y="88391"/>
                </a:lnTo>
                <a:lnTo>
                  <a:pt x="24572" y="88391"/>
                </a:lnTo>
                <a:lnTo>
                  <a:pt x="17574" y="85862"/>
                </a:lnTo>
                <a:lnTo>
                  <a:pt x="9381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19" h="101600">
                <a:moveTo>
                  <a:pt x="69530" y="30479"/>
                </a:moveTo>
                <a:lnTo>
                  <a:pt x="68817" y="30479"/>
                </a:lnTo>
                <a:lnTo>
                  <a:pt x="68281" y="31241"/>
                </a:lnTo>
                <a:lnTo>
                  <a:pt x="67625" y="32765"/>
                </a:lnTo>
                <a:lnTo>
                  <a:pt x="62804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94" y="71201"/>
                </a:lnTo>
                <a:lnTo>
                  <a:pt x="74724" y="72359"/>
                </a:lnTo>
                <a:lnTo>
                  <a:pt x="73045" y="76078"/>
                </a:lnTo>
                <a:lnTo>
                  <a:pt x="68854" y="79552"/>
                </a:lnTo>
                <a:lnTo>
                  <a:pt x="59239" y="83950"/>
                </a:lnTo>
                <a:lnTo>
                  <a:pt x="47336" y="87284"/>
                </a:lnTo>
                <a:lnTo>
                  <a:pt x="33957" y="88391"/>
                </a:lnTo>
                <a:lnTo>
                  <a:pt x="71061" y="88391"/>
                </a:lnTo>
                <a:lnTo>
                  <a:pt x="72718" y="87225"/>
                </a:lnTo>
                <a:lnTo>
                  <a:pt x="79104" y="76931"/>
                </a:lnTo>
                <a:lnTo>
                  <a:pt x="80247" y="73731"/>
                </a:lnTo>
                <a:lnTo>
                  <a:pt x="80820" y="69646"/>
                </a:lnTo>
                <a:lnTo>
                  <a:pt x="80814" y="61447"/>
                </a:lnTo>
                <a:lnTo>
                  <a:pt x="80628" y="58552"/>
                </a:lnTo>
                <a:lnTo>
                  <a:pt x="80198" y="55625"/>
                </a:lnTo>
                <a:lnTo>
                  <a:pt x="96094" y="55625"/>
                </a:lnTo>
                <a:lnTo>
                  <a:pt x="96094" y="45719"/>
                </a:lnTo>
                <a:lnTo>
                  <a:pt x="81914" y="45719"/>
                </a:lnTo>
                <a:lnTo>
                  <a:pt x="76199" y="41147"/>
                </a:lnTo>
                <a:lnTo>
                  <a:pt x="70673" y="32003"/>
                </a:lnTo>
                <a:lnTo>
                  <a:pt x="69997" y="31241"/>
                </a:lnTo>
                <a:lnTo>
                  <a:pt x="69530" y="30479"/>
                </a:lnTo>
                <a:close/>
              </a:path>
              <a:path w="96519" h="101600">
                <a:moveTo>
                  <a:pt x="96094" y="55625"/>
                </a:moveTo>
                <a:lnTo>
                  <a:pt x="80198" y="55625"/>
                </a:lnTo>
                <a:lnTo>
                  <a:pt x="81914" y="56692"/>
                </a:lnTo>
                <a:lnTo>
                  <a:pt x="85426" y="57149"/>
                </a:lnTo>
                <a:lnTo>
                  <a:pt x="96094" y="57149"/>
                </a:lnTo>
                <a:lnTo>
                  <a:pt x="96094" y="55625"/>
                </a:lnTo>
                <a:close/>
              </a:path>
              <a:path w="96519" h="101600">
                <a:moveTo>
                  <a:pt x="96094" y="44957"/>
                </a:moveTo>
                <a:lnTo>
                  <a:pt x="87712" y="44957"/>
                </a:lnTo>
                <a:lnTo>
                  <a:pt x="81914" y="45719"/>
                </a:lnTo>
                <a:lnTo>
                  <a:pt x="96094" y="45719"/>
                </a:lnTo>
                <a:lnTo>
                  <a:pt x="96094" y="44957"/>
                </a:lnTo>
                <a:close/>
              </a:path>
              <a:path w="96519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768095" y="450645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821191" y="444702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893826" y="451026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008888" y="448664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9" y="62217"/>
                </a:lnTo>
                <a:lnTo>
                  <a:pt x="18632" y="63140"/>
                </a:lnTo>
                <a:lnTo>
                  <a:pt x="38623" y="61917"/>
                </a:lnTo>
                <a:lnTo>
                  <a:pt x="49096" y="54678"/>
                </a:lnTo>
                <a:lnTo>
                  <a:pt x="49670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11" y="16965"/>
                </a:lnTo>
                <a:lnTo>
                  <a:pt x="37283" y="27943"/>
                </a:lnTo>
                <a:lnTo>
                  <a:pt x="44759" y="37274"/>
                </a:lnTo>
                <a:lnTo>
                  <a:pt x="47250" y="44957"/>
                </a:lnTo>
                <a:lnTo>
                  <a:pt x="47250" y="49529"/>
                </a:lnTo>
                <a:lnTo>
                  <a:pt x="39325" y="52577"/>
                </a:lnTo>
                <a:lnTo>
                  <a:pt x="49670" y="52577"/>
                </a:lnTo>
                <a:lnTo>
                  <a:pt x="52584" y="41909"/>
                </a:lnTo>
                <a:lnTo>
                  <a:pt x="51358" y="33876"/>
                </a:lnTo>
                <a:lnTo>
                  <a:pt x="46519" y="23543"/>
                </a:lnTo>
                <a:lnTo>
                  <a:pt x="37992" y="12731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069092" y="451026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124718" y="4463024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69" h="87629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69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69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69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69" h="87629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69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69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69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69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69" h="87629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69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280166" y="4537700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373130" y="450950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496574" y="4537700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589538" y="4485883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72" y="61721"/>
                </a:lnTo>
                <a:lnTo>
                  <a:pt x="29260" y="54863"/>
                </a:lnTo>
                <a:lnTo>
                  <a:pt x="57576" y="54863"/>
                </a:lnTo>
                <a:lnTo>
                  <a:pt x="5757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70">
                <a:moveTo>
                  <a:pt x="5757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76" y="64769"/>
                </a:lnTo>
                <a:lnTo>
                  <a:pt x="57576" y="54863"/>
                </a:lnTo>
                <a:close/>
              </a:path>
              <a:path w="57785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30" y="48767"/>
                </a:lnTo>
                <a:lnTo>
                  <a:pt x="31668" y="4114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70">
                <a:moveTo>
                  <a:pt x="5757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76" y="53339"/>
                </a:lnTo>
                <a:lnTo>
                  <a:pt x="57576" y="52577"/>
                </a:lnTo>
                <a:close/>
              </a:path>
              <a:path w="57785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643639" y="4456165"/>
            <a:ext cx="62230" cy="94615"/>
          </a:xfrm>
          <a:custGeom>
            <a:avLst/>
            <a:gdLst/>
            <a:ahLst/>
            <a:cxnLst/>
            <a:rect l="l" t="t" r="r" b="b"/>
            <a:pathLst>
              <a:path w="62229" h="94614">
                <a:moveTo>
                  <a:pt x="8991" y="82295"/>
                </a:moveTo>
                <a:lnTo>
                  <a:pt x="0" y="82295"/>
                </a:lnTo>
                <a:lnTo>
                  <a:pt x="0" y="94487"/>
                </a:lnTo>
                <a:lnTo>
                  <a:pt x="58003" y="83819"/>
                </a:lnTo>
                <a:lnTo>
                  <a:pt x="58263" y="83057"/>
                </a:lnTo>
                <a:lnTo>
                  <a:pt x="13136" y="83057"/>
                </a:lnTo>
                <a:lnTo>
                  <a:pt x="8991" y="82295"/>
                </a:lnTo>
                <a:close/>
              </a:path>
              <a:path w="62229" h="94614">
                <a:moveTo>
                  <a:pt x="33017" y="39111"/>
                </a:moveTo>
                <a:lnTo>
                  <a:pt x="22445" y="43774"/>
                </a:lnTo>
                <a:lnTo>
                  <a:pt x="12435" y="54863"/>
                </a:lnTo>
                <a:lnTo>
                  <a:pt x="9174" y="60197"/>
                </a:lnTo>
                <a:lnTo>
                  <a:pt x="7559" y="64007"/>
                </a:lnTo>
                <a:lnTo>
                  <a:pt x="7619" y="67055"/>
                </a:lnTo>
                <a:lnTo>
                  <a:pt x="7650" y="70103"/>
                </a:lnTo>
                <a:lnTo>
                  <a:pt x="9265" y="73913"/>
                </a:lnTo>
                <a:lnTo>
                  <a:pt x="12435" y="77723"/>
                </a:lnTo>
                <a:lnTo>
                  <a:pt x="13594" y="78485"/>
                </a:lnTo>
                <a:lnTo>
                  <a:pt x="15179" y="80009"/>
                </a:lnTo>
                <a:lnTo>
                  <a:pt x="17190" y="81533"/>
                </a:lnTo>
                <a:lnTo>
                  <a:pt x="15849" y="82295"/>
                </a:lnTo>
                <a:lnTo>
                  <a:pt x="13136" y="83057"/>
                </a:lnTo>
                <a:lnTo>
                  <a:pt x="58263" y="83057"/>
                </a:lnTo>
                <a:lnTo>
                  <a:pt x="60345" y="76961"/>
                </a:lnTo>
                <a:lnTo>
                  <a:pt x="31882" y="76961"/>
                </a:lnTo>
                <a:lnTo>
                  <a:pt x="26791" y="74675"/>
                </a:lnTo>
                <a:lnTo>
                  <a:pt x="22341" y="70865"/>
                </a:lnTo>
                <a:lnTo>
                  <a:pt x="18562" y="67055"/>
                </a:lnTo>
                <a:lnTo>
                  <a:pt x="16703" y="64007"/>
                </a:lnTo>
                <a:lnTo>
                  <a:pt x="16763" y="61721"/>
                </a:lnTo>
                <a:lnTo>
                  <a:pt x="16794" y="59435"/>
                </a:lnTo>
                <a:lnTo>
                  <a:pt x="19171" y="56387"/>
                </a:lnTo>
                <a:lnTo>
                  <a:pt x="23896" y="54101"/>
                </a:lnTo>
                <a:lnTo>
                  <a:pt x="28193" y="52577"/>
                </a:lnTo>
                <a:lnTo>
                  <a:pt x="31821" y="51053"/>
                </a:lnTo>
                <a:lnTo>
                  <a:pt x="53461" y="51053"/>
                </a:lnTo>
                <a:lnTo>
                  <a:pt x="52425" y="49529"/>
                </a:lnTo>
                <a:lnTo>
                  <a:pt x="47884" y="42671"/>
                </a:lnTo>
                <a:lnTo>
                  <a:pt x="42031" y="39623"/>
                </a:lnTo>
                <a:lnTo>
                  <a:pt x="33017" y="39111"/>
                </a:lnTo>
                <a:close/>
              </a:path>
              <a:path w="62229" h="94614">
                <a:moveTo>
                  <a:pt x="61996" y="71627"/>
                </a:moveTo>
                <a:lnTo>
                  <a:pt x="60076" y="71627"/>
                </a:lnTo>
                <a:lnTo>
                  <a:pt x="51419" y="73913"/>
                </a:lnTo>
                <a:lnTo>
                  <a:pt x="44805" y="76199"/>
                </a:lnTo>
                <a:lnTo>
                  <a:pt x="40203" y="76961"/>
                </a:lnTo>
                <a:lnTo>
                  <a:pt x="60345" y="76961"/>
                </a:lnTo>
                <a:lnTo>
                  <a:pt x="61386" y="73913"/>
                </a:lnTo>
                <a:lnTo>
                  <a:pt x="61752" y="72389"/>
                </a:lnTo>
                <a:lnTo>
                  <a:pt x="61996" y="71627"/>
                </a:lnTo>
                <a:close/>
              </a:path>
              <a:path w="62229" h="94614">
                <a:moveTo>
                  <a:pt x="53461" y="51053"/>
                </a:moveTo>
                <a:lnTo>
                  <a:pt x="34869" y="51053"/>
                </a:lnTo>
                <a:lnTo>
                  <a:pt x="37094" y="51815"/>
                </a:lnTo>
                <a:lnTo>
                  <a:pt x="42275" y="51815"/>
                </a:lnTo>
                <a:lnTo>
                  <a:pt x="44287" y="52577"/>
                </a:lnTo>
                <a:lnTo>
                  <a:pt x="47609" y="53339"/>
                </a:lnTo>
                <a:lnTo>
                  <a:pt x="50291" y="54101"/>
                </a:lnTo>
                <a:lnTo>
                  <a:pt x="54742" y="54101"/>
                </a:lnTo>
                <a:lnTo>
                  <a:pt x="54742" y="53339"/>
                </a:lnTo>
                <a:lnTo>
                  <a:pt x="53980" y="51815"/>
                </a:lnTo>
                <a:lnTo>
                  <a:pt x="53461" y="51053"/>
                </a:lnTo>
                <a:close/>
              </a:path>
              <a:path w="62229" h="94614">
                <a:moveTo>
                  <a:pt x="32461" y="0"/>
                </a:moveTo>
                <a:lnTo>
                  <a:pt x="23987" y="9143"/>
                </a:lnTo>
                <a:lnTo>
                  <a:pt x="32430" y="18287"/>
                </a:lnTo>
                <a:lnTo>
                  <a:pt x="40965" y="9143"/>
                </a:lnTo>
                <a:lnTo>
                  <a:pt x="3246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770894" y="4448545"/>
            <a:ext cx="99060" cy="102235"/>
          </a:xfrm>
          <a:custGeom>
            <a:avLst/>
            <a:gdLst/>
            <a:ahLst/>
            <a:cxnLst/>
            <a:rect l="l" t="t" r="r" b="b"/>
            <a:pathLst>
              <a:path w="99060" h="102235">
                <a:moveTo>
                  <a:pt x="1463" y="85343"/>
                </a:moveTo>
                <a:lnTo>
                  <a:pt x="0" y="85343"/>
                </a:lnTo>
                <a:lnTo>
                  <a:pt x="0" y="86105"/>
                </a:lnTo>
                <a:lnTo>
                  <a:pt x="274" y="86867"/>
                </a:lnTo>
                <a:lnTo>
                  <a:pt x="761" y="87629"/>
                </a:lnTo>
                <a:lnTo>
                  <a:pt x="3749" y="94487"/>
                </a:lnTo>
                <a:lnTo>
                  <a:pt x="8991" y="99059"/>
                </a:lnTo>
                <a:lnTo>
                  <a:pt x="16520" y="101345"/>
                </a:lnTo>
                <a:lnTo>
                  <a:pt x="19933" y="101742"/>
                </a:lnTo>
                <a:lnTo>
                  <a:pt x="25725" y="102107"/>
                </a:lnTo>
                <a:lnTo>
                  <a:pt x="36296" y="102103"/>
                </a:lnTo>
                <a:lnTo>
                  <a:pt x="86344" y="94279"/>
                </a:lnTo>
                <a:lnTo>
                  <a:pt x="91008" y="89915"/>
                </a:lnTo>
                <a:lnTo>
                  <a:pt x="14356" y="89915"/>
                </a:lnTo>
                <a:lnTo>
                  <a:pt x="7711" y="88391"/>
                </a:lnTo>
                <a:lnTo>
                  <a:pt x="2590" y="86105"/>
                </a:lnTo>
                <a:lnTo>
                  <a:pt x="1463" y="85343"/>
                </a:lnTo>
                <a:close/>
              </a:path>
              <a:path w="99060" h="102235">
                <a:moveTo>
                  <a:pt x="22677" y="89153"/>
                </a:moveTo>
                <a:lnTo>
                  <a:pt x="14356" y="89915"/>
                </a:lnTo>
                <a:lnTo>
                  <a:pt x="25725" y="89915"/>
                </a:lnTo>
                <a:lnTo>
                  <a:pt x="22677" y="89153"/>
                </a:lnTo>
                <a:close/>
              </a:path>
              <a:path w="99060" h="102235">
                <a:moveTo>
                  <a:pt x="36118" y="0"/>
                </a:moveTo>
                <a:lnTo>
                  <a:pt x="35935" y="761"/>
                </a:lnTo>
                <a:lnTo>
                  <a:pt x="35417" y="761"/>
                </a:lnTo>
                <a:lnTo>
                  <a:pt x="34655" y="1523"/>
                </a:lnTo>
                <a:lnTo>
                  <a:pt x="28013" y="18318"/>
                </a:lnTo>
                <a:lnTo>
                  <a:pt x="29086" y="30408"/>
                </a:lnTo>
                <a:lnTo>
                  <a:pt x="29904" y="43268"/>
                </a:lnTo>
                <a:lnTo>
                  <a:pt x="30479" y="57149"/>
                </a:lnTo>
                <a:lnTo>
                  <a:pt x="30510" y="84581"/>
                </a:lnTo>
                <a:lnTo>
                  <a:pt x="29992" y="86867"/>
                </a:lnTo>
                <a:lnTo>
                  <a:pt x="28895" y="87629"/>
                </a:lnTo>
                <a:lnTo>
                  <a:pt x="27797" y="89153"/>
                </a:lnTo>
                <a:lnTo>
                  <a:pt x="25725" y="89915"/>
                </a:lnTo>
                <a:lnTo>
                  <a:pt x="46512" y="89915"/>
                </a:lnTo>
                <a:lnTo>
                  <a:pt x="41757" y="89153"/>
                </a:lnTo>
                <a:lnTo>
                  <a:pt x="42557" y="84787"/>
                </a:lnTo>
                <a:lnTo>
                  <a:pt x="45025" y="83057"/>
                </a:lnTo>
                <a:lnTo>
                  <a:pt x="36057" y="83057"/>
                </a:lnTo>
                <a:lnTo>
                  <a:pt x="37429" y="75437"/>
                </a:lnTo>
                <a:lnTo>
                  <a:pt x="38099" y="69341"/>
                </a:lnTo>
                <a:lnTo>
                  <a:pt x="38071" y="56387"/>
                </a:lnTo>
                <a:lnTo>
                  <a:pt x="38044" y="48439"/>
                </a:lnTo>
                <a:lnTo>
                  <a:pt x="37802" y="36554"/>
                </a:lnTo>
                <a:lnTo>
                  <a:pt x="37368" y="18287"/>
                </a:lnTo>
                <a:lnTo>
                  <a:pt x="42550" y="18287"/>
                </a:lnTo>
                <a:lnTo>
                  <a:pt x="42367" y="17525"/>
                </a:lnTo>
                <a:lnTo>
                  <a:pt x="41849" y="16001"/>
                </a:lnTo>
                <a:lnTo>
                  <a:pt x="39867" y="11429"/>
                </a:lnTo>
                <a:lnTo>
                  <a:pt x="38282" y="6857"/>
                </a:lnTo>
                <a:lnTo>
                  <a:pt x="37216" y="3047"/>
                </a:lnTo>
                <a:lnTo>
                  <a:pt x="36758" y="1523"/>
                </a:lnTo>
                <a:lnTo>
                  <a:pt x="36423" y="761"/>
                </a:lnTo>
                <a:lnTo>
                  <a:pt x="36118" y="0"/>
                </a:lnTo>
                <a:close/>
              </a:path>
              <a:path w="99060" h="102235">
                <a:moveTo>
                  <a:pt x="51358" y="89153"/>
                </a:moveTo>
                <a:lnTo>
                  <a:pt x="46512" y="89915"/>
                </a:lnTo>
                <a:lnTo>
                  <a:pt x="57759" y="89915"/>
                </a:lnTo>
                <a:lnTo>
                  <a:pt x="51358" y="89153"/>
                </a:lnTo>
                <a:close/>
              </a:path>
              <a:path w="99060" h="102235">
                <a:moveTo>
                  <a:pt x="99059" y="67817"/>
                </a:moveTo>
                <a:lnTo>
                  <a:pt x="74279" y="67817"/>
                </a:lnTo>
                <a:lnTo>
                  <a:pt x="81655" y="69341"/>
                </a:lnTo>
                <a:lnTo>
                  <a:pt x="85222" y="71627"/>
                </a:lnTo>
                <a:lnTo>
                  <a:pt x="89397" y="73913"/>
                </a:lnTo>
                <a:lnTo>
                  <a:pt x="91439" y="76961"/>
                </a:lnTo>
                <a:lnTo>
                  <a:pt x="91439" y="83057"/>
                </a:lnTo>
                <a:lnTo>
                  <a:pt x="85435" y="86105"/>
                </a:lnTo>
                <a:lnTo>
                  <a:pt x="73426" y="87629"/>
                </a:lnTo>
                <a:lnTo>
                  <a:pt x="65135" y="89153"/>
                </a:lnTo>
                <a:lnTo>
                  <a:pt x="57759" y="89915"/>
                </a:lnTo>
                <a:lnTo>
                  <a:pt x="91008" y="89915"/>
                </a:lnTo>
                <a:lnTo>
                  <a:pt x="95887" y="85351"/>
                </a:lnTo>
                <a:lnTo>
                  <a:pt x="99059" y="73151"/>
                </a:lnTo>
                <a:lnTo>
                  <a:pt x="99059" y="67817"/>
                </a:lnTo>
                <a:close/>
              </a:path>
              <a:path w="99060" h="102235">
                <a:moveTo>
                  <a:pt x="80009" y="56387"/>
                </a:moveTo>
                <a:lnTo>
                  <a:pt x="44287" y="76199"/>
                </a:lnTo>
                <a:lnTo>
                  <a:pt x="39471" y="80771"/>
                </a:lnTo>
                <a:lnTo>
                  <a:pt x="36697" y="83057"/>
                </a:lnTo>
                <a:lnTo>
                  <a:pt x="45025" y="83057"/>
                </a:lnTo>
                <a:lnTo>
                  <a:pt x="55476" y="75732"/>
                </a:lnTo>
                <a:lnTo>
                  <a:pt x="66049" y="70114"/>
                </a:lnTo>
                <a:lnTo>
                  <a:pt x="74279" y="67817"/>
                </a:lnTo>
                <a:lnTo>
                  <a:pt x="99059" y="67817"/>
                </a:lnTo>
                <a:lnTo>
                  <a:pt x="97139" y="64007"/>
                </a:lnTo>
                <a:lnTo>
                  <a:pt x="93238" y="60959"/>
                </a:lnTo>
                <a:lnTo>
                  <a:pt x="89855" y="57911"/>
                </a:lnTo>
                <a:lnTo>
                  <a:pt x="85435" y="57149"/>
                </a:lnTo>
                <a:lnTo>
                  <a:pt x="800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883318" y="444930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908054" y="4520936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5" h="62864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864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864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864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864">
                <a:moveTo>
                  <a:pt x="25389" y="45018"/>
                </a:moveTo>
                <a:lnTo>
                  <a:pt x="16885" y="53766"/>
                </a:lnTo>
                <a:lnTo>
                  <a:pt x="25389" y="62483"/>
                </a:lnTo>
                <a:lnTo>
                  <a:pt x="33893" y="53766"/>
                </a:lnTo>
                <a:lnTo>
                  <a:pt x="25389" y="45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962156" y="4473692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005589" y="452398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068591" y="444702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146560" y="448664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13264" y="444930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7237" y="4499600"/>
            <a:ext cx="100330" cy="81915"/>
          </a:xfrm>
          <a:custGeom>
            <a:avLst/>
            <a:gdLst/>
            <a:ahLst/>
            <a:cxnLst/>
            <a:rect l="l" t="t" r="r" b="b"/>
            <a:pathLst>
              <a:path w="100329" h="81914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81914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81914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81914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  <a:path w="100329" h="81914">
                <a:moveTo>
                  <a:pt x="49469" y="64587"/>
                </a:moveTo>
                <a:lnTo>
                  <a:pt x="40690" y="73060"/>
                </a:lnTo>
                <a:lnTo>
                  <a:pt x="49469" y="81533"/>
                </a:lnTo>
                <a:lnTo>
                  <a:pt x="58216" y="73060"/>
                </a:lnTo>
                <a:lnTo>
                  <a:pt x="49469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334012" y="450645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386345" y="444702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464724" y="444930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490222" y="450645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40770" y="4687051"/>
            <a:ext cx="6638549" cy="16687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08944" y="4935463"/>
            <a:ext cx="3772204" cy="17602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40770" y="5266171"/>
            <a:ext cx="6640653" cy="17525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574042" y="5522204"/>
            <a:ext cx="5608356" cy="17525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40770" y="5852912"/>
            <a:ext cx="6640073" cy="17525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342900" y="6131804"/>
            <a:ext cx="4837303" cy="15138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065019" y="6468607"/>
            <a:ext cx="63500" cy="100965"/>
          </a:xfrm>
          <a:custGeom>
            <a:avLst/>
            <a:gdLst/>
            <a:ahLst/>
            <a:cxnLst/>
            <a:rect l="l" t="t" r="r" b="b"/>
            <a:pathLst>
              <a:path w="63500" h="100965">
                <a:moveTo>
                  <a:pt x="26944" y="0"/>
                </a:moveTo>
                <a:lnTo>
                  <a:pt x="20330" y="14477"/>
                </a:lnTo>
                <a:lnTo>
                  <a:pt x="21301" y="22278"/>
                </a:lnTo>
                <a:lnTo>
                  <a:pt x="13626" y="36812"/>
                </a:lnTo>
                <a:lnTo>
                  <a:pt x="7661" y="49896"/>
                </a:lnTo>
                <a:lnTo>
                  <a:pt x="3403" y="61563"/>
                </a:lnTo>
                <a:lnTo>
                  <a:pt x="850" y="71844"/>
                </a:lnTo>
                <a:lnTo>
                  <a:pt x="0" y="80771"/>
                </a:lnTo>
                <a:lnTo>
                  <a:pt x="0" y="86105"/>
                </a:lnTo>
                <a:lnTo>
                  <a:pt x="1341" y="90677"/>
                </a:lnTo>
                <a:lnTo>
                  <a:pt x="3992" y="94487"/>
                </a:lnTo>
                <a:lnTo>
                  <a:pt x="6979" y="98480"/>
                </a:lnTo>
                <a:lnTo>
                  <a:pt x="11033" y="100583"/>
                </a:lnTo>
                <a:lnTo>
                  <a:pt x="23073" y="100583"/>
                </a:lnTo>
                <a:lnTo>
                  <a:pt x="28315" y="97353"/>
                </a:lnTo>
                <a:lnTo>
                  <a:pt x="31851" y="91439"/>
                </a:lnTo>
                <a:lnTo>
                  <a:pt x="59263" y="91439"/>
                </a:lnTo>
                <a:lnTo>
                  <a:pt x="61752" y="87629"/>
                </a:lnTo>
                <a:lnTo>
                  <a:pt x="61965" y="86867"/>
                </a:lnTo>
                <a:lnTo>
                  <a:pt x="13929" y="86867"/>
                </a:lnTo>
                <a:lnTo>
                  <a:pt x="11521" y="85343"/>
                </a:lnTo>
                <a:lnTo>
                  <a:pt x="9784" y="82295"/>
                </a:lnTo>
                <a:lnTo>
                  <a:pt x="8381" y="80009"/>
                </a:lnTo>
                <a:lnTo>
                  <a:pt x="7619" y="76961"/>
                </a:lnTo>
                <a:lnTo>
                  <a:pt x="21285" y="32628"/>
                </a:lnTo>
                <a:lnTo>
                  <a:pt x="26954" y="22489"/>
                </a:lnTo>
                <a:lnTo>
                  <a:pt x="43607" y="22489"/>
                </a:lnTo>
                <a:lnTo>
                  <a:pt x="42290" y="20442"/>
                </a:lnTo>
                <a:lnTo>
                  <a:pt x="34903" y="10148"/>
                </a:lnTo>
                <a:lnTo>
                  <a:pt x="26944" y="0"/>
                </a:lnTo>
                <a:close/>
              </a:path>
              <a:path w="63500" h="100965">
                <a:moveTo>
                  <a:pt x="59263" y="91439"/>
                </a:moveTo>
                <a:lnTo>
                  <a:pt x="31851" y="91439"/>
                </a:lnTo>
                <a:lnTo>
                  <a:pt x="35082" y="96865"/>
                </a:lnTo>
                <a:lnTo>
                  <a:pt x="39715" y="99821"/>
                </a:lnTo>
                <a:lnTo>
                  <a:pt x="50932" y="99821"/>
                </a:lnTo>
                <a:lnTo>
                  <a:pt x="55321" y="97170"/>
                </a:lnTo>
                <a:lnTo>
                  <a:pt x="58765" y="92201"/>
                </a:lnTo>
                <a:lnTo>
                  <a:pt x="59263" y="91439"/>
                </a:lnTo>
                <a:close/>
              </a:path>
              <a:path w="63500" h="100965">
                <a:moveTo>
                  <a:pt x="17129" y="86105"/>
                </a:moveTo>
                <a:lnTo>
                  <a:pt x="13929" y="86867"/>
                </a:lnTo>
                <a:lnTo>
                  <a:pt x="24566" y="86867"/>
                </a:lnTo>
                <a:lnTo>
                  <a:pt x="17129" y="86105"/>
                </a:lnTo>
                <a:close/>
              </a:path>
              <a:path w="63500" h="100965">
                <a:moveTo>
                  <a:pt x="31851" y="72389"/>
                </a:moveTo>
                <a:lnTo>
                  <a:pt x="30479" y="73151"/>
                </a:lnTo>
                <a:lnTo>
                  <a:pt x="29657" y="73913"/>
                </a:lnTo>
                <a:lnTo>
                  <a:pt x="29352" y="76199"/>
                </a:lnTo>
                <a:lnTo>
                  <a:pt x="28590" y="83057"/>
                </a:lnTo>
                <a:lnTo>
                  <a:pt x="24566" y="86867"/>
                </a:lnTo>
                <a:lnTo>
                  <a:pt x="61965" y="86867"/>
                </a:lnTo>
                <a:lnTo>
                  <a:pt x="62179" y="86105"/>
                </a:lnTo>
                <a:lnTo>
                  <a:pt x="39806" y="86105"/>
                </a:lnTo>
                <a:lnTo>
                  <a:pt x="35844" y="82295"/>
                </a:lnTo>
                <a:lnTo>
                  <a:pt x="34472" y="75437"/>
                </a:lnTo>
                <a:lnTo>
                  <a:pt x="34107" y="73913"/>
                </a:lnTo>
                <a:lnTo>
                  <a:pt x="33223" y="73151"/>
                </a:lnTo>
                <a:lnTo>
                  <a:pt x="31851" y="72389"/>
                </a:lnTo>
                <a:close/>
              </a:path>
              <a:path w="63500" h="100965">
                <a:moveTo>
                  <a:pt x="46360" y="85343"/>
                </a:moveTo>
                <a:lnTo>
                  <a:pt x="39806" y="86105"/>
                </a:lnTo>
                <a:lnTo>
                  <a:pt x="49347" y="86105"/>
                </a:lnTo>
                <a:lnTo>
                  <a:pt x="46360" y="85343"/>
                </a:lnTo>
                <a:close/>
              </a:path>
              <a:path w="63500" h="100965">
                <a:moveTo>
                  <a:pt x="43607" y="22489"/>
                </a:moveTo>
                <a:lnTo>
                  <a:pt x="26954" y="22489"/>
                </a:lnTo>
                <a:lnTo>
                  <a:pt x="32505" y="29385"/>
                </a:lnTo>
                <a:lnTo>
                  <a:pt x="39412" y="39262"/>
                </a:lnTo>
                <a:lnTo>
                  <a:pt x="48911" y="54005"/>
                </a:lnTo>
                <a:lnTo>
                  <a:pt x="54522" y="66197"/>
                </a:lnTo>
                <a:lnTo>
                  <a:pt x="56387" y="75437"/>
                </a:lnTo>
                <a:lnTo>
                  <a:pt x="56387" y="78485"/>
                </a:lnTo>
                <a:lnTo>
                  <a:pt x="55473" y="80771"/>
                </a:lnTo>
                <a:lnTo>
                  <a:pt x="53553" y="83057"/>
                </a:lnTo>
                <a:lnTo>
                  <a:pt x="51694" y="84581"/>
                </a:lnTo>
                <a:lnTo>
                  <a:pt x="49347" y="86105"/>
                </a:lnTo>
                <a:lnTo>
                  <a:pt x="62179" y="86105"/>
                </a:lnTo>
                <a:lnTo>
                  <a:pt x="63245" y="82295"/>
                </a:lnTo>
                <a:lnTo>
                  <a:pt x="63226" y="71144"/>
                </a:lnTo>
                <a:lnTo>
                  <a:pt x="63212" y="67167"/>
                </a:lnTo>
                <a:lnTo>
                  <a:pt x="61430" y="57229"/>
                </a:lnTo>
                <a:lnTo>
                  <a:pt x="56794" y="45244"/>
                </a:lnTo>
                <a:lnTo>
                  <a:pt x="49097" y="31024"/>
                </a:lnTo>
                <a:lnTo>
                  <a:pt x="43607" y="224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020195" y="6476989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59" h="110490">
                <a:moveTo>
                  <a:pt x="34156" y="0"/>
                </a:moveTo>
                <a:lnTo>
                  <a:pt x="32845" y="0"/>
                </a:lnTo>
                <a:lnTo>
                  <a:pt x="28968" y="3075"/>
                </a:lnTo>
                <a:lnTo>
                  <a:pt x="4446" y="33482"/>
                </a:lnTo>
                <a:lnTo>
                  <a:pt x="0" y="59262"/>
                </a:lnTo>
                <a:lnTo>
                  <a:pt x="2347" y="71597"/>
                </a:lnTo>
                <a:lnTo>
                  <a:pt x="27694" y="108082"/>
                </a:lnTo>
                <a:lnTo>
                  <a:pt x="30986" y="110489"/>
                </a:lnTo>
                <a:lnTo>
                  <a:pt x="34278" y="110489"/>
                </a:lnTo>
                <a:lnTo>
                  <a:pt x="35131" y="109880"/>
                </a:lnTo>
                <a:lnTo>
                  <a:pt x="35123" y="108082"/>
                </a:lnTo>
                <a:lnTo>
                  <a:pt x="35009" y="107624"/>
                </a:lnTo>
                <a:lnTo>
                  <a:pt x="33379" y="105490"/>
                </a:lnTo>
                <a:lnTo>
                  <a:pt x="25032" y="93702"/>
                </a:lnTo>
                <a:lnTo>
                  <a:pt x="19541" y="84846"/>
                </a:lnTo>
                <a:lnTo>
                  <a:pt x="15430" y="74677"/>
                </a:lnTo>
                <a:lnTo>
                  <a:pt x="13109" y="62419"/>
                </a:lnTo>
                <a:lnTo>
                  <a:pt x="12712" y="47080"/>
                </a:lnTo>
                <a:lnTo>
                  <a:pt x="15729" y="35782"/>
                </a:lnTo>
                <a:lnTo>
                  <a:pt x="21193" y="23674"/>
                </a:lnTo>
                <a:lnTo>
                  <a:pt x="29096" y="10667"/>
                </a:lnTo>
                <a:lnTo>
                  <a:pt x="32266" y="6857"/>
                </a:lnTo>
                <a:lnTo>
                  <a:pt x="34278" y="3809"/>
                </a:lnTo>
                <a:lnTo>
                  <a:pt x="35040" y="2285"/>
                </a:lnTo>
                <a:lnTo>
                  <a:pt x="35040" y="1523"/>
                </a:lnTo>
                <a:lnTo>
                  <a:pt x="34765" y="761"/>
                </a:lnTo>
                <a:lnTo>
                  <a:pt x="34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5883919" y="6464798"/>
            <a:ext cx="908608" cy="14401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534674" y="6777980"/>
            <a:ext cx="6648334" cy="16687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533150" y="7034011"/>
            <a:ext cx="6647693" cy="16662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5726186" y="7358623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16" y="49529"/>
                </a:lnTo>
                <a:lnTo>
                  <a:pt x="1182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39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39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3741" y="34289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774192" y="736853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829056" y="7379197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883157" y="7321285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028699" y="7343383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091701" y="730528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167384" y="7358623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16" y="49529"/>
                </a:lnTo>
                <a:lnTo>
                  <a:pt x="1182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39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39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3741" y="34289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221486" y="7344908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288190" y="730757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312163" y="7318999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70">
                <a:moveTo>
                  <a:pt x="5029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75" y="89915"/>
                </a:lnTo>
                <a:lnTo>
                  <a:pt x="18287" y="89153"/>
                </a:lnTo>
                <a:lnTo>
                  <a:pt x="23500" y="87629"/>
                </a:lnTo>
                <a:lnTo>
                  <a:pt x="27614" y="86867"/>
                </a:lnTo>
                <a:lnTo>
                  <a:pt x="30845" y="85343"/>
                </a:lnTo>
                <a:lnTo>
                  <a:pt x="33223" y="83057"/>
                </a:lnTo>
                <a:lnTo>
                  <a:pt x="62880" y="83057"/>
                </a:lnTo>
                <a:lnTo>
                  <a:pt x="62880" y="78485"/>
                </a:lnTo>
                <a:lnTo>
                  <a:pt x="13533" y="78485"/>
                </a:lnTo>
                <a:lnTo>
                  <a:pt x="5029" y="77723"/>
                </a:lnTo>
                <a:close/>
              </a:path>
              <a:path w="63500" h="90170">
                <a:moveTo>
                  <a:pt x="62880" y="83057"/>
                </a:moveTo>
                <a:lnTo>
                  <a:pt x="33223" y="83057"/>
                </a:lnTo>
                <a:lnTo>
                  <a:pt x="35631" y="85343"/>
                </a:lnTo>
                <a:lnTo>
                  <a:pt x="39471" y="86867"/>
                </a:lnTo>
                <a:lnTo>
                  <a:pt x="44805" y="88391"/>
                </a:lnTo>
                <a:lnTo>
                  <a:pt x="49651" y="89306"/>
                </a:lnTo>
                <a:lnTo>
                  <a:pt x="53858" y="89915"/>
                </a:lnTo>
                <a:lnTo>
                  <a:pt x="62880" y="89915"/>
                </a:lnTo>
                <a:lnTo>
                  <a:pt x="62880" y="83057"/>
                </a:lnTo>
                <a:close/>
              </a:path>
              <a:path w="63500" h="90170">
                <a:moveTo>
                  <a:pt x="35509" y="36575"/>
                </a:moveTo>
                <a:lnTo>
                  <a:pt x="30297" y="37337"/>
                </a:lnTo>
                <a:lnTo>
                  <a:pt x="25542" y="40385"/>
                </a:lnTo>
                <a:lnTo>
                  <a:pt x="21366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40" y="76199"/>
                </a:lnTo>
                <a:lnTo>
                  <a:pt x="19049" y="77723"/>
                </a:lnTo>
                <a:lnTo>
                  <a:pt x="13533" y="78485"/>
                </a:lnTo>
                <a:lnTo>
                  <a:pt x="50932" y="78485"/>
                </a:lnTo>
                <a:lnTo>
                  <a:pt x="45811" y="77723"/>
                </a:lnTo>
                <a:lnTo>
                  <a:pt x="43251" y="76199"/>
                </a:lnTo>
                <a:lnTo>
                  <a:pt x="45232" y="74675"/>
                </a:lnTo>
                <a:lnTo>
                  <a:pt x="46695" y="73151"/>
                </a:lnTo>
                <a:lnTo>
                  <a:pt x="47325" y="71627"/>
                </a:lnTo>
                <a:lnTo>
                  <a:pt x="31333" y="71627"/>
                </a:lnTo>
                <a:lnTo>
                  <a:pt x="28834" y="70103"/>
                </a:lnTo>
                <a:lnTo>
                  <a:pt x="26609" y="67817"/>
                </a:lnTo>
                <a:lnTo>
                  <a:pt x="24018" y="65531"/>
                </a:lnTo>
                <a:lnTo>
                  <a:pt x="22799" y="63245"/>
                </a:lnTo>
                <a:lnTo>
                  <a:pt x="22870" y="59435"/>
                </a:lnTo>
                <a:lnTo>
                  <a:pt x="22890" y="57911"/>
                </a:lnTo>
                <a:lnTo>
                  <a:pt x="24231" y="55625"/>
                </a:lnTo>
                <a:lnTo>
                  <a:pt x="26791" y="52577"/>
                </a:lnTo>
                <a:lnTo>
                  <a:pt x="29352" y="50291"/>
                </a:lnTo>
                <a:lnTo>
                  <a:pt x="31851" y="48767"/>
                </a:lnTo>
                <a:lnTo>
                  <a:pt x="48755" y="48767"/>
                </a:lnTo>
                <a:lnTo>
                  <a:pt x="47122" y="45719"/>
                </a:lnTo>
                <a:lnTo>
                  <a:pt x="44470" y="39623"/>
                </a:lnTo>
                <a:lnTo>
                  <a:pt x="40599" y="37337"/>
                </a:lnTo>
                <a:lnTo>
                  <a:pt x="35509" y="36575"/>
                </a:lnTo>
                <a:close/>
              </a:path>
              <a:path w="63500" h="90170">
                <a:moveTo>
                  <a:pt x="62880" y="77723"/>
                </a:moveTo>
                <a:lnTo>
                  <a:pt x="58552" y="77723"/>
                </a:lnTo>
                <a:lnTo>
                  <a:pt x="50932" y="78485"/>
                </a:lnTo>
                <a:lnTo>
                  <a:pt x="62880" y="78485"/>
                </a:lnTo>
                <a:lnTo>
                  <a:pt x="62880" y="77723"/>
                </a:lnTo>
                <a:close/>
              </a:path>
              <a:path w="63500" h="90170">
                <a:moveTo>
                  <a:pt x="48755" y="48767"/>
                </a:moveTo>
                <a:lnTo>
                  <a:pt x="34168" y="48767"/>
                </a:lnTo>
                <a:lnTo>
                  <a:pt x="36606" y="49529"/>
                </a:lnTo>
                <a:lnTo>
                  <a:pt x="38892" y="51053"/>
                </a:lnTo>
                <a:lnTo>
                  <a:pt x="41026" y="54101"/>
                </a:lnTo>
                <a:lnTo>
                  <a:pt x="43129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068" y="67055"/>
                </a:lnTo>
                <a:lnTo>
                  <a:pt x="40782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25" y="71627"/>
                </a:lnTo>
                <a:lnTo>
                  <a:pt x="47640" y="70865"/>
                </a:lnTo>
                <a:lnTo>
                  <a:pt x="49469" y="67817"/>
                </a:lnTo>
                <a:lnTo>
                  <a:pt x="50322" y="64769"/>
                </a:lnTo>
                <a:lnTo>
                  <a:pt x="50231" y="54863"/>
                </a:lnTo>
                <a:lnTo>
                  <a:pt x="49164" y="49529"/>
                </a:lnTo>
                <a:lnTo>
                  <a:pt x="48755" y="48767"/>
                </a:lnTo>
                <a:close/>
              </a:path>
              <a:path w="63500" h="90170">
                <a:moveTo>
                  <a:pt x="32308" y="0"/>
                </a:moveTo>
                <a:lnTo>
                  <a:pt x="23713" y="9143"/>
                </a:lnTo>
                <a:lnTo>
                  <a:pt x="32308" y="17525"/>
                </a:lnTo>
                <a:lnTo>
                  <a:pt x="40904" y="9143"/>
                </a:lnTo>
                <a:lnTo>
                  <a:pt x="323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370837" y="7337287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424939" y="7367006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09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09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09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09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09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09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09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09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528327" y="730528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604010" y="7290044"/>
            <a:ext cx="576071" cy="16300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541287" y="730528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57534" y="738224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71072" y="7290044"/>
            <a:ext cx="658367" cy="16300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393447" y="7395961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5" y="37078"/>
                </a:lnTo>
                <a:lnTo>
                  <a:pt x="3885" y="47532"/>
                </a:lnTo>
                <a:lnTo>
                  <a:pt x="12482" y="54961"/>
                </a:lnTo>
                <a:lnTo>
                  <a:pt x="26706" y="59355"/>
                </a:lnTo>
                <a:lnTo>
                  <a:pt x="47239" y="60704"/>
                </a:lnTo>
                <a:lnTo>
                  <a:pt x="61755" y="58937"/>
                </a:lnTo>
                <a:lnTo>
                  <a:pt x="73260" y="55473"/>
                </a:lnTo>
                <a:lnTo>
                  <a:pt x="81759" y="50291"/>
                </a:lnTo>
                <a:lnTo>
                  <a:pt x="84471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6999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23" y="6857"/>
                </a:lnTo>
                <a:lnTo>
                  <a:pt x="57911" y="8381"/>
                </a:lnTo>
                <a:lnTo>
                  <a:pt x="55470" y="11429"/>
                </a:lnTo>
                <a:lnTo>
                  <a:pt x="53184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52" y="29809"/>
                </a:lnTo>
                <a:lnTo>
                  <a:pt x="57470" y="31394"/>
                </a:lnTo>
                <a:lnTo>
                  <a:pt x="58899" y="31821"/>
                </a:lnTo>
                <a:lnTo>
                  <a:pt x="78711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899" y="48005"/>
                </a:lnTo>
                <a:lnTo>
                  <a:pt x="84471" y="48005"/>
                </a:lnTo>
                <a:lnTo>
                  <a:pt x="86712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56" y="20543"/>
                </a:lnTo>
                <a:lnTo>
                  <a:pt x="57756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6999" y="12953"/>
                </a:lnTo>
                <a:lnTo>
                  <a:pt x="969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486411" y="7353289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30" h="55879">
                <a:moveTo>
                  <a:pt x="9000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47" y="55625"/>
                </a:lnTo>
                <a:lnTo>
                  <a:pt x="20430" y="54863"/>
                </a:lnTo>
                <a:lnTo>
                  <a:pt x="28514" y="52577"/>
                </a:lnTo>
                <a:lnTo>
                  <a:pt x="57994" y="44957"/>
                </a:lnTo>
                <a:lnTo>
                  <a:pt x="58254" y="44195"/>
                </a:lnTo>
                <a:lnTo>
                  <a:pt x="10716" y="44195"/>
                </a:lnTo>
                <a:lnTo>
                  <a:pt x="9000" y="43433"/>
                </a:lnTo>
                <a:close/>
              </a:path>
              <a:path w="62230" h="55879">
                <a:moveTo>
                  <a:pt x="34859" y="0"/>
                </a:moveTo>
                <a:lnTo>
                  <a:pt x="28050" y="761"/>
                </a:lnTo>
                <a:lnTo>
                  <a:pt x="21573" y="4571"/>
                </a:lnTo>
                <a:lnTo>
                  <a:pt x="15477" y="12191"/>
                </a:lnTo>
                <a:lnTo>
                  <a:pt x="10226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99" y="38099"/>
                </a:lnTo>
                <a:lnTo>
                  <a:pt x="17193" y="42671"/>
                </a:lnTo>
                <a:lnTo>
                  <a:pt x="13466" y="43433"/>
                </a:lnTo>
                <a:lnTo>
                  <a:pt x="10716" y="44195"/>
                </a:lnTo>
                <a:lnTo>
                  <a:pt x="58254" y="44195"/>
                </a:lnTo>
                <a:lnTo>
                  <a:pt x="60336" y="38099"/>
                </a:lnTo>
                <a:lnTo>
                  <a:pt x="32052" y="38099"/>
                </a:lnTo>
                <a:lnTo>
                  <a:pt x="26944" y="35813"/>
                </a:lnTo>
                <a:lnTo>
                  <a:pt x="22335" y="32003"/>
                </a:lnTo>
                <a:lnTo>
                  <a:pt x="18608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32" y="17525"/>
                </a:lnTo>
                <a:lnTo>
                  <a:pt x="23896" y="15239"/>
                </a:lnTo>
                <a:lnTo>
                  <a:pt x="28050" y="13715"/>
                </a:lnTo>
                <a:lnTo>
                  <a:pt x="31705" y="12953"/>
                </a:lnTo>
                <a:lnTo>
                  <a:pt x="34859" y="12191"/>
                </a:lnTo>
                <a:lnTo>
                  <a:pt x="53438" y="12191"/>
                </a:lnTo>
                <a:lnTo>
                  <a:pt x="52422" y="10667"/>
                </a:lnTo>
                <a:lnTo>
                  <a:pt x="47813" y="3809"/>
                </a:lnTo>
                <a:lnTo>
                  <a:pt x="41958" y="761"/>
                </a:lnTo>
                <a:lnTo>
                  <a:pt x="34859" y="0"/>
                </a:lnTo>
                <a:close/>
              </a:path>
              <a:path w="62230" h="55879">
                <a:moveTo>
                  <a:pt x="62042" y="32765"/>
                </a:moveTo>
                <a:lnTo>
                  <a:pt x="60091" y="32765"/>
                </a:lnTo>
                <a:lnTo>
                  <a:pt x="46862" y="36575"/>
                </a:lnTo>
                <a:lnTo>
                  <a:pt x="39325" y="38099"/>
                </a:lnTo>
                <a:lnTo>
                  <a:pt x="60336" y="38099"/>
                </a:lnTo>
                <a:lnTo>
                  <a:pt x="61377" y="35051"/>
                </a:lnTo>
                <a:lnTo>
                  <a:pt x="61721" y="33527"/>
                </a:lnTo>
                <a:lnTo>
                  <a:pt x="61947" y="33527"/>
                </a:lnTo>
                <a:lnTo>
                  <a:pt x="62042" y="32765"/>
                </a:lnTo>
                <a:close/>
              </a:path>
              <a:path w="62230" h="55879">
                <a:moveTo>
                  <a:pt x="53438" y="12191"/>
                </a:moveTo>
                <a:lnTo>
                  <a:pt x="34859" y="12191"/>
                </a:lnTo>
                <a:lnTo>
                  <a:pt x="38612" y="12953"/>
                </a:lnTo>
                <a:lnTo>
                  <a:pt x="43241" y="12953"/>
                </a:lnTo>
                <a:lnTo>
                  <a:pt x="48661" y="14477"/>
                </a:lnTo>
                <a:lnTo>
                  <a:pt x="51053" y="15239"/>
                </a:lnTo>
                <a:lnTo>
                  <a:pt x="54708" y="15239"/>
                </a:lnTo>
                <a:lnTo>
                  <a:pt x="54708" y="13715"/>
                </a:lnTo>
                <a:lnTo>
                  <a:pt x="53946" y="12953"/>
                </a:lnTo>
                <a:lnTo>
                  <a:pt x="53438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561503" y="730757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586996" y="7372339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63" y="27431"/>
                </a:moveTo>
                <a:lnTo>
                  <a:pt x="22716" y="27431"/>
                </a:lnTo>
                <a:lnTo>
                  <a:pt x="25002" y="29717"/>
                </a:lnTo>
                <a:lnTo>
                  <a:pt x="28895" y="32765"/>
                </a:lnTo>
                <a:lnTo>
                  <a:pt x="34421" y="35813"/>
                </a:lnTo>
                <a:lnTo>
                  <a:pt x="40706" y="39349"/>
                </a:lnTo>
                <a:lnTo>
                  <a:pt x="45576" y="41147"/>
                </a:lnTo>
                <a:lnTo>
                  <a:pt x="52852" y="41147"/>
                </a:lnTo>
                <a:lnTo>
                  <a:pt x="56244" y="36636"/>
                </a:lnTo>
                <a:lnTo>
                  <a:pt x="58389" y="30479"/>
                </a:lnTo>
                <a:lnTo>
                  <a:pt x="51947" y="30479"/>
                </a:lnTo>
                <a:lnTo>
                  <a:pt x="50804" y="29717"/>
                </a:lnTo>
                <a:lnTo>
                  <a:pt x="47564" y="29717"/>
                </a:lnTo>
                <a:lnTo>
                  <a:pt x="43241" y="28193"/>
                </a:lnTo>
                <a:lnTo>
                  <a:pt x="41463" y="27431"/>
                </a:lnTo>
                <a:close/>
              </a:path>
              <a:path w="81914" h="41275">
                <a:moveTo>
                  <a:pt x="6906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74" y="36575"/>
                </a:lnTo>
                <a:lnTo>
                  <a:pt x="17657" y="33527"/>
                </a:lnTo>
                <a:lnTo>
                  <a:pt x="22716" y="27431"/>
                </a:lnTo>
                <a:lnTo>
                  <a:pt x="41463" y="27431"/>
                </a:lnTo>
                <a:lnTo>
                  <a:pt x="37907" y="25907"/>
                </a:lnTo>
                <a:lnTo>
                  <a:pt x="36669" y="25145"/>
                </a:lnTo>
                <a:lnTo>
                  <a:pt x="11859" y="25145"/>
                </a:lnTo>
                <a:lnTo>
                  <a:pt x="6906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86" y="28193"/>
                </a:lnTo>
                <a:lnTo>
                  <a:pt x="64520" y="34289"/>
                </a:lnTo>
                <a:lnTo>
                  <a:pt x="69771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18" y="10667"/>
                </a:moveTo>
                <a:lnTo>
                  <a:pt x="40660" y="10667"/>
                </a:lnTo>
                <a:lnTo>
                  <a:pt x="44384" y="11429"/>
                </a:lnTo>
                <a:lnTo>
                  <a:pt x="47432" y="12953"/>
                </a:lnTo>
                <a:lnTo>
                  <a:pt x="49910" y="17525"/>
                </a:lnTo>
                <a:lnTo>
                  <a:pt x="52090" y="21335"/>
                </a:lnTo>
                <a:lnTo>
                  <a:pt x="53041" y="25145"/>
                </a:lnTo>
                <a:lnTo>
                  <a:pt x="52660" y="28193"/>
                </a:lnTo>
                <a:lnTo>
                  <a:pt x="52577" y="29717"/>
                </a:lnTo>
                <a:lnTo>
                  <a:pt x="51947" y="30479"/>
                </a:lnTo>
                <a:lnTo>
                  <a:pt x="58389" y="30479"/>
                </a:lnTo>
                <a:lnTo>
                  <a:pt x="59186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1" y="25145"/>
                </a:lnTo>
                <a:lnTo>
                  <a:pt x="66342" y="22859"/>
                </a:lnTo>
                <a:lnTo>
                  <a:pt x="62913" y="18287"/>
                </a:lnTo>
                <a:lnTo>
                  <a:pt x="58481" y="12953"/>
                </a:lnTo>
                <a:lnTo>
                  <a:pt x="56618" y="10667"/>
                </a:lnTo>
                <a:close/>
              </a:path>
              <a:path w="81914" h="41275">
                <a:moveTo>
                  <a:pt x="42479" y="0"/>
                </a:moveTo>
                <a:lnTo>
                  <a:pt x="39136" y="761"/>
                </a:lnTo>
                <a:lnTo>
                  <a:pt x="35564" y="2285"/>
                </a:lnTo>
                <a:lnTo>
                  <a:pt x="31705" y="6857"/>
                </a:lnTo>
                <a:lnTo>
                  <a:pt x="27620" y="11429"/>
                </a:lnTo>
                <a:lnTo>
                  <a:pt x="24134" y="15239"/>
                </a:lnTo>
                <a:lnTo>
                  <a:pt x="21229" y="18287"/>
                </a:lnTo>
                <a:lnTo>
                  <a:pt x="16657" y="22859"/>
                </a:lnTo>
                <a:lnTo>
                  <a:pt x="11859" y="25145"/>
                </a:lnTo>
                <a:lnTo>
                  <a:pt x="36669" y="25145"/>
                </a:lnTo>
                <a:lnTo>
                  <a:pt x="32954" y="22859"/>
                </a:lnTo>
                <a:lnTo>
                  <a:pt x="29906" y="21335"/>
                </a:lnTo>
                <a:lnTo>
                  <a:pt x="28657" y="19049"/>
                </a:lnTo>
                <a:lnTo>
                  <a:pt x="32954" y="13715"/>
                </a:lnTo>
                <a:lnTo>
                  <a:pt x="36956" y="11429"/>
                </a:lnTo>
                <a:lnTo>
                  <a:pt x="40660" y="10667"/>
                </a:lnTo>
                <a:lnTo>
                  <a:pt x="56618" y="10667"/>
                </a:lnTo>
                <a:lnTo>
                  <a:pt x="55376" y="9143"/>
                </a:lnTo>
                <a:lnTo>
                  <a:pt x="53660" y="6857"/>
                </a:lnTo>
                <a:lnTo>
                  <a:pt x="50340" y="2285"/>
                </a:lnTo>
                <a:lnTo>
                  <a:pt x="46564" y="761"/>
                </a:lnTo>
                <a:lnTo>
                  <a:pt x="4247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807" y="24383"/>
                </a:lnTo>
                <a:lnTo>
                  <a:pt x="70341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663957" y="7337287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5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5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5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5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718060" y="7357861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69" h="81915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81915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69" h="81915">
                <a:moveTo>
                  <a:pt x="44327" y="64587"/>
                </a:moveTo>
                <a:lnTo>
                  <a:pt x="35564" y="73060"/>
                </a:lnTo>
                <a:lnTo>
                  <a:pt x="44327" y="81533"/>
                </a:lnTo>
                <a:lnTo>
                  <a:pt x="53041" y="73060"/>
                </a:lnTo>
                <a:lnTo>
                  <a:pt x="4432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819923" y="730528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896591" y="7357848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008035" y="730757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033528" y="7347956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59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59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5" h="60959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59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59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59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167639" y="7305283"/>
            <a:ext cx="1261878" cy="146303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493525" y="7274042"/>
            <a:ext cx="1407292" cy="17901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964408" y="7305283"/>
            <a:ext cx="697769" cy="146303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40770" y="7546075"/>
            <a:ext cx="6641628" cy="166626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40770" y="7802875"/>
            <a:ext cx="6642238" cy="16662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40770" y="8104627"/>
            <a:ext cx="85090" cy="116839"/>
          </a:xfrm>
          <a:custGeom>
            <a:avLst/>
            <a:gdLst/>
            <a:ahLst/>
            <a:cxnLst/>
            <a:rect l="l" t="t" r="r" b="b"/>
            <a:pathLst>
              <a:path w="85090" h="116840">
                <a:moveTo>
                  <a:pt x="12191" y="60959"/>
                </a:moveTo>
                <a:lnTo>
                  <a:pt x="10418" y="60959"/>
                </a:lnTo>
                <a:lnTo>
                  <a:pt x="9524" y="61721"/>
                </a:lnTo>
                <a:lnTo>
                  <a:pt x="8430" y="62483"/>
                </a:lnTo>
                <a:lnTo>
                  <a:pt x="0" y="84295"/>
                </a:lnTo>
                <a:lnTo>
                  <a:pt x="1507" y="98558"/>
                </a:lnTo>
                <a:lnTo>
                  <a:pt x="8231" y="108576"/>
                </a:lnTo>
                <a:lnTo>
                  <a:pt x="20465" y="114581"/>
                </a:lnTo>
                <a:lnTo>
                  <a:pt x="38347" y="116576"/>
                </a:lnTo>
                <a:lnTo>
                  <a:pt x="51225" y="115187"/>
                </a:lnTo>
                <a:lnTo>
                  <a:pt x="63185" y="111444"/>
                </a:lnTo>
                <a:lnTo>
                  <a:pt x="72329" y="107585"/>
                </a:lnTo>
                <a:lnTo>
                  <a:pt x="76790" y="103631"/>
                </a:lnTo>
                <a:lnTo>
                  <a:pt x="28657" y="103631"/>
                </a:lnTo>
                <a:lnTo>
                  <a:pt x="22229" y="102013"/>
                </a:lnTo>
                <a:lnTo>
                  <a:pt x="10667" y="94868"/>
                </a:lnTo>
                <a:lnTo>
                  <a:pt x="7559" y="89391"/>
                </a:lnTo>
                <a:lnTo>
                  <a:pt x="7668" y="76961"/>
                </a:lnTo>
                <a:lnTo>
                  <a:pt x="9000" y="71627"/>
                </a:lnTo>
                <a:lnTo>
                  <a:pt x="11618" y="64769"/>
                </a:lnTo>
                <a:lnTo>
                  <a:pt x="12085" y="64007"/>
                </a:lnTo>
                <a:lnTo>
                  <a:pt x="12274" y="63245"/>
                </a:lnTo>
                <a:lnTo>
                  <a:pt x="12240" y="61721"/>
                </a:lnTo>
                <a:lnTo>
                  <a:pt x="12191" y="60959"/>
                </a:lnTo>
                <a:close/>
              </a:path>
              <a:path w="85090" h="116840">
                <a:moveTo>
                  <a:pt x="84420" y="71627"/>
                </a:moveTo>
                <a:lnTo>
                  <a:pt x="78104" y="71627"/>
                </a:lnTo>
                <a:lnTo>
                  <a:pt x="78915" y="76199"/>
                </a:lnTo>
                <a:lnTo>
                  <a:pt x="79296" y="79628"/>
                </a:lnTo>
                <a:lnTo>
                  <a:pt x="45232" y="103631"/>
                </a:lnTo>
                <a:lnTo>
                  <a:pt x="76790" y="103631"/>
                </a:lnTo>
                <a:lnTo>
                  <a:pt x="78617" y="102013"/>
                </a:lnTo>
                <a:lnTo>
                  <a:pt x="82103" y="94680"/>
                </a:lnTo>
                <a:lnTo>
                  <a:pt x="84008" y="90821"/>
                </a:lnTo>
                <a:lnTo>
                  <a:pt x="84819" y="84819"/>
                </a:lnTo>
                <a:lnTo>
                  <a:pt x="84475" y="73008"/>
                </a:lnTo>
                <a:lnTo>
                  <a:pt x="84420" y="71627"/>
                </a:lnTo>
                <a:close/>
              </a:path>
              <a:path w="85090" h="116840">
                <a:moveTo>
                  <a:pt x="69424" y="33527"/>
                </a:moveTo>
                <a:lnTo>
                  <a:pt x="64626" y="33527"/>
                </a:lnTo>
                <a:lnTo>
                  <a:pt x="59484" y="34289"/>
                </a:lnTo>
                <a:lnTo>
                  <a:pt x="55138" y="37337"/>
                </a:lnTo>
                <a:lnTo>
                  <a:pt x="51566" y="44195"/>
                </a:lnTo>
                <a:lnTo>
                  <a:pt x="48707" y="49529"/>
                </a:lnTo>
                <a:lnTo>
                  <a:pt x="47243" y="55625"/>
                </a:lnTo>
                <a:lnTo>
                  <a:pt x="47243" y="69341"/>
                </a:lnTo>
                <a:lnTo>
                  <a:pt x="52577" y="73295"/>
                </a:lnTo>
                <a:lnTo>
                  <a:pt x="63139" y="73151"/>
                </a:lnTo>
                <a:lnTo>
                  <a:pt x="68960" y="73151"/>
                </a:lnTo>
                <a:lnTo>
                  <a:pt x="73962" y="72627"/>
                </a:lnTo>
                <a:lnTo>
                  <a:pt x="78104" y="71627"/>
                </a:lnTo>
                <a:lnTo>
                  <a:pt x="84420" y="71627"/>
                </a:lnTo>
                <a:lnTo>
                  <a:pt x="84389" y="70865"/>
                </a:lnTo>
                <a:lnTo>
                  <a:pt x="84283" y="69341"/>
                </a:lnTo>
                <a:lnTo>
                  <a:pt x="84189" y="65924"/>
                </a:lnTo>
                <a:lnTo>
                  <a:pt x="83546" y="61721"/>
                </a:lnTo>
                <a:lnTo>
                  <a:pt x="68628" y="61721"/>
                </a:lnTo>
                <a:lnTo>
                  <a:pt x="65388" y="60959"/>
                </a:lnTo>
                <a:lnTo>
                  <a:pt x="58375" y="60959"/>
                </a:lnTo>
                <a:lnTo>
                  <a:pt x="54863" y="58673"/>
                </a:lnTo>
                <a:lnTo>
                  <a:pt x="54880" y="52534"/>
                </a:lnTo>
                <a:lnTo>
                  <a:pt x="55708" y="50291"/>
                </a:lnTo>
                <a:lnTo>
                  <a:pt x="57338" y="48767"/>
                </a:lnTo>
                <a:lnTo>
                  <a:pt x="58948" y="47243"/>
                </a:lnTo>
                <a:lnTo>
                  <a:pt x="60899" y="46481"/>
                </a:lnTo>
                <a:lnTo>
                  <a:pt x="79454" y="46481"/>
                </a:lnTo>
                <a:lnTo>
                  <a:pt x="77425" y="41909"/>
                </a:lnTo>
                <a:lnTo>
                  <a:pt x="73721" y="36575"/>
                </a:lnTo>
                <a:lnTo>
                  <a:pt x="69424" y="33527"/>
                </a:lnTo>
                <a:close/>
              </a:path>
              <a:path w="85090" h="116840">
                <a:moveTo>
                  <a:pt x="79454" y="46481"/>
                </a:moveTo>
                <a:lnTo>
                  <a:pt x="63102" y="46481"/>
                </a:lnTo>
                <a:lnTo>
                  <a:pt x="66425" y="47243"/>
                </a:lnTo>
                <a:lnTo>
                  <a:pt x="69341" y="48005"/>
                </a:lnTo>
                <a:lnTo>
                  <a:pt x="71816" y="51053"/>
                </a:lnTo>
                <a:lnTo>
                  <a:pt x="74343" y="53339"/>
                </a:lnTo>
                <a:lnTo>
                  <a:pt x="75569" y="56387"/>
                </a:lnTo>
                <a:lnTo>
                  <a:pt x="75569" y="60197"/>
                </a:lnTo>
                <a:lnTo>
                  <a:pt x="72008" y="60959"/>
                </a:lnTo>
                <a:lnTo>
                  <a:pt x="68628" y="61721"/>
                </a:lnTo>
                <a:lnTo>
                  <a:pt x="83546" y="61721"/>
                </a:lnTo>
                <a:lnTo>
                  <a:pt x="82141" y="52534"/>
                </a:lnTo>
                <a:lnTo>
                  <a:pt x="79454" y="46481"/>
                </a:lnTo>
                <a:close/>
              </a:path>
              <a:path w="85090" h="116840">
                <a:moveTo>
                  <a:pt x="72008" y="0"/>
                </a:moveTo>
                <a:lnTo>
                  <a:pt x="63434" y="9143"/>
                </a:lnTo>
                <a:lnTo>
                  <a:pt x="71948" y="17525"/>
                </a:lnTo>
                <a:lnTo>
                  <a:pt x="80522" y="9143"/>
                </a:lnTo>
                <a:lnTo>
                  <a:pt x="72008" y="0"/>
                </a:lnTo>
                <a:close/>
              </a:path>
              <a:path w="85090" h="116840">
                <a:moveTo>
                  <a:pt x="53422" y="0"/>
                </a:moveTo>
                <a:lnTo>
                  <a:pt x="45421" y="8381"/>
                </a:lnTo>
                <a:lnTo>
                  <a:pt x="53995" y="17525"/>
                </a:lnTo>
                <a:lnTo>
                  <a:pt x="61996" y="9143"/>
                </a:lnTo>
                <a:lnTo>
                  <a:pt x="534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32210" y="8137394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79" y="50243"/>
                </a:lnTo>
                <a:lnTo>
                  <a:pt x="4190" y="77961"/>
                </a:lnTo>
                <a:lnTo>
                  <a:pt x="1417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31" y="80820"/>
                </a:lnTo>
                <a:lnTo>
                  <a:pt x="12048" y="82439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39"/>
                </a:lnTo>
                <a:lnTo>
                  <a:pt x="33421" y="75628"/>
                </a:lnTo>
                <a:lnTo>
                  <a:pt x="40901" y="65118"/>
                </a:lnTo>
                <a:lnTo>
                  <a:pt x="45763" y="53365"/>
                </a:lnTo>
                <a:lnTo>
                  <a:pt x="48005" y="40385"/>
                </a:lnTo>
                <a:close/>
              </a:path>
              <a:path w="60325" h="83184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4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88598" y="8090150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619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6" y="87629"/>
                </a:lnTo>
                <a:lnTo>
                  <a:pt x="20275" y="85343"/>
                </a:lnTo>
                <a:lnTo>
                  <a:pt x="24383" y="78485"/>
                </a:lnTo>
                <a:lnTo>
                  <a:pt x="87221" y="78485"/>
                </a:lnTo>
                <a:lnTo>
                  <a:pt x="88440" y="76961"/>
                </a:lnTo>
                <a:lnTo>
                  <a:pt x="88651" y="76199"/>
                </a:lnTo>
                <a:lnTo>
                  <a:pt x="16465" y="76199"/>
                </a:lnTo>
                <a:lnTo>
                  <a:pt x="8619" y="75437"/>
                </a:lnTo>
                <a:close/>
              </a:path>
              <a:path w="90170" h="87629">
                <a:moveTo>
                  <a:pt x="55482" y="78485"/>
                </a:moveTo>
                <a:lnTo>
                  <a:pt x="24383" y="78485"/>
                </a:lnTo>
                <a:lnTo>
                  <a:pt x="27050" y="85343"/>
                </a:lnTo>
                <a:lnTo>
                  <a:pt x="32324" y="87629"/>
                </a:lnTo>
                <a:lnTo>
                  <a:pt x="46421" y="87629"/>
                </a:lnTo>
                <a:lnTo>
                  <a:pt x="51483" y="85343"/>
                </a:lnTo>
                <a:lnTo>
                  <a:pt x="55482" y="78485"/>
                </a:lnTo>
                <a:close/>
              </a:path>
              <a:path w="90170" h="87629">
                <a:moveTo>
                  <a:pt x="87221" y="78485"/>
                </a:moveTo>
                <a:lnTo>
                  <a:pt x="55482" y="78485"/>
                </a:lnTo>
                <a:lnTo>
                  <a:pt x="58673" y="85343"/>
                </a:lnTo>
                <a:lnTo>
                  <a:pt x="63864" y="87629"/>
                </a:lnTo>
                <a:lnTo>
                  <a:pt x="77282" y="87629"/>
                </a:lnTo>
                <a:lnTo>
                  <a:pt x="82046" y="85343"/>
                </a:lnTo>
                <a:lnTo>
                  <a:pt x="85392" y="80771"/>
                </a:lnTo>
                <a:lnTo>
                  <a:pt x="87221" y="78485"/>
                </a:lnTo>
                <a:close/>
              </a:path>
              <a:path w="90170" h="87629">
                <a:moveTo>
                  <a:pt x="24515" y="59435"/>
                </a:moveTo>
                <a:lnTo>
                  <a:pt x="23515" y="60197"/>
                </a:lnTo>
                <a:lnTo>
                  <a:pt x="22859" y="60959"/>
                </a:lnTo>
                <a:lnTo>
                  <a:pt x="22527" y="63245"/>
                </a:lnTo>
                <a:lnTo>
                  <a:pt x="21086" y="71627"/>
                </a:lnTo>
                <a:lnTo>
                  <a:pt x="16465" y="76199"/>
                </a:lnTo>
                <a:lnTo>
                  <a:pt x="31622" y="76199"/>
                </a:lnTo>
                <a:lnTo>
                  <a:pt x="27099" y="71627"/>
                </a:lnTo>
                <a:lnTo>
                  <a:pt x="26228" y="63245"/>
                </a:lnTo>
                <a:lnTo>
                  <a:pt x="26039" y="60959"/>
                </a:lnTo>
                <a:lnTo>
                  <a:pt x="25466" y="60197"/>
                </a:lnTo>
                <a:lnTo>
                  <a:pt x="24515" y="59435"/>
                </a:lnTo>
                <a:close/>
              </a:path>
              <a:path w="90170" h="87629">
                <a:moveTo>
                  <a:pt x="39861" y="75437"/>
                </a:moveTo>
                <a:lnTo>
                  <a:pt x="31622" y="76199"/>
                </a:lnTo>
                <a:lnTo>
                  <a:pt x="44708" y="76199"/>
                </a:lnTo>
                <a:lnTo>
                  <a:pt x="39861" y="75437"/>
                </a:lnTo>
                <a:close/>
              </a:path>
              <a:path w="90170" h="87629">
                <a:moveTo>
                  <a:pt x="54995" y="59435"/>
                </a:moveTo>
                <a:lnTo>
                  <a:pt x="54150" y="60197"/>
                </a:lnTo>
                <a:lnTo>
                  <a:pt x="53528" y="60959"/>
                </a:lnTo>
                <a:lnTo>
                  <a:pt x="53233" y="63245"/>
                </a:lnTo>
                <a:lnTo>
                  <a:pt x="52626" y="67055"/>
                </a:lnTo>
                <a:lnTo>
                  <a:pt x="51623" y="70103"/>
                </a:lnTo>
                <a:lnTo>
                  <a:pt x="50185" y="71627"/>
                </a:lnTo>
                <a:lnTo>
                  <a:pt x="48194" y="74675"/>
                </a:lnTo>
                <a:lnTo>
                  <a:pt x="44708" y="76199"/>
                </a:lnTo>
                <a:lnTo>
                  <a:pt x="62377" y="76199"/>
                </a:lnTo>
                <a:lnTo>
                  <a:pt x="57994" y="71627"/>
                </a:lnTo>
                <a:lnTo>
                  <a:pt x="56851" y="62483"/>
                </a:lnTo>
                <a:lnTo>
                  <a:pt x="56576" y="60959"/>
                </a:lnTo>
                <a:lnTo>
                  <a:pt x="55946" y="60197"/>
                </a:lnTo>
                <a:lnTo>
                  <a:pt x="54995" y="59435"/>
                </a:lnTo>
                <a:close/>
              </a:path>
              <a:path w="90170" h="87629">
                <a:moveTo>
                  <a:pt x="69911" y="75437"/>
                </a:moveTo>
                <a:lnTo>
                  <a:pt x="62377" y="76199"/>
                </a:lnTo>
                <a:lnTo>
                  <a:pt x="78187" y="76199"/>
                </a:lnTo>
                <a:lnTo>
                  <a:pt x="69911" y="75437"/>
                </a:lnTo>
                <a:close/>
              </a:path>
              <a:path w="90170" h="87629">
                <a:moveTo>
                  <a:pt x="83106" y="45719"/>
                </a:moveTo>
                <a:lnTo>
                  <a:pt x="82378" y="45719"/>
                </a:lnTo>
                <a:lnTo>
                  <a:pt x="81808" y="46481"/>
                </a:lnTo>
                <a:lnTo>
                  <a:pt x="81009" y="48005"/>
                </a:lnTo>
                <a:lnTo>
                  <a:pt x="76007" y="57149"/>
                </a:lnTo>
                <a:lnTo>
                  <a:pt x="80198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7" y="76199"/>
                </a:lnTo>
                <a:lnTo>
                  <a:pt x="88651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2" y="54863"/>
                </a:lnTo>
                <a:lnTo>
                  <a:pt x="84630" y="48005"/>
                </a:lnTo>
                <a:lnTo>
                  <a:pt x="83713" y="46481"/>
                </a:lnTo>
                <a:lnTo>
                  <a:pt x="83106" y="45719"/>
                </a:lnTo>
                <a:close/>
              </a:path>
              <a:path w="90170" h="87629">
                <a:moveTo>
                  <a:pt x="54614" y="0"/>
                </a:moveTo>
                <a:lnTo>
                  <a:pt x="46670" y="8381"/>
                </a:lnTo>
                <a:lnTo>
                  <a:pt x="54614" y="16763"/>
                </a:lnTo>
                <a:lnTo>
                  <a:pt x="62566" y="8381"/>
                </a:lnTo>
                <a:lnTo>
                  <a:pt x="54614" y="0"/>
                </a:lnTo>
                <a:close/>
              </a:path>
              <a:path w="90170" h="87629">
                <a:moveTo>
                  <a:pt x="64245" y="17525"/>
                </a:moveTo>
                <a:lnTo>
                  <a:pt x="56089" y="25145"/>
                </a:lnTo>
                <a:lnTo>
                  <a:pt x="64245" y="33527"/>
                </a:lnTo>
                <a:lnTo>
                  <a:pt x="72329" y="25145"/>
                </a:lnTo>
                <a:lnTo>
                  <a:pt x="64245" y="17525"/>
                </a:lnTo>
                <a:close/>
              </a:path>
              <a:path w="90170" h="87629">
                <a:moveTo>
                  <a:pt x="45089" y="17525"/>
                </a:moveTo>
                <a:lnTo>
                  <a:pt x="36956" y="25145"/>
                </a:lnTo>
                <a:lnTo>
                  <a:pt x="45040" y="33527"/>
                </a:lnTo>
                <a:lnTo>
                  <a:pt x="53196" y="25145"/>
                </a:lnTo>
                <a:lnTo>
                  <a:pt x="4508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839474" y="8137394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41" y="50197"/>
                </a:lnTo>
                <a:lnTo>
                  <a:pt x="37718" y="54769"/>
                </a:lnTo>
                <a:lnTo>
                  <a:pt x="35134" y="58485"/>
                </a:lnTo>
                <a:lnTo>
                  <a:pt x="32241" y="61673"/>
                </a:lnTo>
                <a:lnTo>
                  <a:pt x="26819" y="66199"/>
                </a:lnTo>
                <a:lnTo>
                  <a:pt x="15996" y="73309"/>
                </a:lnTo>
                <a:lnTo>
                  <a:pt x="4428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80" y="80771"/>
                </a:lnTo>
                <a:lnTo>
                  <a:pt x="12085" y="82439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47"/>
                </a:lnTo>
                <a:lnTo>
                  <a:pt x="36394" y="72625"/>
                </a:lnTo>
                <a:lnTo>
                  <a:pt x="43269" y="61636"/>
                </a:lnTo>
                <a:lnTo>
                  <a:pt x="47393" y="49601"/>
                </a:lnTo>
                <a:lnTo>
                  <a:pt x="48446" y="39623"/>
                </a:lnTo>
                <a:close/>
              </a:path>
              <a:path w="48894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66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4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4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956060" y="8164825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27"/>
                </a:lnTo>
                <a:lnTo>
                  <a:pt x="2715" y="18717"/>
                </a:lnTo>
                <a:lnTo>
                  <a:pt x="893" y="23908"/>
                </a:lnTo>
                <a:lnTo>
                  <a:pt x="0" y="28623"/>
                </a:lnTo>
                <a:lnTo>
                  <a:pt x="236" y="37088"/>
                </a:lnTo>
                <a:lnTo>
                  <a:pt x="3889" y="47535"/>
                </a:lnTo>
                <a:lnTo>
                  <a:pt x="12488" y="54961"/>
                </a:lnTo>
                <a:lnTo>
                  <a:pt x="26715" y="59354"/>
                </a:lnTo>
                <a:lnTo>
                  <a:pt x="47251" y="60702"/>
                </a:lnTo>
                <a:lnTo>
                  <a:pt x="61762" y="58930"/>
                </a:lnTo>
                <a:lnTo>
                  <a:pt x="73267" y="55464"/>
                </a:lnTo>
                <a:lnTo>
                  <a:pt x="81771" y="50291"/>
                </a:lnTo>
                <a:lnTo>
                  <a:pt x="84473" y="48005"/>
                </a:lnTo>
                <a:lnTo>
                  <a:pt x="30038" y="48005"/>
                </a:lnTo>
                <a:lnTo>
                  <a:pt x="23323" y="46674"/>
                </a:lnTo>
                <a:lnTo>
                  <a:pt x="11097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40"/>
                </a:lnTo>
                <a:lnTo>
                  <a:pt x="5042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64" y="29812"/>
                </a:lnTo>
                <a:lnTo>
                  <a:pt x="57470" y="31385"/>
                </a:lnTo>
                <a:lnTo>
                  <a:pt x="58911" y="31815"/>
                </a:lnTo>
                <a:lnTo>
                  <a:pt x="64090" y="32765"/>
                </a:lnTo>
                <a:lnTo>
                  <a:pt x="78723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56" y="45052"/>
                </a:lnTo>
                <a:lnTo>
                  <a:pt x="54863" y="47576"/>
                </a:lnTo>
                <a:lnTo>
                  <a:pt x="46911" y="48005"/>
                </a:lnTo>
                <a:lnTo>
                  <a:pt x="84473" y="48005"/>
                </a:lnTo>
                <a:lnTo>
                  <a:pt x="86724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51" y="26621"/>
                </a:lnTo>
                <a:lnTo>
                  <a:pt x="62996" y="22003"/>
                </a:lnTo>
                <a:lnTo>
                  <a:pt x="57768" y="20525"/>
                </a:lnTo>
                <a:lnTo>
                  <a:pt x="57768" y="17574"/>
                </a:lnTo>
                <a:lnTo>
                  <a:pt x="59710" y="15764"/>
                </a:lnTo>
                <a:lnTo>
                  <a:pt x="63566" y="14429"/>
                </a:lnTo>
                <a:lnTo>
                  <a:pt x="66425" y="13478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048262" y="8106151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4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4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4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4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4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101602" y="8077958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173230" y="815111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9" y="61239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99" y="67817"/>
                </a:lnTo>
                <a:lnTo>
                  <a:pt x="8951" y="68960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388"/>
                </a:lnTo>
                <a:lnTo>
                  <a:pt x="42143" y="52086"/>
                </a:lnTo>
                <a:lnTo>
                  <a:pt x="47115" y="40216"/>
                </a:lnTo>
                <a:lnTo>
                  <a:pt x="48767" y="27764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236129" y="807643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260860" y="8098532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40" h="79375">
                <a:moveTo>
                  <a:pt x="8619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4609" y="79247"/>
                </a:lnTo>
                <a:lnTo>
                  <a:pt x="20192" y="76961"/>
                </a:lnTo>
                <a:lnTo>
                  <a:pt x="24277" y="70103"/>
                </a:lnTo>
                <a:lnTo>
                  <a:pt x="104095" y="70103"/>
                </a:lnTo>
                <a:lnTo>
                  <a:pt x="104095" y="67817"/>
                </a:lnTo>
                <a:lnTo>
                  <a:pt x="16431" y="67817"/>
                </a:lnTo>
                <a:lnTo>
                  <a:pt x="8619" y="67055"/>
                </a:lnTo>
                <a:close/>
              </a:path>
              <a:path w="104140" h="79375">
                <a:moveTo>
                  <a:pt x="54422" y="70103"/>
                </a:moveTo>
                <a:lnTo>
                  <a:pt x="24277" y="70103"/>
                </a:lnTo>
                <a:lnTo>
                  <a:pt x="26944" y="76961"/>
                </a:lnTo>
                <a:lnTo>
                  <a:pt x="32241" y="79247"/>
                </a:lnTo>
                <a:lnTo>
                  <a:pt x="46670" y="79247"/>
                </a:lnTo>
                <a:lnTo>
                  <a:pt x="51434" y="76961"/>
                </a:lnTo>
                <a:lnTo>
                  <a:pt x="54422" y="70103"/>
                </a:lnTo>
                <a:close/>
              </a:path>
              <a:path w="104140" h="79375">
                <a:moveTo>
                  <a:pt x="82808" y="70103"/>
                </a:moveTo>
                <a:lnTo>
                  <a:pt x="54422" y="70103"/>
                </a:lnTo>
                <a:lnTo>
                  <a:pt x="57719" y="76961"/>
                </a:lnTo>
                <a:lnTo>
                  <a:pt x="62377" y="79247"/>
                </a:lnTo>
                <a:lnTo>
                  <a:pt x="75486" y="79247"/>
                </a:lnTo>
                <a:lnTo>
                  <a:pt x="80247" y="76961"/>
                </a:lnTo>
                <a:lnTo>
                  <a:pt x="82808" y="70103"/>
                </a:lnTo>
                <a:close/>
              </a:path>
              <a:path w="104140" h="79375">
                <a:moveTo>
                  <a:pt x="104095" y="70103"/>
                </a:moveTo>
                <a:lnTo>
                  <a:pt x="82808" y="70103"/>
                </a:lnTo>
                <a:lnTo>
                  <a:pt x="85773" y="76961"/>
                </a:lnTo>
                <a:lnTo>
                  <a:pt x="90866" y="79247"/>
                </a:lnTo>
                <a:lnTo>
                  <a:pt x="104095" y="79247"/>
                </a:lnTo>
                <a:lnTo>
                  <a:pt x="104095" y="70103"/>
                </a:lnTo>
                <a:close/>
              </a:path>
              <a:path w="104140" h="79375">
                <a:moveTo>
                  <a:pt x="24466" y="51053"/>
                </a:moveTo>
                <a:lnTo>
                  <a:pt x="23478" y="51815"/>
                </a:lnTo>
                <a:lnTo>
                  <a:pt x="22799" y="52577"/>
                </a:lnTo>
                <a:lnTo>
                  <a:pt x="22418" y="54863"/>
                </a:lnTo>
                <a:lnTo>
                  <a:pt x="21037" y="63245"/>
                </a:lnTo>
                <a:lnTo>
                  <a:pt x="16431" y="67817"/>
                </a:lnTo>
                <a:lnTo>
                  <a:pt x="31562" y="67817"/>
                </a:lnTo>
                <a:lnTo>
                  <a:pt x="26990" y="63245"/>
                </a:lnTo>
                <a:lnTo>
                  <a:pt x="26145" y="54863"/>
                </a:lnTo>
                <a:lnTo>
                  <a:pt x="25956" y="52577"/>
                </a:lnTo>
                <a:lnTo>
                  <a:pt x="25383" y="51815"/>
                </a:lnTo>
                <a:lnTo>
                  <a:pt x="24466" y="51053"/>
                </a:lnTo>
                <a:close/>
              </a:path>
              <a:path w="104140" h="79375">
                <a:moveTo>
                  <a:pt x="39755" y="67055"/>
                </a:moveTo>
                <a:lnTo>
                  <a:pt x="31562" y="67817"/>
                </a:lnTo>
                <a:lnTo>
                  <a:pt x="47756" y="67817"/>
                </a:lnTo>
                <a:lnTo>
                  <a:pt x="39755" y="67055"/>
                </a:lnTo>
                <a:close/>
              </a:path>
              <a:path w="104140" h="79375">
                <a:moveTo>
                  <a:pt x="54803" y="51053"/>
                </a:moveTo>
                <a:lnTo>
                  <a:pt x="53909" y="51815"/>
                </a:lnTo>
                <a:lnTo>
                  <a:pt x="53339" y="52577"/>
                </a:lnTo>
                <a:lnTo>
                  <a:pt x="53090" y="54863"/>
                </a:lnTo>
                <a:lnTo>
                  <a:pt x="52245" y="63245"/>
                </a:lnTo>
                <a:lnTo>
                  <a:pt x="47756" y="67817"/>
                </a:lnTo>
                <a:lnTo>
                  <a:pt x="61661" y="67817"/>
                </a:lnTo>
                <a:lnTo>
                  <a:pt x="57851" y="63245"/>
                </a:lnTo>
                <a:lnTo>
                  <a:pt x="56708" y="54863"/>
                </a:lnTo>
                <a:lnTo>
                  <a:pt x="56436" y="52577"/>
                </a:lnTo>
                <a:lnTo>
                  <a:pt x="55814" y="51815"/>
                </a:lnTo>
                <a:lnTo>
                  <a:pt x="54803" y="51053"/>
                </a:lnTo>
                <a:close/>
              </a:path>
              <a:path w="104140" h="79375">
                <a:moveTo>
                  <a:pt x="68055" y="67055"/>
                </a:moveTo>
                <a:lnTo>
                  <a:pt x="61661" y="67817"/>
                </a:lnTo>
                <a:lnTo>
                  <a:pt x="76056" y="67817"/>
                </a:lnTo>
                <a:lnTo>
                  <a:pt x="68055" y="67055"/>
                </a:lnTo>
                <a:close/>
              </a:path>
              <a:path w="104140" h="79375">
                <a:moveTo>
                  <a:pt x="83106" y="51053"/>
                </a:moveTo>
                <a:lnTo>
                  <a:pt x="82189" y="51815"/>
                </a:lnTo>
                <a:lnTo>
                  <a:pt x="81616" y="52577"/>
                </a:lnTo>
                <a:lnTo>
                  <a:pt x="81390" y="54863"/>
                </a:lnTo>
                <a:lnTo>
                  <a:pt x="80522" y="63245"/>
                </a:lnTo>
                <a:lnTo>
                  <a:pt x="76056" y="67817"/>
                </a:lnTo>
                <a:lnTo>
                  <a:pt x="90379" y="67817"/>
                </a:lnTo>
                <a:lnTo>
                  <a:pt x="86105" y="63245"/>
                </a:lnTo>
                <a:lnTo>
                  <a:pt x="84713" y="52577"/>
                </a:lnTo>
                <a:lnTo>
                  <a:pt x="84094" y="51815"/>
                </a:lnTo>
                <a:lnTo>
                  <a:pt x="83106" y="51053"/>
                </a:lnTo>
                <a:close/>
              </a:path>
              <a:path w="104140" h="79375">
                <a:moveTo>
                  <a:pt x="104095" y="67055"/>
                </a:moveTo>
                <a:lnTo>
                  <a:pt x="97856" y="67055"/>
                </a:lnTo>
                <a:lnTo>
                  <a:pt x="90379" y="67817"/>
                </a:lnTo>
                <a:lnTo>
                  <a:pt x="104095" y="67817"/>
                </a:lnTo>
                <a:lnTo>
                  <a:pt x="104095" y="67055"/>
                </a:lnTo>
                <a:close/>
              </a:path>
              <a:path w="104140" h="79375">
                <a:moveTo>
                  <a:pt x="55376" y="0"/>
                </a:moveTo>
                <a:lnTo>
                  <a:pt x="47243" y="8381"/>
                </a:lnTo>
                <a:lnTo>
                  <a:pt x="55327" y="16763"/>
                </a:lnTo>
                <a:lnTo>
                  <a:pt x="63434" y="8381"/>
                </a:lnTo>
                <a:lnTo>
                  <a:pt x="55376" y="0"/>
                </a:lnTo>
                <a:close/>
              </a:path>
              <a:path w="104140" h="79375">
                <a:moveTo>
                  <a:pt x="65007" y="17525"/>
                </a:moveTo>
                <a:lnTo>
                  <a:pt x="56900" y="25145"/>
                </a:lnTo>
                <a:lnTo>
                  <a:pt x="65044" y="33527"/>
                </a:lnTo>
                <a:lnTo>
                  <a:pt x="73151" y="25145"/>
                </a:lnTo>
                <a:lnTo>
                  <a:pt x="65007" y="17525"/>
                </a:lnTo>
                <a:close/>
              </a:path>
              <a:path w="104140" h="79375">
                <a:moveTo>
                  <a:pt x="45802" y="17525"/>
                </a:moveTo>
                <a:lnTo>
                  <a:pt x="37718" y="25145"/>
                </a:lnTo>
                <a:lnTo>
                  <a:pt x="45768" y="33527"/>
                </a:lnTo>
                <a:lnTo>
                  <a:pt x="53909" y="25145"/>
                </a:lnTo>
                <a:lnTo>
                  <a:pt x="45802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362205" y="813663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65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17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486636" y="8126712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921" y="27445"/>
                </a:moveTo>
                <a:lnTo>
                  <a:pt x="12586" y="27445"/>
                </a:lnTo>
                <a:lnTo>
                  <a:pt x="10681" y="28969"/>
                </a:lnTo>
                <a:lnTo>
                  <a:pt x="5567" y="36184"/>
                </a:lnTo>
                <a:lnTo>
                  <a:pt x="1276" y="47616"/>
                </a:lnTo>
                <a:lnTo>
                  <a:pt x="0" y="61294"/>
                </a:lnTo>
                <a:lnTo>
                  <a:pt x="4202" y="71824"/>
                </a:lnTo>
                <a:lnTo>
                  <a:pt x="15821" y="82423"/>
                </a:lnTo>
                <a:lnTo>
                  <a:pt x="26758" y="85063"/>
                </a:lnTo>
                <a:lnTo>
                  <a:pt x="44483" y="85606"/>
                </a:lnTo>
                <a:lnTo>
                  <a:pt x="57094" y="83590"/>
                </a:lnTo>
                <a:lnTo>
                  <a:pt x="68581" y="80023"/>
                </a:lnTo>
                <a:lnTo>
                  <a:pt x="76927" y="76737"/>
                </a:lnTo>
                <a:lnTo>
                  <a:pt x="81104" y="73927"/>
                </a:lnTo>
                <a:lnTo>
                  <a:pt x="25004" y="73927"/>
                </a:lnTo>
                <a:lnTo>
                  <a:pt x="17731" y="71260"/>
                </a:lnTo>
                <a:lnTo>
                  <a:pt x="12778" y="65926"/>
                </a:lnTo>
                <a:lnTo>
                  <a:pt x="9194" y="61973"/>
                </a:lnTo>
                <a:lnTo>
                  <a:pt x="7396" y="57544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3" y="29146"/>
                </a:lnTo>
                <a:lnTo>
                  <a:pt x="13921" y="27445"/>
                </a:lnTo>
                <a:close/>
              </a:path>
              <a:path w="99059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72"/>
                </a:lnTo>
                <a:lnTo>
                  <a:pt x="82834" y="55352"/>
                </a:lnTo>
                <a:lnTo>
                  <a:pt x="82780" y="58302"/>
                </a:lnTo>
                <a:lnTo>
                  <a:pt x="76780" y="65395"/>
                </a:lnTo>
                <a:lnTo>
                  <a:pt x="59839" y="71133"/>
                </a:lnTo>
                <a:lnTo>
                  <a:pt x="46994" y="73229"/>
                </a:lnTo>
                <a:lnTo>
                  <a:pt x="34721" y="73927"/>
                </a:lnTo>
                <a:lnTo>
                  <a:pt x="81104" y="73927"/>
                </a:lnTo>
                <a:lnTo>
                  <a:pt x="82309" y="73116"/>
                </a:lnTo>
                <a:lnTo>
                  <a:pt x="84787" y="69117"/>
                </a:lnTo>
                <a:lnTo>
                  <a:pt x="88597" y="63116"/>
                </a:lnTo>
                <a:lnTo>
                  <a:pt x="90454" y="57212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7" y="42685"/>
                </a:lnTo>
                <a:lnTo>
                  <a:pt x="70486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13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0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59" h="85725">
                <a:moveTo>
                  <a:pt x="97900" y="11443"/>
                </a:moveTo>
                <a:lnTo>
                  <a:pt x="82834" y="11443"/>
                </a:lnTo>
                <a:lnTo>
                  <a:pt x="88024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0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591568" y="8151110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2"/>
                </a:lnTo>
                <a:lnTo>
                  <a:pt x="999" y="65483"/>
                </a:lnTo>
                <a:lnTo>
                  <a:pt x="0" y="66007"/>
                </a:lnTo>
                <a:lnTo>
                  <a:pt x="0" y="67342"/>
                </a:lnTo>
                <a:lnTo>
                  <a:pt x="999" y="67817"/>
                </a:lnTo>
                <a:lnTo>
                  <a:pt x="8894" y="68960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94"/>
                </a:lnTo>
                <a:lnTo>
                  <a:pt x="41303" y="52192"/>
                </a:lnTo>
                <a:lnTo>
                  <a:pt x="46331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6002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647955" y="8148062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29">
                <a:moveTo>
                  <a:pt x="32135" y="44576"/>
                </a:moveTo>
                <a:lnTo>
                  <a:pt x="23478" y="53151"/>
                </a:lnTo>
                <a:lnTo>
                  <a:pt x="32135" y="61721"/>
                </a:lnTo>
                <a:lnTo>
                  <a:pt x="40815" y="53151"/>
                </a:lnTo>
                <a:lnTo>
                  <a:pt x="32135" y="44576"/>
                </a:lnTo>
                <a:close/>
              </a:path>
              <a:path w="57785" h="62229">
                <a:moveTo>
                  <a:pt x="13036" y="45101"/>
                </a:moveTo>
                <a:lnTo>
                  <a:pt x="5001" y="53151"/>
                </a:lnTo>
                <a:lnTo>
                  <a:pt x="13655" y="61721"/>
                </a:lnTo>
                <a:lnTo>
                  <a:pt x="21765" y="53672"/>
                </a:lnTo>
                <a:lnTo>
                  <a:pt x="13036" y="45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701295" y="8074148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40">
                <a:moveTo>
                  <a:pt x="69390" y="16001"/>
                </a:moveTo>
                <a:lnTo>
                  <a:pt x="57104" y="19635"/>
                </a:lnTo>
                <a:lnTo>
                  <a:pt x="44939" y="23522"/>
                </a:lnTo>
                <a:lnTo>
                  <a:pt x="31562" y="28193"/>
                </a:lnTo>
                <a:lnTo>
                  <a:pt x="17846" y="32765"/>
                </a:lnTo>
                <a:lnTo>
                  <a:pt x="10667" y="35051"/>
                </a:lnTo>
                <a:lnTo>
                  <a:pt x="10037" y="35813"/>
                </a:lnTo>
                <a:lnTo>
                  <a:pt x="7321" y="38861"/>
                </a:lnTo>
                <a:lnTo>
                  <a:pt x="5952" y="41909"/>
                </a:lnTo>
                <a:lnTo>
                  <a:pt x="5952" y="46481"/>
                </a:lnTo>
                <a:lnTo>
                  <a:pt x="7427" y="48767"/>
                </a:lnTo>
                <a:lnTo>
                  <a:pt x="10369" y="52577"/>
                </a:lnTo>
                <a:lnTo>
                  <a:pt x="13085" y="55625"/>
                </a:lnTo>
                <a:lnTo>
                  <a:pt x="15047" y="57911"/>
                </a:lnTo>
                <a:lnTo>
                  <a:pt x="16190" y="58673"/>
                </a:lnTo>
                <a:lnTo>
                  <a:pt x="25672" y="64550"/>
                </a:lnTo>
                <a:lnTo>
                  <a:pt x="31885" y="75030"/>
                </a:lnTo>
                <a:lnTo>
                  <a:pt x="32846" y="85481"/>
                </a:lnTo>
                <a:lnTo>
                  <a:pt x="22808" y="90345"/>
                </a:lnTo>
                <a:lnTo>
                  <a:pt x="3703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609" y="103631"/>
                </a:lnTo>
                <a:lnTo>
                  <a:pt x="21905" y="102869"/>
                </a:lnTo>
                <a:lnTo>
                  <a:pt x="26563" y="101345"/>
                </a:lnTo>
                <a:lnTo>
                  <a:pt x="31897" y="99821"/>
                </a:lnTo>
                <a:lnTo>
                  <a:pt x="35707" y="96011"/>
                </a:lnTo>
                <a:lnTo>
                  <a:pt x="38142" y="90460"/>
                </a:lnTo>
                <a:lnTo>
                  <a:pt x="39867" y="81938"/>
                </a:lnTo>
                <a:lnTo>
                  <a:pt x="37476" y="65645"/>
                </a:lnTo>
                <a:lnTo>
                  <a:pt x="33464" y="53715"/>
                </a:lnTo>
                <a:lnTo>
                  <a:pt x="31051" y="38185"/>
                </a:lnTo>
                <a:lnTo>
                  <a:pt x="43797" y="34136"/>
                </a:lnTo>
                <a:lnTo>
                  <a:pt x="55432" y="30831"/>
                </a:lnTo>
                <a:lnTo>
                  <a:pt x="65961" y="28193"/>
                </a:lnTo>
                <a:lnTo>
                  <a:pt x="67949" y="22097"/>
                </a:lnTo>
                <a:lnTo>
                  <a:pt x="69092" y="18287"/>
                </a:lnTo>
                <a:lnTo>
                  <a:pt x="69390" y="16001"/>
                </a:lnTo>
                <a:close/>
              </a:path>
              <a:path w="69850" h="104140">
                <a:moveTo>
                  <a:pt x="67104" y="0"/>
                </a:moveTo>
                <a:lnTo>
                  <a:pt x="14228" y="17525"/>
                </a:lnTo>
                <a:lnTo>
                  <a:pt x="11893" y="25145"/>
                </a:lnTo>
                <a:lnTo>
                  <a:pt x="64901" y="8381"/>
                </a:lnTo>
                <a:lnTo>
                  <a:pt x="67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781305" y="811377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847253" y="807643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872745" y="8133584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60"/>
                </a:moveTo>
                <a:lnTo>
                  <a:pt x="23240" y="67531"/>
                </a:lnTo>
                <a:lnTo>
                  <a:pt x="31811" y="76199"/>
                </a:lnTo>
                <a:lnTo>
                  <a:pt x="40468" y="67629"/>
                </a:lnTo>
                <a:lnTo>
                  <a:pt x="31943" y="58960"/>
                </a:lnTo>
                <a:close/>
              </a:path>
              <a:path w="40639" h="76200">
                <a:moveTo>
                  <a:pt x="13383" y="59054"/>
                </a:moveTo>
                <a:lnTo>
                  <a:pt x="4703" y="67629"/>
                </a:lnTo>
                <a:lnTo>
                  <a:pt x="13334" y="76199"/>
                </a:lnTo>
                <a:lnTo>
                  <a:pt x="21991" y="67629"/>
                </a:lnTo>
                <a:lnTo>
                  <a:pt x="13383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980188" y="8142727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59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59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070104" y="8120629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63"/>
                </a:lnTo>
                <a:lnTo>
                  <a:pt x="1225" y="62483"/>
                </a:lnTo>
                <a:lnTo>
                  <a:pt x="0" y="67723"/>
                </a:lnTo>
                <a:lnTo>
                  <a:pt x="14" y="73151"/>
                </a:lnTo>
                <a:lnTo>
                  <a:pt x="2816" y="85374"/>
                </a:lnTo>
                <a:lnTo>
                  <a:pt x="11789" y="95620"/>
                </a:lnTo>
                <a:lnTo>
                  <a:pt x="22167" y="99898"/>
                </a:lnTo>
                <a:lnTo>
                  <a:pt x="37165" y="101250"/>
                </a:lnTo>
                <a:lnTo>
                  <a:pt x="49467" y="99440"/>
                </a:lnTo>
                <a:lnTo>
                  <a:pt x="61918" y="95061"/>
                </a:lnTo>
                <a:lnTo>
                  <a:pt x="71448" y="88391"/>
                </a:lnTo>
                <a:lnTo>
                  <a:pt x="24704" y="88391"/>
                </a:lnTo>
                <a:lnTo>
                  <a:pt x="17608" y="85868"/>
                </a:lnTo>
                <a:lnTo>
                  <a:pt x="12953" y="80723"/>
                </a:lnTo>
                <a:lnTo>
                  <a:pt x="9418" y="76867"/>
                </a:lnTo>
                <a:lnTo>
                  <a:pt x="7619" y="72246"/>
                </a:lnTo>
                <a:lnTo>
                  <a:pt x="7643" y="61340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4"/>
                </a:lnTo>
                <a:lnTo>
                  <a:pt x="76199" y="69579"/>
                </a:lnTo>
                <a:lnTo>
                  <a:pt x="75901" y="71103"/>
                </a:lnTo>
                <a:lnTo>
                  <a:pt x="75331" y="72341"/>
                </a:lnTo>
                <a:lnTo>
                  <a:pt x="73664" y="76056"/>
                </a:lnTo>
                <a:lnTo>
                  <a:pt x="69424" y="79534"/>
                </a:lnTo>
                <a:lnTo>
                  <a:pt x="59504" y="84007"/>
                </a:lnTo>
                <a:lnTo>
                  <a:pt x="47588" y="87295"/>
                </a:lnTo>
                <a:lnTo>
                  <a:pt x="34183" y="88391"/>
                </a:lnTo>
                <a:lnTo>
                  <a:pt x="71448" y="88391"/>
                </a:lnTo>
                <a:lnTo>
                  <a:pt x="73086" y="87245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198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2165871" y="807414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3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2182879" y="8112248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4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2" y="100086"/>
                </a:lnTo>
                <a:lnTo>
                  <a:pt x="1036" y="104299"/>
                </a:lnTo>
                <a:lnTo>
                  <a:pt x="0" y="104869"/>
                </a:lnTo>
                <a:lnTo>
                  <a:pt x="0" y="106204"/>
                </a:lnTo>
                <a:lnTo>
                  <a:pt x="999" y="106679"/>
                </a:lnTo>
                <a:lnTo>
                  <a:pt x="8951" y="107822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50"/>
                </a:lnTo>
                <a:lnTo>
                  <a:pt x="42199" y="90780"/>
                </a:lnTo>
                <a:lnTo>
                  <a:pt x="47129" y="78916"/>
                </a:lnTo>
                <a:lnTo>
                  <a:pt x="48767" y="66437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4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2239267" y="8137394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79" y="50243"/>
                </a:lnTo>
                <a:lnTo>
                  <a:pt x="4190" y="77961"/>
                </a:lnTo>
                <a:lnTo>
                  <a:pt x="1417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31" y="80820"/>
                </a:lnTo>
                <a:lnTo>
                  <a:pt x="12048" y="82439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39"/>
                </a:lnTo>
                <a:lnTo>
                  <a:pt x="33421" y="75628"/>
                </a:lnTo>
                <a:lnTo>
                  <a:pt x="40901" y="65118"/>
                </a:lnTo>
                <a:lnTo>
                  <a:pt x="45763" y="53365"/>
                </a:lnTo>
                <a:lnTo>
                  <a:pt x="48005" y="40385"/>
                </a:lnTo>
                <a:close/>
              </a:path>
              <a:path w="60325" h="83184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4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2294894" y="813663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361950" y="8058908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4">
                <a:moveTo>
                  <a:pt x="24896" y="16001"/>
                </a:moveTo>
                <a:lnTo>
                  <a:pt x="24323" y="16001"/>
                </a:lnTo>
                <a:lnTo>
                  <a:pt x="23810" y="16763"/>
                </a:lnTo>
                <a:lnTo>
                  <a:pt x="23048" y="16763"/>
                </a:lnTo>
                <a:lnTo>
                  <a:pt x="14704" y="30642"/>
                </a:lnTo>
                <a:lnTo>
                  <a:pt x="16266" y="49195"/>
                </a:lnTo>
                <a:lnTo>
                  <a:pt x="17586" y="65732"/>
                </a:lnTo>
                <a:lnTo>
                  <a:pt x="20455" y="111246"/>
                </a:lnTo>
                <a:lnTo>
                  <a:pt x="20573" y="117347"/>
                </a:lnTo>
                <a:lnTo>
                  <a:pt x="20573" y="119777"/>
                </a:lnTo>
                <a:lnTo>
                  <a:pt x="20811" y="121157"/>
                </a:lnTo>
                <a:lnTo>
                  <a:pt x="21573" y="121157"/>
                </a:lnTo>
                <a:lnTo>
                  <a:pt x="22286" y="120063"/>
                </a:lnTo>
                <a:lnTo>
                  <a:pt x="23240" y="118109"/>
                </a:lnTo>
                <a:lnTo>
                  <a:pt x="25039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3" y="44118"/>
                </a:lnTo>
                <a:lnTo>
                  <a:pt x="25085" y="16763"/>
                </a:lnTo>
                <a:lnTo>
                  <a:pt x="24896" y="16001"/>
                </a:lnTo>
                <a:close/>
              </a:path>
              <a:path w="36194" h="121284">
                <a:moveTo>
                  <a:pt x="6797" y="761"/>
                </a:moveTo>
                <a:lnTo>
                  <a:pt x="4379" y="761"/>
                </a:lnTo>
                <a:lnTo>
                  <a:pt x="3179" y="2285"/>
                </a:lnTo>
                <a:lnTo>
                  <a:pt x="1844" y="5333"/>
                </a:lnTo>
                <a:lnTo>
                  <a:pt x="618" y="8381"/>
                </a:lnTo>
                <a:lnTo>
                  <a:pt x="0" y="9905"/>
                </a:lnTo>
                <a:lnTo>
                  <a:pt x="0" y="12191"/>
                </a:lnTo>
                <a:lnTo>
                  <a:pt x="463" y="12953"/>
                </a:lnTo>
                <a:lnTo>
                  <a:pt x="1953" y="12953"/>
                </a:lnTo>
                <a:lnTo>
                  <a:pt x="2855" y="12191"/>
                </a:lnTo>
                <a:lnTo>
                  <a:pt x="4084" y="10667"/>
                </a:lnTo>
                <a:lnTo>
                  <a:pt x="5382" y="9143"/>
                </a:lnTo>
                <a:lnTo>
                  <a:pt x="6333" y="8381"/>
                </a:lnTo>
                <a:lnTo>
                  <a:pt x="26915" y="8381"/>
                </a:lnTo>
                <a:lnTo>
                  <a:pt x="28849" y="7619"/>
                </a:lnTo>
                <a:lnTo>
                  <a:pt x="33527" y="3047"/>
                </a:lnTo>
                <a:lnTo>
                  <a:pt x="16571" y="3047"/>
                </a:lnTo>
                <a:lnTo>
                  <a:pt x="14477" y="2285"/>
                </a:lnTo>
                <a:lnTo>
                  <a:pt x="11667" y="1523"/>
                </a:lnTo>
                <a:lnTo>
                  <a:pt x="8894" y="1523"/>
                </a:lnTo>
                <a:lnTo>
                  <a:pt x="6797" y="761"/>
                </a:lnTo>
                <a:close/>
              </a:path>
              <a:path w="36194" h="121284">
                <a:moveTo>
                  <a:pt x="16084" y="9143"/>
                </a:moveTo>
                <a:lnTo>
                  <a:pt x="13572" y="9143"/>
                </a:lnTo>
                <a:lnTo>
                  <a:pt x="15096" y="9905"/>
                </a:lnTo>
                <a:lnTo>
                  <a:pt x="16084" y="9143"/>
                </a:lnTo>
                <a:close/>
              </a:path>
              <a:path w="36194" h="121284">
                <a:moveTo>
                  <a:pt x="26915" y="8381"/>
                </a:moveTo>
                <a:lnTo>
                  <a:pt x="9573" y="8381"/>
                </a:lnTo>
                <a:lnTo>
                  <a:pt x="11561" y="9143"/>
                </a:lnTo>
                <a:lnTo>
                  <a:pt x="16084" y="9143"/>
                </a:lnTo>
                <a:lnTo>
                  <a:pt x="23048" y="9905"/>
                </a:lnTo>
                <a:lnTo>
                  <a:pt x="26915" y="8381"/>
                </a:lnTo>
                <a:close/>
              </a:path>
              <a:path w="36194" h="121284">
                <a:moveTo>
                  <a:pt x="17955" y="2285"/>
                </a:moveTo>
                <a:lnTo>
                  <a:pt x="16571" y="3047"/>
                </a:lnTo>
                <a:lnTo>
                  <a:pt x="24191" y="3047"/>
                </a:lnTo>
                <a:lnTo>
                  <a:pt x="17955" y="2285"/>
                </a:lnTo>
                <a:close/>
              </a:path>
              <a:path w="36194" h="121284">
                <a:moveTo>
                  <a:pt x="35707" y="761"/>
                </a:moveTo>
                <a:lnTo>
                  <a:pt x="33467" y="761"/>
                </a:lnTo>
                <a:lnTo>
                  <a:pt x="31811" y="1523"/>
                </a:lnTo>
                <a:lnTo>
                  <a:pt x="28812" y="2285"/>
                </a:lnTo>
                <a:lnTo>
                  <a:pt x="2419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707" y="1523"/>
                </a:lnTo>
                <a:lnTo>
                  <a:pt x="35707" y="761"/>
                </a:lnTo>
                <a:close/>
              </a:path>
              <a:path w="36194" h="121284">
                <a:moveTo>
                  <a:pt x="35051" y="0"/>
                </a:moveTo>
                <a:lnTo>
                  <a:pt x="34564" y="761"/>
                </a:lnTo>
                <a:lnTo>
                  <a:pt x="35515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462533" y="8098532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54" y="68579"/>
                </a:lnTo>
                <a:lnTo>
                  <a:pt x="9000" y="70103"/>
                </a:lnTo>
                <a:lnTo>
                  <a:pt x="7178" y="72389"/>
                </a:lnTo>
                <a:lnTo>
                  <a:pt x="5382" y="75437"/>
                </a:lnTo>
                <a:lnTo>
                  <a:pt x="3617" y="78961"/>
                </a:lnTo>
                <a:lnTo>
                  <a:pt x="1225" y="84581"/>
                </a:lnTo>
                <a:lnTo>
                  <a:pt x="0" y="89821"/>
                </a:lnTo>
                <a:lnTo>
                  <a:pt x="0" y="104012"/>
                </a:lnTo>
                <a:lnTo>
                  <a:pt x="3322" y="111251"/>
                </a:lnTo>
                <a:lnTo>
                  <a:pt x="11129" y="117298"/>
                </a:lnTo>
                <a:lnTo>
                  <a:pt x="21521" y="121898"/>
                </a:lnTo>
                <a:lnTo>
                  <a:pt x="36129" y="123385"/>
                </a:lnTo>
                <a:lnTo>
                  <a:pt x="48546" y="121650"/>
                </a:lnTo>
                <a:lnTo>
                  <a:pt x="60837" y="117265"/>
                </a:lnTo>
                <a:lnTo>
                  <a:pt x="70400" y="110489"/>
                </a:lnTo>
                <a:lnTo>
                  <a:pt x="24572" y="110489"/>
                </a:lnTo>
                <a:lnTo>
                  <a:pt x="17574" y="107966"/>
                </a:lnTo>
                <a:lnTo>
                  <a:pt x="9381" y="98965"/>
                </a:lnTo>
                <a:lnTo>
                  <a:pt x="7619" y="94344"/>
                </a:lnTo>
                <a:lnTo>
                  <a:pt x="7619" y="83533"/>
                </a:lnTo>
                <a:lnTo>
                  <a:pt x="9083" y="77723"/>
                </a:lnTo>
                <a:lnTo>
                  <a:pt x="11999" y="71627"/>
                </a:lnTo>
                <a:lnTo>
                  <a:pt x="1232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62" y="52577"/>
                </a:moveTo>
                <a:lnTo>
                  <a:pt x="68055" y="52577"/>
                </a:lnTo>
                <a:lnTo>
                  <a:pt x="67519" y="53339"/>
                </a:lnTo>
                <a:lnTo>
                  <a:pt x="66863" y="54863"/>
                </a:lnTo>
                <a:lnTo>
                  <a:pt x="62151" y="63245"/>
                </a:lnTo>
                <a:lnTo>
                  <a:pt x="74188" y="87297"/>
                </a:lnTo>
                <a:lnTo>
                  <a:pt x="74615" y="90821"/>
                </a:lnTo>
                <a:lnTo>
                  <a:pt x="74532" y="93201"/>
                </a:lnTo>
                <a:lnTo>
                  <a:pt x="73962" y="94439"/>
                </a:lnTo>
                <a:lnTo>
                  <a:pt x="72283" y="98154"/>
                </a:lnTo>
                <a:lnTo>
                  <a:pt x="68198" y="101632"/>
                </a:lnTo>
                <a:lnTo>
                  <a:pt x="59210" y="105901"/>
                </a:lnTo>
                <a:lnTo>
                  <a:pt x="47399" y="109342"/>
                </a:lnTo>
                <a:lnTo>
                  <a:pt x="33957" y="110489"/>
                </a:lnTo>
                <a:lnTo>
                  <a:pt x="70400" y="110489"/>
                </a:lnTo>
                <a:lnTo>
                  <a:pt x="79522" y="78485"/>
                </a:lnTo>
                <a:lnTo>
                  <a:pt x="95512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0" y="69341"/>
                </a:lnTo>
                <a:lnTo>
                  <a:pt x="152150" y="67817"/>
                </a:lnTo>
                <a:lnTo>
                  <a:pt x="138577" y="67817"/>
                </a:lnTo>
                <a:lnTo>
                  <a:pt x="137864" y="67055"/>
                </a:lnTo>
                <a:lnTo>
                  <a:pt x="82759" y="67055"/>
                </a:lnTo>
                <a:lnTo>
                  <a:pt x="79104" y="65531"/>
                </a:lnTo>
                <a:lnTo>
                  <a:pt x="76056" y="62483"/>
                </a:lnTo>
                <a:lnTo>
                  <a:pt x="74950" y="61721"/>
                </a:lnTo>
                <a:lnTo>
                  <a:pt x="72902" y="58673"/>
                </a:lnTo>
                <a:lnTo>
                  <a:pt x="69911" y="54101"/>
                </a:lnTo>
                <a:lnTo>
                  <a:pt x="69198" y="53339"/>
                </a:lnTo>
                <a:lnTo>
                  <a:pt x="68662" y="52577"/>
                </a:lnTo>
                <a:close/>
              </a:path>
              <a:path w="152400" h="123825">
                <a:moveTo>
                  <a:pt x="95512" y="78485"/>
                </a:moveTo>
                <a:lnTo>
                  <a:pt x="79522" y="78485"/>
                </a:lnTo>
                <a:lnTo>
                  <a:pt x="82427" y="79010"/>
                </a:lnTo>
                <a:lnTo>
                  <a:pt x="85094" y="79247"/>
                </a:lnTo>
                <a:lnTo>
                  <a:pt x="94238" y="79247"/>
                </a:lnTo>
                <a:lnTo>
                  <a:pt x="95512" y="78485"/>
                </a:lnTo>
                <a:close/>
              </a:path>
              <a:path w="152400" h="123825">
                <a:moveTo>
                  <a:pt x="152150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26" y="79247"/>
                </a:lnTo>
                <a:lnTo>
                  <a:pt x="128290" y="76961"/>
                </a:lnTo>
                <a:lnTo>
                  <a:pt x="130871" y="70103"/>
                </a:lnTo>
                <a:lnTo>
                  <a:pt x="152150" y="70103"/>
                </a:lnTo>
                <a:lnTo>
                  <a:pt x="152150" y="69341"/>
                </a:lnTo>
                <a:close/>
              </a:path>
              <a:path w="152400" h="123825">
                <a:moveTo>
                  <a:pt x="152150" y="70103"/>
                </a:moveTo>
                <a:lnTo>
                  <a:pt x="130871" y="70103"/>
                </a:lnTo>
                <a:lnTo>
                  <a:pt x="133862" y="76961"/>
                </a:lnTo>
                <a:lnTo>
                  <a:pt x="139004" y="79247"/>
                </a:lnTo>
                <a:lnTo>
                  <a:pt x="152150" y="79247"/>
                </a:lnTo>
                <a:lnTo>
                  <a:pt x="152150" y="70103"/>
                </a:lnTo>
                <a:close/>
              </a:path>
              <a:path w="152400" h="123825">
                <a:moveTo>
                  <a:pt x="152150" y="67055"/>
                </a:moveTo>
                <a:lnTo>
                  <a:pt x="145922" y="67055"/>
                </a:lnTo>
                <a:lnTo>
                  <a:pt x="138577" y="67817"/>
                </a:lnTo>
                <a:lnTo>
                  <a:pt x="152150" y="67817"/>
                </a:lnTo>
                <a:lnTo>
                  <a:pt x="152150" y="67055"/>
                </a:lnTo>
                <a:close/>
              </a:path>
              <a:path w="152400" h="123825">
                <a:moveTo>
                  <a:pt x="87056" y="66293"/>
                </a:moveTo>
                <a:lnTo>
                  <a:pt x="82759" y="67055"/>
                </a:lnTo>
                <a:lnTo>
                  <a:pt x="91869" y="67055"/>
                </a:lnTo>
                <a:lnTo>
                  <a:pt x="87056" y="66293"/>
                </a:lnTo>
                <a:close/>
              </a:path>
              <a:path w="152400" h="123825">
                <a:moveTo>
                  <a:pt x="102763" y="50291"/>
                </a:moveTo>
                <a:lnTo>
                  <a:pt x="101858" y="51053"/>
                </a:lnTo>
                <a:lnTo>
                  <a:pt x="101202" y="51815"/>
                </a:lnTo>
                <a:lnTo>
                  <a:pt x="100821" y="53339"/>
                </a:lnTo>
                <a:lnTo>
                  <a:pt x="99953" y="57911"/>
                </a:lnTo>
                <a:lnTo>
                  <a:pt x="98867" y="60959"/>
                </a:lnTo>
                <a:lnTo>
                  <a:pt x="97429" y="62483"/>
                </a:lnTo>
                <a:lnTo>
                  <a:pt x="95332" y="65531"/>
                </a:lnTo>
                <a:lnTo>
                  <a:pt x="91869" y="67055"/>
                </a:lnTo>
                <a:lnTo>
                  <a:pt x="109535" y="67055"/>
                </a:lnTo>
                <a:lnTo>
                  <a:pt x="105619" y="62483"/>
                </a:lnTo>
                <a:lnTo>
                  <a:pt x="104442" y="53339"/>
                </a:lnTo>
                <a:lnTo>
                  <a:pt x="104250" y="51815"/>
                </a:lnTo>
                <a:lnTo>
                  <a:pt x="103680" y="51053"/>
                </a:lnTo>
                <a:lnTo>
                  <a:pt x="102763" y="50291"/>
                </a:lnTo>
                <a:close/>
              </a:path>
              <a:path w="152400" h="123825">
                <a:moveTo>
                  <a:pt x="116204" y="66293"/>
                </a:moveTo>
                <a:lnTo>
                  <a:pt x="109535" y="67055"/>
                </a:lnTo>
                <a:lnTo>
                  <a:pt x="124205" y="67055"/>
                </a:lnTo>
                <a:lnTo>
                  <a:pt x="116204" y="66293"/>
                </a:lnTo>
                <a:close/>
              </a:path>
              <a:path w="152400" h="123825">
                <a:moveTo>
                  <a:pt x="131195" y="51053"/>
                </a:moveTo>
                <a:lnTo>
                  <a:pt x="130350" y="51815"/>
                </a:lnTo>
                <a:lnTo>
                  <a:pt x="129777" y="52577"/>
                </a:lnTo>
                <a:lnTo>
                  <a:pt x="129539" y="54101"/>
                </a:lnTo>
                <a:lnTo>
                  <a:pt x="128671" y="62483"/>
                </a:lnTo>
                <a:lnTo>
                  <a:pt x="124205" y="67055"/>
                </a:lnTo>
                <a:lnTo>
                  <a:pt x="137864" y="67055"/>
                </a:lnTo>
                <a:lnTo>
                  <a:pt x="134300" y="63245"/>
                </a:lnTo>
                <a:lnTo>
                  <a:pt x="133157" y="54863"/>
                </a:lnTo>
                <a:lnTo>
                  <a:pt x="132862" y="52577"/>
                </a:lnTo>
                <a:lnTo>
                  <a:pt x="132255" y="51815"/>
                </a:lnTo>
                <a:lnTo>
                  <a:pt x="131195" y="51053"/>
                </a:lnTo>
                <a:close/>
              </a:path>
              <a:path w="152400" h="123825">
                <a:moveTo>
                  <a:pt x="102571" y="0"/>
                </a:moveTo>
                <a:lnTo>
                  <a:pt x="94487" y="8381"/>
                </a:lnTo>
                <a:lnTo>
                  <a:pt x="102537" y="16763"/>
                </a:lnTo>
                <a:lnTo>
                  <a:pt x="110678" y="8381"/>
                </a:lnTo>
                <a:lnTo>
                  <a:pt x="102571" y="0"/>
                </a:lnTo>
                <a:close/>
              </a:path>
              <a:path w="152400" h="123825">
                <a:moveTo>
                  <a:pt x="112202" y="17525"/>
                </a:moveTo>
                <a:lnTo>
                  <a:pt x="104144" y="25145"/>
                </a:lnTo>
                <a:lnTo>
                  <a:pt x="112251" y="33527"/>
                </a:lnTo>
                <a:lnTo>
                  <a:pt x="120335" y="25145"/>
                </a:lnTo>
                <a:lnTo>
                  <a:pt x="112202" y="17525"/>
                </a:lnTo>
                <a:close/>
              </a:path>
              <a:path w="152400" h="123825">
                <a:moveTo>
                  <a:pt x="93046" y="17525"/>
                </a:moveTo>
                <a:lnTo>
                  <a:pt x="84902" y="25145"/>
                </a:lnTo>
                <a:lnTo>
                  <a:pt x="93012" y="33527"/>
                </a:lnTo>
                <a:lnTo>
                  <a:pt x="101153" y="25145"/>
                </a:lnTo>
                <a:lnTo>
                  <a:pt x="93046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611123" y="8097770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09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09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653551" y="807414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3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678942" y="811377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799338" y="8111486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856488" y="8080244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89" h="97790">
                <a:moveTo>
                  <a:pt x="46481" y="70103"/>
                </a:moveTo>
                <a:lnTo>
                  <a:pt x="40193" y="70103"/>
                </a:lnTo>
                <a:lnTo>
                  <a:pt x="41336" y="71627"/>
                </a:lnTo>
                <a:lnTo>
                  <a:pt x="41528" y="73913"/>
                </a:lnTo>
                <a:lnTo>
                  <a:pt x="38813" y="79647"/>
                </a:lnTo>
                <a:lnTo>
                  <a:pt x="28777" y="84230"/>
                </a:lnTo>
                <a:lnTo>
                  <a:pt x="10716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4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89" h="97790">
                <a:moveTo>
                  <a:pt x="27861" y="31241"/>
                </a:moveTo>
                <a:lnTo>
                  <a:pt x="22527" y="32003"/>
                </a:lnTo>
                <a:lnTo>
                  <a:pt x="18144" y="35051"/>
                </a:lnTo>
                <a:lnTo>
                  <a:pt x="14798" y="41909"/>
                </a:lnTo>
                <a:lnTo>
                  <a:pt x="12048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2" y="71627"/>
                </a:lnTo>
                <a:lnTo>
                  <a:pt x="25847" y="70865"/>
                </a:lnTo>
                <a:lnTo>
                  <a:pt x="36051" y="70865"/>
                </a:lnTo>
                <a:lnTo>
                  <a:pt x="4019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50" y="64774"/>
                </a:lnTo>
                <a:lnTo>
                  <a:pt x="45760" y="59435"/>
                </a:lnTo>
                <a:lnTo>
                  <a:pt x="20954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36" y="48005"/>
                </a:lnTo>
                <a:lnTo>
                  <a:pt x="19943" y="46481"/>
                </a:lnTo>
                <a:lnTo>
                  <a:pt x="21573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52" y="44195"/>
                </a:lnTo>
                <a:lnTo>
                  <a:pt x="40325" y="40385"/>
                </a:lnTo>
                <a:lnTo>
                  <a:pt x="36707" y="35051"/>
                </a:lnTo>
                <a:lnTo>
                  <a:pt x="32573" y="32003"/>
                </a:lnTo>
                <a:lnTo>
                  <a:pt x="27861" y="31241"/>
                </a:lnTo>
                <a:close/>
              </a:path>
              <a:path w="46989" h="97790">
                <a:moveTo>
                  <a:pt x="36051" y="70865"/>
                </a:moveTo>
                <a:lnTo>
                  <a:pt x="25847" y="70865"/>
                </a:lnTo>
                <a:lnTo>
                  <a:pt x="31290" y="71627"/>
                </a:lnTo>
                <a:lnTo>
                  <a:pt x="36051" y="70865"/>
                </a:lnTo>
                <a:close/>
              </a:path>
              <a:path w="46989" h="97790">
                <a:moveTo>
                  <a:pt x="27812" y="58673"/>
                </a:moveTo>
                <a:lnTo>
                  <a:pt x="20954" y="59435"/>
                </a:lnTo>
                <a:lnTo>
                  <a:pt x="30800" y="59435"/>
                </a:lnTo>
                <a:lnTo>
                  <a:pt x="27812" y="58673"/>
                </a:lnTo>
                <a:close/>
              </a:path>
              <a:path w="46989" h="97790">
                <a:moveTo>
                  <a:pt x="41852" y="44195"/>
                </a:moveTo>
                <a:lnTo>
                  <a:pt x="25907" y="44195"/>
                </a:lnTo>
                <a:lnTo>
                  <a:pt x="29276" y="44957"/>
                </a:lnTo>
                <a:lnTo>
                  <a:pt x="32135" y="45719"/>
                </a:lnTo>
                <a:lnTo>
                  <a:pt x="34527" y="48767"/>
                </a:lnTo>
                <a:lnTo>
                  <a:pt x="36896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800" y="59435"/>
                </a:lnTo>
                <a:lnTo>
                  <a:pt x="45760" y="59435"/>
                </a:lnTo>
                <a:lnTo>
                  <a:pt x="44714" y="51332"/>
                </a:lnTo>
                <a:lnTo>
                  <a:pt x="41852" y="44195"/>
                </a:lnTo>
                <a:close/>
              </a:path>
              <a:path w="46989" h="97790">
                <a:moveTo>
                  <a:pt x="35183" y="0"/>
                </a:moveTo>
                <a:lnTo>
                  <a:pt x="26526" y="9143"/>
                </a:lnTo>
                <a:lnTo>
                  <a:pt x="35183" y="17525"/>
                </a:lnTo>
                <a:lnTo>
                  <a:pt x="43863" y="9143"/>
                </a:lnTo>
                <a:lnTo>
                  <a:pt x="35183" y="0"/>
                </a:lnTo>
                <a:close/>
              </a:path>
              <a:path w="46989" h="97790">
                <a:moveTo>
                  <a:pt x="16703" y="0"/>
                </a:moveTo>
                <a:lnTo>
                  <a:pt x="8049" y="9143"/>
                </a:lnTo>
                <a:lnTo>
                  <a:pt x="16657" y="17525"/>
                </a:lnTo>
                <a:lnTo>
                  <a:pt x="25334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908959" y="8076434"/>
            <a:ext cx="95885" cy="111125"/>
          </a:xfrm>
          <a:custGeom>
            <a:avLst/>
            <a:gdLst/>
            <a:ahLst/>
            <a:cxnLst/>
            <a:rect l="l" t="t" r="r" b="b"/>
            <a:pathLst>
              <a:path w="95885" h="111125">
                <a:moveTo>
                  <a:pt x="2249" y="11429"/>
                </a:moveTo>
                <a:lnTo>
                  <a:pt x="1523" y="11429"/>
                </a:lnTo>
                <a:lnTo>
                  <a:pt x="1298" y="12191"/>
                </a:lnTo>
                <a:lnTo>
                  <a:pt x="1106" y="13715"/>
                </a:lnTo>
                <a:lnTo>
                  <a:pt x="344" y="19049"/>
                </a:lnTo>
                <a:lnTo>
                  <a:pt x="0" y="22097"/>
                </a:lnTo>
                <a:lnTo>
                  <a:pt x="106" y="24383"/>
                </a:lnTo>
                <a:lnTo>
                  <a:pt x="155" y="25907"/>
                </a:lnTo>
                <a:lnTo>
                  <a:pt x="1904" y="28193"/>
                </a:lnTo>
                <a:lnTo>
                  <a:pt x="5379" y="31241"/>
                </a:lnTo>
                <a:lnTo>
                  <a:pt x="7427" y="33527"/>
                </a:lnTo>
                <a:lnTo>
                  <a:pt x="9905" y="35813"/>
                </a:lnTo>
                <a:lnTo>
                  <a:pt x="12810" y="38099"/>
                </a:lnTo>
                <a:lnTo>
                  <a:pt x="21470" y="40555"/>
                </a:lnTo>
                <a:lnTo>
                  <a:pt x="30071" y="48898"/>
                </a:lnTo>
                <a:lnTo>
                  <a:pt x="39023" y="59479"/>
                </a:lnTo>
                <a:lnTo>
                  <a:pt x="44662" y="70750"/>
                </a:lnTo>
                <a:lnTo>
                  <a:pt x="47779" y="83729"/>
                </a:lnTo>
                <a:lnTo>
                  <a:pt x="38029" y="92630"/>
                </a:lnTo>
                <a:lnTo>
                  <a:pt x="27727" y="99059"/>
                </a:lnTo>
                <a:lnTo>
                  <a:pt x="23536" y="100583"/>
                </a:lnTo>
                <a:lnTo>
                  <a:pt x="19238" y="102440"/>
                </a:lnTo>
                <a:lnTo>
                  <a:pt x="14965" y="104393"/>
                </a:lnTo>
                <a:lnTo>
                  <a:pt x="8189" y="107679"/>
                </a:lnTo>
                <a:lnTo>
                  <a:pt x="4809" y="109539"/>
                </a:lnTo>
                <a:lnTo>
                  <a:pt x="4809" y="110395"/>
                </a:lnTo>
                <a:lnTo>
                  <a:pt x="6010" y="110584"/>
                </a:lnTo>
                <a:lnTo>
                  <a:pt x="14303" y="110290"/>
                </a:lnTo>
                <a:lnTo>
                  <a:pt x="55063" y="88526"/>
                </a:lnTo>
                <a:lnTo>
                  <a:pt x="63644" y="73151"/>
                </a:lnTo>
                <a:lnTo>
                  <a:pt x="57305" y="73151"/>
                </a:lnTo>
                <a:lnTo>
                  <a:pt x="52011" y="72485"/>
                </a:lnTo>
                <a:lnTo>
                  <a:pt x="33836" y="38550"/>
                </a:lnTo>
                <a:lnTo>
                  <a:pt x="4379" y="12953"/>
                </a:lnTo>
                <a:lnTo>
                  <a:pt x="3047" y="12191"/>
                </a:lnTo>
                <a:lnTo>
                  <a:pt x="2249" y="11429"/>
                </a:lnTo>
                <a:close/>
              </a:path>
              <a:path w="95885" h="111125">
                <a:moveTo>
                  <a:pt x="76679" y="63245"/>
                </a:moveTo>
                <a:lnTo>
                  <a:pt x="68162" y="63245"/>
                </a:lnTo>
                <a:lnTo>
                  <a:pt x="68543" y="67817"/>
                </a:lnTo>
                <a:lnTo>
                  <a:pt x="68686" y="70865"/>
                </a:lnTo>
                <a:lnTo>
                  <a:pt x="70143" y="86355"/>
                </a:lnTo>
                <a:lnTo>
                  <a:pt x="76827" y="97635"/>
                </a:lnTo>
                <a:lnTo>
                  <a:pt x="88928" y="101345"/>
                </a:lnTo>
                <a:lnTo>
                  <a:pt x="95356" y="101345"/>
                </a:lnTo>
                <a:lnTo>
                  <a:pt x="95356" y="89153"/>
                </a:lnTo>
                <a:lnTo>
                  <a:pt x="82567" y="87520"/>
                </a:lnTo>
                <a:lnTo>
                  <a:pt x="77840" y="77899"/>
                </a:lnTo>
                <a:lnTo>
                  <a:pt x="76679" y="63245"/>
                </a:lnTo>
                <a:close/>
              </a:path>
              <a:path w="95885" h="111125">
                <a:moveTo>
                  <a:pt x="74294" y="0"/>
                </a:moveTo>
                <a:lnTo>
                  <a:pt x="65718" y="16130"/>
                </a:lnTo>
                <a:lnTo>
                  <a:pt x="66629" y="29058"/>
                </a:lnTo>
                <a:lnTo>
                  <a:pt x="67162" y="41147"/>
                </a:lnTo>
                <a:lnTo>
                  <a:pt x="67351" y="47243"/>
                </a:lnTo>
                <a:lnTo>
                  <a:pt x="66019" y="53339"/>
                </a:lnTo>
                <a:lnTo>
                  <a:pt x="63160" y="60197"/>
                </a:lnTo>
                <a:lnTo>
                  <a:pt x="60578" y="67055"/>
                </a:lnTo>
                <a:lnTo>
                  <a:pt x="57305" y="73151"/>
                </a:lnTo>
                <a:lnTo>
                  <a:pt x="63644" y="73151"/>
                </a:lnTo>
                <a:lnTo>
                  <a:pt x="68162" y="63245"/>
                </a:lnTo>
                <a:lnTo>
                  <a:pt x="76679" y="63245"/>
                </a:lnTo>
                <a:lnTo>
                  <a:pt x="76115" y="56123"/>
                </a:lnTo>
                <a:lnTo>
                  <a:pt x="75846" y="38099"/>
                </a:lnTo>
                <a:lnTo>
                  <a:pt x="75534" y="23800"/>
                </a:lnTo>
                <a:lnTo>
                  <a:pt x="75169" y="12620"/>
                </a:lnTo>
                <a:lnTo>
                  <a:pt x="74756" y="4702"/>
                </a:lnTo>
                <a:lnTo>
                  <a:pt x="74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999744" y="8122153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30" h="55879">
                <a:moveTo>
                  <a:pt x="9000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47" y="55625"/>
                </a:lnTo>
                <a:lnTo>
                  <a:pt x="20430" y="54863"/>
                </a:lnTo>
                <a:lnTo>
                  <a:pt x="28514" y="52577"/>
                </a:lnTo>
                <a:lnTo>
                  <a:pt x="58009" y="44957"/>
                </a:lnTo>
                <a:lnTo>
                  <a:pt x="58269" y="44195"/>
                </a:lnTo>
                <a:lnTo>
                  <a:pt x="10716" y="44195"/>
                </a:lnTo>
                <a:lnTo>
                  <a:pt x="9000" y="43433"/>
                </a:lnTo>
                <a:close/>
              </a:path>
              <a:path w="62230" h="55879">
                <a:moveTo>
                  <a:pt x="34859" y="0"/>
                </a:moveTo>
                <a:lnTo>
                  <a:pt x="28050" y="761"/>
                </a:lnTo>
                <a:lnTo>
                  <a:pt x="21573" y="4571"/>
                </a:lnTo>
                <a:lnTo>
                  <a:pt x="15477" y="12191"/>
                </a:lnTo>
                <a:lnTo>
                  <a:pt x="10226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99" y="38099"/>
                </a:lnTo>
                <a:lnTo>
                  <a:pt x="17193" y="42671"/>
                </a:lnTo>
                <a:lnTo>
                  <a:pt x="13466" y="43433"/>
                </a:lnTo>
                <a:lnTo>
                  <a:pt x="10716" y="44195"/>
                </a:lnTo>
                <a:lnTo>
                  <a:pt x="58269" y="44195"/>
                </a:lnTo>
                <a:lnTo>
                  <a:pt x="60351" y="38099"/>
                </a:lnTo>
                <a:lnTo>
                  <a:pt x="32052" y="38099"/>
                </a:lnTo>
                <a:lnTo>
                  <a:pt x="26944" y="35813"/>
                </a:lnTo>
                <a:lnTo>
                  <a:pt x="22335" y="32003"/>
                </a:lnTo>
                <a:lnTo>
                  <a:pt x="18608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32" y="17525"/>
                </a:lnTo>
                <a:lnTo>
                  <a:pt x="23896" y="15239"/>
                </a:lnTo>
                <a:lnTo>
                  <a:pt x="28050" y="13715"/>
                </a:lnTo>
                <a:lnTo>
                  <a:pt x="31705" y="12953"/>
                </a:lnTo>
                <a:lnTo>
                  <a:pt x="34859" y="12191"/>
                </a:lnTo>
                <a:lnTo>
                  <a:pt x="53447" y="12191"/>
                </a:lnTo>
                <a:lnTo>
                  <a:pt x="52431" y="10667"/>
                </a:lnTo>
                <a:lnTo>
                  <a:pt x="47813" y="3809"/>
                </a:lnTo>
                <a:lnTo>
                  <a:pt x="41958" y="761"/>
                </a:lnTo>
                <a:lnTo>
                  <a:pt x="34859" y="0"/>
                </a:lnTo>
                <a:close/>
              </a:path>
              <a:path w="62230" h="55879">
                <a:moveTo>
                  <a:pt x="62032" y="32765"/>
                </a:moveTo>
                <a:lnTo>
                  <a:pt x="60082" y="32765"/>
                </a:lnTo>
                <a:lnTo>
                  <a:pt x="46862" y="36575"/>
                </a:lnTo>
                <a:lnTo>
                  <a:pt x="39325" y="38099"/>
                </a:lnTo>
                <a:lnTo>
                  <a:pt x="60351" y="38099"/>
                </a:lnTo>
                <a:lnTo>
                  <a:pt x="61392" y="35051"/>
                </a:lnTo>
                <a:lnTo>
                  <a:pt x="61728" y="33527"/>
                </a:lnTo>
                <a:lnTo>
                  <a:pt x="61971" y="33527"/>
                </a:lnTo>
                <a:lnTo>
                  <a:pt x="62032" y="32765"/>
                </a:lnTo>
                <a:close/>
              </a:path>
              <a:path w="62230" h="55879">
                <a:moveTo>
                  <a:pt x="53447" y="12191"/>
                </a:moveTo>
                <a:lnTo>
                  <a:pt x="34859" y="12191"/>
                </a:lnTo>
                <a:lnTo>
                  <a:pt x="38612" y="12953"/>
                </a:lnTo>
                <a:lnTo>
                  <a:pt x="43241" y="12953"/>
                </a:lnTo>
                <a:lnTo>
                  <a:pt x="48652" y="14477"/>
                </a:lnTo>
                <a:lnTo>
                  <a:pt x="51060" y="15239"/>
                </a:lnTo>
                <a:lnTo>
                  <a:pt x="54717" y="15239"/>
                </a:lnTo>
                <a:lnTo>
                  <a:pt x="54717" y="13715"/>
                </a:lnTo>
                <a:lnTo>
                  <a:pt x="53955" y="12953"/>
                </a:lnTo>
                <a:lnTo>
                  <a:pt x="53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3120146" y="8151110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1005" y="65483"/>
                </a:lnTo>
                <a:lnTo>
                  <a:pt x="0" y="66007"/>
                </a:lnTo>
                <a:lnTo>
                  <a:pt x="0" y="67342"/>
                </a:lnTo>
                <a:lnTo>
                  <a:pt x="100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6002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3178058" y="8133584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80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80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80" h="77470">
                <a:moveTo>
                  <a:pt x="17952" y="59484"/>
                </a:moveTo>
                <a:lnTo>
                  <a:pt x="9448" y="68247"/>
                </a:lnTo>
                <a:lnTo>
                  <a:pt x="17952" y="76961"/>
                </a:lnTo>
                <a:lnTo>
                  <a:pt x="26487" y="68247"/>
                </a:lnTo>
                <a:lnTo>
                  <a:pt x="17952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3268736" y="8137394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26" y="50197"/>
                </a:lnTo>
                <a:lnTo>
                  <a:pt x="37703" y="54769"/>
                </a:lnTo>
                <a:lnTo>
                  <a:pt x="35143" y="58485"/>
                </a:lnTo>
                <a:lnTo>
                  <a:pt x="32247" y="61673"/>
                </a:lnTo>
                <a:lnTo>
                  <a:pt x="26814" y="66194"/>
                </a:lnTo>
                <a:lnTo>
                  <a:pt x="15999" y="73307"/>
                </a:lnTo>
                <a:lnTo>
                  <a:pt x="4419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71" y="80771"/>
                </a:lnTo>
                <a:lnTo>
                  <a:pt x="12070" y="82439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47"/>
                </a:lnTo>
                <a:lnTo>
                  <a:pt x="36396" y="72625"/>
                </a:lnTo>
                <a:lnTo>
                  <a:pt x="43272" y="61636"/>
                </a:lnTo>
                <a:lnTo>
                  <a:pt x="47394" y="49601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66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385322" y="8111486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61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09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09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452378" y="8097770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488954" y="8137394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64" y="50243"/>
                </a:lnTo>
                <a:lnTo>
                  <a:pt x="4175" y="77961"/>
                </a:lnTo>
                <a:lnTo>
                  <a:pt x="1402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41" y="80820"/>
                </a:lnTo>
                <a:lnTo>
                  <a:pt x="12039" y="82439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39"/>
                </a:lnTo>
                <a:lnTo>
                  <a:pt x="33424" y="75631"/>
                </a:lnTo>
                <a:lnTo>
                  <a:pt x="40901" y="65120"/>
                </a:lnTo>
                <a:lnTo>
                  <a:pt x="45765" y="53366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546104" y="8090150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703075" y="8164825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27"/>
                </a:lnTo>
                <a:lnTo>
                  <a:pt x="2712" y="18717"/>
                </a:lnTo>
                <a:lnTo>
                  <a:pt x="883" y="23908"/>
                </a:lnTo>
                <a:lnTo>
                  <a:pt x="0" y="28623"/>
                </a:lnTo>
                <a:lnTo>
                  <a:pt x="236" y="37087"/>
                </a:lnTo>
                <a:lnTo>
                  <a:pt x="3887" y="47535"/>
                </a:lnTo>
                <a:lnTo>
                  <a:pt x="12485" y="54961"/>
                </a:lnTo>
                <a:lnTo>
                  <a:pt x="26712" y="59354"/>
                </a:lnTo>
                <a:lnTo>
                  <a:pt x="47251" y="60702"/>
                </a:lnTo>
                <a:lnTo>
                  <a:pt x="61755" y="58930"/>
                </a:lnTo>
                <a:lnTo>
                  <a:pt x="73262" y="55464"/>
                </a:lnTo>
                <a:lnTo>
                  <a:pt x="81777" y="50291"/>
                </a:lnTo>
                <a:lnTo>
                  <a:pt x="84471" y="48005"/>
                </a:lnTo>
                <a:lnTo>
                  <a:pt x="30022" y="48005"/>
                </a:lnTo>
                <a:lnTo>
                  <a:pt x="23317" y="46674"/>
                </a:lnTo>
                <a:lnTo>
                  <a:pt x="11094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40"/>
                </a:lnTo>
                <a:lnTo>
                  <a:pt x="5041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46" y="29812"/>
                </a:lnTo>
                <a:lnTo>
                  <a:pt x="57454" y="31385"/>
                </a:lnTo>
                <a:lnTo>
                  <a:pt x="58917" y="31815"/>
                </a:lnTo>
                <a:lnTo>
                  <a:pt x="64099" y="32765"/>
                </a:lnTo>
                <a:lnTo>
                  <a:pt x="78729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41" y="45052"/>
                </a:lnTo>
                <a:lnTo>
                  <a:pt x="54863" y="47576"/>
                </a:lnTo>
                <a:lnTo>
                  <a:pt x="46908" y="48005"/>
                </a:lnTo>
                <a:lnTo>
                  <a:pt x="84471" y="48005"/>
                </a:lnTo>
                <a:lnTo>
                  <a:pt x="86715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41" y="26621"/>
                </a:lnTo>
                <a:lnTo>
                  <a:pt x="63002" y="22003"/>
                </a:lnTo>
                <a:lnTo>
                  <a:pt x="57759" y="20525"/>
                </a:lnTo>
                <a:lnTo>
                  <a:pt x="57759" y="17574"/>
                </a:lnTo>
                <a:lnTo>
                  <a:pt x="59710" y="15764"/>
                </a:lnTo>
                <a:lnTo>
                  <a:pt x="63550" y="14429"/>
                </a:lnTo>
                <a:lnTo>
                  <a:pt x="66415" y="13478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796801" y="813663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921007" y="8076434"/>
            <a:ext cx="553211" cy="14909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4540513" y="8164825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27"/>
                </a:lnTo>
                <a:lnTo>
                  <a:pt x="2712" y="18717"/>
                </a:lnTo>
                <a:lnTo>
                  <a:pt x="883" y="23908"/>
                </a:lnTo>
                <a:lnTo>
                  <a:pt x="0" y="28623"/>
                </a:lnTo>
                <a:lnTo>
                  <a:pt x="236" y="37087"/>
                </a:lnTo>
                <a:lnTo>
                  <a:pt x="3887" y="47535"/>
                </a:lnTo>
                <a:lnTo>
                  <a:pt x="12485" y="54961"/>
                </a:lnTo>
                <a:lnTo>
                  <a:pt x="26712" y="59354"/>
                </a:lnTo>
                <a:lnTo>
                  <a:pt x="47251" y="60702"/>
                </a:lnTo>
                <a:lnTo>
                  <a:pt x="61755" y="58930"/>
                </a:lnTo>
                <a:lnTo>
                  <a:pt x="73262" y="55464"/>
                </a:lnTo>
                <a:lnTo>
                  <a:pt x="81777" y="50291"/>
                </a:lnTo>
                <a:lnTo>
                  <a:pt x="84471" y="48005"/>
                </a:lnTo>
                <a:lnTo>
                  <a:pt x="30022" y="48005"/>
                </a:lnTo>
                <a:lnTo>
                  <a:pt x="23317" y="46674"/>
                </a:lnTo>
                <a:lnTo>
                  <a:pt x="11094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40"/>
                </a:lnTo>
                <a:lnTo>
                  <a:pt x="5041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46" y="29812"/>
                </a:lnTo>
                <a:lnTo>
                  <a:pt x="57454" y="31385"/>
                </a:lnTo>
                <a:lnTo>
                  <a:pt x="58917" y="31815"/>
                </a:lnTo>
                <a:lnTo>
                  <a:pt x="64099" y="32765"/>
                </a:lnTo>
                <a:lnTo>
                  <a:pt x="78729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41" y="45052"/>
                </a:lnTo>
                <a:lnTo>
                  <a:pt x="54863" y="47576"/>
                </a:lnTo>
                <a:lnTo>
                  <a:pt x="46908" y="48005"/>
                </a:lnTo>
                <a:lnTo>
                  <a:pt x="84471" y="48005"/>
                </a:lnTo>
                <a:lnTo>
                  <a:pt x="86715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41" y="26621"/>
                </a:lnTo>
                <a:lnTo>
                  <a:pt x="63002" y="22003"/>
                </a:lnTo>
                <a:lnTo>
                  <a:pt x="57759" y="20525"/>
                </a:lnTo>
                <a:lnTo>
                  <a:pt x="57759" y="17574"/>
                </a:lnTo>
                <a:lnTo>
                  <a:pt x="59710" y="15764"/>
                </a:lnTo>
                <a:lnTo>
                  <a:pt x="63550" y="14429"/>
                </a:lnTo>
                <a:lnTo>
                  <a:pt x="66415" y="13478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4633478" y="8087863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70">
                <a:moveTo>
                  <a:pt x="5029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75" y="89915"/>
                </a:lnTo>
                <a:lnTo>
                  <a:pt x="18287" y="89153"/>
                </a:lnTo>
                <a:lnTo>
                  <a:pt x="23500" y="87629"/>
                </a:lnTo>
                <a:lnTo>
                  <a:pt x="27614" y="86867"/>
                </a:lnTo>
                <a:lnTo>
                  <a:pt x="30845" y="85343"/>
                </a:lnTo>
                <a:lnTo>
                  <a:pt x="33223" y="83057"/>
                </a:lnTo>
                <a:lnTo>
                  <a:pt x="62910" y="83057"/>
                </a:lnTo>
                <a:lnTo>
                  <a:pt x="62910" y="78485"/>
                </a:lnTo>
                <a:lnTo>
                  <a:pt x="13533" y="78485"/>
                </a:lnTo>
                <a:lnTo>
                  <a:pt x="5029" y="77723"/>
                </a:lnTo>
                <a:close/>
              </a:path>
              <a:path w="63500" h="90170">
                <a:moveTo>
                  <a:pt x="62910" y="83057"/>
                </a:moveTo>
                <a:lnTo>
                  <a:pt x="33223" y="83057"/>
                </a:lnTo>
                <a:lnTo>
                  <a:pt x="35631" y="85343"/>
                </a:lnTo>
                <a:lnTo>
                  <a:pt x="39471" y="86867"/>
                </a:lnTo>
                <a:lnTo>
                  <a:pt x="44805" y="88391"/>
                </a:lnTo>
                <a:lnTo>
                  <a:pt x="49651" y="89297"/>
                </a:lnTo>
                <a:lnTo>
                  <a:pt x="53858" y="89915"/>
                </a:lnTo>
                <a:lnTo>
                  <a:pt x="62910" y="89915"/>
                </a:lnTo>
                <a:lnTo>
                  <a:pt x="62910" y="83057"/>
                </a:lnTo>
                <a:close/>
              </a:path>
              <a:path w="63500" h="90170">
                <a:moveTo>
                  <a:pt x="35509" y="36575"/>
                </a:moveTo>
                <a:lnTo>
                  <a:pt x="30297" y="37337"/>
                </a:lnTo>
                <a:lnTo>
                  <a:pt x="25572" y="40385"/>
                </a:lnTo>
                <a:lnTo>
                  <a:pt x="21366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40" y="76199"/>
                </a:lnTo>
                <a:lnTo>
                  <a:pt x="19049" y="77723"/>
                </a:lnTo>
                <a:lnTo>
                  <a:pt x="13533" y="78485"/>
                </a:lnTo>
                <a:lnTo>
                  <a:pt x="50932" y="78485"/>
                </a:lnTo>
                <a:lnTo>
                  <a:pt x="45811" y="77723"/>
                </a:lnTo>
                <a:lnTo>
                  <a:pt x="43251" y="76199"/>
                </a:lnTo>
                <a:lnTo>
                  <a:pt x="45232" y="74675"/>
                </a:lnTo>
                <a:lnTo>
                  <a:pt x="46725" y="73151"/>
                </a:lnTo>
                <a:lnTo>
                  <a:pt x="47355" y="71627"/>
                </a:lnTo>
                <a:lnTo>
                  <a:pt x="31333" y="71627"/>
                </a:lnTo>
                <a:lnTo>
                  <a:pt x="28834" y="70103"/>
                </a:lnTo>
                <a:lnTo>
                  <a:pt x="26609" y="67817"/>
                </a:lnTo>
                <a:lnTo>
                  <a:pt x="24048" y="65531"/>
                </a:lnTo>
                <a:lnTo>
                  <a:pt x="22799" y="63245"/>
                </a:lnTo>
                <a:lnTo>
                  <a:pt x="22859" y="60197"/>
                </a:lnTo>
                <a:lnTo>
                  <a:pt x="22890" y="57911"/>
                </a:lnTo>
                <a:lnTo>
                  <a:pt x="24231" y="55625"/>
                </a:lnTo>
                <a:lnTo>
                  <a:pt x="26791" y="52577"/>
                </a:lnTo>
                <a:lnTo>
                  <a:pt x="29382" y="50291"/>
                </a:lnTo>
                <a:lnTo>
                  <a:pt x="31851" y="48767"/>
                </a:lnTo>
                <a:lnTo>
                  <a:pt x="48780" y="48767"/>
                </a:lnTo>
                <a:lnTo>
                  <a:pt x="47122" y="45719"/>
                </a:lnTo>
                <a:lnTo>
                  <a:pt x="44470" y="39623"/>
                </a:lnTo>
                <a:lnTo>
                  <a:pt x="40629" y="37337"/>
                </a:lnTo>
                <a:lnTo>
                  <a:pt x="35509" y="36575"/>
                </a:lnTo>
                <a:close/>
              </a:path>
              <a:path w="63500" h="90170">
                <a:moveTo>
                  <a:pt x="62910" y="77723"/>
                </a:moveTo>
                <a:lnTo>
                  <a:pt x="58552" y="77723"/>
                </a:lnTo>
                <a:lnTo>
                  <a:pt x="50932" y="78485"/>
                </a:lnTo>
                <a:lnTo>
                  <a:pt x="62910" y="78485"/>
                </a:lnTo>
                <a:lnTo>
                  <a:pt x="62910" y="77723"/>
                </a:lnTo>
                <a:close/>
              </a:path>
              <a:path w="63500" h="90170">
                <a:moveTo>
                  <a:pt x="48780" y="48767"/>
                </a:moveTo>
                <a:lnTo>
                  <a:pt x="34168" y="48767"/>
                </a:lnTo>
                <a:lnTo>
                  <a:pt x="36606" y="49529"/>
                </a:lnTo>
                <a:lnTo>
                  <a:pt x="38892" y="51053"/>
                </a:lnTo>
                <a:lnTo>
                  <a:pt x="41026" y="54101"/>
                </a:lnTo>
                <a:lnTo>
                  <a:pt x="43129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098" y="67055"/>
                </a:lnTo>
                <a:lnTo>
                  <a:pt x="40812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55" y="71627"/>
                </a:lnTo>
                <a:lnTo>
                  <a:pt x="47670" y="70865"/>
                </a:lnTo>
                <a:lnTo>
                  <a:pt x="49469" y="67817"/>
                </a:lnTo>
                <a:lnTo>
                  <a:pt x="50322" y="64769"/>
                </a:lnTo>
                <a:lnTo>
                  <a:pt x="50291" y="60959"/>
                </a:lnTo>
                <a:lnTo>
                  <a:pt x="50231" y="54863"/>
                </a:lnTo>
                <a:lnTo>
                  <a:pt x="49194" y="49529"/>
                </a:lnTo>
                <a:lnTo>
                  <a:pt x="48780" y="48767"/>
                </a:lnTo>
                <a:close/>
              </a:path>
              <a:path w="63500" h="90170">
                <a:moveTo>
                  <a:pt x="32308" y="0"/>
                </a:moveTo>
                <a:lnTo>
                  <a:pt x="23713" y="9143"/>
                </a:lnTo>
                <a:lnTo>
                  <a:pt x="32308" y="17525"/>
                </a:lnTo>
                <a:lnTo>
                  <a:pt x="40904" y="9143"/>
                </a:lnTo>
                <a:lnTo>
                  <a:pt x="323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692151" y="8075672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4">
                <a:moveTo>
                  <a:pt x="423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36" y="89915"/>
                </a:lnTo>
                <a:close/>
              </a:path>
              <a:path w="43814" h="102234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6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4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4">
                <a:moveTo>
                  <a:pt x="43433" y="89915"/>
                </a:moveTo>
                <a:lnTo>
                  <a:pt x="3910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731775" y="8106151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785116" y="8087863"/>
            <a:ext cx="100330" cy="90170"/>
          </a:xfrm>
          <a:custGeom>
            <a:avLst/>
            <a:gdLst/>
            <a:ahLst/>
            <a:cxnLst/>
            <a:rect l="l" t="t" r="r" b="b"/>
            <a:pathLst>
              <a:path w="100329" h="90170">
                <a:moveTo>
                  <a:pt x="89504" y="51053"/>
                </a:moveTo>
                <a:lnTo>
                  <a:pt x="26426" y="51053"/>
                </a:lnTo>
                <a:lnTo>
                  <a:pt x="27889" y="51815"/>
                </a:lnTo>
                <a:lnTo>
                  <a:pt x="32308" y="52577"/>
                </a:lnTo>
                <a:lnTo>
                  <a:pt x="39654" y="54101"/>
                </a:lnTo>
                <a:lnTo>
                  <a:pt x="49804" y="57149"/>
                </a:lnTo>
                <a:lnTo>
                  <a:pt x="56083" y="58673"/>
                </a:lnTo>
                <a:lnTo>
                  <a:pt x="53893" y="61177"/>
                </a:lnTo>
                <a:lnTo>
                  <a:pt x="41996" y="67698"/>
                </a:lnTo>
                <a:lnTo>
                  <a:pt x="32530" y="72782"/>
                </a:lnTo>
                <a:lnTo>
                  <a:pt x="20373" y="76937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508" y="89915"/>
                </a:lnTo>
                <a:lnTo>
                  <a:pt x="21366" y="89153"/>
                </a:lnTo>
                <a:lnTo>
                  <a:pt x="28315" y="85343"/>
                </a:lnTo>
                <a:lnTo>
                  <a:pt x="32705" y="83819"/>
                </a:lnTo>
                <a:lnTo>
                  <a:pt x="38983" y="80771"/>
                </a:lnTo>
                <a:lnTo>
                  <a:pt x="47183" y="75437"/>
                </a:lnTo>
                <a:lnTo>
                  <a:pt x="55930" y="70103"/>
                </a:lnTo>
                <a:lnTo>
                  <a:pt x="62758" y="66293"/>
                </a:lnTo>
                <a:lnTo>
                  <a:pt x="67635" y="63245"/>
                </a:lnTo>
                <a:lnTo>
                  <a:pt x="73030" y="63245"/>
                </a:lnTo>
                <a:lnTo>
                  <a:pt x="73030" y="62483"/>
                </a:lnTo>
                <a:lnTo>
                  <a:pt x="74675" y="61721"/>
                </a:lnTo>
                <a:lnTo>
                  <a:pt x="78851" y="60959"/>
                </a:lnTo>
                <a:lnTo>
                  <a:pt x="85618" y="60959"/>
                </a:lnTo>
                <a:lnTo>
                  <a:pt x="89245" y="51815"/>
                </a:lnTo>
                <a:lnTo>
                  <a:pt x="89504" y="51053"/>
                </a:lnTo>
                <a:close/>
              </a:path>
              <a:path w="100329" h="90170">
                <a:moveTo>
                  <a:pt x="73030" y="63245"/>
                </a:moveTo>
                <a:lnTo>
                  <a:pt x="67635" y="63245"/>
                </a:lnTo>
                <a:lnTo>
                  <a:pt x="67757" y="65531"/>
                </a:lnTo>
                <a:lnTo>
                  <a:pt x="67817" y="67817"/>
                </a:lnTo>
                <a:lnTo>
                  <a:pt x="68219" y="74626"/>
                </a:lnTo>
                <a:lnTo>
                  <a:pt x="74650" y="86093"/>
                </a:lnTo>
                <a:lnTo>
                  <a:pt x="88910" y="89915"/>
                </a:lnTo>
                <a:lnTo>
                  <a:pt x="99821" y="89915"/>
                </a:lnTo>
                <a:lnTo>
                  <a:pt x="99821" y="78485"/>
                </a:lnTo>
                <a:lnTo>
                  <a:pt x="81716" y="78485"/>
                </a:lnTo>
                <a:lnTo>
                  <a:pt x="76901" y="76199"/>
                </a:lnTo>
                <a:lnTo>
                  <a:pt x="74706" y="73151"/>
                </a:lnTo>
                <a:lnTo>
                  <a:pt x="73609" y="70865"/>
                </a:lnTo>
                <a:lnTo>
                  <a:pt x="73030" y="67817"/>
                </a:lnTo>
                <a:lnTo>
                  <a:pt x="73030" y="63245"/>
                </a:lnTo>
                <a:close/>
              </a:path>
              <a:path w="100329" h="90170">
                <a:moveTo>
                  <a:pt x="99821" y="77723"/>
                </a:moveTo>
                <a:lnTo>
                  <a:pt x="89184" y="77723"/>
                </a:lnTo>
                <a:lnTo>
                  <a:pt x="81716" y="78485"/>
                </a:lnTo>
                <a:lnTo>
                  <a:pt x="99821" y="78485"/>
                </a:lnTo>
                <a:lnTo>
                  <a:pt x="99821" y="77723"/>
                </a:lnTo>
                <a:close/>
              </a:path>
              <a:path w="100329" h="90170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8287" y="53339"/>
                </a:lnTo>
                <a:lnTo>
                  <a:pt x="22524" y="51815"/>
                </a:lnTo>
                <a:lnTo>
                  <a:pt x="26426" y="51053"/>
                </a:lnTo>
                <a:lnTo>
                  <a:pt x="89504" y="51053"/>
                </a:lnTo>
                <a:lnTo>
                  <a:pt x="89763" y="50291"/>
                </a:lnTo>
                <a:lnTo>
                  <a:pt x="89915" y="49529"/>
                </a:lnTo>
                <a:lnTo>
                  <a:pt x="89458" y="49529"/>
                </a:lnTo>
                <a:lnTo>
                  <a:pt x="88601" y="48838"/>
                </a:lnTo>
                <a:lnTo>
                  <a:pt x="72146" y="48833"/>
                </a:lnTo>
                <a:lnTo>
                  <a:pt x="55625" y="46481"/>
                </a:lnTo>
                <a:lnTo>
                  <a:pt x="49072" y="44195"/>
                </a:lnTo>
                <a:lnTo>
                  <a:pt x="36118" y="40385"/>
                </a:lnTo>
                <a:lnTo>
                  <a:pt x="32003" y="39623"/>
                </a:lnTo>
                <a:lnTo>
                  <a:pt x="28773" y="38861"/>
                </a:lnTo>
                <a:close/>
              </a:path>
              <a:path w="100329" h="90170">
                <a:moveTo>
                  <a:pt x="88513" y="48767"/>
                </a:moveTo>
                <a:lnTo>
                  <a:pt x="85845" y="48838"/>
                </a:lnTo>
                <a:lnTo>
                  <a:pt x="88601" y="48838"/>
                </a:lnTo>
                <a:close/>
              </a:path>
              <a:path w="100329" h="90170">
                <a:moveTo>
                  <a:pt x="49286" y="0"/>
                </a:moveTo>
                <a:lnTo>
                  <a:pt x="4081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880366" y="813663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004795" y="8126711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19" y="27446"/>
                </a:moveTo>
                <a:lnTo>
                  <a:pt x="12578" y="27446"/>
                </a:lnTo>
                <a:lnTo>
                  <a:pt x="10688" y="28970"/>
                </a:lnTo>
                <a:lnTo>
                  <a:pt x="5569" y="36187"/>
                </a:lnTo>
                <a:lnTo>
                  <a:pt x="1278" y="47619"/>
                </a:lnTo>
                <a:lnTo>
                  <a:pt x="0" y="61298"/>
                </a:lnTo>
                <a:lnTo>
                  <a:pt x="4197" y="71827"/>
                </a:lnTo>
                <a:lnTo>
                  <a:pt x="15823" y="82427"/>
                </a:lnTo>
                <a:lnTo>
                  <a:pt x="26767" y="85064"/>
                </a:lnTo>
                <a:lnTo>
                  <a:pt x="44498" y="85606"/>
                </a:lnTo>
                <a:lnTo>
                  <a:pt x="57107" y="83590"/>
                </a:lnTo>
                <a:lnTo>
                  <a:pt x="68600" y="80024"/>
                </a:lnTo>
                <a:lnTo>
                  <a:pt x="76921" y="76738"/>
                </a:lnTo>
                <a:lnTo>
                  <a:pt x="81108" y="73928"/>
                </a:lnTo>
                <a:lnTo>
                  <a:pt x="25013" y="73928"/>
                </a:lnTo>
                <a:lnTo>
                  <a:pt x="17729" y="71261"/>
                </a:lnTo>
                <a:lnTo>
                  <a:pt x="12760" y="65927"/>
                </a:lnTo>
                <a:lnTo>
                  <a:pt x="9194" y="61974"/>
                </a:lnTo>
                <a:lnTo>
                  <a:pt x="7396" y="57545"/>
                </a:lnTo>
                <a:lnTo>
                  <a:pt x="7396" y="46496"/>
                </a:lnTo>
                <a:lnTo>
                  <a:pt x="9286" y="38876"/>
                </a:lnTo>
                <a:lnTo>
                  <a:pt x="13096" y="31256"/>
                </a:lnTo>
                <a:lnTo>
                  <a:pt x="13675" y="30494"/>
                </a:lnTo>
                <a:lnTo>
                  <a:pt x="13891" y="29145"/>
                </a:lnTo>
                <a:lnTo>
                  <a:pt x="13919" y="27446"/>
                </a:lnTo>
                <a:close/>
              </a:path>
              <a:path w="99060" h="85725">
                <a:moveTo>
                  <a:pt x="78434" y="0"/>
                </a:moveTo>
                <a:lnTo>
                  <a:pt x="68381" y="5263"/>
                </a:lnTo>
                <a:lnTo>
                  <a:pt x="57224" y="16696"/>
                </a:lnTo>
                <a:lnTo>
                  <a:pt x="50146" y="29145"/>
                </a:lnTo>
                <a:lnTo>
                  <a:pt x="47782" y="39638"/>
                </a:lnTo>
                <a:lnTo>
                  <a:pt x="47782" y="43448"/>
                </a:lnTo>
                <a:lnTo>
                  <a:pt x="49123" y="45734"/>
                </a:lnTo>
                <a:lnTo>
                  <a:pt x="51714" y="47258"/>
                </a:lnTo>
                <a:lnTo>
                  <a:pt x="53573" y="48782"/>
                </a:lnTo>
                <a:lnTo>
                  <a:pt x="57048" y="49544"/>
                </a:lnTo>
                <a:lnTo>
                  <a:pt x="62138" y="50306"/>
                </a:lnTo>
                <a:lnTo>
                  <a:pt x="75976" y="52973"/>
                </a:lnTo>
                <a:lnTo>
                  <a:pt x="82834" y="55354"/>
                </a:lnTo>
                <a:lnTo>
                  <a:pt x="82779" y="58314"/>
                </a:lnTo>
                <a:lnTo>
                  <a:pt x="76770" y="65401"/>
                </a:lnTo>
                <a:lnTo>
                  <a:pt x="59822" y="71139"/>
                </a:lnTo>
                <a:lnTo>
                  <a:pt x="46976" y="73231"/>
                </a:lnTo>
                <a:lnTo>
                  <a:pt x="34706" y="73928"/>
                </a:lnTo>
                <a:lnTo>
                  <a:pt x="81108" y="73928"/>
                </a:lnTo>
                <a:lnTo>
                  <a:pt x="82316" y="73117"/>
                </a:lnTo>
                <a:lnTo>
                  <a:pt x="84785" y="69118"/>
                </a:lnTo>
                <a:lnTo>
                  <a:pt x="88595" y="63117"/>
                </a:lnTo>
                <a:lnTo>
                  <a:pt x="90454" y="57213"/>
                </a:lnTo>
                <a:lnTo>
                  <a:pt x="90454" y="50306"/>
                </a:lnTo>
                <a:lnTo>
                  <a:pt x="90271" y="48782"/>
                </a:lnTo>
                <a:lnTo>
                  <a:pt x="89814" y="48782"/>
                </a:lnTo>
                <a:lnTo>
                  <a:pt x="87985" y="44972"/>
                </a:lnTo>
                <a:lnTo>
                  <a:pt x="81554" y="42686"/>
                </a:lnTo>
                <a:lnTo>
                  <a:pt x="70490" y="40400"/>
                </a:lnTo>
                <a:lnTo>
                  <a:pt x="60431" y="38876"/>
                </a:lnTo>
                <a:lnTo>
                  <a:pt x="55402" y="35828"/>
                </a:lnTo>
                <a:lnTo>
                  <a:pt x="55402" y="29732"/>
                </a:lnTo>
                <a:lnTo>
                  <a:pt x="57932" y="25922"/>
                </a:lnTo>
                <a:lnTo>
                  <a:pt x="62961" y="20588"/>
                </a:lnTo>
                <a:lnTo>
                  <a:pt x="69057" y="14492"/>
                </a:lnTo>
                <a:lnTo>
                  <a:pt x="75671" y="12206"/>
                </a:lnTo>
                <a:lnTo>
                  <a:pt x="82834" y="11444"/>
                </a:lnTo>
                <a:lnTo>
                  <a:pt x="97899" y="11444"/>
                </a:lnTo>
                <a:lnTo>
                  <a:pt x="96154" y="3824"/>
                </a:lnTo>
                <a:lnTo>
                  <a:pt x="90911" y="14"/>
                </a:lnTo>
                <a:lnTo>
                  <a:pt x="78434" y="0"/>
                </a:lnTo>
                <a:close/>
              </a:path>
              <a:path w="99060" h="85725">
                <a:moveTo>
                  <a:pt x="97899" y="11444"/>
                </a:moveTo>
                <a:lnTo>
                  <a:pt x="82834" y="11444"/>
                </a:lnTo>
                <a:lnTo>
                  <a:pt x="88016" y="12206"/>
                </a:lnTo>
                <a:lnTo>
                  <a:pt x="92252" y="12968"/>
                </a:lnTo>
                <a:lnTo>
                  <a:pt x="95605" y="14492"/>
                </a:lnTo>
                <a:lnTo>
                  <a:pt x="97190" y="15254"/>
                </a:lnTo>
                <a:lnTo>
                  <a:pt x="98592" y="15254"/>
                </a:lnTo>
                <a:lnTo>
                  <a:pt x="98531" y="13730"/>
                </a:lnTo>
                <a:lnTo>
                  <a:pt x="98074" y="12206"/>
                </a:lnTo>
                <a:lnTo>
                  <a:pt x="97899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117758" y="807643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143256" y="8116820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59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46"/>
                </a:lnTo>
                <a:lnTo>
                  <a:pt x="54742" y="60197"/>
                </a:lnTo>
                <a:lnTo>
                  <a:pt x="59179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59">
                <a:moveTo>
                  <a:pt x="59179" y="60197"/>
                </a:moveTo>
                <a:lnTo>
                  <a:pt x="54742" y="60197"/>
                </a:lnTo>
                <a:lnTo>
                  <a:pt x="59100" y="60246"/>
                </a:lnTo>
                <a:close/>
              </a:path>
              <a:path w="70485" h="60959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59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59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59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280416" y="8127487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16" y="49529"/>
                </a:lnTo>
                <a:lnTo>
                  <a:pt x="1182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39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39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3741" y="34289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328422" y="8137394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64" y="50243"/>
                </a:lnTo>
                <a:lnTo>
                  <a:pt x="36972" y="54815"/>
                </a:lnTo>
                <a:lnTo>
                  <a:pt x="34411" y="58436"/>
                </a:lnTo>
                <a:lnTo>
                  <a:pt x="31546" y="61627"/>
                </a:lnTo>
                <a:lnTo>
                  <a:pt x="26515" y="66006"/>
                </a:lnTo>
                <a:lnTo>
                  <a:pt x="15835" y="73208"/>
                </a:lnTo>
                <a:lnTo>
                  <a:pt x="4175" y="77961"/>
                </a:lnTo>
                <a:lnTo>
                  <a:pt x="1402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41" y="80820"/>
                </a:lnTo>
                <a:lnTo>
                  <a:pt x="12039" y="82439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39"/>
                </a:lnTo>
                <a:lnTo>
                  <a:pt x="33424" y="75631"/>
                </a:lnTo>
                <a:lnTo>
                  <a:pt x="40901" y="65120"/>
                </a:lnTo>
                <a:lnTo>
                  <a:pt x="45765" y="53366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384048" y="8148062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29">
                <a:moveTo>
                  <a:pt x="32125" y="44576"/>
                </a:moveTo>
                <a:lnTo>
                  <a:pt x="23469" y="53151"/>
                </a:lnTo>
                <a:lnTo>
                  <a:pt x="32125" y="61721"/>
                </a:lnTo>
                <a:lnTo>
                  <a:pt x="40782" y="53151"/>
                </a:lnTo>
                <a:lnTo>
                  <a:pt x="32125" y="44576"/>
                </a:lnTo>
                <a:close/>
              </a:path>
              <a:path w="57785" h="62229">
                <a:moveTo>
                  <a:pt x="13045" y="45101"/>
                </a:moveTo>
                <a:lnTo>
                  <a:pt x="4968" y="53151"/>
                </a:lnTo>
                <a:lnTo>
                  <a:pt x="13655" y="61721"/>
                </a:lnTo>
                <a:lnTo>
                  <a:pt x="21732" y="53672"/>
                </a:lnTo>
                <a:lnTo>
                  <a:pt x="13045" y="45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438912" y="8090150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94360" y="8111486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5652272" y="8133584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84"/>
                </a:moveTo>
                <a:lnTo>
                  <a:pt x="9448" y="68247"/>
                </a:lnTo>
                <a:lnTo>
                  <a:pt x="17922" y="76961"/>
                </a:lnTo>
                <a:lnTo>
                  <a:pt x="26487" y="68247"/>
                </a:lnTo>
                <a:lnTo>
                  <a:pt x="17922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5749045" y="8120629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63"/>
                </a:lnTo>
                <a:lnTo>
                  <a:pt x="1219" y="62483"/>
                </a:lnTo>
                <a:lnTo>
                  <a:pt x="0" y="67723"/>
                </a:lnTo>
                <a:lnTo>
                  <a:pt x="17" y="73151"/>
                </a:lnTo>
                <a:lnTo>
                  <a:pt x="2813" y="85367"/>
                </a:lnTo>
                <a:lnTo>
                  <a:pt x="11782" y="95610"/>
                </a:lnTo>
                <a:lnTo>
                  <a:pt x="22157" y="99896"/>
                </a:lnTo>
                <a:lnTo>
                  <a:pt x="37148" y="101251"/>
                </a:lnTo>
                <a:lnTo>
                  <a:pt x="49452" y="99442"/>
                </a:lnTo>
                <a:lnTo>
                  <a:pt x="61899" y="95067"/>
                </a:lnTo>
                <a:lnTo>
                  <a:pt x="71440" y="88391"/>
                </a:lnTo>
                <a:lnTo>
                  <a:pt x="24688" y="88391"/>
                </a:lnTo>
                <a:lnTo>
                  <a:pt x="17617" y="85868"/>
                </a:lnTo>
                <a:lnTo>
                  <a:pt x="12953" y="80723"/>
                </a:lnTo>
                <a:lnTo>
                  <a:pt x="9418" y="76867"/>
                </a:lnTo>
                <a:lnTo>
                  <a:pt x="7619" y="72246"/>
                </a:lnTo>
                <a:lnTo>
                  <a:pt x="7643" y="61340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4"/>
                </a:lnTo>
                <a:lnTo>
                  <a:pt x="76199" y="69579"/>
                </a:lnTo>
                <a:lnTo>
                  <a:pt x="75895" y="71103"/>
                </a:lnTo>
                <a:lnTo>
                  <a:pt x="75316" y="72341"/>
                </a:lnTo>
                <a:lnTo>
                  <a:pt x="73670" y="76056"/>
                </a:lnTo>
                <a:lnTo>
                  <a:pt x="69433" y="79534"/>
                </a:lnTo>
                <a:lnTo>
                  <a:pt x="59489" y="84009"/>
                </a:lnTo>
                <a:lnTo>
                  <a:pt x="47577" y="87296"/>
                </a:lnTo>
                <a:lnTo>
                  <a:pt x="34168" y="88391"/>
                </a:lnTo>
                <a:lnTo>
                  <a:pt x="71440" y="88391"/>
                </a:lnTo>
                <a:lnTo>
                  <a:pt x="73073" y="87249"/>
                </a:lnTo>
                <a:lnTo>
                  <a:pt x="79461" y="76961"/>
                </a:lnTo>
                <a:lnTo>
                  <a:pt x="80863" y="73151"/>
                </a:lnTo>
                <a:lnTo>
                  <a:pt x="81533" y="69198"/>
                </a:lnTo>
                <a:lnTo>
                  <a:pt x="81524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5844051" y="807414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3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5861060" y="8112248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7" y="100085"/>
                </a:lnTo>
                <a:lnTo>
                  <a:pt x="1036" y="104299"/>
                </a:lnTo>
                <a:lnTo>
                  <a:pt x="0" y="104869"/>
                </a:lnTo>
                <a:lnTo>
                  <a:pt x="0" y="106204"/>
                </a:lnTo>
                <a:lnTo>
                  <a:pt x="975" y="106679"/>
                </a:lnTo>
                <a:lnTo>
                  <a:pt x="8961" y="107822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50"/>
                </a:lnTo>
                <a:lnTo>
                  <a:pt x="42200" y="90782"/>
                </a:lnTo>
                <a:lnTo>
                  <a:pt x="47128" y="78917"/>
                </a:lnTo>
                <a:lnTo>
                  <a:pt x="48767" y="66437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5917448" y="8137394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64" y="50243"/>
                </a:lnTo>
                <a:lnTo>
                  <a:pt x="36972" y="54815"/>
                </a:lnTo>
                <a:lnTo>
                  <a:pt x="34411" y="58436"/>
                </a:lnTo>
                <a:lnTo>
                  <a:pt x="31546" y="61627"/>
                </a:lnTo>
                <a:lnTo>
                  <a:pt x="26515" y="66006"/>
                </a:lnTo>
                <a:lnTo>
                  <a:pt x="15835" y="73208"/>
                </a:lnTo>
                <a:lnTo>
                  <a:pt x="4175" y="77961"/>
                </a:lnTo>
                <a:lnTo>
                  <a:pt x="1402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41" y="80820"/>
                </a:lnTo>
                <a:lnTo>
                  <a:pt x="12039" y="82439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39"/>
                </a:lnTo>
                <a:lnTo>
                  <a:pt x="33424" y="75631"/>
                </a:lnTo>
                <a:lnTo>
                  <a:pt x="40901" y="65120"/>
                </a:lnTo>
                <a:lnTo>
                  <a:pt x="45765" y="53366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5973836" y="813663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6041654" y="8058908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4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77"/>
                </a:lnTo>
                <a:lnTo>
                  <a:pt x="20787" y="121157"/>
                </a:lnTo>
                <a:lnTo>
                  <a:pt x="21549" y="121157"/>
                </a:lnTo>
                <a:lnTo>
                  <a:pt x="22280" y="120063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4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2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0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4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4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4">
                <a:moveTo>
                  <a:pt x="26903" y="8381"/>
                </a:moveTo>
                <a:lnTo>
                  <a:pt x="954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4">
                <a:moveTo>
                  <a:pt x="1792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22" y="2285"/>
                </a:lnTo>
                <a:close/>
              </a:path>
              <a:path w="36195" h="121284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4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6141475" y="8098532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36" y="68579"/>
                </a:lnTo>
                <a:lnTo>
                  <a:pt x="8991" y="70103"/>
                </a:lnTo>
                <a:lnTo>
                  <a:pt x="7162" y="72389"/>
                </a:lnTo>
                <a:lnTo>
                  <a:pt x="5364" y="75437"/>
                </a:lnTo>
                <a:lnTo>
                  <a:pt x="3606" y="79010"/>
                </a:lnTo>
                <a:lnTo>
                  <a:pt x="1219" y="84581"/>
                </a:lnTo>
                <a:lnTo>
                  <a:pt x="0" y="89821"/>
                </a:lnTo>
                <a:lnTo>
                  <a:pt x="0" y="104012"/>
                </a:lnTo>
                <a:lnTo>
                  <a:pt x="3322" y="111251"/>
                </a:lnTo>
                <a:lnTo>
                  <a:pt x="11119" y="117304"/>
                </a:lnTo>
                <a:lnTo>
                  <a:pt x="21515" y="121899"/>
                </a:lnTo>
                <a:lnTo>
                  <a:pt x="36125" y="123385"/>
                </a:lnTo>
                <a:lnTo>
                  <a:pt x="48550" y="121650"/>
                </a:lnTo>
                <a:lnTo>
                  <a:pt x="60828" y="117262"/>
                </a:lnTo>
                <a:lnTo>
                  <a:pt x="70389" y="110489"/>
                </a:lnTo>
                <a:lnTo>
                  <a:pt x="24566" y="110489"/>
                </a:lnTo>
                <a:lnTo>
                  <a:pt x="17556" y="107966"/>
                </a:lnTo>
                <a:lnTo>
                  <a:pt x="12893" y="102821"/>
                </a:lnTo>
                <a:lnTo>
                  <a:pt x="9357" y="98965"/>
                </a:lnTo>
                <a:lnTo>
                  <a:pt x="7619" y="94344"/>
                </a:lnTo>
                <a:lnTo>
                  <a:pt x="7619" y="83533"/>
                </a:lnTo>
                <a:lnTo>
                  <a:pt x="9083" y="77723"/>
                </a:lnTo>
                <a:lnTo>
                  <a:pt x="12009" y="71627"/>
                </a:lnTo>
                <a:lnTo>
                  <a:pt x="1231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71" y="52577"/>
                </a:moveTo>
                <a:lnTo>
                  <a:pt x="68031" y="52577"/>
                </a:lnTo>
                <a:lnTo>
                  <a:pt x="67513" y="53339"/>
                </a:lnTo>
                <a:lnTo>
                  <a:pt x="66873" y="54863"/>
                </a:lnTo>
                <a:lnTo>
                  <a:pt x="62118" y="63245"/>
                </a:lnTo>
                <a:lnTo>
                  <a:pt x="74188" y="87297"/>
                </a:lnTo>
                <a:lnTo>
                  <a:pt x="74615" y="90821"/>
                </a:lnTo>
                <a:lnTo>
                  <a:pt x="74523" y="93201"/>
                </a:lnTo>
                <a:lnTo>
                  <a:pt x="73944" y="94439"/>
                </a:lnTo>
                <a:lnTo>
                  <a:pt x="72268" y="98154"/>
                </a:lnTo>
                <a:lnTo>
                  <a:pt x="68183" y="101632"/>
                </a:lnTo>
                <a:lnTo>
                  <a:pt x="59182" y="105911"/>
                </a:lnTo>
                <a:lnTo>
                  <a:pt x="47371" y="109345"/>
                </a:lnTo>
                <a:lnTo>
                  <a:pt x="33924" y="110489"/>
                </a:lnTo>
                <a:lnTo>
                  <a:pt x="70389" y="110489"/>
                </a:lnTo>
                <a:lnTo>
                  <a:pt x="79522" y="78485"/>
                </a:lnTo>
                <a:lnTo>
                  <a:pt x="95516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6" y="69341"/>
                </a:lnTo>
                <a:lnTo>
                  <a:pt x="152156" y="67817"/>
                </a:lnTo>
                <a:lnTo>
                  <a:pt x="138562" y="67817"/>
                </a:lnTo>
                <a:lnTo>
                  <a:pt x="137850" y="67055"/>
                </a:lnTo>
                <a:lnTo>
                  <a:pt x="82753" y="67055"/>
                </a:lnTo>
                <a:lnTo>
                  <a:pt x="79095" y="65531"/>
                </a:lnTo>
                <a:lnTo>
                  <a:pt x="76047" y="62483"/>
                </a:lnTo>
                <a:lnTo>
                  <a:pt x="74950" y="61721"/>
                </a:lnTo>
                <a:lnTo>
                  <a:pt x="72908" y="58673"/>
                </a:lnTo>
                <a:lnTo>
                  <a:pt x="69921" y="54101"/>
                </a:lnTo>
                <a:lnTo>
                  <a:pt x="69189" y="53339"/>
                </a:lnTo>
                <a:lnTo>
                  <a:pt x="68671" y="52577"/>
                </a:lnTo>
                <a:close/>
              </a:path>
              <a:path w="152400" h="123825">
                <a:moveTo>
                  <a:pt x="95516" y="78485"/>
                </a:moveTo>
                <a:lnTo>
                  <a:pt x="79522" y="78485"/>
                </a:lnTo>
                <a:lnTo>
                  <a:pt x="82417" y="79010"/>
                </a:lnTo>
                <a:lnTo>
                  <a:pt x="85100" y="79247"/>
                </a:lnTo>
                <a:lnTo>
                  <a:pt x="94244" y="79247"/>
                </a:lnTo>
                <a:lnTo>
                  <a:pt x="95516" y="78485"/>
                </a:lnTo>
                <a:close/>
              </a:path>
              <a:path w="152400" h="123825">
                <a:moveTo>
                  <a:pt x="152156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35" y="79247"/>
                </a:lnTo>
                <a:lnTo>
                  <a:pt x="128290" y="76961"/>
                </a:lnTo>
                <a:lnTo>
                  <a:pt x="130881" y="70103"/>
                </a:lnTo>
                <a:lnTo>
                  <a:pt x="152156" y="70103"/>
                </a:lnTo>
                <a:lnTo>
                  <a:pt x="152156" y="69341"/>
                </a:lnTo>
                <a:close/>
              </a:path>
              <a:path w="152400" h="123825">
                <a:moveTo>
                  <a:pt x="152156" y="70103"/>
                </a:moveTo>
                <a:lnTo>
                  <a:pt x="130881" y="70103"/>
                </a:lnTo>
                <a:lnTo>
                  <a:pt x="133868" y="76961"/>
                </a:lnTo>
                <a:lnTo>
                  <a:pt x="138988" y="79247"/>
                </a:lnTo>
                <a:lnTo>
                  <a:pt x="152156" y="79247"/>
                </a:lnTo>
                <a:lnTo>
                  <a:pt x="152156" y="70103"/>
                </a:lnTo>
                <a:close/>
              </a:path>
              <a:path w="152400" h="123825">
                <a:moveTo>
                  <a:pt x="152156" y="67055"/>
                </a:moveTo>
                <a:lnTo>
                  <a:pt x="145907" y="67055"/>
                </a:lnTo>
                <a:lnTo>
                  <a:pt x="138562" y="67817"/>
                </a:lnTo>
                <a:lnTo>
                  <a:pt x="152156" y="67817"/>
                </a:lnTo>
                <a:lnTo>
                  <a:pt x="152156" y="67055"/>
                </a:lnTo>
                <a:close/>
              </a:path>
              <a:path w="152400" h="123825">
                <a:moveTo>
                  <a:pt x="87050" y="66293"/>
                </a:moveTo>
                <a:lnTo>
                  <a:pt x="82753" y="67055"/>
                </a:lnTo>
                <a:lnTo>
                  <a:pt x="91836" y="67055"/>
                </a:lnTo>
                <a:lnTo>
                  <a:pt x="87050" y="66293"/>
                </a:lnTo>
                <a:close/>
              </a:path>
              <a:path w="152400" h="123825">
                <a:moveTo>
                  <a:pt x="102748" y="50291"/>
                </a:moveTo>
                <a:lnTo>
                  <a:pt x="101864" y="51053"/>
                </a:lnTo>
                <a:lnTo>
                  <a:pt x="101193" y="51815"/>
                </a:lnTo>
                <a:lnTo>
                  <a:pt x="100797" y="53339"/>
                </a:lnTo>
                <a:lnTo>
                  <a:pt x="99943" y="57911"/>
                </a:lnTo>
                <a:lnTo>
                  <a:pt x="98877" y="60959"/>
                </a:lnTo>
                <a:lnTo>
                  <a:pt x="97414" y="62483"/>
                </a:lnTo>
                <a:lnTo>
                  <a:pt x="95341" y="65531"/>
                </a:lnTo>
                <a:lnTo>
                  <a:pt x="91836" y="67055"/>
                </a:lnTo>
                <a:lnTo>
                  <a:pt x="109545" y="67055"/>
                </a:lnTo>
                <a:lnTo>
                  <a:pt x="105613" y="62483"/>
                </a:lnTo>
                <a:lnTo>
                  <a:pt x="104424" y="53339"/>
                </a:lnTo>
                <a:lnTo>
                  <a:pt x="104241" y="51815"/>
                </a:lnTo>
                <a:lnTo>
                  <a:pt x="103662" y="51053"/>
                </a:lnTo>
                <a:lnTo>
                  <a:pt x="102748" y="50291"/>
                </a:lnTo>
                <a:close/>
              </a:path>
              <a:path w="152400" h="123825">
                <a:moveTo>
                  <a:pt x="116189" y="66293"/>
                </a:moveTo>
                <a:lnTo>
                  <a:pt x="109545" y="67055"/>
                </a:lnTo>
                <a:lnTo>
                  <a:pt x="124205" y="67055"/>
                </a:lnTo>
                <a:lnTo>
                  <a:pt x="116189" y="66293"/>
                </a:lnTo>
                <a:close/>
              </a:path>
              <a:path w="152400" h="123825">
                <a:moveTo>
                  <a:pt x="131185" y="51053"/>
                </a:moveTo>
                <a:lnTo>
                  <a:pt x="130332" y="51815"/>
                </a:lnTo>
                <a:lnTo>
                  <a:pt x="129753" y="52577"/>
                </a:lnTo>
                <a:lnTo>
                  <a:pt x="129539" y="54101"/>
                </a:lnTo>
                <a:lnTo>
                  <a:pt x="128656" y="62483"/>
                </a:lnTo>
                <a:lnTo>
                  <a:pt x="124205" y="67055"/>
                </a:lnTo>
                <a:lnTo>
                  <a:pt x="137850" y="67055"/>
                </a:lnTo>
                <a:lnTo>
                  <a:pt x="134294" y="63245"/>
                </a:lnTo>
                <a:lnTo>
                  <a:pt x="132862" y="52577"/>
                </a:lnTo>
                <a:lnTo>
                  <a:pt x="132222" y="51815"/>
                </a:lnTo>
                <a:lnTo>
                  <a:pt x="131185" y="51053"/>
                </a:lnTo>
                <a:close/>
              </a:path>
              <a:path w="152400" h="123825">
                <a:moveTo>
                  <a:pt x="102565" y="0"/>
                </a:moveTo>
                <a:lnTo>
                  <a:pt x="94487" y="8381"/>
                </a:lnTo>
                <a:lnTo>
                  <a:pt x="102504" y="16763"/>
                </a:lnTo>
                <a:lnTo>
                  <a:pt x="110672" y="8381"/>
                </a:lnTo>
                <a:lnTo>
                  <a:pt x="102565" y="0"/>
                </a:lnTo>
                <a:close/>
              </a:path>
              <a:path w="152400" h="123825">
                <a:moveTo>
                  <a:pt x="112196" y="17525"/>
                </a:moveTo>
                <a:lnTo>
                  <a:pt x="104150" y="25145"/>
                </a:lnTo>
                <a:lnTo>
                  <a:pt x="112227" y="33527"/>
                </a:lnTo>
                <a:lnTo>
                  <a:pt x="120335" y="25145"/>
                </a:lnTo>
                <a:lnTo>
                  <a:pt x="112196" y="17525"/>
                </a:lnTo>
                <a:close/>
              </a:path>
              <a:path w="152400" h="123825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145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6290066" y="8097770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6333255" y="807414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3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6357884" y="811377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6478502" y="8126711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889" y="27446"/>
                </a:moveTo>
                <a:lnTo>
                  <a:pt x="12579" y="27446"/>
                </a:lnTo>
                <a:lnTo>
                  <a:pt x="11603" y="28208"/>
                </a:lnTo>
                <a:lnTo>
                  <a:pt x="10658" y="28970"/>
                </a:lnTo>
                <a:lnTo>
                  <a:pt x="5560" y="36182"/>
                </a:lnTo>
                <a:lnTo>
                  <a:pt x="1271" y="47614"/>
                </a:lnTo>
                <a:lnTo>
                  <a:pt x="0" y="61290"/>
                </a:lnTo>
                <a:lnTo>
                  <a:pt x="4193" y="71822"/>
                </a:lnTo>
                <a:lnTo>
                  <a:pt x="15812" y="82422"/>
                </a:lnTo>
                <a:lnTo>
                  <a:pt x="26753" y="85064"/>
                </a:lnTo>
                <a:lnTo>
                  <a:pt x="44476" y="85608"/>
                </a:lnTo>
                <a:lnTo>
                  <a:pt x="57090" y="83593"/>
                </a:lnTo>
                <a:lnTo>
                  <a:pt x="68570" y="80024"/>
                </a:lnTo>
                <a:lnTo>
                  <a:pt x="76922" y="76738"/>
                </a:lnTo>
                <a:lnTo>
                  <a:pt x="81085" y="73928"/>
                </a:lnTo>
                <a:lnTo>
                  <a:pt x="25014" y="73928"/>
                </a:lnTo>
                <a:lnTo>
                  <a:pt x="17699" y="71261"/>
                </a:lnTo>
                <a:lnTo>
                  <a:pt x="12761" y="65927"/>
                </a:lnTo>
                <a:lnTo>
                  <a:pt x="9195" y="61974"/>
                </a:lnTo>
                <a:lnTo>
                  <a:pt x="7397" y="57545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65" y="29145"/>
                </a:lnTo>
                <a:lnTo>
                  <a:pt x="13889" y="27446"/>
                </a:lnTo>
                <a:close/>
              </a:path>
              <a:path w="99059" h="85725">
                <a:moveTo>
                  <a:pt x="78425" y="0"/>
                </a:moveTo>
                <a:lnTo>
                  <a:pt x="68373" y="5263"/>
                </a:lnTo>
                <a:lnTo>
                  <a:pt x="57225" y="16696"/>
                </a:lnTo>
                <a:lnTo>
                  <a:pt x="50147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73"/>
                </a:lnTo>
                <a:lnTo>
                  <a:pt x="82835" y="55354"/>
                </a:lnTo>
                <a:lnTo>
                  <a:pt x="82780" y="58314"/>
                </a:lnTo>
                <a:lnTo>
                  <a:pt x="76771" y="65401"/>
                </a:lnTo>
                <a:lnTo>
                  <a:pt x="59823" y="71139"/>
                </a:lnTo>
                <a:lnTo>
                  <a:pt x="46977" y="73231"/>
                </a:lnTo>
                <a:lnTo>
                  <a:pt x="34707" y="73928"/>
                </a:lnTo>
                <a:lnTo>
                  <a:pt x="81085" y="73928"/>
                </a:lnTo>
                <a:lnTo>
                  <a:pt x="82286" y="73117"/>
                </a:lnTo>
                <a:lnTo>
                  <a:pt x="84755" y="69118"/>
                </a:lnTo>
                <a:lnTo>
                  <a:pt x="88565" y="63117"/>
                </a:lnTo>
                <a:lnTo>
                  <a:pt x="90455" y="57213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24" y="42686"/>
                </a:lnTo>
                <a:lnTo>
                  <a:pt x="70491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02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25" y="0"/>
                </a:lnTo>
                <a:close/>
              </a:path>
              <a:path w="99059" h="85725">
                <a:moveTo>
                  <a:pt x="97900" y="11444"/>
                </a:moveTo>
                <a:lnTo>
                  <a:pt x="82835" y="11444"/>
                </a:lnTo>
                <a:lnTo>
                  <a:pt x="88017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6582674" y="8151110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975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6002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6639824" y="8148062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62229">
                <a:moveTo>
                  <a:pt x="32125" y="44576"/>
                </a:moveTo>
                <a:lnTo>
                  <a:pt x="23469" y="53151"/>
                </a:lnTo>
                <a:lnTo>
                  <a:pt x="32125" y="61721"/>
                </a:lnTo>
                <a:lnTo>
                  <a:pt x="40782" y="53151"/>
                </a:lnTo>
                <a:lnTo>
                  <a:pt x="32125" y="44576"/>
                </a:lnTo>
                <a:close/>
              </a:path>
              <a:path w="57784" h="62229">
                <a:moveTo>
                  <a:pt x="13045" y="45101"/>
                </a:moveTo>
                <a:lnTo>
                  <a:pt x="4968" y="53151"/>
                </a:lnTo>
                <a:lnTo>
                  <a:pt x="13655" y="61721"/>
                </a:lnTo>
                <a:lnTo>
                  <a:pt x="21732" y="53672"/>
                </a:lnTo>
                <a:lnTo>
                  <a:pt x="13045" y="45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693926" y="8074148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40">
                <a:moveTo>
                  <a:pt x="69372" y="16001"/>
                </a:moveTo>
                <a:lnTo>
                  <a:pt x="57096" y="19635"/>
                </a:lnTo>
                <a:lnTo>
                  <a:pt x="44922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60" y="64535"/>
                </a:lnTo>
                <a:lnTo>
                  <a:pt x="31867" y="75023"/>
                </a:lnTo>
                <a:lnTo>
                  <a:pt x="32826" y="85477"/>
                </a:lnTo>
                <a:lnTo>
                  <a:pt x="22794" y="90344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3" y="90458"/>
                </a:lnTo>
                <a:lnTo>
                  <a:pt x="39865" y="81936"/>
                </a:lnTo>
                <a:lnTo>
                  <a:pt x="37470" y="65645"/>
                </a:lnTo>
                <a:lnTo>
                  <a:pt x="33439" y="53717"/>
                </a:lnTo>
                <a:lnTo>
                  <a:pt x="31009" y="38193"/>
                </a:lnTo>
                <a:lnTo>
                  <a:pt x="43759" y="34140"/>
                </a:lnTo>
                <a:lnTo>
                  <a:pt x="55400" y="30832"/>
                </a:lnTo>
                <a:lnTo>
                  <a:pt x="6592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40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773936" y="811377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6839878" y="807643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6865376" y="8133584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60"/>
                </a:moveTo>
                <a:lnTo>
                  <a:pt x="23225" y="67531"/>
                </a:lnTo>
                <a:lnTo>
                  <a:pt x="31821" y="76199"/>
                </a:lnTo>
                <a:lnTo>
                  <a:pt x="40477" y="67629"/>
                </a:lnTo>
                <a:lnTo>
                  <a:pt x="31943" y="58960"/>
                </a:lnTo>
                <a:close/>
              </a:path>
              <a:path w="40640" h="76200">
                <a:moveTo>
                  <a:pt x="13350" y="59054"/>
                </a:moveTo>
                <a:lnTo>
                  <a:pt x="4693" y="67629"/>
                </a:lnTo>
                <a:lnTo>
                  <a:pt x="13319" y="76199"/>
                </a:lnTo>
                <a:lnTo>
                  <a:pt x="21976" y="67629"/>
                </a:lnTo>
                <a:lnTo>
                  <a:pt x="13350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6973040" y="8126711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889" y="27446"/>
                </a:moveTo>
                <a:lnTo>
                  <a:pt x="12579" y="27446"/>
                </a:lnTo>
                <a:lnTo>
                  <a:pt x="11603" y="28208"/>
                </a:lnTo>
                <a:lnTo>
                  <a:pt x="10658" y="28970"/>
                </a:lnTo>
                <a:lnTo>
                  <a:pt x="5560" y="36182"/>
                </a:lnTo>
                <a:lnTo>
                  <a:pt x="1271" y="47614"/>
                </a:lnTo>
                <a:lnTo>
                  <a:pt x="0" y="61290"/>
                </a:lnTo>
                <a:lnTo>
                  <a:pt x="4193" y="71822"/>
                </a:lnTo>
                <a:lnTo>
                  <a:pt x="15812" y="82422"/>
                </a:lnTo>
                <a:lnTo>
                  <a:pt x="26753" y="85064"/>
                </a:lnTo>
                <a:lnTo>
                  <a:pt x="44476" y="85608"/>
                </a:lnTo>
                <a:lnTo>
                  <a:pt x="57090" y="83593"/>
                </a:lnTo>
                <a:lnTo>
                  <a:pt x="68570" y="80024"/>
                </a:lnTo>
                <a:lnTo>
                  <a:pt x="76922" y="76738"/>
                </a:lnTo>
                <a:lnTo>
                  <a:pt x="81085" y="73928"/>
                </a:lnTo>
                <a:lnTo>
                  <a:pt x="25014" y="73928"/>
                </a:lnTo>
                <a:lnTo>
                  <a:pt x="17699" y="71261"/>
                </a:lnTo>
                <a:lnTo>
                  <a:pt x="12761" y="65927"/>
                </a:lnTo>
                <a:lnTo>
                  <a:pt x="9195" y="61974"/>
                </a:lnTo>
                <a:lnTo>
                  <a:pt x="7397" y="57545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65" y="29145"/>
                </a:lnTo>
                <a:lnTo>
                  <a:pt x="13889" y="27446"/>
                </a:lnTo>
                <a:close/>
              </a:path>
              <a:path w="99059" h="85725">
                <a:moveTo>
                  <a:pt x="78425" y="0"/>
                </a:moveTo>
                <a:lnTo>
                  <a:pt x="68373" y="5263"/>
                </a:lnTo>
                <a:lnTo>
                  <a:pt x="57225" y="16696"/>
                </a:lnTo>
                <a:lnTo>
                  <a:pt x="50147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73"/>
                </a:lnTo>
                <a:lnTo>
                  <a:pt x="82835" y="55354"/>
                </a:lnTo>
                <a:lnTo>
                  <a:pt x="82780" y="58314"/>
                </a:lnTo>
                <a:lnTo>
                  <a:pt x="76771" y="65401"/>
                </a:lnTo>
                <a:lnTo>
                  <a:pt x="59823" y="71139"/>
                </a:lnTo>
                <a:lnTo>
                  <a:pt x="46977" y="73231"/>
                </a:lnTo>
                <a:lnTo>
                  <a:pt x="34707" y="73928"/>
                </a:lnTo>
                <a:lnTo>
                  <a:pt x="81085" y="73928"/>
                </a:lnTo>
                <a:lnTo>
                  <a:pt x="82286" y="73117"/>
                </a:lnTo>
                <a:lnTo>
                  <a:pt x="84755" y="69118"/>
                </a:lnTo>
                <a:lnTo>
                  <a:pt x="88565" y="63117"/>
                </a:lnTo>
                <a:lnTo>
                  <a:pt x="90455" y="57213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24" y="42686"/>
                </a:lnTo>
                <a:lnTo>
                  <a:pt x="70491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02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25" y="0"/>
                </a:lnTo>
                <a:close/>
              </a:path>
              <a:path w="99059" h="85725">
                <a:moveTo>
                  <a:pt x="97900" y="11444"/>
                </a:moveTo>
                <a:lnTo>
                  <a:pt x="82835" y="11444"/>
                </a:lnTo>
                <a:lnTo>
                  <a:pt x="88017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7085241" y="807643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7110740" y="8116820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59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4" h="60959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46"/>
                </a:lnTo>
                <a:lnTo>
                  <a:pt x="54742" y="60197"/>
                </a:lnTo>
                <a:lnTo>
                  <a:pt x="59149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4" h="60959">
                <a:moveTo>
                  <a:pt x="59149" y="60197"/>
                </a:moveTo>
                <a:lnTo>
                  <a:pt x="54742" y="60197"/>
                </a:lnTo>
                <a:lnTo>
                  <a:pt x="59070" y="60246"/>
                </a:lnTo>
                <a:close/>
              </a:path>
              <a:path w="70484" h="60959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4" h="60959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4" h="60959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4" h="60959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650242" y="8299700"/>
            <a:ext cx="2529839" cy="18262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5050292" y="8645648"/>
            <a:ext cx="2081387" cy="16662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6930" y="752465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9597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7259711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930" y="9935333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34513" y="1390640"/>
            <a:ext cx="5148494" cy="16662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40770" y="1390640"/>
            <a:ext cx="1392935" cy="16300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40770" y="1646671"/>
            <a:ext cx="6640073" cy="16763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40770" y="1895084"/>
            <a:ext cx="6643579" cy="17611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251716" y="2158736"/>
            <a:ext cx="5927603" cy="16662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00050" y="2180833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69" h="100330">
                <a:moveTo>
                  <a:pt x="4382" y="0"/>
                </a:moveTo>
                <a:lnTo>
                  <a:pt x="0" y="20533"/>
                </a:lnTo>
                <a:lnTo>
                  <a:pt x="5607" y="31434"/>
                </a:lnTo>
                <a:lnTo>
                  <a:pt x="10428" y="43324"/>
                </a:lnTo>
                <a:lnTo>
                  <a:pt x="14480" y="56387"/>
                </a:lnTo>
                <a:lnTo>
                  <a:pt x="16955" y="65531"/>
                </a:lnTo>
                <a:lnTo>
                  <a:pt x="18373" y="73151"/>
                </a:lnTo>
                <a:lnTo>
                  <a:pt x="18671" y="80771"/>
                </a:lnTo>
                <a:lnTo>
                  <a:pt x="18421" y="84581"/>
                </a:lnTo>
                <a:lnTo>
                  <a:pt x="18421" y="87629"/>
                </a:lnTo>
                <a:lnTo>
                  <a:pt x="18671" y="91439"/>
                </a:lnTo>
                <a:lnTo>
                  <a:pt x="18946" y="96926"/>
                </a:lnTo>
                <a:lnTo>
                  <a:pt x="19897" y="99821"/>
                </a:lnTo>
                <a:lnTo>
                  <a:pt x="24661" y="99821"/>
                </a:lnTo>
                <a:lnTo>
                  <a:pt x="26291" y="92201"/>
                </a:lnTo>
                <a:lnTo>
                  <a:pt x="26291" y="76199"/>
                </a:lnTo>
                <a:lnTo>
                  <a:pt x="26238" y="72696"/>
                </a:lnTo>
                <a:lnTo>
                  <a:pt x="15256" y="21814"/>
                </a:lnTo>
                <a:lnTo>
                  <a:pt x="10101" y="9966"/>
                </a:lnTo>
                <a:lnTo>
                  <a:pt x="43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61511" y="2180071"/>
            <a:ext cx="66675" cy="100965"/>
          </a:xfrm>
          <a:custGeom>
            <a:avLst/>
            <a:gdLst/>
            <a:ahLst/>
            <a:cxnLst/>
            <a:rect l="l" t="t" r="r" b="b"/>
            <a:pathLst>
              <a:path w="66675" h="100964">
                <a:moveTo>
                  <a:pt x="4835" y="1523"/>
                </a:moveTo>
                <a:lnTo>
                  <a:pt x="0" y="20279"/>
                </a:lnTo>
                <a:lnTo>
                  <a:pt x="6477" y="30654"/>
                </a:lnTo>
                <a:lnTo>
                  <a:pt x="12152" y="42182"/>
                </a:lnTo>
                <a:lnTo>
                  <a:pt x="23254" y="79247"/>
                </a:lnTo>
                <a:lnTo>
                  <a:pt x="23742" y="83819"/>
                </a:lnTo>
                <a:lnTo>
                  <a:pt x="24159" y="87629"/>
                </a:lnTo>
                <a:lnTo>
                  <a:pt x="24586" y="91439"/>
                </a:lnTo>
                <a:lnTo>
                  <a:pt x="25540" y="97414"/>
                </a:lnTo>
                <a:lnTo>
                  <a:pt x="26601" y="100583"/>
                </a:lnTo>
                <a:lnTo>
                  <a:pt x="29874" y="100583"/>
                </a:lnTo>
                <a:lnTo>
                  <a:pt x="31173" y="98297"/>
                </a:lnTo>
                <a:lnTo>
                  <a:pt x="31587" y="93725"/>
                </a:lnTo>
                <a:lnTo>
                  <a:pt x="31743" y="92963"/>
                </a:lnTo>
                <a:lnTo>
                  <a:pt x="27744" y="51053"/>
                </a:lnTo>
                <a:lnTo>
                  <a:pt x="20730" y="32003"/>
                </a:lnTo>
                <a:lnTo>
                  <a:pt x="30825" y="32003"/>
                </a:lnTo>
                <a:lnTo>
                  <a:pt x="33410" y="30479"/>
                </a:lnTo>
                <a:lnTo>
                  <a:pt x="36208" y="28955"/>
                </a:lnTo>
                <a:lnTo>
                  <a:pt x="38031" y="26669"/>
                </a:lnTo>
                <a:lnTo>
                  <a:pt x="38875" y="23621"/>
                </a:lnTo>
                <a:lnTo>
                  <a:pt x="61791" y="23621"/>
                </a:lnTo>
                <a:lnTo>
                  <a:pt x="63764" y="21490"/>
                </a:lnTo>
                <a:lnTo>
                  <a:pt x="64245" y="18287"/>
                </a:lnTo>
                <a:lnTo>
                  <a:pt x="19968" y="18287"/>
                </a:lnTo>
                <a:lnTo>
                  <a:pt x="16122" y="16001"/>
                </a:lnTo>
                <a:lnTo>
                  <a:pt x="12885" y="12953"/>
                </a:lnTo>
                <a:lnTo>
                  <a:pt x="12693" y="12953"/>
                </a:lnTo>
                <a:lnTo>
                  <a:pt x="10026" y="9143"/>
                </a:lnTo>
                <a:lnTo>
                  <a:pt x="4835" y="1523"/>
                </a:lnTo>
                <a:close/>
              </a:path>
              <a:path w="66675" h="100964">
                <a:moveTo>
                  <a:pt x="25110" y="32003"/>
                </a:moveTo>
                <a:lnTo>
                  <a:pt x="22062" y="32003"/>
                </a:lnTo>
                <a:lnTo>
                  <a:pt x="23553" y="32765"/>
                </a:lnTo>
                <a:lnTo>
                  <a:pt x="25110" y="32003"/>
                </a:lnTo>
                <a:close/>
              </a:path>
              <a:path w="66675" h="100964">
                <a:moveTo>
                  <a:pt x="30825" y="32003"/>
                </a:moveTo>
                <a:lnTo>
                  <a:pt x="25110" y="32003"/>
                </a:lnTo>
                <a:lnTo>
                  <a:pt x="28076" y="32765"/>
                </a:lnTo>
                <a:lnTo>
                  <a:pt x="30825" y="32003"/>
                </a:lnTo>
                <a:close/>
              </a:path>
              <a:path w="66675" h="100964">
                <a:moveTo>
                  <a:pt x="61791" y="23621"/>
                </a:moveTo>
                <a:lnTo>
                  <a:pt x="38875" y="23621"/>
                </a:lnTo>
                <a:lnTo>
                  <a:pt x="39826" y="25907"/>
                </a:lnTo>
                <a:lnTo>
                  <a:pt x="41460" y="27431"/>
                </a:lnTo>
                <a:lnTo>
                  <a:pt x="46032" y="30479"/>
                </a:lnTo>
                <a:lnTo>
                  <a:pt x="48269" y="31241"/>
                </a:lnTo>
                <a:lnTo>
                  <a:pt x="56104" y="29765"/>
                </a:lnTo>
                <a:lnTo>
                  <a:pt x="61791" y="23621"/>
                </a:lnTo>
                <a:close/>
              </a:path>
              <a:path w="66675" h="100964">
                <a:moveTo>
                  <a:pt x="24504" y="17525"/>
                </a:moveTo>
                <a:lnTo>
                  <a:pt x="19968" y="18287"/>
                </a:lnTo>
                <a:lnTo>
                  <a:pt x="28314" y="18287"/>
                </a:lnTo>
                <a:lnTo>
                  <a:pt x="24504" y="17525"/>
                </a:lnTo>
                <a:close/>
              </a:path>
              <a:path w="66675" h="100964">
                <a:moveTo>
                  <a:pt x="40542" y="761"/>
                </a:moveTo>
                <a:lnTo>
                  <a:pt x="37875" y="761"/>
                </a:lnTo>
                <a:lnTo>
                  <a:pt x="36970" y="2285"/>
                </a:lnTo>
                <a:lnTo>
                  <a:pt x="36351" y="3809"/>
                </a:lnTo>
                <a:lnTo>
                  <a:pt x="35065" y="9143"/>
                </a:lnTo>
                <a:lnTo>
                  <a:pt x="33980" y="12191"/>
                </a:lnTo>
                <a:lnTo>
                  <a:pt x="33029" y="12953"/>
                </a:lnTo>
                <a:lnTo>
                  <a:pt x="31124" y="16763"/>
                </a:lnTo>
                <a:lnTo>
                  <a:pt x="28314" y="18287"/>
                </a:lnTo>
                <a:lnTo>
                  <a:pt x="64245" y="18287"/>
                </a:lnTo>
                <a:lnTo>
                  <a:pt x="64474" y="16763"/>
                </a:lnTo>
                <a:lnTo>
                  <a:pt x="47827" y="16763"/>
                </a:lnTo>
                <a:lnTo>
                  <a:pt x="45303" y="15239"/>
                </a:lnTo>
                <a:lnTo>
                  <a:pt x="43779" y="12953"/>
                </a:lnTo>
                <a:lnTo>
                  <a:pt x="42828" y="11429"/>
                </a:lnTo>
                <a:lnTo>
                  <a:pt x="42112" y="9143"/>
                </a:lnTo>
                <a:lnTo>
                  <a:pt x="41731" y="5333"/>
                </a:lnTo>
                <a:lnTo>
                  <a:pt x="41411" y="2285"/>
                </a:lnTo>
                <a:lnTo>
                  <a:pt x="40542" y="761"/>
                </a:lnTo>
                <a:close/>
              </a:path>
              <a:path w="66675" h="100964">
                <a:moveTo>
                  <a:pt x="51366" y="16001"/>
                </a:moveTo>
                <a:lnTo>
                  <a:pt x="47827" y="16763"/>
                </a:lnTo>
                <a:lnTo>
                  <a:pt x="54877" y="16763"/>
                </a:lnTo>
                <a:lnTo>
                  <a:pt x="51366" y="16001"/>
                </a:lnTo>
                <a:close/>
              </a:path>
              <a:path w="66675" h="100964">
                <a:moveTo>
                  <a:pt x="64320" y="0"/>
                </a:moveTo>
                <a:lnTo>
                  <a:pt x="62829" y="761"/>
                </a:lnTo>
                <a:lnTo>
                  <a:pt x="61793" y="1523"/>
                </a:lnTo>
                <a:lnTo>
                  <a:pt x="61162" y="4571"/>
                </a:lnTo>
                <a:lnTo>
                  <a:pt x="60318" y="8381"/>
                </a:lnTo>
                <a:lnTo>
                  <a:pt x="59556" y="10667"/>
                </a:lnTo>
                <a:lnTo>
                  <a:pt x="58876" y="12191"/>
                </a:lnTo>
                <a:lnTo>
                  <a:pt x="57352" y="15239"/>
                </a:lnTo>
                <a:lnTo>
                  <a:pt x="54877" y="16763"/>
                </a:lnTo>
                <a:lnTo>
                  <a:pt x="64474" y="16763"/>
                </a:lnTo>
                <a:lnTo>
                  <a:pt x="66307" y="4571"/>
                </a:lnTo>
                <a:lnTo>
                  <a:pt x="66307" y="1523"/>
                </a:lnTo>
                <a:lnTo>
                  <a:pt x="65652" y="761"/>
                </a:lnTo>
                <a:lnTo>
                  <a:pt x="643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040642" y="2179310"/>
            <a:ext cx="66675" cy="101600"/>
          </a:xfrm>
          <a:custGeom>
            <a:avLst/>
            <a:gdLst/>
            <a:ahLst/>
            <a:cxnLst/>
            <a:rect l="l" t="t" r="r" b="b"/>
            <a:pathLst>
              <a:path w="66675" h="101600">
                <a:moveTo>
                  <a:pt x="33003" y="0"/>
                </a:moveTo>
                <a:lnTo>
                  <a:pt x="31324" y="761"/>
                </a:lnTo>
                <a:lnTo>
                  <a:pt x="29849" y="4571"/>
                </a:lnTo>
                <a:lnTo>
                  <a:pt x="28102" y="15571"/>
                </a:lnTo>
                <a:lnTo>
                  <a:pt x="25963" y="27108"/>
                </a:lnTo>
                <a:lnTo>
                  <a:pt x="13771" y="64470"/>
                </a:lnTo>
                <a:lnTo>
                  <a:pt x="0" y="86105"/>
                </a:lnTo>
                <a:lnTo>
                  <a:pt x="3941" y="99456"/>
                </a:lnTo>
                <a:lnTo>
                  <a:pt x="4322" y="100583"/>
                </a:lnTo>
                <a:lnTo>
                  <a:pt x="4620" y="101224"/>
                </a:lnTo>
                <a:lnTo>
                  <a:pt x="4846" y="101345"/>
                </a:lnTo>
                <a:lnTo>
                  <a:pt x="5141" y="101345"/>
                </a:lnTo>
                <a:lnTo>
                  <a:pt x="25814" y="62763"/>
                </a:lnTo>
                <a:lnTo>
                  <a:pt x="30458" y="47440"/>
                </a:lnTo>
                <a:lnTo>
                  <a:pt x="33962" y="38858"/>
                </a:lnTo>
                <a:lnTo>
                  <a:pt x="43038" y="38858"/>
                </a:lnTo>
                <a:lnTo>
                  <a:pt x="42706" y="37945"/>
                </a:lnTo>
                <a:lnTo>
                  <a:pt x="39751" y="25922"/>
                </a:lnTo>
                <a:lnTo>
                  <a:pt x="37145" y="12191"/>
                </a:lnTo>
                <a:lnTo>
                  <a:pt x="35813" y="4571"/>
                </a:lnTo>
                <a:lnTo>
                  <a:pt x="34421" y="761"/>
                </a:lnTo>
                <a:lnTo>
                  <a:pt x="33003" y="0"/>
                </a:lnTo>
                <a:close/>
              </a:path>
              <a:path w="66675" h="101600">
                <a:moveTo>
                  <a:pt x="43038" y="38858"/>
                </a:moveTo>
                <a:lnTo>
                  <a:pt x="33962" y="38858"/>
                </a:lnTo>
                <a:lnTo>
                  <a:pt x="36932" y="50846"/>
                </a:lnTo>
                <a:lnTo>
                  <a:pt x="53552" y="90581"/>
                </a:lnTo>
                <a:lnTo>
                  <a:pt x="61721" y="100492"/>
                </a:lnTo>
                <a:lnTo>
                  <a:pt x="61996" y="100492"/>
                </a:lnTo>
                <a:lnTo>
                  <a:pt x="62423" y="99821"/>
                </a:lnTo>
                <a:lnTo>
                  <a:pt x="62913" y="98389"/>
                </a:lnTo>
                <a:lnTo>
                  <a:pt x="66213" y="83898"/>
                </a:lnTo>
                <a:lnTo>
                  <a:pt x="59985" y="76137"/>
                </a:lnTo>
                <a:lnTo>
                  <a:pt x="54109" y="66225"/>
                </a:lnTo>
                <a:lnTo>
                  <a:pt x="48408" y="53661"/>
                </a:lnTo>
                <a:lnTo>
                  <a:pt x="43038" y="388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143128" y="2180833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69" h="100330">
                <a:moveTo>
                  <a:pt x="4382" y="0"/>
                </a:moveTo>
                <a:lnTo>
                  <a:pt x="0" y="20533"/>
                </a:lnTo>
                <a:lnTo>
                  <a:pt x="5607" y="31434"/>
                </a:lnTo>
                <a:lnTo>
                  <a:pt x="10428" y="43324"/>
                </a:lnTo>
                <a:lnTo>
                  <a:pt x="14480" y="56387"/>
                </a:lnTo>
                <a:lnTo>
                  <a:pt x="16955" y="65531"/>
                </a:lnTo>
                <a:lnTo>
                  <a:pt x="18373" y="73151"/>
                </a:lnTo>
                <a:lnTo>
                  <a:pt x="18671" y="80771"/>
                </a:lnTo>
                <a:lnTo>
                  <a:pt x="18421" y="84581"/>
                </a:lnTo>
                <a:lnTo>
                  <a:pt x="18421" y="87629"/>
                </a:lnTo>
                <a:lnTo>
                  <a:pt x="18671" y="91439"/>
                </a:lnTo>
                <a:lnTo>
                  <a:pt x="18946" y="96926"/>
                </a:lnTo>
                <a:lnTo>
                  <a:pt x="19897" y="99821"/>
                </a:lnTo>
                <a:lnTo>
                  <a:pt x="24661" y="99821"/>
                </a:lnTo>
                <a:lnTo>
                  <a:pt x="26291" y="92201"/>
                </a:lnTo>
                <a:lnTo>
                  <a:pt x="26291" y="76199"/>
                </a:lnTo>
                <a:lnTo>
                  <a:pt x="26238" y="72696"/>
                </a:lnTo>
                <a:lnTo>
                  <a:pt x="15256" y="21814"/>
                </a:lnTo>
                <a:lnTo>
                  <a:pt x="10101" y="9966"/>
                </a:lnTo>
                <a:lnTo>
                  <a:pt x="43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22888" y="2225792"/>
            <a:ext cx="15240" cy="52069"/>
          </a:xfrm>
          <a:custGeom>
            <a:avLst/>
            <a:gdLst/>
            <a:ahLst/>
            <a:cxnLst/>
            <a:rect l="l" t="t" r="r" b="b"/>
            <a:pathLst>
              <a:path w="15240" h="52069">
                <a:moveTo>
                  <a:pt x="11512" y="761"/>
                </a:moveTo>
                <a:lnTo>
                  <a:pt x="3703" y="761"/>
                </a:lnTo>
                <a:lnTo>
                  <a:pt x="2225" y="2285"/>
                </a:lnTo>
                <a:lnTo>
                  <a:pt x="761" y="3809"/>
                </a:lnTo>
                <a:lnTo>
                  <a:pt x="0" y="5333"/>
                </a:lnTo>
                <a:lnTo>
                  <a:pt x="0" y="9905"/>
                </a:lnTo>
                <a:lnTo>
                  <a:pt x="761" y="11429"/>
                </a:lnTo>
                <a:lnTo>
                  <a:pt x="3809" y="14477"/>
                </a:lnTo>
                <a:lnTo>
                  <a:pt x="5571" y="15239"/>
                </a:lnTo>
                <a:lnTo>
                  <a:pt x="7619" y="14477"/>
                </a:lnTo>
                <a:lnTo>
                  <a:pt x="11429" y="14477"/>
                </a:lnTo>
                <a:lnTo>
                  <a:pt x="14477" y="11429"/>
                </a:lnTo>
                <a:lnTo>
                  <a:pt x="15239" y="9905"/>
                </a:lnTo>
                <a:lnTo>
                  <a:pt x="15239" y="5333"/>
                </a:lnTo>
                <a:lnTo>
                  <a:pt x="14526" y="3809"/>
                </a:lnTo>
                <a:lnTo>
                  <a:pt x="13002" y="2285"/>
                </a:lnTo>
                <a:lnTo>
                  <a:pt x="11512" y="761"/>
                </a:lnTo>
                <a:close/>
              </a:path>
              <a:path w="15240" h="52069">
                <a:moveTo>
                  <a:pt x="11429" y="14477"/>
                </a:moveTo>
                <a:lnTo>
                  <a:pt x="7619" y="14477"/>
                </a:lnTo>
                <a:lnTo>
                  <a:pt x="9656" y="15239"/>
                </a:lnTo>
                <a:lnTo>
                  <a:pt x="11429" y="14477"/>
                </a:lnTo>
                <a:close/>
              </a:path>
              <a:path w="15240" h="52069">
                <a:moveTo>
                  <a:pt x="7619" y="0"/>
                </a:moveTo>
                <a:lnTo>
                  <a:pt x="5522" y="761"/>
                </a:lnTo>
                <a:lnTo>
                  <a:pt x="9713" y="761"/>
                </a:lnTo>
                <a:lnTo>
                  <a:pt x="7619" y="0"/>
                </a:lnTo>
                <a:close/>
              </a:path>
              <a:path w="15240" h="52069">
                <a:moveTo>
                  <a:pt x="11429" y="38099"/>
                </a:moveTo>
                <a:lnTo>
                  <a:pt x="3809" y="38099"/>
                </a:lnTo>
                <a:lnTo>
                  <a:pt x="761" y="41147"/>
                </a:lnTo>
                <a:lnTo>
                  <a:pt x="0" y="43433"/>
                </a:lnTo>
                <a:lnTo>
                  <a:pt x="0" y="47243"/>
                </a:lnTo>
                <a:lnTo>
                  <a:pt x="761" y="48767"/>
                </a:lnTo>
                <a:lnTo>
                  <a:pt x="2285" y="50291"/>
                </a:lnTo>
                <a:lnTo>
                  <a:pt x="3809" y="51145"/>
                </a:lnTo>
                <a:lnTo>
                  <a:pt x="5571" y="51815"/>
                </a:lnTo>
                <a:lnTo>
                  <a:pt x="9656" y="51815"/>
                </a:lnTo>
                <a:lnTo>
                  <a:pt x="11429" y="51145"/>
                </a:lnTo>
                <a:lnTo>
                  <a:pt x="12953" y="50291"/>
                </a:lnTo>
                <a:lnTo>
                  <a:pt x="14477" y="48767"/>
                </a:lnTo>
                <a:lnTo>
                  <a:pt x="15239" y="47243"/>
                </a:lnTo>
                <a:lnTo>
                  <a:pt x="15239" y="43433"/>
                </a:lnTo>
                <a:lnTo>
                  <a:pt x="14477" y="41147"/>
                </a:lnTo>
                <a:lnTo>
                  <a:pt x="11429" y="38099"/>
                </a:lnTo>
                <a:close/>
              </a:path>
              <a:path w="15240" h="52069">
                <a:moveTo>
                  <a:pt x="7619" y="37337"/>
                </a:moveTo>
                <a:lnTo>
                  <a:pt x="5571" y="38099"/>
                </a:lnTo>
                <a:lnTo>
                  <a:pt x="9656" y="38099"/>
                </a:lnTo>
                <a:lnTo>
                  <a:pt x="7619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94650" y="2188454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59" h="110489">
                <a:moveTo>
                  <a:pt x="34155" y="0"/>
                </a:moveTo>
                <a:lnTo>
                  <a:pt x="32869" y="0"/>
                </a:lnTo>
                <a:lnTo>
                  <a:pt x="28976" y="3080"/>
                </a:lnTo>
                <a:lnTo>
                  <a:pt x="4455" y="33485"/>
                </a:lnTo>
                <a:lnTo>
                  <a:pt x="0" y="59264"/>
                </a:lnTo>
                <a:lnTo>
                  <a:pt x="2354" y="71598"/>
                </a:lnTo>
                <a:lnTo>
                  <a:pt x="27727" y="108082"/>
                </a:lnTo>
                <a:lnTo>
                  <a:pt x="31000" y="110489"/>
                </a:lnTo>
                <a:lnTo>
                  <a:pt x="34286" y="110489"/>
                </a:lnTo>
                <a:lnTo>
                  <a:pt x="35155" y="109880"/>
                </a:lnTo>
                <a:lnTo>
                  <a:pt x="35145" y="108082"/>
                </a:lnTo>
                <a:lnTo>
                  <a:pt x="34999" y="107624"/>
                </a:lnTo>
                <a:lnTo>
                  <a:pt x="33386" y="105494"/>
                </a:lnTo>
                <a:lnTo>
                  <a:pt x="25039" y="93703"/>
                </a:lnTo>
                <a:lnTo>
                  <a:pt x="19559" y="84842"/>
                </a:lnTo>
                <a:lnTo>
                  <a:pt x="15438" y="74674"/>
                </a:lnTo>
                <a:lnTo>
                  <a:pt x="13111" y="62417"/>
                </a:lnTo>
                <a:lnTo>
                  <a:pt x="12712" y="47080"/>
                </a:lnTo>
                <a:lnTo>
                  <a:pt x="15734" y="35782"/>
                </a:lnTo>
                <a:lnTo>
                  <a:pt x="21199" y="23674"/>
                </a:lnTo>
                <a:lnTo>
                  <a:pt x="29095" y="10667"/>
                </a:lnTo>
                <a:lnTo>
                  <a:pt x="32299" y="6857"/>
                </a:lnTo>
                <a:lnTo>
                  <a:pt x="34286" y="3809"/>
                </a:lnTo>
                <a:lnTo>
                  <a:pt x="35048" y="2285"/>
                </a:lnTo>
                <a:lnTo>
                  <a:pt x="35048" y="1523"/>
                </a:lnTo>
                <a:lnTo>
                  <a:pt x="34774" y="761"/>
                </a:lnTo>
                <a:lnTo>
                  <a:pt x="341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374404" y="2574026"/>
            <a:ext cx="85725" cy="95250"/>
          </a:xfrm>
          <a:custGeom>
            <a:avLst/>
            <a:gdLst/>
            <a:ahLst/>
            <a:cxnLst/>
            <a:rect l="l" t="t" r="r" b="b"/>
            <a:pathLst>
              <a:path w="85725" h="95250">
                <a:moveTo>
                  <a:pt x="74773" y="12191"/>
                </a:moveTo>
                <a:lnTo>
                  <a:pt x="16550" y="12191"/>
                </a:lnTo>
                <a:lnTo>
                  <a:pt x="21610" y="12953"/>
                </a:lnTo>
                <a:lnTo>
                  <a:pt x="29900" y="13715"/>
                </a:lnTo>
                <a:lnTo>
                  <a:pt x="37485" y="16949"/>
                </a:lnTo>
                <a:lnTo>
                  <a:pt x="6295" y="42433"/>
                </a:lnTo>
                <a:lnTo>
                  <a:pt x="614" y="67512"/>
                </a:lnTo>
                <a:lnTo>
                  <a:pt x="4843" y="77746"/>
                </a:lnTo>
                <a:lnTo>
                  <a:pt x="16188" y="89749"/>
                </a:lnTo>
                <a:lnTo>
                  <a:pt x="28042" y="93873"/>
                </a:lnTo>
                <a:lnTo>
                  <a:pt x="42946" y="95249"/>
                </a:lnTo>
                <a:lnTo>
                  <a:pt x="51053" y="95249"/>
                </a:lnTo>
                <a:lnTo>
                  <a:pt x="57607" y="94487"/>
                </a:lnTo>
                <a:lnTo>
                  <a:pt x="68640" y="91165"/>
                </a:lnTo>
                <a:lnTo>
                  <a:pt x="74279" y="87812"/>
                </a:lnTo>
                <a:lnTo>
                  <a:pt x="79234" y="83362"/>
                </a:lnTo>
                <a:lnTo>
                  <a:pt x="40745" y="83362"/>
                </a:lnTo>
                <a:lnTo>
                  <a:pt x="29256" y="80513"/>
                </a:lnTo>
                <a:lnTo>
                  <a:pt x="15728" y="73901"/>
                </a:lnTo>
                <a:lnTo>
                  <a:pt x="10267" y="64211"/>
                </a:lnTo>
                <a:lnTo>
                  <a:pt x="9670" y="48017"/>
                </a:lnTo>
                <a:lnTo>
                  <a:pt x="16811" y="38421"/>
                </a:lnTo>
                <a:lnTo>
                  <a:pt x="30784" y="27875"/>
                </a:lnTo>
                <a:lnTo>
                  <a:pt x="42314" y="22687"/>
                </a:lnTo>
                <a:lnTo>
                  <a:pt x="54955" y="19049"/>
                </a:lnTo>
                <a:lnTo>
                  <a:pt x="59131" y="19049"/>
                </a:lnTo>
                <a:lnTo>
                  <a:pt x="59222" y="18287"/>
                </a:lnTo>
                <a:lnTo>
                  <a:pt x="65318" y="17525"/>
                </a:lnTo>
                <a:lnTo>
                  <a:pt x="69890" y="17525"/>
                </a:lnTo>
                <a:lnTo>
                  <a:pt x="72999" y="16763"/>
                </a:lnTo>
                <a:lnTo>
                  <a:pt x="74773" y="12191"/>
                </a:lnTo>
                <a:close/>
              </a:path>
              <a:path w="85725" h="95250">
                <a:moveTo>
                  <a:pt x="80954" y="79979"/>
                </a:moveTo>
                <a:lnTo>
                  <a:pt x="79583" y="79979"/>
                </a:lnTo>
                <a:lnTo>
                  <a:pt x="78851" y="80101"/>
                </a:lnTo>
                <a:lnTo>
                  <a:pt x="69194" y="82211"/>
                </a:lnTo>
                <a:lnTo>
                  <a:pt x="57243" y="83294"/>
                </a:lnTo>
                <a:lnTo>
                  <a:pt x="40745" y="83362"/>
                </a:lnTo>
                <a:lnTo>
                  <a:pt x="79234" y="83362"/>
                </a:lnTo>
                <a:lnTo>
                  <a:pt x="79674" y="82966"/>
                </a:lnTo>
                <a:lnTo>
                  <a:pt x="80832" y="81960"/>
                </a:lnTo>
                <a:lnTo>
                  <a:pt x="81381" y="81198"/>
                </a:lnTo>
                <a:lnTo>
                  <a:pt x="81381" y="80192"/>
                </a:lnTo>
                <a:lnTo>
                  <a:pt x="80954" y="79979"/>
                </a:lnTo>
                <a:close/>
              </a:path>
              <a:path w="85725" h="95250">
                <a:moveTo>
                  <a:pt x="59131" y="19049"/>
                </a:moveTo>
                <a:lnTo>
                  <a:pt x="54955" y="19049"/>
                </a:lnTo>
                <a:lnTo>
                  <a:pt x="54041" y="22097"/>
                </a:lnTo>
                <a:lnTo>
                  <a:pt x="53583" y="25145"/>
                </a:lnTo>
                <a:lnTo>
                  <a:pt x="53877" y="32457"/>
                </a:lnTo>
                <a:lnTo>
                  <a:pt x="60296" y="43612"/>
                </a:lnTo>
                <a:lnTo>
                  <a:pt x="75133" y="47243"/>
                </a:lnTo>
                <a:lnTo>
                  <a:pt x="85587" y="47243"/>
                </a:lnTo>
                <a:lnTo>
                  <a:pt x="85587" y="35813"/>
                </a:lnTo>
                <a:lnTo>
                  <a:pt x="64526" y="35813"/>
                </a:lnTo>
                <a:lnTo>
                  <a:pt x="58917" y="31241"/>
                </a:lnTo>
                <a:lnTo>
                  <a:pt x="58917" y="21335"/>
                </a:lnTo>
                <a:lnTo>
                  <a:pt x="59039" y="19811"/>
                </a:lnTo>
                <a:lnTo>
                  <a:pt x="59131" y="19049"/>
                </a:lnTo>
                <a:close/>
              </a:path>
              <a:path w="85725" h="95250">
                <a:moveTo>
                  <a:pt x="85587" y="35051"/>
                </a:moveTo>
                <a:lnTo>
                  <a:pt x="75773" y="35051"/>
                </a:lnTo>
                <a:lnTo>
                  <a:pt x="64526" y="35813"/>
                </a:lnTo>
                <a:lnTo>
                  <a:pt x="85587" y="35813"/>
                </a:lnTo>
                <a:lnTo>
                  <a:pt x="85587" y="35051"/>
                </a:lnTo>
                <a:close/>
              </a:path>
              <a:path w="85725" h="95250">
                <a:moveTo>
                  <a:pt x="19232" y="0"/>
                </a:moveTo>
                <a:lnTo>
                  <a:pt x="12832" y="761"/>
                </a:lnTo>
                <a:lnTo>
                  <a:pt x="7802" y="3047"/>
                </a:lnTo>
                <a:lnTo>
                  <a:pt x="4084" y="8381"/>
                </a:lnTo>
                <a:lnTo>
                  <a:pt x="1889" y="11429"/>
                </a:lnTo>
                <a:lnTo>
                  <a:pt x="609" y="15239"/>
                </a:lnTo>
                <a:lnTo>
                  <a:pt x="243" y="18287"/>
                </a:lnTo>
                <a:lnTo>
                  <a:pt x="0" y="19811"/>
                </a:lnTo>
                <a:lnTo>
                  <a:pt x="274" y="21335"/>
                </a:lnTo>
                <a:lnTo>
                  <a:pt x="1127" y="20573"/>
                </a:lnTo>
                <a:lnTo>
                  <a:pt x="1371" y="20573"/>
                </a:lnTo>
                <a:lnTo>
                  <a:pt x="2285" y="19811"/>
                </a:lnTo>
                <a:lnTo>
                  <a:pt x="6461" y="16763"/>
                </a:lnTo>
                <a:lnTo>
                  <a:pt x="10728" y="13715"/>
                </a:lnTo>
                <a:lnTo>
                  <a:pt x="14081" y="12953"/>
                </a:lnTo>
                <a:lnTo>
                  <a:pt x="16550" y="12191"/>
                </a:lnTo>
                <a:lnTo>
                  <a:pt x="74773" y="12191"/>
                </a:lnTo>
                <a:lnTo>
                  <a:pt x="75956" y="9143"/>
                </a:lnTo>
                <a:lnTo>
                  <a:pt x="76443" y="7619"/>
                </a:lnTo>
                <a:lnTo>
                  <a:pt x="76626" y="6857"/>
                </a:lnTo>
                <a:lnTo>
                  <a:pt x="76626" y="6095"/>
                </a:lnTo>
                <a:lnTo>
                  <a:pt x="60441" y="6095"/>
                </a:lnTo>
                <a:lnTo>
                  <a:pt x="52699" y="4571"/>
                </a:lnTo>
                <a:lnTo>
                  <a:pt x="32125" y="1523"/>
                </a:lnTo>
                <a:lnTo>
                  <a:pt x="24444" y="761"/>
                </a:lnTo>
                <a:lnTo>
                  <a:pt x="19232" y="0"/>
                </a:lnTo>
                <a:close/>
              </a:path>
              <a:path w="85725" h="95250">
                <a:moveTo>
                  <a:pt x="1371" y="20573"/>
                </a:moveTo>
                <a:lnTo>
                  <a:pt x="1127" y="20573"/>
                </a:lnTo>
                <a:lnTo>
                  <a:pt x="457" y="21335"/>
                </a:lnTo>
                <a:lnTo>
                  <a:pt x="1371" y="20573"/>
                </a:lnTo>
                <a:close/>
              </a:path>
              <a:path w="85725" h="95250">
                <a:moveTo>
                  <a:pt x="73578" y="5333"/>
                </a:moveTo>
                <a:lnTo>
                  <a:pt x="65653" y="5333"/>
                </a:lnTo>
                <a:lnTo>
                  <a:pt x="60441" y="6095"/>
                </a:lnTo>
                <a:lnTo>
                  <a:pt x="75620" y="6095"/>
                </a:lnTo>
                <a:lnTo>
                  <a:pt x="73578" y="53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456943" y="2519161"/>
            <a:ext cx="95885" cy="102235"/>
          </a:xfrm>
          <a:custGeom>
            <a:avLst/>
            <a:gdLst/>
            <a:ahLst/>
            <a:cxnLst/>
            <a:rect l="l" t="t" r="r" b="b"/>
            <a:pathLst>
              <a:path w="95884" h="102235">
                <a:moveTo>
                  <a:pt x="11125" y="89153"/>
                </a:moveTo>
                <a:lnTo>
                  <a:pt x="0" y="89153"/>
                </a:lnTo>
                <a:lnTo>
                  <a:pt x="0" y="102107"/>
                </a:lnTo>
                <a:lnTo>
                  <a:pt x="29604" y="102057"/>
                </a:lnTo>
                <a:lnTo>
                  <a:pt x="43613" y="101615"/>
                </a:lnTo>
                <a:lnTo>
                  <a:pt x="55693" y="100621"/>
                </a:lnTo>
                <a:lnTo>
                  <a:pt x="66101" y="98952"/>
                </a:lnTo>
                <a:lnTo>
                  <a:pt x="95890" y="98952"/>
                </a:lnTo>
                <a:lnTo>
                  <a:pt x="95890" y="90677"/>
                </a:lnTo>
                <a:lnTo>
                  <a:pt x="78943" y="90677"/>
                </a:lnTo>
                <a:lnTo>
                  <a:pt x="79997" y="89915"/>
                </a:lnTo>
                <a:lnTo>
                  <a:pt x="14508" y="89915"/>
                </a:lnTo>
                <a:lnTo>
                  <a:pt x="11125" y="89153"/>
                </a:lnTo>
                <a:close/>
              </a:path>
              <a:path w="95884" h="102235">
                <a:moveTo>
                  <a:pt x="95890" y="98952"/>
                </a:moveTo>
                <a:lnTo>
                  <a:pt x="66101" y="98952"/>
                </a:lnTo>
                <a:lnTo>
                  <a:pt x="78202" y="101469"/>
                </a:lnTo>
                <a:lnTo>
                  <a:pt x="91439" y="102107"/>
                </a:lnTo>
                <a:lnTo>
                  <a:pt x="95890" y="102107"/>
                </a:lnTo>
                <a:lnTo>
                  <a:pt x="95890" y="98952"/>
                </a:lnTo>
                <a:close/>
              </a:path>
              <a:path w="95884" h="102235">
                <a:moveTo>
                  <a:pt x="95890" y="89153"/>
                </a:moveTo>
                <a:lnTo>
                  <a:pt x="91439" y="89153"/>
                </a:lnTo>
                <a:lnTo>
                  <a:pt x="90037" y="89915"/>
                </a:lnTo>
                <a:lnTo>
                  <a:pt x="85191" y="89915"/>
                </a:lnTo>
                <a:lnTo>
                  <a:pt x="82417" y="90677"/>
                </a:lnTo>
                <a:lnTo>
                  <a:pt x="95890" y="90677"/>
                </a:lnTo>
                <a:lnTo>
                  <a:pt x="95890" y="89153"/>
                </a:lnTo>
                <a:close/>
              </a:path>
              <a:path w="95884" h="102235">
                <a:moveTo>
                  <a:pt x="24140" y="0"/>
                </a:moveTo>
                <a:lnTo>
                  <a:pt x="23926" y="761"/>
                </a:lnTo>
                <a:lnTo>
                  <a:pt x="23439" y="761"/>
                </a:lnTo>
                <a:lnTo>
                  <a:pt x="22677" y="1523"/>
                </a:lnTo>
                <a:lnTo>
                  <a:pt x="16119" y="17488"/>
                </a:lnTo>
                <a:lnTo>
                  <a:pt x="17390" y="29652"/>
                </a:lnTo>
                <a:lnTo>
                  <a:pt x="18366" y="42648"/>
                </a:lnTo>
                <a:lnTo>
                  <a:pt x="19049" y="56387"/>
                </a:lnTo>
                <a:lnTo>
                  <a:pt x="19080" y="83819"/>
                </a:lnTo>
                <a:lnTo>
                  <a:pt x="18684" y="86105"/>
                </a:lnTo>
                <a:lnTo>
                  <a:pt x="17830" y="87629"/>
                </a:lnTo>
                <a:lnTo>
                  <a:pt x="16763" y="89153"/>
                </a:lnTo>
                <a:lnTo>
                  <a:pt x="14508" y="89915"/>
                </a:lnTo>
                <a:lnTo>
                  <a:pt x="34472" y="89915"/>
                </a:lnTo>
                <a:lnTo>
                  <a:pt x="29717" y="89153"/>
                </a:lnTo>
                <a:lnTo>
                  <a:pt x="30398" y="84888"/>
                </a:lnTo>
                <a:lnTo>
                  <a:pt x="32996" y="83057"/>
                </a:lnTo>
                <a:lnTo>
                  <a:pt x="24018" y="83057"/>
                </a:lnTo>
                <a:lnTo>
                  <a:pt x="25786" y="75437"/>
                </a:lnTo>
                <a:lnTo>
                  <a:pt x="26669" y="69341"/>
                </a:lnTo>
                <a:lnTo>
                  <a:pt x="26645" y="60959"/>
                </a:lnTo>
                <a:lnTo>
                  <a:pt x="26566" y="48431"/>
                </a:lnTo>
                <a:lnTo>
                  <a:pt x="26127" y="36547"/>
                </a:lnTo>
                <a:lnTo>
                  <a:pt x="25359" y="18287"/>
                </a:lnTo>
                <a:lnTo>
                  <a:pt x="30571" y="18287"/>
                </a:lnTo>
                <a:lnTo>
                  <a:pt x="30345" y="17488"/>
                </a:lnTo>
                <a:lnTo>
                  <a:pt x="29839" y="16001"/>
                </a:lnTo>
                <a:lnTo>
                  <a:pt x="27828" y="11429"/>
                </a:lnTo>
                <a:lnTo>
                  <a:pt x="26273" y="6857"/>
                </a:lnTo>
                <a:lnTo>
                  <a:pt x="25237" y="3047"/>
                </a:lnTo>
                <a:lnTo>
                  <a:pt x="24749" y="1523"/>
                </a:lnTo>
                <a:lnTo>
                  <a:pt x="24414" y="761"/>
                </a:lnTo>
                <a:lnTo>
                  <a:pt x="24140" y="0"/>
                </a:lnTo>
                <a:close/>
              </a:path>
              <a:path w="95884" h="102235">
                <a:moveTo>
                  <a:pt x="39319" y="89153"/>
                </a:moveTo>
                <a:lnTo>
                  <a:pt x="34472" y="89915"/>
                </a:lnTo>
                <a:lnTo>
                  <a:pt x="45719" y="89915"/>
                </a:lnTo>
                <a:lnTo>
                  <a:pt x="39319" y="89153"/>
                </a:lnTo>
                <a:close/>
              </a:path>
              <a:path w="95884" h="102235">
                <a:moveTo>
                  <a:pt x="86867" y="67817"/>
                </a:moveTo>
                <a:lnTo>
                  <a:pt x="62118" y="67817"/>
                </a:lnTo>
                <a:lnTo>
                  <a:pt x="69524" y="69341"/>
                </a:lnTo>
                <a:lnTo>
                  <a:pt x="73030" y="71627"/>
                </a:lnTo>
                <a:lnTo>
                  <a:pt x="77175" y="73913"/>
                </a:lnTo>
                <a:lnTo>
                  <a:pt x="79247" y="76961"/>
                </a:lnTo>
                <a:lnTo>
                  <a:pt x="79247" y="83057"/>
                </a:lnTo>
                <a:lnTo>
                  <a:pt x="73273" y="86105"/>
                </a:lnTo>
                <a:lnTo>
                  <a:pt x="61264" y="87629"/>
                </a:lnTo>
                <a:lnTo>
                  <a:pt x="53035" y="89153"/>
                </a:lnTo>
                <a:lnTo>
                  <a:pt x="45719" y="89915"/>
                </a:lnTo>
                <a:lnTo>
                  <a:pt x="79997" y="89915"/>
                </a:lnTo>
                <a:lnTo>
                  <a:pt x="84216" y="86867"/>
                </a:lnTo>
                <a:lnTo>
                  <a:pt x="86867" y="80771"/>
                </a:lnTo>
                <a:lnTo>
                  <a:pt x="86867" y="67817"/>
                </a:lnTo>
                <a:close/>
              </a:path>
              <a:path w="95884" h="102235">
                <a:moveTo>
                  <a:pt x="67909" y="56387"/>
                </a:moveTo>
                <a:lnTo>
                  <a:pt x="32217" y="76199"/>
                </a:lnTo>
                <a:lnTo>
                  <a:pt x="27462" y="80771"/>
                </a:lnTo>
                <a:lnTo>
                  <a:pt x="24688" y="83057"/>
                </a:lnTo>
                <a:lnTo>
                  <a:pt x="32996" y="83057"/>
                </a:lnTo>
                <a:lnTo>
                  <a:pt x="43331" y="75777"/>
                </a:lnTo>
                <a:lnTo>
                  <a:pt x="53906" y="70127"/>
                </a:lnTo>
                <a:lnTo>
                  <a:pt x="62118" y="67817"/>
                </a:lnTo>
                <a:lnTo>
                  <a:pt x="86867" y="67817"/>
                </a:lnTo>
                <a:lnTo>
                  <a:pt x="84947" y="64007"/>
                </a:lnTo>
                <a:lnTo>
                  <a:pt x="81076" y="60959"/>
                </a:lnTo>
                <a:lnTo>
                  <a:pt x="77723" y="57911"/>
                </a:lnTo>
                <a:lnTo>
                  <a:pt x="73334" y="57149"/>
                </a:lnTo>
                <a:lnTo>
                  <a:pt x="679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548384" y="2579360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117098" y="2549642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8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39" h="73025">
                <a:moveTo>
                  <a:pt x="96133" y="27431"/>
                </a:moveTo>
                <a:lnTo>
                  <a:pt x="9549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39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226826" y="2594599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289720" y="251992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313694" y="2566405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4" h="97155">
                <a:moveTo>
                  <a:pt x="30906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5997" y="61931"/>
                </a:lnTo>
                <a:lnTo>
                  <a:pt x="21015" y="72897"/>
                </a:lnTo>
                <a:lnTo>
                  <a:pt x="30729" y="84206"/>
                </a:lnTo>
                <a:lnTo>
                  <a:pt x="40950" y="91315"/>
                </a:lnTo>
                <a:lnTo>
                  <a:pt x="53096" y="96773"/>
                </a:lnTo>
                <a:lnTo>
                  <a:pt x="58094" y="85526"/>
                </a:lnTo>
                <a:lnTo>
                  <a:pt x="49347" y="80162"/>
                </a:lnTo>
                <a:lnTo>
                  <a:pt x="47381" y="77541"/>
                </a:lnTo>
                <a:lnTo>
                  <a:pt x="40233" y="77541"/>
                </a:lnTo>
                <a:lnTo>
                  <a:pt x="35935" y="75407"/>
                </a:lnTo>
                <a:lnTo>
                  <a:pt x="32034" y="72207"/>
                </a:lnTo>
                <a:lnTo>
                  <a:pt x="28620" y="67909"/>
                </a:lnTo>
                <a:lnTo>
                  <a:pt x="25176" y="63642"/>
                </a:lnTo>
                <a:lnTo>
                  <a:pt x="2298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30" y="42671"/>
                </a:lnTo>
                <a:lnTo>
                  <a:pt x="20330" y="37337"/>
                </a:lnTo>
                <a:lnTo>
                  <a:pt x="21457" y="31241"/>
                </a:lnTo>
                <a:lnTo>
                  <a:pt x="23652" y="25145"/>
                </a:lnTo>
                <a:lnTo>
                  <a:pt x="25664" y="19811"/>
                </a:lnTo>
                <a:lnTo>
                  <a:pt x="27371" y="17525"/>
                </a:lnTo>
                <a:lnTo>
                  <a:pt x="28834" y="16763"/>
                </a:lnTo>
                <a:lnTo>
                  <a:pt x="40762" y="16763"/>
                </a:lnTo>
                <a:lnTo>
                  <a:pt x="39654" y="13715"/>
                </a:lnTo>
                <a:lnTo>
                  <a:pt x="36332" y="5333"/>
                </a:lnTo>
                <a:lnTo>
                  <a:pt x="33406" y="761"/>
                </a:lnTo>
                <a:lnTo>
                  <a:pt x="30906" y="0"/>
                </a:lnTo>
                <a:close/>
              </a:path>
              <a:path w="71754" h="97155">
                <a:moveTo>
                  <a:pt x="71567" y="42671"/>
                </a:moveTo>
                <a:lnTo>
                  <a:pt x="66903" y="42671"/>
                </a:lnTo>
                <a:lnTo>
                  <a:pt x="57729" y="43433"/>
                </a:lnTo>
                <a:lnTo>
                  <a:pt x="50474" y="46481"/>
                </a:lnTo>
                <a:lnTo>
                  <a:pt x="45140" y="54101"/>
                </a:lnTo>
                <a:lnTo>
                  <a:pt x="41452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7" y="76017"/>
                </a:lnTo>
                <a:lnTo>
                  <a:pt x="40233" y="77541"/>
                </a:lnTo>
                <a:lnTo>
                  <a:pt x="47381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84" y="59192"/>
                </a:lnTo>
                <a:lnTo>
                  <a:pt x="53797" y="57028"/>
                </a:lnTo>
                <a:lnTo>
                  <a:pt x="57607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4" h="97155">
                <a:moveTo>
                  <a:pt x="40762" y="16763"/>
                </a:moveTo>
                <a:lnTo>
                  <a:pt x="28834" y="16763"/>
                </a:lnTo>
                <a:lnTo>
                  <a:pt x="30479" y="17525"/>
                </a:lnTo>
                <a:lnTo>
                  <a:pt x="32583" y="20573"/>
                </a:lnTo>
                <a:lnTo>
                  <a:pt x="35173" y="25907"/>
                </a:lnTo>
                <a:lnTo>
                  <a:pt x="37642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02" y="22097"/>
                </a:lnTo>
                <a:lnTo>
                  <a:pt x="40762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382274" y="2580121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19256" y="2447533"/>
            <a:ext cx="6466840" cy="0"/>
          </a:xfrm>
          <a:custGeom>
            <a:avLst/>
            <a:gdLst/>
            <a:ahLst/>
            <a:cxnLst/>
            <a:rect l="l" t="t" r="r" b="b"/>
            <a:pathLst>
              <a:path w="6466840">
                <a:moveTo>
                  <a:pt x="0" y="0"/>
                </a:moveTo>
                <a:lnTo>
                  <a:pt x="6466337" y="0"/>
                </a:lnTo>
              </a:path>
            </a:pathLst>
          </a:custGeom>
          <a:ln w="134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135130" y="2449565"/>
            <a:ext cx="4786762" cy="187959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912875" y="2453630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381" y="0"/>
                </a:lnTo>
              </a:path>
            </a:pathLst>
          </a:custGeom>
          <a:ln w="3175">
            <a:solidFill>
              <a:srgbClr val="ECE9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24590" y="2454392"/>
            <a:ext cx="0" cy="1870075"/>
          </a:xfrm>
          <a:custGeom>
            <a:avLst/>
            <a:gdLst/>
            <a:ahLst/>
            <a:cxnLst/>
            <a:rect l="l" t="t" r="r" b="b"/>
            <a:pathLst>
              <a:path h="1870075">
                <a:moveTo>
                  <a:pt x="0" y="0"/>
                </a:moveTo>
                <a:lnTo>
                  <a:pt x="0" y="1869947"/>
                </a:lnTo>
              </a:path>
            </a:pathLst>
          </a:custGeom>
          <a:ln w="119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080260" y="2454392"/>
            <a:ext cx="0" cy="1870075"/>
          </a:xfrm>
          <a:custGeom>
            <a:avLst/>
            <a:gdLst/>
            <a:ahLst/>
            <a:cxnLst/>
            <a:rect l="l" t="t" r="r" b="b"/>
            <a:pathLst>
              <a:path h="1870075">
                <a:moveTo>
                  <a:pt x="0" y="0"/>
                </a:moveTo>
                <a:lnTo>
                  <a:pt x="0" y="1869947"/>
                </a:lnTo>
              </a:path>
            </a:pathLst>
          </a:custGeom>
          <a:ln w="119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957577" y="292226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043178" y="295045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136142" y="2863586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30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30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215907" y="285977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232916" y="293673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295399" y="289939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362973" y="285977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430495" y="291233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59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59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542698" y="286206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568195" y="2902448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60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4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4" h="60960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4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4" h="60960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4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4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693926" y="2891780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40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5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5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40" h="73025">
                <a:moveTo>
                  <a:pt x="96133" y="27431"/>
                </a:moveTo>
                <a:lnTo>
                  <a:pt x="9546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40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04140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802129" y="293673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865024" y="286206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889760" y="2908543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4" h="97155">
                <a:moveTo>
                  <a:pt x="30876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5997" y="61931"/>
                </a:lnTo>
                <a:lnTo>
                  <a:pt x="21015" y="72897"/>
                </a:lnTo>
                <a:lnTo>
                  <a:pt x="30729" y="84206"/>
                </a:lnTo>
                <a:lnTo>
                  <a:pt x="40950" y="91315"/>
                </a:lnTo>
                <a:lnTo>
                  <a:pt x="53096" y="96773"/>
                </a:lnTo>
                <a:lnTo>
                  <a:pt x="58094" y="85526"/>
                </a:lnTo>
                <a:lnTo>
                  <a:pt x="49347" y="80162"/>
                </a:lnTo>
                <a:lnTo>
                  <a:pt x="47381" y="77541"/>
                </a:lnTo>
                <a:lnTo>
                  <a:pt x="40233" y="77541"/>
                </a:lnTo>
                <a:lnTo>
                  <a:pt x="35935" y="75407"/>
                </a:lnTo>
                <a:lnTo>
                  <a:pt x="32034" y="72207"/>
                </a:lnTo>
                <a:lnTo>
                  <a:pt x="25176" y="63642"/>
                </a:lnTo>
                <a:lnTo>
                  <a:pt x="2298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30" y="42671"/>
                </a:lnTo>
                <a:lnTo>
                  <a:pt x="20330" y="37337"/>
                </a:lnTo>
                <a:lnTo>
                  <a:pt x="21457" y="31241"/>
                </a:lnTo>
                <a:lnTo>
                  <a:pt x="23652" y="25145"/>
                </a:lnTo>
                <a:lnTo>
                  <a:pt x="25664" y="19811"/>
                </a:lnTo>
                <a:lnTo>
                  <a:pt x="27371" y="17525"/>
                </a:lnTo>
                <a:lnTo>
                  <a:pt x="28834" y="16763"/>
                </a:lnTo>
                <a:lnTo>
                  <a:pt x="40762" y="16763"/>
                </a:lnTo>
                <a:lnTo>
                  <a:pt x="39654" y="13715"/>
                </a:lnTo>
                <a:lnTo>
                  <a:pt x="36332" y="5333"/>
                </a:lnTo>
                <a:lnTo>
                  <a:pt x="33406" y="761"/>
                </a:lnTo>
                <a:lnTo>
                  <a:pt x="30876" y="0"/>
                </a:lnTo>
                <a:close/>
              </a:path>
              <a:path w="71754" h="97155">
                <a:moveTo>
                  <a:pt x="71567" y="42671"/>
                </a:moveTo>
                <a:lnTo>
                  <a:pt x="66903" y="42671"/>
                </a:lnTo>
                <a:lnTo>
                  <a:pt x="57729" y="43433"/>
                </a:lnTo>
                <a:lnTo>
                  <a:pt x="50474" y="46481"/>
                </a:lnTo>
                <a:lnTo>
                  <a:pt x="45140" y="54101"/>
                </a:lnTo>
                <a:lnTo>
                  <a:pt x="41452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37" y="76017"/>
                </a:lnTo>
                <a:lnTo>
                  <a:pt x="40233" y="77541"/>
                </a:lnTo>
                <a:lnTo>
                  <a:pt x="47381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84" y="59192"/>
                </a:lnTo>
                <a:lnTo>
                  <a:pt x="53797" y="57028"/>
                </a:lnTo>
                <a:lnTo>
                  <a:pt x="57607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4" h="97155">
                <a:moveTo>
                  <a:pt x="40762" y="16763"/>
                </a:moveTo>
                <a:lnTo>
                  <a:pt x="28834" y="16763"/>
                </a:lnTo>
                <a:lnTo>
                  <a:pt x="30479" y="17525"/>
                </a:lnTo>
                <a:lnTo>
                  <a:pt x="32583" y="20573"/>
                </a:lnTo>
                <a:lnTo>
                  <a:pt x="35173" y="25907"/>
                </a:lnTo>
                <a:lnTo>
                  <a:pt x="37642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02" y="22097"/>
                </a:lnTo>
                <a:lnTo>
                  <a:pt x="40762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30686" y="2790433"/>
            <a:ext cx="6443980" cy="0"/>
          </a:xfrm>
          <a:custGeom>
            <a:avLst/>
            <a:gdLst/>
            <a:ahLst/>
            <a:cxnLst/>
            <a:rect l="l" t="t" r="r" b="b"/>
            <a:pathLst>
              <a:path w="6443980">
                <a:moveTo>
                  <a:pt x="0" y="0"/>
                </a:moveTo>
                <a:lnTo>
                  <a:pt x="6443477" y="0"/>
                </a:lnTo>
              </a:path>
            </a:pathLst>
          </a:custGeom>
          <a:ln w="13461">
            <a:solidFill>
              <a:srgbClr val="ECE9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050036" y="3332215"/>
            <a:ext cx="913455" cy="1498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04823" y="3255240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59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59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11280" y="326592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866144" y="3255254"/>
            <a:ext cx="100330" cy="81915"/>
          </a:xfrm>
          <a:custGeom>
            <a:avLst/>
            <a:gdLst/>
            <a:ahLst/>
            <a:cxnLst/>
            <a:rect l="l" t="t" r="r" b="b"/>
            <a:pathLst>
              <a:path w="100330" h="81914">
                <a:moveTo>
                  <a:pt x="89504" y="12191"/>
                </a:moveTo>
                <a:lnTo>
                  <a:pt x="26420" y="12191"/>
                </a:lnTo>
                <a:lnTo>
                  <a:pt x="27895" y="12953"/>
                </a:lnTo>
                <a:lnTo>
                  <a:pt x="32324" y="13715"/>
                </a:lnTo>
                <a:lnTo>
                  <a:pt x="39672" y="15239"/>
                </a:lnTo>
                <a:lnTo>
                  <a:pt x="49804" y="18287"/>
                </a:lnTo>
                <a:lnTo>
                  <a:pt x="56089" y="19811"/>
                </a:lnTo>
                <a:lnTo>
                  <a:pt x="53905" y="22317"/>
                </a:lnTo>
                <a:lnTo>
                  <a:pt x="42009" y="28835"/>
                </a:lnTo>
                <a:lnTo>
                  <a:pt x="32539" y="33914"/>
                </a:lnTo>
                <a:lnTo>
                  <a:pt x="20388" y="38074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26" y="51053"/>
                </a:lnTo>
                <a:lnTo>
                  <a:pt x="21384" y="50291"/>
                </a:lnTo>
                <a:lnTo>
                  <a:pt x="28325" y="46481"/>
                </a:lnTo>
                <a:lnTo>
                  <a:pt x="32705" y="44957"/>
                </a:lnTo>
                <a:lnTo>
                  <a:pt x="38993" y="41909"/>
                </a:lnTo>
                <a:lnTo>
                  <a:pt x="47183" y="36575"/>
                </a:lnTo>
                <a:lnTo>
                  <a:pt x="55946" y="31241"/>
                </a:lnTo>
                <a:lnTo>
                  <a:pt x="62758" y="27431"/>
                </a:lnTo>
                <a:lnTo>
                  <a:pt x="67625" y="24383"/>
                </a:lnTo>
                <a:lnTo>
                  <a:pt x="73045" y="24383"/>
                </a:lnTo>
                <a:lnTo>
                  <a:pt x="73045" y="23621"/>
                </a:lnTo>
                <a:lnTo>
                  <a:pt x="74675" y="22859"/>
                </a:lnTo>
                <a:lnTo>
                  <a:pt x="78866" y="22097"/>
                </a:lnTo>
                <a:lnTo>
                  <a:pt x="85618" y="22097"/>
                </a:lnTo>
                <a:lnTo>
                  <a:pt x="89236" y="12953"/>
                </a:lnTo>
                <a:lnTo>
                  <a:pt x="89504" y="12191"/>
                </a:lnTo>
                <a:close/>
              </a:path>
              <a:path w="100330" h="81914">
                <a:moveTo>
                  <a:pt x="73045" y="24383"/>
                </a:moveTo>
                <a:lnTo>
                  <a:pt x="6762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0"/>
                </a:lnTo>
                <a:lnTo>
                  <a:pt x="74650" y="47230"/>
                </a:lnTo>
                <a:lnTo>
                  <a:pt x="88904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22" y="39623"/>
                </a:lnTo>
                <a:lnTo>
                  <a:pt x="76901" y="37337"/>
                </a:lnTo>
                <a:lnTo>
                  <a:pt x="74724" y="34289"/>
                </a:lnTo>
                <a:lnTo>
                  <a:pt x="73615" y="32003"/>
                </a:lnTo>
                <a:lnTo>
                  <a:pt x="73045" y="28955"/>
                </a:lnTo>
                <a:lnTo>
                  <a:pt x="73045" y="24383"/>
                </a:lnTo>
                <a:close/>
              </a:path>
              <a:path w="100330" h="81914">
                <a:moveTo>
                  <a:pt x="99821" y="38861"/>
                </a:moveTo>
                <a:lnTo>
                  <a:pt x="89202" y="38861"/>
                </a:lnTo>
                <a:lnTo>
                  <a:pt x="81722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30" h="81914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7" y="12953"/>
                </a:lnTo>
                <a:lnTo>
                  <a:pt x="26420" y="12191"/>
                </a:lnTo>
                <a:lnTo>
                  <a:pt x="89504" y="12191"/>
                </a:lnTo>
                <a:lnTo>
                  <a:pt x="89772" y="11429"/>
                </a:lnTo>
                <a:lnTo>
                  <a:pt x="89915" y="10667"/>
                </a:lnTo>
                <a:lnTo>
                  <a:pt x="89474" y="10667"/>
                </a:lnTo>
                <a:lnTo>
                  <a:pt x="88611" y="9977"/>
                </a:lnTo>
                <a:lnTo>
                  <a:pt x="72146" y="9971"/>
                </a:lnTo>
                <a:lnTo>
                  <a:pt x="55625" y="7619"/>
                </a:lnTo>
                <a:lnTo>
                  <a:pt x="49088" y="5333"/>
                </a:lnTo>
                <a:lnTo>
                  <a:pt x="36134" y="1523"/>
                </a:lnTo>
                <a:lnTo>
                  <a:pt x="32003" y="761"/>
                </a:lnTo>
                <a:lnTo>
                  <a:pt x="28763" y="0"/>
                </a:lnTo>
                <a:close/>
              </a:path>
              <a:path w="100330" h="81914">
                <a:moveTo>
                  <a:pt x="88523" y="9905"/>
                </a:moveTo>
                <a:lnTo>
                  <a:pt x="85836" y="9977"/>
                </a:lnTo>
                <a:lnTo>
                  <a:pt x="88611" y="9977"/>
                </a:lnTo>
                <a:close/>
              </a:path>
              <a:path w="100330" h="81914">
                <a:moveTo>
                  <a:pt x="49469" y="64587"/>
                </a:moveTo>
                <a:lnTo>
                  <a:pt x="40706" y="73060"/>
                </a:lnTo>
                <a:lnTo>
                  <a:pt x="49469" y="81533"/>
                </a:lnTo>
                <a:lnTo>
                  <a:pt x="58232" y="73060"/>
                </a:lnTo>
                <a:lnTo>
                  <a:pt x="49469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960632" y="3234680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4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4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4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4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4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013972" y="3278113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40" h="28575">
                <a:moveTo>
                  <a:pt x="8619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609" y="28193"/>
                </a:lnTo>
                <a:lnTo>
                  <a:pt x="20192" y="25907"/>
                </a:lnTo>
                <a:lnTo>
                  <a:pt x="24277" y="19049"/>
                </a:lnTo>
                <a:lnTo>
                  <a:pt x="104095" y="19049"/>
                </a:lnTo>
                <a:lnTo>
                  <a:pt x="104095" y="16763"/>
                </a:lnTo>
                <a:lnTo>
                  <a:pt x="16431" y="16763"/>
                </a:lnTo>
                <a:lnTo>
                  <a:pt x="8619" y="16001"/>
                </a:lnTo>
                <a:close/>
              </a:path>
              <a:path w="104140" h="28575">
                <a:moveTo>
                  <a:pt x="54422" y="19049"/>
                </a:moveTo>
                <a:lnTo>
                  <a:pt x="24277" y="19049"/>
                </a:lnTo>
                <a:lnTo>
                  <a:pt x="26944" y="25907"/>
                </a:lnTo>
                <a:lnTo>
                  <a:pt x="32241" y="28193"/>
                </a:lnTo>
                <a:lnTo>
                  <a:pt x="46670" y="28193"/>
                </a:lnTo>
                <a:lnTo>
                  <a:pt x="51434" y="25907"/>
                </a:lnTo>
                <a:lnTo>
                  <a:pt x="54422" y="19049"/>
                </a:lnTo>
                <a:close/>
              </a:path>
              <a:path w="104140" h="28575">
                <a:moveTo>
                  <a:pt x="82808" y="19049"/>
                </a:moveTo>
                <a:lnTo>
                  <a:pt x="54422" y="19049"/>
                </a:lnTo>
                <a:lnTo>
                  <a:pt x="57719" y="25907"/>
                </a:lnTo>
                <a:lnTo>
                  <a:pt x="62377" y="28193"/>
                </a:lnTo>
                <a:lnTo>
                  <a:pt x="75486" y="28193"/>
                </a:lnTo>
                <a:lnTo>
                  <a:pt x="80247" y="25907"/>
                </a:lnTo>
                <a:lnTo>
                  <a:pt x="82808" y="19049"/>
                </a:lnTo>
                <a:close/>
              </a:path>
              <a:path w="104140" h="28575">
                <a:moveTo>
                  <a:pt x="104095" y="19049"/>
                </a:moveTo>
                <a:lnTo>
                  <a:pt x="82808" y="19049"/>
                </a:lnTo>
                <a:lnTo>
                  <a:pt x="85773" y="25907"/>
                </a:lnTo>
                <a:lnTo>
                  <a:pt x="90866" y="28193"/>
                </a:lnTo>
                <a:lnTo>
                  <a:pt x="104095" y="28193"/>
                </a:lnTo>
                <a:lnTo>
                  <a:pt x="104095" y="19049"/>
                </a:lnTo>
                <a:close/>
              </a:path>
              <a:path w="104140" h="28575">
                <a:moveTo>
                  <a:pt x="24466" y="0"/>
                </a:moveTo>
                <a:lnTo>
                  <a:pt x="23478" y="761"/>
                </a:lnTo>
                <a:lnTo>
                  <a:pt x="22799" y="1523"/>
                </a:lnTo>
                <a:lnTo>
                  <a:pt x="22418" y="3809"/>
                </a:lnTo>
                <a:lnTo>
                  <a:pt x="21037" y="12191"/>
                </a:lnTo>
                <a:lnTo>
                  <a:pt x="16431" y="16763"/>
                </a:lnTo>
                <a:lnTo>
                  <a:pt x="31562" y="16763"/>
                </a:lnTo>
                <a:lnTo>
                  <a:pt x="26990" y="12191"/>
                </a:lnTo>
                <a:lnTo>
                  <a:pt x="26145" y="3809"/>
                </a:lnTo>
                <a:lnTo>
                  <a:pt x="25956" y="1523"/>
                </a:lnTo>
                <a:lnTo>
                  <a:pt x="25383" y="761"/>
                </a:lnTo>
                <a:lnTo>
                  <a:pt x="24466" y="0"/>
                </a:lnTo>
                <a:close/>
              </a:path>
              <a:path w="104140" h="28575">
                <a:moveTo>
                  <a:pt x="39755" y="16001"/>
                </a:moveTo>
                <a:lnTo>
                  <a:pt x="31562" y="16763"/>
                </a:lnTo>
                <a:lnTo>
                  <a:pt x="47756" y="16763"/>
                </a:lnTo>
                <a:lnTo>
                  <a:pt x="39755" y="16001"/>
                </a:lnTo>
                <a:close/>
              </a:path>
              <a:path w="104140" h="28575">
                <a:moveTo>
                  <a:pt x="54803" y="0"/>
                </a:moveTo>
                <a:lnTo>
                  <a:pt x="53909" y="761"/>
                </a:lnTo>
                <a:lnTo>
                  <a:pt x="53339" y="1523"/>
                </a:lnTo>
                <a:lnTo>
                  <a:pt x="53090" y="3809"/>
                </a:lnTo>
                <a:lnTo>
                  <a:pt x="52245" y="12191"/>
                </a:lnTo>
                <a:lnTo>
                  <a:pt x="47756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708" y="3809"/>
                </a:lnTo>
                <a:lnTo>
                  <a:pt x="56436" y="1523"/>
                </a:lnTo>
                <a:lnTo>
                  <a:pt x="55814" y="761"/>
                </a:lnTo>
                <a:lnTo>
                  <a:pt x="54803" y="0"/>
                </a:lnTo>
                <a:close/>
              </a:path>
              <a:path w="104140" h="28575">
                <a:moveTo>
                  <a:pt x="68055" y="16001"/>
                </a:moveTo>
                <a:lnTo>
                  <a:pt x="61661" y="16763"/>
                </a:lnTo>
                <a:lnTo>
                  <a:pt x="76056" y="16763"/>
                </a:lnTo>
                <a:lnTo>
                  <a:pt x="68055" y="16001"/>
                </a:lnTo>
                <a:close/>
              </a:path>
              <a:path w="104140" h="28575">
                <a:moveTo>
                  <a:pt x="83106" y="0"/>
                </a:moveTo>
                <a:lnTo>
                  <a:pt x="82189" y="761"/>
                </a:lnTo>
                <a:lnTo>
                  <a:pt x="81616" y="1523"/>
                </a:lnTo>
                <a:lnTo>
                  <a:pt x="81390" y="3809"/>
                </a:lnTo>
                <a:lnTo>
                  <a:pt x="80522" y="12191"/>
                </a:lnTo>
                <a:lnTo>
                  <a:pt x="76056" y="16763"/>
                </a:lnTo>
                <a:lnTo>
                  <a:pt x="90379" y="16763"/>
                </a:lnTo>
                <a:lnTo>
                  <a:pt x="86105" y="12191"/>
                </a:lnTo>
                <a:lnTo>
                  <a:pt x="84713" y="1523"/>
                </a:lnTo>
                <a:lnTo>
                  <a:pt x="84094" y="761"/>
                </a:lnTo>
                <a:lnTo>
                  <a:pt x="83106" y="0"/>
                </a:lnTo>
                <a:close/>
              </a:path>
              <a:path w="104140" h="28575">
                <a:moveTo>
                  <a:pt x="104095" y="16001"/>
                </a:moveTo>
                <a:lnTo>
                  <a:pt x="97856" y="16001"/>
                </a:lnTo>
                <a:lnTo>
                  <a:pt x="90379" y="16763"/>
                </a:lnTo>
                <a:lnTo>
                  <a:pt x="104095" y="16763"/>
                </a:lnTo>
                <a:lnTo>
                  <a:pt x="104095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114555" y="3255254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69" h="81914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81914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69" h="81914">
                <a:moveTo>
                  <a:pt x="44327" y="64587"/>
                </a:moveTo>
                <a:lnTo>
                  <a:pt x="35564" y="73060"/>
                </a:lnTo>
                <a:lnTo>
                  <a:pt x="44327" y="81533"/>
                </a:lnTo>
                <a:lnTo>
                  <a:pt x="53041" y="73060"/>
                </a:lnTo>
                <a:lnTo>
                  <a:pt x="4432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272290" y="329335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365254" y="3262112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418247" y="320496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44502" y="322629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487691" y="320267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506224" y="326592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561850" y="3229346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70">
                <a:moveTo>
                  <a:pt x="7370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3" y="76411"/>
                </a:lnTo>
                <a:lnTo>
                  <a:pt x="26702" y="69853"/>
                </a:lnTo>
                <a:lnTo>
                  <a:pt x="27849" y="65531"/>
                </a:lnTo>
                <a:lnTo>
                  <a:pt x="18227" y="65531"/>
                </a:lnTo>
                <a:lnTo>
                  <a:pt x="7370" y="64769"/>
                </a:lnTo>
                <a:close/>
              </a:path>
              <a:path w="39369" h="77470">
                <a:moveTo>
                  <a:pt x="21991" y="33527"/>
                </a:moveTo>
                <a:lnTo>
                  <a:pt x="21037" y="33527"/>
                </a:lnTo>
                <a:lnTo>
                  <a:pt x="20573" y="35051"/>
                </a:lnTo>
                <a:lnTo>
                  <a:pt x="16084" y="45719"/>
                </a:lnTo>
                <a:lnTo>
                  <a:pt x="2114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9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78" y="35051"/>
                </a:lnTo>
                <a:lnTo>
                  <a:pt x="22610" y="34289"/>
                </a:lnTo>
                <a:lnTo>
                  <a:pt x="21991" y="33527"/>
                </a:lnTo>
                <a:close/>
              </a:path>
              <a:path w="39369" h="77470">
                <a:moveTo>
                  <a:pt x="30287" y="0"/>
                </a:moveTo>
                <a:lnTo>
                  <a:pt x="22037" y="8381"/>
                </a:lnTo>
                <a:lnTo>
                  <a:pt x="30800" y="16763"/>
                </a:lnTo>
                <a:lnTo>
                  <a:pt x="39099" y="9143"/>
                </a:lnTo>
                <a:lnTo>
                  <a:pt x="30287" y="0"/>
                </a:lnTo>
                <a:close/>
              </a:path>
              <a:path w="39369" h="77470">
                <a:moveTo>
                  <a:pt x="11810" y="0"/>
                </a:moveTo>
                <a:lnTo>
                  <a:pt x="3560" y="8381"/>
                </a:lnTo>
                <a:lnTo>
                  <a:pt x="12274" y="16763"/>
                </a:lnTo>
                <a:lnTo>
                  <a:pt x="20513" y="9143"/>
                </a:lnTo>
                <a:lnTo>
                  <a:pt x="11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669292" y="3271256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752350" y="3279638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814072" y="3179054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19" h="20319">
                <a:moveTo>
                  <a:pt x="5989" y="2285"/>
                </a:moveTo>
                <a:lnTo>
                  <a:pt x="3617" y="2285"/>
                </a:lnTo>
                <a:lnTo>
                  <a:pt x="2417" y="3047"/>
                </a:lnTo>
                <a:lnTo>
                  <a:pt x="1331" y="5333"/>
                </a:lnTo>
                <a:lnTo>
                  <a:pt x="463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22" y="19811"/>
                </a:lnTo>
                <a:lnTo>
                  <a:pt x="7559" y="19049"/>
                </a:lnTo>
                <a:lnTo>
                  <a:pt x="12572" y="19049"/>
                </a:lnTo>
                <a:lnTo>
                  <a:pt x="14096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1" y="12191"/>
                </a:lnTo>
                <a:lnTo>
                  <a:pt x="20391" y="11429"/>
                </a:lnTo>
                <a:lnTo>
                  <a:pt x="6525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65" y="6095"/>
                </a:lnTo>
                <a:lnTo>
                  <a:pt x="5654" y="5333"/>
                </a:lnTo>
                <a:lnTo>
                  <a:pt x="5903" y="4571"/>
                </a:lnTo>
                <a:lnTo>
                  <a:pt x="5989" y="3809"/>
                </a:lnTo>
                <a:lnTo>
                  <a:pt x="5989" y="2285"/>
                </a:lnTo>
                <a:close/>
              </a:path>
              <a:path w="33019" h="20319">
                <a:moveTo>
                  <a:pt x="12572" y="19049"/>
                </a:moveTo>
                <a:lnTo>
                  <a:pt x="7559" y="19049"/>
                </a:lnTo>
                <a:lnTo>
                  <a:pt x="11048" y="19811"/>
                </a:lnTo>
                <a:lnTo>
                  <a:pt x="12572" y="19049"/>
                </a:lnTo>
                <a:close/>
              </a:path>
              <a:path w="33019" h="20319">
                <a:moveTo>
                  <a:pt x="31943" y="14477"/>
                </a:moveTo>
                <a:lnTo>
                  <a:pt x="16703" y="14477"/>
                </a:lnTo>
                <a:lnTo>
                  <a:pt x="18336" y="18287"/>
                </a:lnTo>
                <a:lnTo>
                  <a:pt x="20622" y="19811"/>
                </a:lnTo>
                <a:lnTo>
                  <a:pt x="23478" y="19049"/>
                </a:lnTo>
                <a:lnTo>
                  <a:pt x="27431" y="19049"/>
                </a:lnTo>
                <a:lnTo>
                  <a:pt x="28574" y="18287"/>
                </a:lnTo>
                <a:lnTo>
                  <a:pt x="30336" y="16001"/>
                </a:lnTo>
                <a:lnTo>
                  <a:pt x="31943" y="14477"/>
                </a:lnTo>
                <a:close/>
              </a:path>
              <a:path w="33019" h="20319">
                <a:moveTo>
                  <a:pt x="27431" y="19049"/>
                </a:moveTo>
                <a:lnTo>
                  <a:pt x="23478" y="19049"/>
                </a:lnTo>
                <a:lnTo>
                  <a:pt x="26288" y="19811"/>
                </a:lnTo>
                <a:lnTo>
                  <a:pt x="27431" y="19049"/>
                </a:lnTo>
                <a:close/>
              </a:path>
              <a:path w="33019" h="20319">
                <a:moveTo>
                  <a:pt x="23515" y="11429"/>
                </a:moveTo>
                <a:lnTo>
                  <a:pt x="20811" y="12191"/>
                </a:lnTo>
                <a:lnTo>
                  <a:pt x="26145" y="12191"/>
                </a:lnTo>
                <a:lnTo>
                  <a:pt x="23515" y="11429"/>
                </a:lnTo>
                <a:close/>
              </a:path>
              <a:path w="33019" h="20319">
                <a:moveTo>
                  <a:pt x="30992" y="0"/>
                </a:moveTo>
                <a:lnTo>
                  <a:pt x="26907" y="3809"/>
                </a:lnTo>
                <a:lnTo>
                  <a:pt x="27288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45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92" y="2285"/>
                </a:lnTo>
                <a:lnTo>
                  <a:pt x="30992" y="0"/>
                </a:lnTo>
                <a:close/>
              </a:path>
              <a:path w="33019" h="20319">
                <a:moveTo>
                  <a:pt x="8894" y="10667"/>
                </a:moveTo>
                <a:lnTo>
                  <a:pt x="6525" y="11429"/>
                </a:lnTo>
                <a:lnTo>
                  <a:pt x="11286" y="11429"/>
                </a:lnTo>
                <a:lnTo>
                  <a:pt x="8894" y="10667"/>
                </a:lnTo>
                <a:close/>
              </a:path>
              <a:path w="33019" h="20319">
                <a:moveTo>
                  <a:pt x="18370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0" y="6095"/>
                </a:lnTo>
                <a:lnTo>
                  <a:pt x="14096" y="7619"/>
                </a:lnTo>
                <a:lnTo>
                  <a:pt x="13798" y="8381"/>
                </a:lnTo>
                <a:lnTo>
                  <a:pt x="12953" y="9905"/>
                </a:lnTo>
                <a:lnTo>
                  <a:pt x="11286" y="11429"/>
                </a:lnTo>
                <a:lnTo>
                  <a:pt x="20391" y="11429"/>
                </a:lnTo>
                <a:lnTo>
                  <a:pt x="19132" y="9143"/>
                </a:lnTo>
                <a:lnTo>
                  <a:pt x="18476" y="3809"/>
                </a:lnTo>
                <a:lnTo>
                  <a:pt x="18370" y="2285"/>
                </a:lnTo>
                <a:close/>
              </a:path>
              <a:path w="33019" h="20319">
                <a:moveTo>
                  <a:pt x="16952" y="1523"/>
                </a:moveTo>
                <a:lnTo>
                  <a:pt x="16084" y="2285"/>
                </a:lnTo>
                <a:lnTo>
                  <a:pt x="17906" y="2285"/>
                </a:lnTo>
                <a:lnTo>
                  <a:pt x="16952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808738" y="3207891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64" y="86224"/>
                </a:moveTo>
                <a:lnTo>
                  <a:pt x="0" y="86224"/>
                </a:lnTo>
                <a:lnTo>
                  <a:pt x="0" y="98416"/>
                </a:lnTo>
                <a:lnTo>
                  <a:pt x="13917" y="98396"/>
                </a:lnTo>
                <a:lnTo>
                  <a:pt x="29450" y="95294"/>
                </a:lnTo>
                <a:lnTo>
                  <a:pt x="38466" y="86986"/>
                </a:lnTo>
                <a:lnTo>
                  <a:pt x="28276" y="86986"/>
                </a:lnTo>
                <a:lnTo>
                  <a:pt x="13764" y="86224"/>
                </a:lnTo>
                <a:close/>
              </a:path>
              <a:path w="78739" h="98425">
                <a:moveTo>
                  <a:pt x="52471" y="73270"/>
                </a:moveTo>
                <a:lnTo>
                  <a:pt x="41196" y="73270"/>
                </a:lnTo>
                <a:lnTo>
                  <a:pt x="46719" y="80890"/>
                </a:lnTo>
                <a:lnTo>
                  <a:pt x="50910" y="86986"/>
                </a:lnTo>
                <a:lnTo>
                  <a:pt x="53769" y="89272"/>
                </a:lnTo>
                <a:lnTo>
                  <a:pt x="59673" y="96130"/>
                </a:lnTo>
                <a:lnTo>
                  <a:pt x="65388" y="98416"/>
                </a:lnTo>
                <a:lnTo>
                  <a:pt x="78674" y="98416"/>
                </a:lnTo>
                <a:lnTo>
                  <a:pt x="78674" y="86986"/>
                </a:lnTo>
                <a:lnTo>
                  <a:pt x="69616" y="86986"/>
                </a:lnTo>
                <a:lnTo>
                  <a:pt x="66044" y="86224"/>
                </a:lnTo>
                <a:lnTo>
                  <a:pt x="63566" y="84700"/>
                </a:lnTo>
                <a:lnTo>
                  <a:pt x="60329" y="82414"/>
                </a:lnTo>
                <a:lnTo>
                  <a:pt x="56195" y="77842"/>
                </a:lnTo>
                <a:lnTo>
                  <a:pt x="52471" y="73270"/>
                </a:lnTo>
                <a:close/>
              </a:path>
              <a:path w="78739" h="98425">
                <a:moveTo>
                  <a:pt x="67536" y="0"/>
                </a:moveTo>
                <a:lnTo>
                  <a:pt x="56199" y="3433"/>
                </a:lnTo>
                <a:lnTo>
                  <a:pt x="44060" y="7583"/>
                </a:lnTo>
                <a:lnTo>
                  <a:pt x="31135" y="12310"/>
                </a:lnTo>
                <a:lnTo>
                  <a:pt x="17525" y="16882"/>
                </a:lnTo>
                <a:lnTo>
                  <a:pt x="10475" y="19930"/>
                </a:lnTo>
                <a:lnTo>
                  <a:pt x="9954" y="20692"/>
                </a:lnTo>
                <a:lnTo>
                  <a:pt x="7559" y="23740"/>
                </a:lnTo>
                <a:lnTo>
                  <a:pt x="6333" y="29074"/>
                </a:lnTo>
                <a:lnTo>
                  <a:pt x="6333" y="36694"/>
                </a:lnTo>
                <a:lnTo>
                  <a:pt x="8845" y="39742"/>
                </a:lnTo>
                <a:lnTo>
                  <a:pt x="13904" y="44314"/>
                </a:lnTo>
                <a:lnTo>
                  <a:pt x="24704" y="54982"/>
                </a:lnTo>
                <a:lnTo>
                  <a:pt x="27944" y="58792"/>
                </a:lnTo>
                <a:lnTo>
                  <a:pt x="33003" y="64888"/>
                </a:lnTo>
                <a:lnTo>
                  <a:pt x="35515" y="70222"/>
                </a:lnTo>
                <a:lnTo>
                  <a:pt x="35515" y="82414"/>
                </a:lnTo>
                <a:lnTo>
                  <a:pt x="28276" y="86986"/>
                </a:lnTo>
                <a:lnTo>
                  <a:pt x="38466" y="86986"/>
                </a:lnTo>
                <a:lnTo>
                  <a:pt x="41196" y="73270"/>
                </a:lnTo>
                <a:lnTo>
                  <a:pt x="52471" y="73270"/>
                </a:lnTo>
                <a:lnTo>
                  <a:pt x="24346" y="35381"/>
                </a:lnTo>
                <a:lnTo>
                  <a:pt x="20294" y="26929"/>
                </a:lnTo>
                <a:lnTo>
                  <a:pt x="67293" y="10786"/>
                </a:lnTo>
                <a:lnTo>
                  <a:pt x="69043" y="4690"/>
                </a:lnTo>
                <a:lnTo>
                  <a:pt x="69911" y="880"/>
                </a:lnTo>
                <a:lnTo>
                  <a:pt x="67536" y="0"/>
                </a:lnTo>
                <a:close/>
              </a:path>
              <a:path w="78739" h="98425">
                <a:moveTo>
                  <a:pt x="78674" y="86224"/>
                </a:moveTo>
                <a:lnTo>
                  <a:pt x="74294" y="86224"/>
                </a:lnTo>
                <a:lnTo>
                  <a:pt x="69616" y="86986"/>
                </a:lnTo>
                <a:lnTo>
                  <a:pt x="78674" y="86986"/>
                </a:lnTo>
                <a:lnTo>
                  <a:pt x="78674" y="86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883414" y="3216392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70">
                <a:moveTo>
                  <a:pt x="5035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85" y="89915"/>
                </a:lnTo>
                <a:lnTo>
                  <a:pt x="18287" y="89153"/>
                </a:lnTo>
                <a:lnTo>
                  <a:pt x="23515" y="87629"/>
                </a:lnTo>
                <a:lnTo>
                  <a:pt x="27620" y="86867"/>
                </a:lnTo>
                <a:lnTo>
                  <a:pt x="30860" y="85343"/>
                </a:lnTo>
                <a:lnTo>
                  <a:pt x="33229" y="83057"/>
                </a:lnTo>
                <a:lnTo>
                  <a:pt x="62913" y="83057"/>
                </a:lnTo>
                <a:lnTo>
                  <a:pt x="62913" y="78485"/>
                </a:lnTo>
                <a:lnTo>
                  <a:pt x="13523" y="78485"/>
                </a:lnTo>
                <a:lnTo>
                  <a:pt x="5035" y="77723"/>
                </a:lnTo>
                <a:close/>
              </a:path>
              <a:path w="63500" h="90170">
                <a:moveTo>
                  <a:pt x="62913" y="83057"/>
                </a:moveTo>
                <a:lnTo>
                  <a:pt x="33229" y="83057"/>
                </a:lnTo>
                <a:lnTo>
                  <a:pt x="35621" y="85343"/>
                </a:lnTo>
                <a:lnTo>
                  <a:pt x="39480" y="86867"/>
                </a:lnTo>
                <a:lnTo>
                  <a:pt x="44814" y="88391"/>
                </a:lnTo>
                <a:lnTo>
                  <a:pt x="49661" y="89306"/>
                </a:lnTo>
                <a:lnTo>
                  <a:pt x="53852" y="89915"/>
                </a:lnTo>
                <a:lnTo>
                  <a:pt x="62913" y="89915"/>
                </a:lnTo>
                <a:lnTo>
                  <a:pt x="62913" y="83057"/>
                </a:lnTo>
                <a:close/>
              </a:path>
              <a:path w="63500" h="90170">
                <a:moveTo>
                  <a:pt x="35515" y="36575"/>
                </a:moveTo>
                <a:lnTo>
                  <a:pt x="30287" y="37337"/>
                </a:lnTo>
                <a:lnTo>
                  <a:pt x="25575" y="40385"/>
                </a:lnTo>
                <a:lnTo>
                  <a:pt x="21384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56" y="76199"/>
                </a:lnTo>
                <a:lnTo>
                  <a:pt x="19049" y="77723"/>
                </a:lnTo>
                <a:lnTo>
                  <a:pt x="13523" y="78485"/>
                </a:lnTo>
                <a:lnTo>
                  <a:pt x="50947" y="78485"/>
                </a:lnTo>
                <a:lnTo>
                  <a:pt x="45802" y="77723"/>
                </a:lnTo>
                <a:lnTo>
                  <a:pt x="43241" y="76199"/>
                </a:lnTo>
                <a:lnTo>
                  <a:pt x="45232" y="74675"/>
                </a:lnTo>
                <a:lnTo>
                  <a:pt x="46719" y="73151"/>
                </a:lnTo>
                <a:lnTo>
                  <a:pt x="47355" y="71627"/>
                </a:lnTo>
                <a:lnTo>
                  <a:pt x="31324" y="71627"/>
                </a:lnTo>
                <a:lnTo>
                  <a:pt x="28849" y="70103"/>
                </a:lnTo>
                <a:lnTo>
                  <a:pt x="26609" y="67817"/>
                </a:lnTo>
                <a:lnTo>
                  <a:pt x="24051" y="65531"/>
                </a:lnTo>
                <a:lnTo>
                  <a:pt x="22799" y="63245"/>
                </a:lnTo>
                <a:lnTo>
                  <a:pt x="31860" y="48767"/>
                </a:lnTo>
                <a:lnTo>
                  <a:pt x="48785" y="48767"/>
                </a:lnTo>
                <a:lnTo>
                  <a:pt x="47137" y="45719"/>
                </a:lnTo>
                <a:lnTo>
                  <a:pt x="44470" y="39623"/>
                </a:lnTo>
                <a:lnTo>
                  <a:pt x="40623" y="37337"/>
                </a:lnTo>
                <a:lnTo>
                  <a:pt x="35515" y="36575"/>
                </a:lnTo>
                <a:close/>
              </a:path>
              <a:path w="63500" h="90170">
                <a:moveTo>
                  <a:pt x="62913" y="77723"/>
                </a:moveTo>
                <a:lnTo>
                  <a:pt x="58567" y="77723"/>
                </a:lnTo>
                <a:lnTo>
                  <a:pt x="50947" y="78485"/>
                </a:lnTo>
                <a:lnTo>
                  <a:pt x="62913" y="78485"/>
                </a:lnTo>
                <a:lnTo>
                  <a:pt x="62913" y="77723"/>
                </a:lnTo>
                <a:close/>
              </a:path>
              <a:path w="63500" h="90170">
                <a:moveTo>
                  <a:pt x="48785" y="48767"/>
                </a:moveTo>
                <a:lnTo>
                  <a:pt x="34183" y="48767"/>
                </a:lnTo>
                <a:lnTo>
                  <a:pt x="36624" y="49529"/>
                </a:lnTo>
                <a:lnTo>
                  <a:pt x="38910" y="51053"/>
                </a:lnTo>
                <a:lnTo>
                  <a:pt x="41041" y="54101"/>
                </a:lnTo>
                <a:lnTo>
                  <a:pt x="43135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101" y="67055"/>
                </a:lnTo>
                <a:lnTo>
                  <a:pt x="40815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55" y="71627"/>
                </a:lnTo>
                <a:lnTo>
                  <a:pt x="47673" y="70865"/>
                </a:lnTo>
                <a:lnTo>
                  <a:pt x="49469" y="67817"/>
                </a:lnTo>
                <a:lnTo>
                  <a:pt x="50340" y="64769"/>
                </a:lnTo>
                <a:lnTo>
                  <a:pt x="50291" y="60959"/>
                </a:lnTo>
                <a:lnTo>
                  <a:pt x="50231" y="54863"/>
                </a:lnTo>
                <a:lnTo>
                  <a:pt x="49197" y="49529"/>
                </a:lnTo>
                <a:lnTo>
                  <a:pt x="48785" y="48767"/>
                </a:lnTo>
                <a:close/>
              </a:path>
              <a:path w="63500" h="90170">
                <a:moveTo>
                  <a:pt x="32324" y="0"/>
                </a:moveTo>
                <a:lnTo>
                  <a:pt x="23704" y="9143"/>
                </a:lnTo>
                <a:lnTo>
                  <a:pt x="32324" y="17525"/>
                </a:lnTo>
                <a:lnTo>
                  <a:pt x="40898" y="9143"/>
                </a:lnTo>
                <a:lnTo>
                  <a:pt x="323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942850" y="3229346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70">
                <a:moveTo>
                  <a:pt x="7370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3" y="76411"/>
                </a:lnTo>
                <a:lnTo>
                  <a:pt x="26702" y="69853"/>
                </a:lnTo>
                <a:lnTo>
                  <a:pt x="27849" y="65531"/>
                </a:lnTo>
                <a:lnTo>
                  <a:pt x="18227" y="65531"/>
                </a:lnTo>
                <a:lnTo>
                  <a:pt x="7370" y="64769"/>
                </a:lnTo>
                <a:close/>
              </a:path>
              <a:path w="39369" h="77470">
                <a:moveTo>
                  <a:pt x="21991" y="33527"/>
                </a:moveTo>
                <a:lnTo>
                  <a:pt x="21037" y="33527"/>
                </a:lnTo>
                <a:lnTo>
                  <a:pt x="20573" y="35051"/>
                </a:lnTo>
                <a:lnTo>
                  <a:pt x="16084" y="45719"/>
                </a:lnTo>
                <a:lnTo>
                  <a:pt x="2114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9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78" y="35051"/>
                </a:lnTo>
                <a:lnTo>
                  <a:pt x="22610" y="34289"/>
                </a:lnTo>
                <a:lnTo>
                  <a:pt x="21991" y="33527"/>
                </a:lnTo>
                <a:close/>
              </a:path>
              <a:path w="39369" h="77470">
                <a:moveTo>
                  <a:pt x="30287" y="0"/>
                </a:moveTo>
                <a:lnTo>
                  <a:pt x="22037" y="8381"/>
                </a:lnTo>
                <a:lnTo>
                  <a:pt x="30800" y="16763"/>
                </a:lnTo>
                <a:lnTo>
                  <a:pt x="39099" y="9143"/>
                </a:lnTo>
                <a:lnTo>
                  <a:pt x="30287" y="0"/>
                </a:lnTo>
                <a:close/>
              </a:path>
              <a:path w="39369" h="77470">
                <a:moveTo>
                  <a:pt x="11810" y="0"/>
                </a:moveTo>
                <a:lnTo>
                  <a:pt x="3560" y="8381"/>
                </a:lnTo>
                <a:lnTo>
                  <a:pt x="12274" y="16763"/>
                </a:lnTo>
                <a:lnTo>
                  <a:pt x="20513" y="9143"/>
                </a:lnTo>
                <a:lnTo>
                  <a:pt x="11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049529" y="3271256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140431" y="3255240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243839" y="3279638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300989" y="3276589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5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355092" y="3202676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90" y="16001"/>
                </a:moveTo>
                <a:lnTo>
                  <a:pt x="57104" y="19635"/>
                </a:lnTo>
                <a:lnTo>
                  <a:pt x="44939" y="23522"/>
                </a:lnTo>
                <a:lnTo>
                  <a:pt x="31562" y="28193"/>
                </a:lnTo>
                <a:lnTo>
                  <a:pt x="17846" y="32765"/>
                </a:lnTo>
                <a:lnTo>
                  <a:pt x="10667" y="35051"/>
                </a:lnTo>
                <a:lnTo>
                  <a:pt x="10037" y="35813"/>
                </a:lnTo>
                <a:lnTo>
                  <a:pt x="7321" y="38861"/>
                </a:lnTo>
                <a:lnTo>
                  <a:pt x="5952" y="41909"/>
                </a:lnTo>
                <a:lnTo>
                  <a:pt x="5952" y="46481"/>
                </a:lnTo>
                <a:lnTo>
                  <a:pt x="7427" y="48767"/>
                </a:lnTo>
                <a:lnTo>
                  <a:pt x="10369" y="52577"/>
                </a:lnTo>
                <a:lnTo>
                  <a:pt x="13085" y="55625"/>
                </a:lnTo>
                <a:lnTo>
                  <a:pt x="15047" y="57911"/>
                </a:lnTo>
                <a:lnTo>
                  <a:pt x="16190" y="58673"/>
                </a:lnTo>
                <a:lnTo>
                  <a:pt x="25672" y="64550"/>
                </a:lnTo>
                <a:lnTo>
                  <a:pt x="31885" y="75030"/>
                </a:lnTo>
                <a:lnTo>
                  <a:pt x="32846" y="85481"/>
                </a:lnTo>
                <a:lnTo>
                  <a:pt x="22808" y="90345"/>
                </a:lnTo>
                <a:lnTo>
                  <a:pt x="3703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609" y="103631"/>
                </a:lnTo>
                <a:lnTo>
                  <a:pt x="21905" y="102869"/>
                </a:lnTo>
                <a:lnTo>
                  <a:pt x="26563" y="101345"/>
                </a:lnTo>
                <a:lnTo>
                  <a:pt x="31897" y="99821"/>
                </a:lnTo>
                <a:lnTo>
                  <a:pt x="35707" y="96011"/>
                </a:lnTo>
                <a:lnTo>
                  <a:pt x="38142" y="90460"/>
                </a:lnTo>
                <a:lnTo>
                  <a:pt x="39867" y="81938"/>
                </a:lnTo>
                <a:lnTo>
                  <a:pt x="37476" y="65645"/>
                </a:lnTo>
                <a:lnTo>
                  <a:pt x="33464" y="53715"/>
                </a:lnTo>
                <a:lnTo>
                  <a:pt x="31051" y="38185"/>
                </a:lnTo>
                <a:lnTo>
                  <a:pt x="43797" y="34136"/>
                </a:lnTo>
                <a:lnTo>
                  <a:pt x="55432" y="30831"/>
                </a:lnTo>
                <a:lnTo>
                  <a:pt x="65961" y="28193"/>
                </a:lnTo>
                <a:lnTo>
                  <a:pt x="67949" y="22097"/>
                </a:lnTo>
                <a:lnTo>
                  <a:pt x="69092" y="18287"/>
                </a:lnTo>
                <a:lnTo>
                  <a:pt x="69390" y="16001"/>
                </a:lnTo>
                <a:close/>
              </a:path>
              <a:path w="69850" h="104139">
                <a:moveTo>
                  <a:pt x="67104" y="0"/>
                </a:moveTo>
                <a:lnTo>
                  <a:pt x="14228" y="17525"/>
                </a:lnTo>
                <a:lnTo>
                  <a:pt x="11893" y="25145"/>
                </a:lnTo>
                <a:lnTo>
                  <a:pt x="64901" y="8381"/>
                </a:lnTo>
                <a:lnTo>
                  <a:pt x="67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435101" y="324229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501049" y="320496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526542" y="3262112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634745" y="3271256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726185" y="3256015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0" y="0"/>
                </a:moveTo>
                <a:lnTo>
                  <a:pt x="0" y="30479"/>
                </a:lnTo>
                <a:lnTo>
                  <a:pt x="0" y="40385"/>
                </a:lnTo>
                <a:lnTo>
                  <a:pt x="1655" y="43433"/>
                </a:lnTo>
                <a:lnTo>
                  <a:pt x="4892" y="46481"/>
                </a:lnTo>
                <a:lnTo>
                  <a:pt x="8049" y="49529"/>
                </a:lnTo>
                <a:lnTo>
                  <a:pt x="11859" y="50291"/>
                </a:lnTo>
                <a:lnTo>
                  <a:pt x="23896" y="50291"/>
                </a:lnTo>
                <a:lnTo>
                  <a:pt x="2984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31" y="38861"/>
                </a:lnTo>
                <a:lnTo>
                  <a:pt x="13904" y="38099"/>
                </a:lnTo>
                <a:lnTo>
                  <a:pt x="11618" y="36575"/>
                </a:lnTo>
                <a:lnTo>
                  <a:pt x="895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75" y="20573"/>
                </a:lnTo>
                <a:lnTo>
                  <a:pt x="16190" y="12953"/>
                </a:lnTo>
                <a:lnTo>
                  <a:pt x="34685" y="12953"/>
                </a:lnTo>
                <a:lnTo>
                  <a:pt x="31971" y="9320"/>
                </a:lnTo>
                <a:lnTo>
                  <a:pt x="18800" y="0"/>
                </a:lnTo>
                <a:close/>
              </a:path>
              <a:path w="41275" h="50800">
                <a:moveTo>
                  <a:pt x="19181" y="38099"/>
                </a:moveTo>
                <a:lnTo>
                  <a:pt x="16431" y="38861"/>
                </a:lnTo>
                <a:lnTo>
                  <a:pt x="23942" y="38861"/>
                </a:lnTo>
                <a:lnTo>
                  <a:pt x="19181" y="38099"/>
                </a:lnTo>
                <a:close/>
              </a:path>
              <a:path w="41275" h="50800">
                <a:moveTo>
                  <a:pt x="34685" y="12953"/>
                </a:moveTo>
                <a:lnTo>
                  <a:pt x="16190" y="12953"/>
                </a:lnTo>
                <a:lnTo>
                  <a:pt x="19562" y="14477"/>
                </a:lnTo>
                <a:lnTo>
                  <a:pt x="23429" y="16763"/>
                </a:lnTo>
                <a:lnTo>
                  <a:pt x="27752" y="21335"/>
                </a:lnTo>
                <a:lnTo>
                  <a:pt x="32622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44" y="37337"/>
                </a:lnTo>
                <a:lnTo>
                  <a:pt x="23942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29"/>
                </a:lnTo>
                <a:lnTo>
                  <a:pt x="34685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780703" y="320496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804672" y="3202676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90" y="16001"/>
                </a:moveTo>
                <a:lnTo>
                  <a:pt x="57104" y="19635"/>
                </a:lnTo>
                <a:lnTo>
                  <a:pt x="44939" y="23522"/>
                </a:lnTo>
                <a:lnTo>
                  <a:pt x="31562" y="28193"/>
                </a:lnTo>
                <a:lnTo>
                  <a:pt x="17846" y="32765"/>
                </a:lnTo>
                <a:lnTo>
                  <a:pt x="10667" y="35051"/>
                </a:lnTo>
                <a:lnTo>
                  <a:pt x="10037" y="35813"/>
                </a:lnTo>
                <a:lnTo>
                  <a:pt x="7321" y="38861"/>
                </a:lnTo>
                <a:lnTo>
                  <a:pt x="5952" y="41909"/>
                </a:lnTo>
                <a:lnTo>
                  <a:pt x="5952" y="46481"/>
                </a:lnTo>
                <a:lnTo>
                  <a:pt x="7427" y="48767"/>
                </a:lnTo>
                <a:lnTo>
                  <a:pt x="10369" y="52577"/>
                </a:lnTo>
                <a:lnTo>
                  <a:pt x="13085" y="55625"/>
                </a:lnTo>
                <a:lnTo>
                  <a:pt x="15047" y="57911"/>
                </a:lnTo>
                <a:lnTo>
                  <a:pt x="16190" y="58673"/>
                </a:lnTo>
                <a:lnTo>
                  <a:pt x="25672" y="64550"/>
                </a:lnTo>
                <a:lnTo>
                  <a:pt x="31885" y="75030"/>
                </a:lnTo>
                <a:lnTo>
                  <a:pt x="32846" y="85481"/>
                </a:lnTo>
                <a:lnTo>
                  <a:pt x="22808" y="90345"/>
                </a:lnTo>
                <a:lnTo>
                  <a:pt x="3703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609" y="103631"/>
                </a:lnTo>
                <a:lnTo>
                  <a:pt x="21905" y="102869"/>
                </a:lnTo>
                <a:lnTo>
                  <a:pt x="26563" y="101345"/>
                </a:lnTo>
                <a:lnTo>
                  <a:pt x="31897" y="99821"/>
                </a:lnTo>
                <a:lnTo>
                  <a:pt x="35707" y="96011"/>
                </a:lnTo>
                <a:lnTo>
                  <a:pt x="38142" y="90460"/>
                </a:lnTo>
                <a:lnTo>
                  <a:pt x="39867" y="81938"/>
                </a:lnTo>
                <a:lnTo>
                  <a:pt x="37476" y="65645"/>
                </a:lnTo>
                <a:lnTo>
                  <a:pt x="33464" y="53715"/>
                </a:lnTo>
                <a:lnTo>
                  <a:pt x="31051" y="38185"/>
                </a:lnTo>
                <a:lnTo>
                  <a:pt x="43797" y="34136"/>
                </a:lnTo>
                <a:lnTo>
                  <a:pt x="55432" y="30831"/>
                </a:lnTo>
                <a:lnTo>
                  <a:pt x="65961" y="28193"/>
                </a:lnTo>
                <a:lnTo>
                  <a:pt x="67949" y="22097"/>
                </a:lnTo>
                <a:lnTo>
                  <a:pt x="69092" y="18287"/>
                </a:lnTo>
                <a:lnTo>
                  <a:pt x="69390" y="16001"/>
                </a:lnTo>
                <a:close/>
              </a:path>
              <a:path w="69850" h="104139">
                <a:moveTo>
                  <a:pt x="67104" y="0"/>
                </a:moveTo>
                <a:lnTo>
                  <a:pt x="14228" y="17525"/>
                </a:lnTo>
                <a:lnTo>
                  <a:pt x="11893" y="25145"/>
                </a:lnTo>
                <a:lnTo>
                  <a:pt x="64901" y="8381"/>
                </a:lnTo>
                <a:lnTo>
                  <a:pt x="67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884682" y="3240014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951738" y="3262112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004316" y="324229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8" y="62217"/>
                </a:lnTo>
                <a:lnTo>
                  <a:pt x="18630" y="63140"/>
                </a:lnTo>
                <a:lnTo>
                  <a:pt x="38620" y="61917"/>
                </a:lnTo>
                <a:lnTo>
                  <a:pt x="49095" y="54678"/>
                </a:lnTo>
                <a:lnTo>
                  <a:pt x="49669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11" y="16965"/>
                </a:lnTo>
                <a:lnTo>
                  <a:pt x="37283" y="27943"/>
                </a:lnTo>
                <a:lnTo>
                  <a:pt x="44759" y="37274"/>
                </a:lnTo>
                <a:lnTo>
                  <a:pt x="47250" y="44957"/>
                </a:lnTo>
                <a:lnTo>
                  <a:pt x="47250" y="49529"/>
                </a:lnTo>
                <a:lnTo>
                  <a:pt x="39325" y="52577"/>
                </a:lnTo>
                <a:lnTo>
                  <a:pt x="49669" y="52577"/>
                </a:lnTo>
                <a:lnTo>
                  <a:pt x="52584" y="41909"/>
                </a:lnTo>
                <a:lnTo>
                  <a:pt x="51357" y="33876"/>
                </a:lnTo>
                <a:lnTo>
                  <a:pt x="46515" y="23543"/>
                </a:lnTo>
                <a:lnTo>
                  <a:pt x="37987" y="12731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126242" y="324001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183392" y="3222487"/>
            <a:ext cx="30480" cy="83820"/>
          </a:xfrm>
          <a:custGeom>
            <a:avLst/>
            <a:gdLst/>
            <a:ahLst/>
            <a:cxnLst/>
            <a:rect l="l" t="t" r="r" b="b"/>
            <a:pathLst>
              <a:path w="30480" h="83820">
                <a:moveTo>
                  <a:pt x="7376" y="71627"/>
                </a:moveTo>
                <a:lnTo>
                  <a:pt x="0" y="71627"/>
                </a:lnTo>
                <a:lnTo>
                  <a:pt x="0" y="83819"/>
                </a:lnTo>
                <a:lnTo>
                  <a:pt x="15361" y="83270"/>
                </a:lnTo>
                <a:lnTo>
                  <a:pt x="26700" y="76713"/>
                </a:lnTo>
                <a:lnTo>
                  <a:pt x="27848" y="72389"/>
                </a:lnTo>
                <a:lnTo>
                  <a:pt x="18227" y="72389"/>
                </a:lnTo>
                <a:lnTo>
                  <a:pt x="7376" y="71627"/>
                </a:lnTo>
                <a:close/>
              </a:path>
              <a:path w="30480" h="83820">
                <a:moveTo>
                  <a:pt x="21976" y="40385"/>
                </a:moveTo>
                <a:lnTo>
                  <a:pt x="21031" y="40385"/>
                </a:lnTo>
                <a:lnTo>
                  <a:pt x="20573" y="41909"/>
                </a:lnTo>
                <a:lnTo>
                  <a:pt x="16093" y="52577"/>
                </a:lnTo>
                <a:lnTo>
                  <a:pt x="21153" y="58673"/>
                </a:lnTo>
                <a:lnTo>
                  <a:pt x="23621" y="63245"/>
                </a:lnTo>
                <a:lnTo>
                  <a:pt x="23621" y="70103"/>
                </a:lnTo>
                <a:lnTo>
                  <a:pt x="18227" y="72389"/>
                </a:lnTo>
                <a:lnTo>
                  <a:pt x="27848" y="72389"/>
                </a:lnTo>
                <a:lnTo>
                  <a:pt x="30479" y="62483"/>
                </a:lnTo>
                <a:lnTo>
                  <a:pt x="30479" y="55625"/>
                </a:lnTo>
                <a:lnTo>
                  <a:pt x="28133" y="48767"/>
                </a:lnTo>
                <a:lnTo>
                  <a:pt x="23469" y="41909"/>
                </a:lnTo>
                <a:lnTo>
                  <a:pt x="22616" y="41147"/>
                </a:lnTo>
                <a:lnTo>
                  <a:pt x="21976" y="40385"/>
                </a:lnTo>
                <a:close/>
              </a:path>
              <a:path w="30480" h="83820">
                <a:moveTo>
                  <a:pt x="17708" y="0"/>
                </a:moveTo>
                <a:lnTo>
                  <a:pt x="3840" y="12953"/>
                </a:lnTo>
                <a:lnTo>
                  <a:pt x="3840" y="16763"/>
                </a:lnTo>
                <a:lnTo>
                  <a:pt x="6126" y="19811"/>
                </a:lnTo>
                <a:lnTo>
                  <a:pt x="10698" y="22859"/>
                </a:lnTo>
                <a:lnTo>
                  <a:pt x="7376" y="24383"/>
                </a:lnTo>
                <a:lnTo>
                  <a:pt x="5029" y="25907"/>
                </a:lnTo>
                <a:lnTo>
                  <a:pt x="3688" y="26669"/>
                </a:lnTo>
                <a:lnTo>
                  <a:pt x="3688" y="30479"/>
                </a:lnTo>
                <a:lnTo>
                  <a:pt x="11887" y="27431"/>
                </a:lnTo>
                <a:lnTo>
                  <a:pt x="19994" y="25907"/>
                </a:lnTo>
                <a:lnTo>
                  <a:pt x="27950" y="23621"/>
                </a:lnTo>
                <a:lnTo>
                  <a:pt x="29260" y="18287"/>
                </a:lnTo>
                <a:lnTo>
                  <a:pt x="16946" y="18287"/>
                </a:lnTo>
                <a:lnTo>
                  <a:pt x="14569" y="16763"/>
                </a:lnTo>
                <a:lnTo>
                  <a:pt x="11704" y="15239"/>
                </a:lnTo>
                <a:lnTo>
                  <a:pt x="10271" y="13715"/>
                </a:lnTo>
                <a:lnTo>
                  <a:pt x="10271" y="9905"/>
                </a:lnTo>
                <a:lnTo>
                  <a:pt x="11186" y="9143"/>
                </a:lnTo>
                <a:lnTo>
                  <a:pt x="12893" y="8381"/>
                </a:lnTo>
                <a:lnTo>
                  <a:pt x="14356" y="7619"/>
                </a:lnTo>
                <a:lnTo>
                  <a:pt x="15697" y="7619"/>
                </a:lnTo>
                <a:lnTo>
                  <a:pt x="16946" y="6857"/>
                </a:lnTo>
                <a:lnTo>
                  <a:pt x="26548" y="6857"/>
                </a:lnTo>
                <a:lnTo>
                  <a:pt x="26090" y="6095"/>
                </a:lnTo>
                <a:lnTo>
                  <a:pt x="24383" y="2285"/>
                </a:lnTo>
                <a:lnTo>
                  <a:pt x="21610" y="761"/>
                </a:lnTo>
                <a:lnTo>
                  <a:pt x="17708" y="0"/>
                </a:lnTo>
                <a:close/>
              </a:path>
              <a:path w="30480" h="83820">
                <a:moveTo>
                  <a:pt x="29382" y="17525"/>
                </a:moveTo>
                <a:lnTo>
                  <a:pt x="27096" y="17525"/>
                </a:lnTo>
                <a:lnTo>
                  <a:pt x="25085" y="18287"/>
                </a:lnTo>
                <a:lnTo>
                  <a:pt x="29382" y="18287"/>
                </a:lnTo>
                <a:lnTo>
                  <a:pt x="29382" y="17525"/>
                </a:lnTo>
                <a:close/>
              </a:path>
              <a:path w="30480" h="83820">
                <a:moveTo>
                  <a:pt x="26548" y="6857"/>
                </a:moveTo>
                <a:lnTo>
                  <a:pt x="16946" y="6857"/>
                </a:lnTo>
                <a:lnTo>
                  <a:pt x="19903" y="7619"/>
                </a:lnTo>
                <a:lnTo>
                  <a:pt x="22219" y="7619"/>
                </a:lnTo>
                <a:lnTo>
                  <a:pt x="23926" y="8381"/>
                </a:lnTo>
                <a:lnTo>
                  <a:pt x="25085" y="9143"/>
                </a:lnTo>
                <a:lnTo>
                  <a:pt x="25847" y="9143"/>
                </a:lnTo>
                <a:lnTo>
                  <a:pt x="26212" y="8381"/>
                </a:lnTo>
                <a:lnTo>
                  <a:pt x="26609" y="7619"/>
                </a:lnTo>
                <a:lnTo>
                  <a:pt x="26548" y="6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226581" y="320267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243589" y="327963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306591" y="320267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386845" y="3271256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477934" y="320496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502669" y="3245348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641354" y="3227060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36" y="68579"/>
                </a:lnTo>
                <a:lnTo>
                  <a:pt x="8991" y="70103"/>
                </a:lnTo>
                <a:lnTo>
                  <a:pt x="7162" y="72389"/>
                </a:lnTo>
                <a:lnTo>
                  <a:pt x="5364" y="75437"/>
                </a:lnTo>
                <a:lnTo>
                  <a:pt x="3614" y="79004"/>
                </a:lnTo>
                <a:lnTo>
                  <a:pt x="1219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06" y="117315"/>
                </a:lnTo>
                <a:lnTo>
                  <a:pt x="21504" y="121906"/>
                </a:lnTo>
                <a:lnTo>
                  <a:pt x="36110" y="123385"/>
                </a:lnTo>
                <a:lnTo>
                  <a:pt x="48540" y="121652"/>
                </a:lnTo>
                <a:lnTo>
                  <a:pt x="60812" y="117269"/>
                </a:lnTo>
                <a:lnTo>
                  <a:pt x="70401" y="110489"/>
                </a:lnTo>
                <a:lnTo>
                  <a:pt x="24566" y="110489"/>
                </a:lnTo>
                <a:lnTo>
                  <a:pt x="17556" y="107960"/>
                </a:lnTo>
                <a:lnTo>
                  <a:pt x="9387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2009" y="71627"/>
                </a:lnTo>
                <a:lnTo>
                  <a:pt x="1231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71" y="52577"/>
                </a:moveTo>
                <a:lnTo>
                  <a:pt x="68061" y="52577"/>
                </a:lnTo>
                <a:lnTo>
                  <a:pt x="67513" y="53339"/>
                </a:lnTo>
                <a:lnTo>
                  <a:pt x="66873" y="54863"/>
                </a:lnTo>
                <a:lnTo>
                  <a:pt x="62148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23" y="93207"/>
                </a:lnTo>
                <a:lnTo>
                  <a:pt x="73944" y="94457"/>
                </a:lnTo>
                <a:lnTo>
                  <a:pt x="72268" y="98176"/>
                </a:lnTo>
                <a:lnTo>
                  <a:pt x="68183" y="101650"/>
                </a:lnTo>
                <a:lnTo>
                  <a:pt x="59208" y="105916"/>
                </a:lnTo>
                <a:lnTo>
                  <a:pt x="47391" y="109349"/>
                </a:lnTo>
                <a:lnTo>
                  <a:pt x="33954" y="110489"/>
                </a:lnTo>
                <a:lnTo>
                  <a:pt x="70401" y="110489"/>
                </a:lnTo>
                <a:lnTo>
                  <a:pt x="79522" y="78485"/>
                </a:lnTo>
                <a:lnTo>
                  <a:pt x="95516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6" y="69341"/>
                </a:lnTo>
                <a:lnTo>
                  <a:pt x="152156" y="67817"/>
                </a:lnTo>
                <a:lnTo>
                  <a:pt x="138562" y="67817"/>
                </a:lnTo>
                <a:lnTo>
                  <a:pt x="137850" y="67055"/>
                </a:lnTo>
                <a:lnTo>
                  <a:pt x="82753" y="67055"/>
                </a:lnTo>
                <a:lnTo>
                  <a:pt x="79095" y="65531"/>
                </a:lnTo>
                <a:lnTo>
                  <a:pt x="76047" y="62483"/>
                </a:lnTo>
                <a:lnTo>
                  <a:pt x="74950" y="61721"/>
                </a:lnTo>
                <a:lnTo>
                  <a:pt x="72908" y="58673"/>
                </a:lnTo>
                <a:lnTo>
                  <a:pt x="69921" y="54101"/>
                </a:lnTo>
                <a:lnTo>
                  <a:pt x="69189" y="53339"/>
                </a:lnTo>
                <a:lnTo>
                  <a:pt x="68671" y="52577"/>
                </a:lnTo>
                <a:close/>
              </a:path>
              <a:path w="152400" h="123825">
                <a:moveTo>
                  <a:pt x="95516" y="78485"/>
                </a:moveTo>
                <a:lnTo>
                  <a:pt x="79522" y="78485"/>
                </a:lnTo>
                <a:lnTo>
                  <a:pt x="82417" y="79004"/>
                </a:lnTo>
                <a:lnTo>
                  <a:pt x="85100" y="79247"/>
                </a:lnTo>
                <a:lnTo>
                  <a:pt x="94244" y="79247"/>
                </a:lnTo>
                <a:lnTo>
                  <a:pt x="95516" y="78485"/>
                </a:lnTo>
                <a:close/>
              </a:path>
              <a:path w="152400" h="123825">
                <a:moveTo>
                  <a:pt x="152156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35" y="79247"/>
                </a:lnTo>
                <a:lnTo>
                  <a:pt x="128290" y="76961"/>
                </a:lnTo>
                <a:lnTo>
                  <a:pt x="130881" y="70103"/>
                </a:lnTo>
                <a:lnTo>
                  <a:pt x="152156" y="70103"/>
                </a:lnTo>
                <a:lnTo>
                  <a:pt x="152156" y="69341"/>
                </a:lnTo>
                <a:close/>
              </a:path>
              <a:path w="152400" h="123825">
                <a:moveTo>
                  <a:pt x="152156" y="70103"/>
                </a:moveTo>
                <a:lnTo>
                  <a:pt x="130881" y="70103"/>
                </a:lnTo>
                <a:lnTo>
                  <a:pt x="133868" y="76961"/>
                </a:lnTo>
                <a:lnTo>
                  <a:pt x="138988" y="79247"/>
                </a:lnTo>
                <a:lnTo>
                  <a:pt x="152156" y="79247"/>
                </a:lnTo>
                <a:lnTo>
                  <a:pt x="152156" y="70103"/>
                </a:lnTo>
                <a:close/>
              </a:path>
              <a:path w="152400" h="123825">
                <a:moveTo>
                  <a:pt x="152156" y="67055"/>
                </a:moveTo>
                <a:lnTo>
                  <a:pt x="145907" y="67055"/>
                </a:lnTo>
                <a:lnTo>
                  <a:pt x="138562" y="67817"/>
                </a:lnTo>
                <a:lnTo>
                  <a:pt x="152156" y="67817"/>
                </a:lnTo>
                <a:lnTo>
                  <a:pt x="152156" y="67055"/>
                </a:lnTo>
                <a:close/>
              </a:path>
              <a:path w="152400" h="123825">
                <a:moveTo>
                  <a:pt x="87050" y="66293"/>
                </a:moveTo>
                <a:lnTo>
                  <a:pt x="82753" y="67055"/>
                </a:lnTo>
                <a:lnTo>
                  <a:pt x="91866" y="67055"/>
                </a:lnTo>
                <a:lnTo>
                  <a:pt x="87050" y="66293"/>
                </a:lnTo>
                <a:close/>
              </a:path>
              <a:path w="152400" h="123825">
                <a:moveTo>
                  <a:pt x="102748" y="50291"/>
                </a:moveTo>
                <a:lnTo>
                  <a:pt x="101864" y="51053"/>
                </a:lnTo>
                <a:lnTo>
                  <a:pt x="101193" y="51815"/>
                </a:lnTo>
                <a:lnTo>
                  <a:pt x="100827" y="53339"/>
                </a:lnTo>
                <a:lnTo>
                  <a:pt x="99943" y="57911"/>
                </a:lnTo>
                <a:lnTo>
                  <a:pt x="98877" y="60959"/>
                </a:lnTo>
                <a:lnTo>
                  <a:pt x="97414" y="62483"/>
                </a:lnTo>
                <a:lnTo>
                  <a:pt x="95341" y="65531"/>
                </a:lnTo>
                <a:lnTo>
                  <a:pt x="91866" y="67055"/>
                </a:lnTo>
                <a:lnTo>
                  <a:pt x="109545" y="67055"/>
                </a:lnTo>
                <a:lnTo>
                  <a:pt x="105613" y="62483"/>
                </a:lnTo>
                <a:lnTo>
                  <a:pt x="104424" y="53339"/>
                </a:lnTo>
                <a:lnTo>
                  <a:pt x="104241" y="51815"/>
                </a:lnTo>
                <a:lnTo>
                  <a:pt x="103662" y="51053"/>
                </a:lnTo>
                <a:lnTo>
                  <a:pt x="102748" y="50291"/>
                </a:lnTo>
                <a:close/>
              </a:path>
              <a:path w="152400" h="123825">
                <a:moveTo>
                  <a:pt x="116189" y="66293"/>
                </a:moveTo>
                <a:lnTo>
                  <a:pt x="109545" y="67055"/>
                </a:lnTo>
                <a:lnTo>
                  <a:pt x="124205" y="67055"/>
                </a:lnTo>
                <a:lnTo>
                  <a:pt x="116189" y="66293"/>
                </a:lnTo>
                <a:close/>
              </a:path>
              <a:path w="152400" h="123825">
                <a:moveTo>
                  <a:pt x="131185" y="51053"/>
                </a:moveTo>
                <a:lnTo>
                  <a:pt x="130332" y="51815"/>
                </a:lnTo>
                <a:lnTo>
                  <a:pt x="129783" y="52577"/>
                </a:lnTo>
                <a:lnTo>
                  <a:pt x="129539" y="54101"/>
                </a:lnTo>
                <a:lnTo>
                  <a:pt x="128656" y="62483"/>
                </a:lnTo>
                <a:lnTo>
                  <a:pt x="124205" y="67055"/>
                </a:lnTo>
                <a:lnTo>
                  <a:pt x="137850" y="67055"/>
                </a:lnTo>
                <a:lnTo>
                  <a:pt x="134294" y="63245"/>
                </a:lnTo>
                <a:lnTo>
                  <a:pt x="132862" y="52577"/>
                </a:lnTo>
                <a:lnTo>
                  <a:pt x="132252" y="51815"/>
                </a:lnTo>
                <a:lnTo>
                  <a:pt x="131185" y="51053"/>
                </a:lnTo>
                <a:close/>
              </a:path>
              <a:path w="152400" h="123825">
                <a:moveTo>
                  <a:pt x="102565" y="0"/>
                </a:moveTo>
                <a:lnTo>
                  <a:pt x="94487" y="8381"/>
                </a:lnTo>
                <a:lnTo>
                  <a:pt x="102534" y="16763"/>
                </a:lnTo>
                <a:lnTo>
                  <a:pt x="110672" y="8381"/>
                </a:lnTo>
                <a:lnTo>
                  <a:pt x="102565" y="0"/>
                </a:lnTo>
                <a:close/>
              </a:path>
              <a:path w="152400" h="123825">
                <a:moveTo>
                  <a:pt x="112196" y="17525"/>
                </a:moveTo>
                <a:lnTo>
                  <a:pt x="104150" y="25145"/>
                </a:lnTo>
                <a:lnTo>
                  <a:pt x="112257" y="33527"/>
                </a:lnTo>
                <a:lnTo>
                  <a:pt x="120335" y="25145"/>
                </a:lnTo>
                <a:lnTo>
                  <a:pt x="112196" y="17525"/>
                </a:lnTo>
                <a:close/>
              </a:path>
              <a:path w="152400" h="123825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145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789944" y="3204961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79" h="101600">
                <a:moveTo>
                  <a:pt x="5577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35" y="101345"/>
                </a:lnTo>
                <a:lnTo>
                  <a:pt x="17190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807" y="89915"/>
                </a:lnTo>
                <a:lnTo>
                  <a:pt x="5577" y="89153"/>
                </a:lnTo>
                <a:close/>
              </a:path>
              <a:path w="30479" h="101600">
                <a:moveTo>
                  <a:pt x="23621" y="0"/>
                </a:moveTo>
                <a:lnTo>
                  <a:pt x="23439" y="761"/>
                </a:lnTo>
                <a:lnTo>
                  <a:pt x="22738" y="761"/>
                </a:lnTo>
                <a:lnTo>
                  <a:pt x="21610" y="2285"/>
                </a:lnTo>
                <a:lnTo>
                  <a:pt x="14802" y="16571"/>
                </a:lnTo>
                <a:lnTo>
                  <a:pt x="15429" y="29258"/>
                </a:lnTo>
                <a:lnTo>
                  <a:pt x="16015" y="41946"/>
                </a:lnTo>
                <a:lnTo>
                  <a:pt x="16559" y="54634"/>
                </a:lnTo>
                <a:lnTo>
                  <a:pt x="17063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807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3" y="52812"/>
                </a:lnTo>
                <a:lnTo>
                  <a:pt x="25165" y="40032"/>
                </a:lnTo>
                <a:lnTo>
                  <a:pt x="24952" y="28805"/>
                </a:lnTo>
                <a:lnTo>
                  <a:pt x="24627" y="19049"/>
                </a:lnTo>
                <a:lnTo>
                  <a:pt x="29199" y="19049"/>
                </a:lnTo>
                <a:lnTo>
                  <a:pt x="29748" y="18287"/>
                </a:lnTo>
                <a:lnTo>
                  <a:pt x="30022" y="18287"/>
                </a:lnTo>
                <a:lnTo>
                  <a:pt x="29839" y="17525"/>
                </a:lnTo>
                <a:lnTo>
                  <a:pt x="29199" y="16001"/>
                </a:lnTo>
                <a:lnTo>
                  <a:pt x="26913" y="10667"/>
                </a:lnTo>
                <a:lnTo>
                  <a:pt x="25328" y="6095"/>
                </a:lnTo>
                <a:lnTo>
                  <a:pt x="24475" y="2285"/>
                </a:lnTo>
                <a:lnTo>
                  <a:pt x="24140" y="1523"/>
                </a:lnTo>
                <a:lnTo>
                  <a:pt x="23865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833026" y="320496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858524" y="3255254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70" h="96520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96520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96520">
                <a:moveTo>
                  <a:pt x="46573" y="79918"/>
                </a:moveTo>
                <a:lnTo>
                  <a:pt x="38465" y="87965"/>
                </a:lnTo>
                <a:lnTo>
                  <a:pt x="46573" y="96011"/>
                </a:lnTo>
                <a:lnTo>
                  <a:pt x="54711" y="87965"/>
                </a:lnTo>
                <a:lnTo>
                  <a:pt x="46573" y="79918"/>
                </a:lnTo>
                <a:close/>
              </a:path>
              <a:path w="90170" h="96520">
                <a:moveTo>
                  <a:pt x="36880" y="63124"/>
                </a:moveTo>
                <a:lnTo>
                  <a:pt x="28773" y="71170"/>
                </a:lnTo>
                <a:lnTo>
                  <a:pt x="36880" y="79217"/>
                </a:lnTo>
                <a:lnTo>
                  <a:pt x="44988" y="71170"/>
                </a:lnTo>
                <a:lnTo>
                  <a:pt x="36880" y="63124"/>
                </a:lnTo>
                <a:close/>
              </a:path>
              <a:path w="90170" h="96520">
                <a:moveTo>
                  <a:pt x="56144" y="63154"/>
                </a:moveTo>
                <a:lnTo>
                  <a:pt x="48005" y="71170"/>
                </a:lnTo>
                <a:lnTo>
                  <a:pt x="56144" y="79217"/>
                </a:lnTo>
                <a:lnTo>
                  <a:pt x="64282" y="71170"/>
                </a:lnTo>
                <a:lnTo>
                  <a:pt x="56144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16668" y="320496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041404" y="326211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139701" y="3249158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8" y="85385"/>
                </a:lnTo>
                <a:lnTo>
                  <a:pt x="11789" y="95634"/>
                </a:lnTo>
                <a:lnTo>
                  <a:pt x="22165" y="99905"/>
                </a:lnTo>
                <a:lnTo>
                  <a:pt x="37165" y="101250"/>
                </a:lnTo>
                <a:lnTo>
                  <a:pt x="49463" y="99436"/>
                </a:lnTo>
                <a:lnTo>
                  <a:pt x="61916" y="95054"/>
                </a:lnTo>
                <a:lnTo>
                  <a:pt x="71448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8" y="88391"/>
                </a:lnTo>
                <a:lnTo>
                  <a:pt x="73084" y="87248"/>
                </a:lnTo>
                <a:lnTo>
                  <a:pt x="7949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234951" y="3240014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302007" y="3218677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452122" y="3265921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506224" y="327963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624334" y="324001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682245" y="326211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774448" y="3265921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827787" y="327963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945898" y="3271256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036986" y="320496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062484" y="3245348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200406" y="3227060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36" y="68579"/>
                </a:lnTo>
                <a:lnTo>
                  <a:pt x="8991" y="70103"/>
                </a:lnTo>
                <a:lnTo>
                  <a:pt x="7162" y="72389"/>
                </a:lnTo>
                <a:lnTo>
                  <a:pt x="5364" y="75437"/>
                </a:lnTo>
                <a:lnTo>
                  <a:pt x="3614" y="79004"/>
                </a:lnTo>
                <a:lnTo>
                  <a:pt x="1219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06" y="117315"/>
                </a:lnTo>
                <a:lnTo>
                  <a:pt x="21504" y="121906"/>
                </a:lnTo>
                <a:lnTo>
                  <a:pt x="36110" y="123385"/>
                </a:lnTo>
                <a:lnTo>
                  <a:pt x="48540" y="121652"/>
                </a:lnTo>
                <a:lnTo>
                  <a:pt x="60812" y="117269"/>
                </a:lnTo>
                <a:lnTo>
                  <a:pt x="70401" y="110489"/>
                </a:lnTo>
                <a:lnTo>
                  <a:pt x="24566" y="110489"/>
                </a:lnTo>
                <a:lnTo>
                  <a:pt x="17556" y="107960"/>
                </a:lnTo>
                <a:lnTo>
                  <a:pt x="9387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2009" y="71627"/>
                </a:lnTo>
                <a:lnTo>
                  <a:pt x="1231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71" y="52577"/>
                </a:moveTo>
                <a:lnTo>
                  <a:pt x="68061" y="52577"/>
                </a:lnTo>
                <a:lnTo>
                  <a:pt x="67513" y="53339"/>
                </a:lnTo>
                <a:lnTo>
                  <a:pt x="66873" y="54863"/>
                </a:lnTo>
                <a:lnTo>
                  <a:pt x="62148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23" y="93207"/>
                </a:lnTo>
                <a:lnTo>
                  <a:pt x="73944" y="94457"/>
                </a:lnTo>
                <a:lnTo>
                  <a:pt x="72268" y="98176"/>
                </a:lnTo>
                <a:lnTo>
                  <a:pt x="68183" y="101650"/>
                </a:lnTo>
                <a:lnTo>
                  <a:pt x="59208" y="105916"/>
                </a:lnTo>
                <a:lnTo>
                  <a:pt x="47391" y="109349"/>
                </a:lnTo>
                <a:lnTo>
                  <a:pt x="33954" y="110489"/>
                </a:lnTo>
                <a:lnTo>
                  <a:pt x="70401" y="110489"/>
                </a:lnTo>
                <a:lnTo>
                  <a:pt x="79522" y="78485"/>
                </a:lnTo>
                <a:lnTo>
                  <a:pt x="95516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6" y="69341"/>
                </a:lnTo>
                <a:lnTo>
                  <a:pt x="152156" y="67817"/>
                </a:lnTo>
                <a:lnTo>
                  <a:pt x="138562" y="67817"/>
                </a:lnTo>
                <a:lnTo>
                  <a:pt x="137850" y="67055"/>
                </a:lnTo>
                <a:lnTo>
                  <a:pt x="82753" y="67055"/>
                </a:lnTo>
                <a:lnTo>
                  <a:pt x="79095" y="65531"/>
                </a:lnTo>
                <a:lnTo>
                  <a:pt x="76047" y="62483"/>
                </a:lnTo>
                <a:lnTo>
                  <a:pt x="74950" y="61721"/>
                </a:lnTo>
                <a:lnTo>
                  <a:pt x="72908" y="58673"/>
                </a:lnTo>
                <a:lnTo>
                  <a:pt x="69921" y="54101"/>
                </a:lnTo>
                <a:lnTo>
                  <a:pt x="69189" y="53339"/>
                </a:lnTo>
                <a:lnTo>
                  <a:pt x="68671" y="52577"/>
                </a:lnTo>
                <a:close/>
              </a:path>
              <a:path w="152400" h="123825">
                <a:moveTo>
                  <a:pt x="95516" y="78485"/>
                </a:moveTo>
                <a:lnTo>
                  <a:pt x="79522" y="78485"/>
                </a:lnTo>
                <a:lnTo>
                  <a:pt x="82417" y="79004"/>
                </a:lnTo>
                <a:lnTo>
                  <a:pt x="85100" y="79247"/>
                </a:lnTo>
                <a:lnTo>
                  <a:pt x="94244" y="79247"/>
                </a:lnTo>
                <a:lnTo>
                  <a:pt x="95516" y="78485"/>
                </a:lnTo>
                <a:close/>
              </a:path>
              <a:path w="152400" h="123825">
                <a:moveTo>
                  <a:pt x="152156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35" y="79247"/>
                </a:lnTo>
                <a:lnTo>
                  <a:pt x="128290" y="76961"/>
                </a:lnTo>
                <a:lnTo>
                  <a:pt x="130881" y="70103"/>
                </a:lnTo>
                <a:lnTo>
                  <a:pt x="152156" y="70103"/>
                </a:lnTo>
                <a:lnTo>
                  <a:pt x="152156" y="69341"/>
                </a:lnTo>
                <a:close/>
              </a:path>
              <a:path w="152400" h="123825">
                <a:moveTo>
                  <a:pt x="152156" y="70103"/>
                </a:moveTo>
                <a:lnTo>
                  <a:pt x="130881" y="70103"/>
                </a:lnTo>
                <a:lnTo>
                  <a:pt x="133868" y="76961"/>
                </a:lnTo>
                <a:lnTo>
                  <a:pt x="138988" y="79247"/>
                </a:lnTo>
                <a:lnTo>
                  <a:pt x="152156" y="79247"/>
                </a:lnTo>
                <a:lnTo>
                  <a:pt x="152156" y="70103"/>
                </a:lnTo>
                <a:close/>
              </a:path>
              <a:path w="152400" h="123825">
                <a:moveTo>
                  <a:pt x="152156" y="67055"/>
                </a:moveTo>
                <a:lnTo>
                  <a:pt x="145907" y="67055"/>
                </a:lnTo>
                <a:lnTo>
                  <a:pt x="138562" y="67817"/>
                </a:lnTo>
                <a:lnTo>
                  <a:pt x="152156" y="67817"/>
                </a:lnTo>
                <a:lnTo>
                  <a:pt x="152156" y="67055"/>
                </a:lnTo>
                <a:close/>
              </a:path>
              <a:path w="152400" h="123825">
                <a:moveTo>
                  <a:pt x="87050" y="66293"/>
                </a:moveTo>
                <a:lnTo>
                  <a:pt x="82753" y="67055"/>
                </a:lnTo>
                <a:lnTo>
                  <a:pt x="91866" y="67055"/>
                </a:lnTo>
                <a:lnTo>
                  <a:pt x="87050" y="66293"/>
                </a:lnTo>
                <a:close/>
              </a:path>
              <a:path w="152400" h="123825">
                <a:moveTo>
                  <a:pt x="102748" y="50291"/>
                </a:moveTo>
                <a:lnTo>
                  <a:pt x="101864" y="51053"/>
                </a:lnTo>
                <a:lnTo>
                  <a:pt x="101193" y="51815"/>
                </a:lnTo>
                <a:lnTo>
                  <a:pt x="100827" y="53339"/>
                </a:lnTo>
                <a:lnTo>
                  <a:pt x="99943" y="57911"/>
                </a:lnTo>
                <a:lnTo>
                  <a:pt x="98877" y="60959"/>
                </a:lnTo>
                <a:lnTo>
                  <a:pt x="97414" y="62483"/>
                </a:lnTo>
                <a:lnTo>
                  <a:pt x="95341" y="65531"/>
                </a:lnTo>
                <a:lnTo>
                  <a:pt x="91866" y="67055"/>
                </a:lnTo>
                <a:lnTo>
                  <a:pt x="109545" y="67055"/>
                </a:lnTo>
                <a:lnTo>
                  <a:pt x="105613" y="62483"/>
                </a:lnTo>
                <a:lnTo>
                  <a:pt x="104424" y="53339"/>
                </a:lnTo>
                <a:lnTo>
                  <a:pt x="104241" y="51815"/>
                </a:lnTo>
                <a:lnTo>
                  <a:pt x="103662" y="51053"/>
                </a:lnTo>
                <a:lnTo>
                  <a:pt x="102748" y="50291"/>
                </a:lnTo>
                <a:close/>
              </a:path>
              <a:path w="152400" h="123825">
                <a:moveTo>
                  <a:pt x="116189" y="66293"/>
                </a:moveTo>
                <a:lnTo>
                  <a:pt x="109545" y="67055"/>
                </a:lnTo>
                <a:lnTo>
                  <a:pt x="124205" y="67055"/>
                </a:lnTo>
                <a:lnTo>
                  <a:pt x="116189" y="66293"/>
                </a:lnTo>
                <a:close/>
              </a:path>
              <a:path w="152400" h="123825">
                <a:moveTo>
                  <a:pt x="131185" y="51053"/>
                </a:moveTo>
                <a:lnTo>
                  <a:pt x="130332" y="51815"/>
                </a:lnTo>
                <a:lnTo>
                  <a:pt x="129783" y="52577"/>
                </a:lnTo>
                <a:lnTo>
                  <a:pt x="129539" y="54101"/>
                </a:lnTo>
                <a:lnTo>
                  <a:pt x="128656" y="62483"/>
                </a:lnTo>
                <a:lnTo>
                  <a:pt x="124205" y="67055"/>
                </a:lnTo>
                <a:lnTo>
                  <a:pt x="137850" y="67055"/>
                </a:lnTo>
                <a:lnTo>
                  <a:pt x="134294" y="63245"/>
                </a:lnTo>
                <a:lnTo>
                  <a:pt x="132862" y="52577"/>
                </a:lnTo>
                <a:lnTo>
                  <a:pt x="132252" y="51815"/>
                </a:lnTo>
                <a:lnTo>
                  <a:pt x="131185" y="51053"/>
                </a:lnTo>
                <a:close/>
              </a:path>
              <a:path w="152400" h="123825">
                <a:moveTo>
                  <a:pt x="102565" y="0"/>
                </a:moveTo>
                <a:lnTo>
                  <a:pt x="94487" y="8381"/>
                </a:lnTo>
                <a:lnTo>
                  <a:pt x="102534" y="16763"/>
                </a:lnTo>
                <a:lnTo>
                  <a:pt x="110672" y="8381"/>
                </a:lnTo>
                <a:lnTo>
                  <a:pt x="102565" y="0"/>
                </a:lnTo>
                <a:close/>
              </a:path>
              <a:path w="152400" h="123825">
                <a:moveTo>
                  <a:pt x="112196" y="17525"/>
                </a:moveTo>
                <a:lnTo>
                  <a:pt x="104150" y="25145"/>
                </a:lnTo>
                <a:lnTo>
                  <a:pt x="112257" y="33527"/>
                </a:lnTo>
                <a:lnTo>
                  <a:pt x="120335" y="25145"/>
                </a:lnTo>
                <a:lnTo>
                  <a:pt x="112196" y="17525"/>
                </a:lnTo>
                <a:close/>
              </a:path>
              <a:path w="152400" h="123825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145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348995" y="3204961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79" h="101600">
                <a:moveTo>
                  <a:pt x="5547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05" y="101345"/>
                </a:lnTo>
                <a:lnTo>
                  <a:pt x="17160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807" y="89915"/>
                </a:lnTo>
                <a:lnTo>
                  <a:pt x="5547" y="89153"/>
                </a:lnTo>
                <a:close/>
              </a:path>
              <a:path w="30479" h="101600">
                <a:moveTo>
                  <a:pt x="23621" y="0"/>
                </a:moveTo>
                <a:lnTo>
                  <a:pt x="23439" y="761"/>
                </a:lnTo>
                <a:lnTo>
                  <a:pt x="22738" y="761"/>
                </a:lnTo>
                <a:lnTo>
                  <a:pt x="21610" y="2285"/>
                </a:lnTo>
                <a:lnTo>
                  <a:pt x="14795" y="16571"/>
                </a:lnTo>
                <a:lnTo>
                  <a:pt x="15416" y="29258"/>
                </a:lnTo>
                <a:lnTo>
                  <a:pt x="16003" y="41946"/>
                </a:lnTo>
                <a:lnTo>
                  <a:pt x="16552" y="54634"/>
                </a:lnTo>
                <a:lnTo>
                  <a:pt x="17061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807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1" y="52812"/>
                </a:lnTo>
                <a:lnTo>
                  <a:pt x="25159" y="40031"/>
                </a:lnTo>
                <a:lnTo>
                  <a:pt x="24937" y="28805"/>
                </a:lnTo>
                <a:lnTo>
                  <a:pt x="24597" y="19049"/>
                </a:lnTo>
                <a:lnTo>
                  <a:pt x="29169" y="19049"/>
                </a:lnTo>
                <a:lnTo>
                  <a:pt x="29748" y="18287"/>
                </a:lnTo>
                <a:lnTo>
                  <a:pt x="30022" y="18287"/>
                </a:lnTo>
                <a:lnTo>
                  <a:pt x="29839" y="17525"/>
                </a:lnTo>
                <a:lnTo>
                  <a:pt x="29169" y="16001"/>
                </a:lnTo>
                <a:lnTo>
                  <a:pt x="26883" y="10667"/>
                </a:lnTo>
                <a:lnTo>
                  <a:pt x="25328" y="6095"/>
                </a:lnTo>
                <a:lnTo>
                  <a:pt x="24475" y="2285"/>
                </a:lnTo>
                <a:lnTo>
                  <a:pt x="24140" y="1523"/>
                </a:lnTo>
                <a:lnTo>
                  <a:pt x="23835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391316" y="320496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416051" y="3255254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70" h="96520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96520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96520">
                <a:moveTo>
                  <a:pt x="46573" y="79918"/>
                </a:moveTo>
                <a:lnTo>
                  <a:pt x="38465" y="87965"/>
                </a:lnTo>
                <a:lnTo>
                  <a:pt x="46573" y="96011"/>
                </a:lnTo>
                <a:lnTo>
                  <a:pt x="54711" y="87965"/>
                </a:lnTo>
                <a:lnTo>
                  <a:pt x="46573" y="79918"/>
                </a:lnTo>
                <a:close/>
              </a:path>
              <a:path w="90170" h="96520">
                <a:moveTo>
                  <a:pt x="36880" y="63124"/>
                </a:moveTo>
                <a:lnTo>
                  <a:pt x="28773" y="71170"/>
                </a:lnTo>
                <a:lnTo>
                  <a:pt x="36880" y="79217"/>
                </a:lnTo>
                <a:lnTo>
                  <a:pt x="44988" y="71170"/>
                </a:lnTo>
                <a:lnTo>
                  <a:pt x="36880" y="63124"/>
                </a:lnTo>
                <a:close/>
              </a:path>
              <a:path w="90170" h="96520">
                <a:moveTo>
                  <a:pt x="56144" y="63154"/>
                </a:moveTo>
                <a:lnTo>
                  <a:pt x="48005" y="71170"/>
                </a:lnTo>
                <a:lnTo>
                  <a:pt x="56144" y="79217"/>
                </a:lnTo>
                <a:lnTo>
                  <a:pt x="64282" y="71170"/>
                </a:lnTo>
                <a:lnTo>
                  <a:pt x="56144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573786" y="3216392"/>
            <a:ext cx="114935" cy="92710"/>
          </a:xfrm>
          <a:custGeom>
            <a:avLst/>
            <a:gdLst/>
            <a:ahLst/>
            <a:cxnLst/>
            <a:rect l="l" t="t" r="r" b="b"/>
            <a:pathLst>
              <a:path w="114935" h="92710">
                <a:moveTo>
                  <a:pt x="9235" y="49529"/>
                </a:moveTo>
                <a:lnTo>
                  <a:pt x="6705" y="49529"/>
                </a:lnTo>
                <a:lnTo>
                  <a:pt x="5913" y="51053"/>
                </a:lnTo>
                <a:lnTo>
                  <a:pt x="1981" y="57149"/>
                </a:lnTo>
                <a:lnTo>
                  <a:pt x="0" y="63245"/>
                </a:lnTo>
                <a:lnTo>
                  <a:pt x="0" y="80009"/>
                </a:lnTo>
                <a:lnTo>
                  <a:pt x="4419" y="86105"/>
                </a:lnTo>
                <a:lnTo>
                  <a:pt x="14451" y="89569"/>
                </a:lnTo>
                <a:lnTo>
                  <a:pt x="24835" y="91535"/>
                </a:lnTo>
                <a:lnTo>
                  <a:pt x="40407" y="92188"/>
                </a:lnTo>
                <a:lnTo>
                  <a:pt x="54629" y="91481"/>
                </a:lnTo>
                <a:lnTo>
                  <a:pt x="67076" y="89704"/>
                </a:lnTo>
                <a:lnTo>
                  <a:pt x="77754" y="86867"/>
                </a:lnTo>
                <a:lnTo>
                  <a:pt x="79857" y="86105"/>
                </a:lnTo>
                <a:lnTo>
                  <a:pt x="82661" y="85343"/>
                </a:lnTo>
                <a:lnTo>
                  <a:pt x="86288" y="83819"/>
                </a:lnTo>
                <a:lnTo>
                  <a:pt x="114818" y="83819"/>
                </a:lnTo>
                <a:lnTo>
                  <a:pt x="114818" y="80771"/>
                </a:lnTo>
                <a:lnTo>
                  <a:pt x="32979" y="80771"/>
                </a:lnTo>
                <a:lnTo>
                  <a:pt x="25176" y="80009"/>
                </a:lnTo>
                <a:lnTo>
                  <a:pt x="20421" y="78485"/>
                </a:lnTo>
                <a:lnTo>
                  <a:pt x="10759" y="76199"/>
                </a:lnTo>
                <a:lnTo>
                  <a:pt x="5974" y="70865"/>
                </a:lnTo>
                <a:lnTo>
                  <a:pt x="6095" y="63245"/>
                </a:lnTo>
                <a:lnTo>
                  <a:pt x="6095" y="60959"/>
                </a:lnTo>
                <a:lnTo>
                  <a:pt x="6979" y="57149"/>
                </a:lnTo>
                <a:lnTo>
                  <a:pt x="8778" y="52577"/>
                </a:lnTo>
                <a:lnTo>
                  <a:pt x="9143" y="51815"/>
                </a:lnTo>
                <a:lnTo>
                  <a:pt x="9265" y="51053"/>
                </a:lnTo>
                <a:lnTo>
                  <a:pt x="9235" y="49529"/>
                </a:lnTo>
                <a:close/>
              </a:path>
              <a:path w="114935" h="92710">
                <a:moveTo>
                  <a:pt x="114818" y="83819"/>
                </a:moveTo>
                <a:lnTo>
                  <a:pt x="86288" y="83819"/>
                </a:lnTo>
                <a:lnTo>
                  <a:pt x="94244" y="88391"/>
                </a:lnTo>
                <a:lnTo>
                  <a:pt x="101467" y="89915"/>
                </a:lnTo>
                <a:lnTo>
                  <a:pt x="114818" y="89915"/>
                </a:lnTo>
                <a:lnTo>
                  <a:pt x="114818" y="83819"/>
                </a:lnTo>
                <a:close/>
              </a:path>
              <a:path w="114935" h="92710">
                <a:moveTo>
                  <a:pt x="43891" y="80009"/>
                </a:moveTo>
                <a:lnTo>
                  <a:pt x="32979" y="80771"/>
                </a:lnTo>
                <a:lnTo>
                  <a:pt x="52943" y="80771"/>
                </a:lnTo>
                <a:lnTo>
                  <a:pt x="43891" y="80009"/>
                </a:lnTo>
                <a:close/>
              </a:path>
              <a:path w="114935" h="92710">
                <a:moveTo>
                  <a:pt x="92811" y="36575"/>
                </a:moveTo>
                <a:lnTo>
                  <a:pt x="87569" y="36575"/>
                </a:lnTo>
                <a:lnTo>
                  <a:pt x="82814" y="37337"/>
                </a:lnTo>
                <a:lnTo>
                  <a:pt x="78364" y="40385"/>
                </a:lnTo>
                <a:lnTo>
                  <a:pt x="74218" y="46481"/>
                </a:lnTo>
                <a:lnTo>
                  <a:pt x="70408" y="51815"/>
                </a:lnTo>
                <a:lnTo>
                  <a:pt x="68519" y="57911"/>
                </a:lnTo>
                <a:lnTo>
                  <a:pt x="68671" y="68579"/>
                </a:lnTo>
                <a:lnTo>
                  <a:pt x="70622" y="73151"/>
                </a:lnTo>
                <a:lnTo>
                  <a:pt x="74523" y="76961"/>
                </a:lnTo>
                <a:lnTo>
                  <a:pt x="70896" y="77723"/>
                </a:lnTo>
                <a:lnTo>
                  <a:pt x="67696" y="78485"/>
                </a:lnTo>
                <a:lnTo>
                  <a:pt x="64861" y="79247"/>
                </a:lnTo>
                <a:lnTo>
                  <a:pt x="59954" y="80009"/>
                </a:lnTo>
                <a:lnTo>
                  <a:pt x="52943" y="80771"/>
                </a:lnTo>
                <a:lnTo>
                  <a:pt x="114818" y="80771"/>
                </a:lnTo>
                <a:lnTo>
                  <a:pt x="114818" y="78485"/>
                </a:lnTo>
                <a:lnTo>
                  <a:pt x="103388" y="78485"/>
                </a:lnTo>
                <a:lnTo>
                  <a:pt x="98755" y="77723"/>
                </a:lnTo>
                <a:lnTo>
                  <a:pt x="96133" y="76199"/>
                </a:lnTo>
                <a:lnTo>
                  <a:pt x="99718" y="73151"/>
                </a:lnTo>
                <a:lnTo>
                  <a:pt x="86624" y="73151"/>
                </a:lnTo>
                <a:lnTo>
                  <a:pt x="78516" y="69341"/>
                </a:lnTo>
                <a:lnTo>
                  <a:pt x="74554" y="65531"/>
                </a:lnTo>
                <a:lnTo>
                  <a:pt x="74675" y="61721"/>
                </a:lnTo>
                <a:lnTo>
                  <a:pt x="74706" y="59435"/>
                </a:lnTo>
                <a:lnTo>
                  <a:pt x="76139" y="56387"/>
                </a:lnTo>
                <a:lnTo>
                  <a:pt x="78943" y="54101"/>
                </a:lnTo>
                <a:lnTo>
                  <a:pt x="81808" y="51053"/>
                </a:lnTo>
                <a:lnTo>
                  <a:pt x="84277" y="50291"/>
                </a:lnTo>
                <a:lnTo>
                  <a:pt x="86410" y="49529"/>
                </a:lnTo>
                <a:lnTo>
                  <a:pt x="101742" y="49529"/>
                </a:lnTo>
                <a:lnTo>
                  <a:pt x="99517" y="44957"/>
                </a:lnTo>
                <a:lnTo>
                  <a:pt x="96773" y="39623"/>
                </a:lnTo>
                <a:lnTo>
                  <a:pt x="92811" y="36575"/>
                </a:lnTo>
                <a:close/>
              </a:path>
              <a:path w="114935" h="92710">
                <a:moveTo>
                  <a:pt x="114818" y="77723"/>
                </a:moveTo>
                <a:lnTo>
                  <a:pt x="110002" y="77723"/>
                </a:lnTo>
                <a:lnTo>
                  <a:pt x="103388" y="78485"/>
                </a:lnTo>
                <a:lnTo>
                  <a:pt x="114818" y="78485"/>
                </a:lnTo>
                <a:lnTo>
                  <a:pt x="114818" y="77723"/>
                </a:lnTo>
                <a:close/>
              </a:path>
              <a:path w="114935" h="92710">
                <a:moveTo>
                  <a:pt x="101742" y="49529"/>
                </a:moveTo>
                <a:lnTo>
                  <a:pt x="86410" y="49529"/>
                </a:lnTo>
                <a:lnTo>
                  <a:pt x="88605" y="50291"/>
                </a:lnTo>
                <a:lnTo>
                  <a:pt x="90891" y="51815"/>
                </a:lnTo>
                <a:lnTo>
                  <a:pt x="93238" y="54101"/>
                </a:lnTo>
                <a:lnTo>
                  <a:pt x="95615" y="57149"/>
                </a:lnTo>
                <a:lnTo>
                  <a:pt x="96773" y="60197"/>
                </a:lnTo>
                <a:lnTo>
                  <a:pt x="96773" y="66293"/>
                </a:lnTo>
                <a:lnTo>
                  <a:pt x="93360" y="70103"/>
                </a:lnTo>
                <a:lnTo>
                  <a:pt x="86624" y="73151"/>
                </a:lnTo>
                <a:lnTo>
                  <a:pt x="99718" y="73151"/>
                </a:lnTo>
                <a:lnTo>
                  <a:pt x="100614" y="72389"/>
                </a:lnTo>
                <a:lnTo>
                  <a:pt x="102869" y="67055"/>
                </a:lnTo>
                <a:lnTo>
                  <a:pt x="102869" y="54101"/>
                </a:lnTo>
                <a:lnTo>
                  <a:pt x="101742" y="49529"/>
                </a:lnTo>
                <a:close/>
              </a:path>
              <a:path w="114935" h="92710">
                <a:moveTo>
                  <a:pt x="82478" y="0"/>
                </a:moveTo>
                <a:lnTo>
                  <a:pt x="73913" y="9143"/>
                </a:lnTo>
                <a:lnTo>
                  <a:pt x="82478" y="17525"/>
                </a:lnTo>
                <a:lnTo>
                  <a:pt x="91074" y="9143"/>
                </a:lnTo>
                <a:lnTo>
                  <a:pt x="8247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684275" y="3227060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39" h="79375">
                <a:moveTo>
                  <a:pt x="8595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4599" y="79247"/>
                </a:lnTo>
                <a:lnTo>
                  <a:pt x="20177" y="76961"/>
                </a:lnTo>
                <a:lnTo>
                  <a:pt x="24262" y="70103"/>
                </a:lnTo>
                <a:lnTo>
                  <a:pt x="104089" y="70103"/>
                </a:lnTo>
                <a:lnTo>
                  <a:pt x="104089" y="67817"/>
                </a:lnTo>
                <a:lnTo>
                  <a:pt x="16398" y="67817"/>
                </a:lnTo>
                <a:lnTo>
                  <a:pt x="8595" y="67055"/>
                </a:lnTo>
                <a:close/>
              </a:path>
              <a:path w="104139" h="79375">
                <a:moveTo>
                  <a:pt x="54406" y="70103"/>
                </a:moveTo>
                <a:lnTo>
                  <a:pt x="24262" y="70103"/>
                </a:lnTo>
                <a:lnTo>
                  <a:pt x="26944" y="76961"/>
                </a:lnTo>
                <a:lnTo>
                  <a:pt x="32217" y="79247"/>
                </a:lnTo>
                <a:lnTo>
                  <a:pt x="46664" y="79247"/>
                </a:lnTo>
                <a:lnTo>
                  <a:pt x="51419" y="76961"/>
                </a:lnTo>
                <a:lnTo>
                  <a:pt x="54406" y="70103"/>
                </a:lnTo>
                <a:close/>
              </a:path>
              <a:path w="104139" h="79375">
                <a:moveTo>
                  <a:pt x="82814" y="70103"/>
                </a:moveTo>
                <a:lnTo>
                  <a:pt x="54406" y="70103"/>
                </a:lnTo>
                <a:lnTo>
                  <a:pt x="57729" y="76961"/>
                </a:lnTo>
                <a:lnTo>
                  <a:pt x="62362" y="79247"/>
                </a:lnTo>
                <a:lnTo>
                  <a:pt x="75468" y="79247"/>
                </a:lnTo>
                <a:lnTo>
                  <a:pt x="80223" y="76961"/>
                </a:lnTo>
                <a:lnTo>
                  <a:pt x="82814" y="70103"/>
                </a:lnTo>
                <a:close/>
              </a:path>
              <a:path w="104139" h="79375">
                <a:moveTo>
                  <a:pt x="104089" y="70103"/>
                </a:moveTo>
                <a:lnTo>
                  <a:pt x="82814" y="70103"/>
                </a:lnTo>
                <a:lnTo>
                  <a:pt x="85740" y="76961"/>
                </a:lnTo>
                <a:lnTo>
                  <a:pt x="90860" y="79247"/>
                </a:lnTo>
                <a:lnTo>
                  <a:pt x="104089" y="79247"/>
                </a:lnTo>
                <a:lnTo>
                  <a:pt x="104089" y="70103"/>
                </a:lnTo>
                <a:close/>
              </a:path>
              <a:path w="104139" h="79375">
                <a:moveTo>
                  <a:pt x="24475" y="51053"/>
                </a:moveTo>
                <a:lnTo>
                  <a:pt x="23469" y="51815"/>
                </a:lnTo>
                <a:lnTo>
                  <a:pt x="22799" y="52577"/>
                </a:lnTo>
                <a:lnTo>
                  <a:pt x="22402" y="54863"/>
                </a:lnTo>
                <a:lnTo>
                  <a:pt x="21031" y="63245"/>
                </a:lnTo>
                <a:lnTo>
                  <a:pt x="16398" y="67817"/>
                </a:lnTo>
                <a:lnTo>
                  <a:pt x="31546" y="67817"/>
                </a:lnTo>
                <a:lnTo>
                  <a:pt x="26974" y="63245"/>
                </a:lnTo>
                <a:lnTo>
                  <a:pt x="26121" y="54863"/>
                </a:lnTo>
                <a:lnTo>
                  <a:pt x="25938" y="52577"/>
                </a:lnTo>
                <a:lnTo>
                  <a:pt x="25359" y="51815"/>
                </a:lnTo>
                <a:lnTo>
                  <a:pt x="24475" y="51053"/>
                </a:lnTo>
                <a:close/>
              </a:path>
              <a:path w="104139" h="79375">
                <a:moveTo>
                  <a:pt x="39745" y="67055"/>
                </a:moveTo>
                <a:lnTo>
                  <a:pt x="31546" y="67817"/>
                </a:lnTo>
                <a:lnTo>
                  <a:pt x="47762" y="67817"/>
                </a:lnTo>
                <a:lnTo>
                  <a:pt x="39745" y="67055"/>
                </a:lnTo>
                <a:close/>
              </a:path>
              <a:path w="104139" h="79375">
                <a:moveTo>
                  <a:pt x="54803" y="51053"/>
                </a:moveTo>
                <a:lnTo>
                  <a:pt x="53919" y="51815"/>
                </a:lnTo>
                <a:lnTo>
                  <a:pt x="53339" y="52577"/>
                </a:lnTo>
                <a:lnTo>
                  <a:pt x="52212" y="63245"/>
                </a:lnTo>
                <a:lnTo>
                  <a:pt x="47762" y="67817"/>
                </a:lnTo>
                <a:lnTo>
                  <a:pt x="61661" y="67817"/>
                </a:lnTo>
                <a:lnTo>
                  <a:pt x="57851" y="63245"/>
                </a:lnTo>
                <a:lnTo>
                  <a:pt x="56692" y="54863"/>
                </a:lnTo>
                <a:lnTo>
                  <a:pt x="56418" y="52577"/>
                </a:lnTo>
                <a:lnTo>
                  <a:pt x="55808" y="51815"/>
                </a:lnTo>
                <a:lnTo>
                  <a:pt x="54803" y="51053"/>
                </a:lnTo>
                <a:close/>
              </a:path>
              <a:path w="104139" h="79375">
                <a:moveTo>
                  <a:pt x="68031" y="67055"/>
                </a:moveTo>
                <a:lnTo>
                  <a:pt x="61661" y="67817"/>
                </a:lnTo>
                <a:lnTo>
                  <a:pt x="76047" y="67817"/>
                </a:lnTo>
                <a:lnTo>
                  <a:pt x="68031" y="67055"/>
                </a:lnTo>
                <a:close/>
              </a:path>
              <a:path w="104139" h="79375">
                <a:moveTo>
                  <a:pt x="83088" y="51053"/>
                </a:moveTo>
                <a:lnTo>
                  <a:pt x="82174" y="51815"/>
                </a:lnTo>
                <a:lnTo>
                  <a:pt x="81625" y="52577"/>
                </a:lnTo>
                <a:lnTo>
                  <a:pt x="81381" y="54863"/>
                </a:lnTo>
                <a:lnTo>
                  <a:pt x="80528" y="63245"/>
                </a:lnTo>
                <a:lnTo>
                  <a:pt x="76047" y="67817"/>
                </a:lnTo>
                <a:lnTo>
                  <a:pt x="90373" y="67817"/>
                </a:lnTo>
                <a:lnTo>
                  <a:pt x="86105" y="63245"/>
                </a:lnTo>
                <a:lnTo>
                  <a:pt x="84978" y="54863"/>
                </a:lnTo>
                <a:lnTo>
                  <a:pt x="84703" y="52577"/>
                </a:lnTo>
                <a:lnTo>
                  <a:pt x="84094" y="51815"/>
                </a:lnTo>
                <a:lnTo>
                  <a:pt x="83088" y="51053"/>
                </a:lnTo>
                <a:close/>
              </a:path>
              <a:path w="104139" h="79375">
                <a:moveTo>
                  <a:pt x="104089" y="67055"/>
                </a:moveTo>
                <a:lnTo>
                  <a:pt x="97840" y="67055"/>
                </a:lnTo>
                <a:lnTo>
                  <a:pt x="90373" y="67817"/>
                </a:lnTo>
                <a:lnTo>
                  <a:pt x="104089" y="67817"/>
                </a:lnTo>
                <a:lnTo>
                  <a:pt x="104089" y="67055"/>
                </a:lnTo>
                <a:close/>
              </a:path>
              <a:path w="104139" h="79375">
                <a:moveTo>
                  <a:pt x="55382" y="0"/>
                </a:moveTo>
                <a:lnTo>
                  <a:pt x="47243" y="8381"/>
                </a:lnTo>
                <a:lnTo>
                  <a:pt x="55321" y="16763"/>
                </a:lnTo>
                <a:lnTo>
                  <a:pt x="63428" y="8381"/>
                </a:lnTo>
                <a:lnTo>
                  <a:pt x="55382" y="0"/>
                </a:lnTo>
                <a:close/>
              </a:path>
              <a:path w="104139" h="79375">
                <a:moveTo>
                  <a:pt x="64983" y="17525"/>
                </a:moveTo>
                <a:lnTo>
                  <a:pt x="56906" y="25145"/>
                </a:lnTo>
                <a:lnTo>
                  <a:pt x="65044" y="33527"/>
                </a:lnTo>
                <a:lnTo>
                  <a:pt x="73151" y="25145"/>
                </a:lnTo>
                <a:lnTo>
                  <a:pt x="64983" y="17525"/>
                </a:lnTo>
                <a:close/>
              </a:path>
              <a:path w="104139" h="79375">
                <a:moveTo>
                  <a:pt x="45811" y="17525"/>
                </a:moveTo>
                <a:lnTo>
                  <a:pt x="37703" y="25145"/>
                </a:lnTo>
                <a:lnTo>
                  <a:pt x="45750" y="33527"/>
                </a:lnTo>
                <a:lnTo>
                  <a:pt x="53919" y="25145"/>
                </a:lnTo>
                <a:lnTo>
                  <a:pt x="45811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784860" y="3206486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481078" y="3435086"/>
            <a:ext cx="4371478" cy="17500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30686" y="3132952"/>
            <a:ext cx="6443980" cy="0"/>
          </a:xfrm>
          <a:custGeom>
            <a:avLst/>
            <a:gdLst/>
            <a:ahLst/>
            <a:cxnLst/>
            <a:rect l="l" t="t" r="r" b="b"/>
            <a:pathLst>
              <a:path w="6443980">
                <a:moveTo>
                  <a:pt x="0" y="0"/>
                </a:moveTo>
                <a:lnTo>
                  <a:pt x="6443477" y="0"/>
                </a:lnTo>
              </a:path>
            </a:pathLst>
          </a:custGeom>
          <a:ln w="12699">
            <a:solidFill>
              <a:srgbClr val="ECE9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090422" y="3906001"/>
            <a:ext cx="833445" cy="17500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704600" y="3870187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790706" y="3777986"/>
            <a:ext cx="3092445" cy="17443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946916" y="3801607"/>
            <a:ext cx="1905640" cy="14773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176534" y="4026398"/>
            <a:ext cx="2676143" cy="18262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30686" y="3731885"/>
            <a:ext cx="6443980" cy="0"/>
          </a:xfrm>
          <a:custGeom>
            <a:avLst/>
            <a:gdLst/>
            <a:ahLst/>
            <a:cxnLst/>
            <a:rect l="l" t="t" r="r" b="b"/>
            <a:pathLst>
              <a:path w="6443980">
                <a:moveTo>
                  <a:pt x="0" y="0"/>
                </a:moveTo>
                <a:lnTo>
                  <a:pt x="6443477" y="0"/>
                </a:lnTo>
              </a:path>
            </a:pathLst>
          </a:custGeom>
          <a:ln w="12699">
            <a:solidFill>
              <a:srgbClr val="ECE9D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9256" y="4330817"/>
            <a:ext cx="6466840" cy="0"/>
          </a:xfrm>
          <a:custGeom>
            <a:avLst/>
            <a:gdLst/>
            <a:ahLst/>
            <a:cxnLst/>
            <a:rect l="l" t="t" r="r" b="b"/>
            <a:pathLst>
              <a:path w="6466840">
                <a:moveTo>
                  <a:pt x="0" y="0"/>
                </a:moveTo>
                <a:lnTo>
                  <a:pt x="6466337" y="0"/>
                </a:lnTo>
              </a:path>
            </a:pathLst>
          </a:custGeom>
          <a:ln w="12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875376" y="4403587"/>
            <a:ext cx="80010" cy="141605"/>
          </a:xfrm>
          <a:custGeom>
            <a:avLst/>
            <a:gdLst/>
            <a:ahLst/>
            <a:cxnLst/>
            <a:rect l="l" t="t" r="r" b="b"/>
            <a:pathLst>
              <a:path w="80009" h="141604">
                <a:moveTo>
                  <a:pt x="10604" y="92201"/>
                </a:moveTo>
                <a:lnTo>
                  <a:pt x="7921" y="92201"/>
                </a:lnTo>
                <a:lnTo>
                  <a:pt x="6305" y="94487"/>
                </a:lnTo>
                <a:lnTo>
                  <a:pt x="1517" y="105370"/>
                </a:lnTo>
                <a:lnTo>
                  <a:pt x="0" y="119277"/>
                </a:lnTo>
                <a:lnTo>
                  <a:pt x="3841" y="129881"/>
                </a:lnTo>
                <a:lnTo>
                  <a:pt x="15956" y="139848"/>
                </a:lnTo>
                <a:lnTo>
                  <a:pt x="27208" y="141419"/>
                </a:lnTo>
                <a:lnTo>
                  <a:pt x="46467" y="141025"/>
                </a:lnTo>
                <a:lnTo>
                  <a:pt x="58881" y="136172"/>
                </a:lnTo>
                <a:lnTo>
                  <a:pt x="65142" y="130301"/>
                </a:lnTo>
                <a:lnTo>
                  <a:pt x="24990" y="130301"/>
                </a:lnTo>
                <a:lnTo>
                  <a:pt x="19321" y="128686"/>
                </a:lnTo>
                <a:lnTo>
                  <a:pt x="9994" y="121645"/>
                </a:lnTo>
                <a:lnTo>
                  <a:pt x="7525" y="116403"/>
                </a:lnTo>
                <a:lnTo>
                  <a:pt x="7525" y="105643"/>
                </a:lnTo>
                <a:lnTo>
                  <a:pt x="8470" y="100675"/>
                </a:lnTo>
                <a:lnTo>
                  <a:pt x="10329" y="95249"/>
                </a:lnTo>
                <a:lnTo>
                  <a:pt x="10513" y="94480"/>
                </a:lnTo>
                <a:lnTo>
                  <a:pt x="10604" y="93725"/>
                </a:lnTo>
                <a:lnTo>
                  <a:pt x="10604" y="92201"/>
                </a:lnTo>
                <a:close/>
              </a:path>
              <a:path w="80009" h="141604">
                <a:moveTo>
                  <a:pt x="72996" y="0"/>
                </a:moveTo>
                <a:lnTo>
                  <a:pt x="72691" y="761"/>
                </a:lnTo>
                <a:lnTo>
                  <a:pt x="72143" y="761"/>
                </a:lnTo>
                <a:lnTo>
                  <a:pt x="71228" y="1523"/>
                </a:lnTo>
                <a:lnTo>
                  <a:pt x="64081" y="11094"/>
                </a:lnTo>
                <a:lnTo>
                  <a:pt x="65113" y="20426"/>
                </a:lnTo>
                <a:lnTo>
                  <a:pt x="66008" y="30756"/>
                </a:lnTo>
                <a:lnTo>
                  <a:pt x="68210" y="82105"/>
                </a:lnTo>
                <a:lnTo>
                  <a:pt x="68485" y="113842"/>
                </a:lnTo>
                <a:lnTo>
                  <a:pt x="68485" y="117530"/>
                </a:lnTo>
                <a:lnTo>
                  <a:pt x="65193" y="121066"/>
                </a:lnTo>
                <a:lnTo>
                  <a:pt x="57021" y="125259"/>
                </a:lnTo>
                <a:lnTo>
                  <a:pt x="45407" y="129053"/>
                </a:lnTo>
                <a:lnTo>
                  <a:pt x="31940" y="130301"/>
                </a:lnTo>
                <a:lnTo>
                  <a:pt x="65142" y="130301"/>
                </a:lnTo>
                <a:lnTo>
                  <a:pt x="67987" y="127634"/>
                </a:lnTo>
                <a:lnTo>
                  <a:pt x="73796" y="115112"/>
                </a:lnTo>
                <a:lnTo>
                  <a:pt x="76321" y="98309"/>
                </a:lnTo>
                <a:lnTo>
                  <a:pt x="76426" y="89086"/>
                </a:lnTo>
                <a:lnTo>
                  <a:pt x="76337" y="78197"/>
                </a:lnTo>
                <a:lnTo>
                  <a:pt x="76055" y="65657"/>
                </a:lnTo>
                <a:lnTo>
                  <a:pt x="75578" y="51482"/>
                </a:lnTo>
                <a:lnTo>
                  <a:pt x="74904" y="35687"/>
                </a:lnTo>
                <a:lnTo>
                  <a:pt x="74032" y="18287"/>
                </a:lnTo>
                <a:lnTo>
                  <a:pt x="79549" y="18287"/>
                </a:lnTo>
                <a:lnTo>
                  <a:pt x="79671" y="17525"/>
                </a:lnTo>
                <a:lnTo>
                  <a:pt x="79854" y="17525"/>
                </a:lnTo>
                <a:lnTo>
                  <a:pt x="79732" y="16763"/>
                </a:lnTo>
                <a:lnTo>
                  <a:pt x="79184" y="16001"/>
                </a:lnTo>
                <a:lnTo>
                  <a:pt x="76623" y="9905"/>
                </a:lnTo>
                <a:lnTo>
                  <a:pt x="74855" y="5333"/>
                </a:lnTo>
                <a:lnTo>
                  <a:pt x="73941" y="2285"/>
                </a:lnTo>
                <a:lnTo>
                  <a:pt x="73636" y="1523"/>
                </a:lnTo>
                <a:lnTo>
                  <a:pt x="73270" y="761"/>
                </a:lnTo>
                <a:lnTo>
                  <a:pt x="729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961388" y="4463786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023872" y="4437877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7090927" y="4453118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4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751894" y="4406636"/>
            <a:ext cx="55244" cy="100965"/>
          </a:xfrm>
          <a:custGeom>
            <a:avLst/>
            <a:gdLst/>
            <a:ahLst/>
            <a:cxnLst/>
            <a:rect l="l" t="t" r="r" b="b"/>
            <a:pathLst>
              <a:path w="55245" h="100964">
                <a:moveTo>
                  <a:pt x="4728" y="1523"/>
                </a:moveTo>
                <a:lnTo>
                  <a:pt x="0" y="19800"/>
                </a:lnTo>
                <a:lnTo>
                  <a:pt x="6262" y="30272"/>
                </a:lnTo>
                <a:lnTo>
                  <a:pt x="11841" y="41657"/>
                </a:lnTo>
                <a:lnTo>
                  <a:pt x="16842" y="54320"/>
                </a:lnTo>
                <a:lnTo>
                  <a:pt x="20914" y="67633"/>
                </a:lnTo>
                <a:lnTo>
                  <a:pt x="22985" y="78485"/>
                </a:lnTo>
                <a:lnTo>
                  <a:pt x="24723" y="95249"/>
                </a:lnTo>
                <a:lnTo>
                  <a:pt x="25119" y="98785"/>
                </a:lnTo>
                <a:lnTo>
                  <a:pt x="25972" y="100583"/>
                </a:lnTo>
                <a:lnTo>
                  <a:pt x="30422" y="100583"/>
                </a:lnTo>
                <a:lnTo>
                  <a:pt x="31977" y="95249"/>
                </a:lnTo>
                <a:lnTo>
                  <a:pt x="31911" y="79463"/>
                </a:lnTo>
                <a:lnTo>
                  <a:pt x="23168" y="38099"/>
                </a:lnTo>
                <a:lnTo>
                  <a:pt x="20151" y="31241"/>
                </a:lnTo>
                <a:lnTo>
                  <a:pt x="39688" y="31241"/>
                </a:lnTo>
                <a:lnTo>
                  <a:pt x="42919" y="29717"/>
                </a:lnTo>
                <a:lnTo>
                  <a:pt x="47796" y="24383"/>
                </a:lnTo>
                <a:lnTo>
                  <a:pt x="52551" y="19049"/>
                </a:lnTo>
                <a:lnTo>
                  <a:pt x="52844" y="18287"/>
                </a:lnTo>
                <a:lnTo>
                  <a:pt x="22437" y="18287"/>
                </a:lnTo>
                <a:lnTo>
                  <a:pt x="17834" y="16001"/>
                </a:lnTo>
                <a:lnTo>
                  <a:pt x="13841" y="12953"/>
                </a:lnTo>
                <a:lnTo>
                  <a:pt x="11738" y="10667"/>
                </a:lnTo>
                <a:lnTo>
                  <a:pt x="8721" y="6857"/>
                </a:lnTo>
                <a:lnTo>
                  <a:pt x="4728" y="1523"/>
                </a:lnTo>
                <a:close/>
              </a:path>
              <a:path w="55245" h="100964">
                <a:moveTo>
                  <a:pt x="39688" y="31241"/>
                </a:moveTo>
                <a:lnTo>
                  <a:pt x="20151" y="31241"/>
                </a:lnTo>
                <a:lnTo>
                  <a:pt x="23077" y="32003"/>
                </a:lnTo>
                <a:lnTo>
                  <a:pt x="25850" y="32765"/>
                </a:lnTo>
                <a:lnTo>
                  <a:pt x="28441" y="32003"/>
                </a:lnTo>
                <a:lnTo>
                  <a:pt x="38073" y="32003"/>
                </a:lnTo>
                <a:lnTo>
                  <a:pt x="39688" y="31241"/>
                </a:lnTo>
                <a:close/>
              </a:path>
              <a:path w="55245" h="100964">
                <a:moveTo>
                  <a:pt x="38073" y="32003"/>
                </a:moveTo>
                <a:lnTo>
                  <a:pt x="28441" y="32003"/>
                </a:lnTo>
                <a:lnTo>
                  <a:pt x="36457" y="32765"/>
                </a:lnTo>
                <a:lnTo>
                  <a:pt x="38073" y="32003"/>
                </a:lnTo>
                <a:close/>
              </a:path>
              <a:path w="55245" h="100964">
                <a:moveTo>
                  <a:pt x="52795" y="0"/>
                </a:moveTo>
                <a:lnTo>
                  <a:pt x="51576" y="761"/>
                </a:lnTo>
                <a:lnTo>
                  <a:pt x="50417" y="1523"/>
                </a:lnTo>
                <a:lnTo>
                  <a:pt x="48782" y="4970"/>
                </a:lnTo>
                <a:lnTo>
                  <a:pt x="40405" y="14683"/>
                </a:lnTo>
                <a:lnTo>
                  <a:pt x="27588" y="17525"/>
                </a:lnTo>
                <a:lnTo>
                  <a:pt x="22437" y="18287"/>
                </a:lnTo>
                <a:lnTo>
                  <a:pt x="52844" y="18287"/>
                </a:lnTo>
                <a:lnTo>
                  <a:pt x="54898" y="12953"/>
                </a:lnTo>
                <a:lnTo>
                  <a:pt x="54898" y="1523"/>
                </a:lnTo>
                <a:lnTo>
                  <a:pt x="54227" y="761"/>
                </a:lnTo>
                <a:lnTo>
                  <a:pt x="52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654307" y="4385300"/>
            <a:ext cx="3081400" cy="16662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369313" y="4789921"/>
            <a:ext cx="101600" cy="99695"/>
          </a:xfrm>
          <a:custGeom>
            <a:avLst/>
            <a:gdLst/>
            <a:ahLst/>
            <a:cxnLst/>
            <a:rect l="l" t="t" r="r" b="b"/>
            <a:pathLst>
              <a:path w="101600" h="99695">
                <a:moveTo>
                  <a:pt x="13563" y="32003"/>
                </a:moveTo>
                <a:lnTo>
                  <a:pt x="10363" y="32765"/>
                </a:lnTo>
                <a:lnTo>
                  <a:pt x="7162" y="37337"/>
                </a:lnTo>
                <a:lnTo>
                  <a:pt x="1371" y="55625"/>
                </a:lnTo>
                <a:lnTo>
                  <a:pt x="0" y="62057"/>
                </a:lnTo>
                <a:lnTo>
                  <a:pt x="1" y="66876"/>
                </a:lnTo>
                <a:lnTo>
                  <a:pt x="32912" y="98121"/>
                </a:lnTo>
                <a:lnTo>
                  <a:pt x="53996" y="99076"/>
                </a:lnTo>
                <a:lnTo>
                  <a:pt x="66364" y="96674"/>
                </a:lnTo>
                <a:lnTo>
                  <a:pt x="77502" y="92433"/>
                </a:lnTo>
                <a:lnTo>
                  <a:pt x="88225" y="84302"/>
                </a:lnTo>
                <a:lnTo>
                  <a:pt x="91184" y="79244"/>
                </a:lnTo>
                <a:lnTo>
                  <a:pt x="43312" y="79244"/>
                </a:lnTo>
                <a:lnTo>
                  <a:pt x="26032" y="76720"/>
                </a:lnTo>
                <a:lnTo>
                  <a:pt x="15654" y="69504"/>
                </a:lnTo>
                <a:lnTo>
                  <a:pt x="12191" y="57576"/>
                </a:lnTo>
                <a:lnTo>
                  <a:pt x="12191" y="55625"/>
                </a:lnTo>
                <a:lnTo>
                  <a:pt x="12984" y="51815"/>
                </a:lnTo>
                <a:lnTo>
                  <a:pt x="14569" y="46481"/>
                </a:lnTo>
                <a:lnTo>
                  <a:pt x="16184" y="41147"/>
                </a:lnTo>
                <a:lnTo>
                  <a:pt x="16946" y="38099"/>
                </a:lnTo>
                <a:lnTo>
                  <a:pt x="16946" y="34289"/>
                </a:lnTo>
                <a:lnTo>
                  <a:pt x="15849" y="32765"/>
                </a:lnTo>
                <a:lnTo>
                  <a:pt x="13563" y="32003"/>
                </a:lnTo>
                <a:close/>
              </a:path>
              <a:path w="101600" h="99695">
                <a:moveTo>
                  <a:pt x="87995" y="0"/>
                </a:moveTo>
                <a:lnTo>
                  <a:pt x="50749" y="32955"/>
                </a:lnTo>
                <a:lnTo>
                  <a:pt x="48767" y="43433"/>
                </a:lnTo>
                <a:lnTo>
                  <a:pt x="48767" y="50291"/>
                </a:lnTo>
                <a:lnTo>
                  <a:pt x="52090" y="55625"/>
                </a:lnTo>
                <a:lnTo>
                  <a:pt x="58673" y="57546"/>
                </a:lnTo>
                <a:lnTo>
                  <a:pt x="61264" y="58582"/>
                </a:lnTo>
                <a:lnTo>
                  <a:pt x="67360" y="59618"/>
                </a:lnTo>
                <a:lnTo>
                  <a:pt x="83576" y="61600"/>
                </a:lnTo>
                <a:lnTo>
                  <a:pt x="86867" y="63245"/>
                </a:lnTo>
                <a:lnTo>
                  <a:pt x="86867" y="70347"/>
                </a:lnTo>
                <a:lnTo>
                  <a:pt x="81351" y="73913"/>
                </a:lnTo>
                <a:lnTo>
                  <a:pt x="68707" y="76779"/>
                </a:lnTo>
                <a:lnTo>
                  <a:pt x="56633" y="78646"/>
                </a:lnTo>
                <a:lnTo>
                  <a:pt x="43312" y="79244"/>
                </a:lnTo>
                <a:lnTo>
                  <a:pt x="91184" y="79244"/>
                </a:lnTo>
                <a:lnTo>
                  <a:pt x="94640" y="73337"/>
                </a:lnTo>
                <a:lnTo>
                  <a:pt x="96759" y="59618"/>
                </a:lnTo>
                <a:lnTo>
                  <a:pt x="96773" y="53339"/>
                </a:lnTo>
                <a:lnTo>
                  <a:pt x="95189" y="49529"/>
                </a:lnTo>
                <a:lnTo>
                  <a:pt x="73243" y="41909"/>
                </a:lnTo>
                <a:lnTo>
                  <a:pt x="68854" y="41147"/>
                </a:lnTo>
                <a:lnTo>
                  <a:pt x="66568" y="40385"/>
                </a:lnTo>
                <a:lnTo>
                  <a:pt x="62331" y="38861"/>
                </a:lnTo>
                <a:lnTo>
                  <a:pt x="60197" y="37337"/>
                </a:lnTo>
                <a:lnTo>
                  <a:pt x="60197" y="32003"/>
                </a:lnTo>
                <a:lnTo>
                  <a:pt x="84399" y="17525"/>
                </a:lnTo>
                <a:lnTo>
                  <a:pt x="101193" y="17525"/>
                </a:lnTo>
                <a:lnTo>
                  <a:pt x="100279" y="12953"/>
                </a:lnTo>
                <a:lnTo>
                  <a:pt x="98755" y="9905"/>
                </a:lnTo>
                <a:lnTo>
                  <a:pt x="96316" y="6857"/>
                </a:lnTo>
                <a:lnTo>
                  <a:pt x="92598" y="2285"/>
                </a:lnTo>
                <a:lnTo>
                  <a:pt x="87995" y="0"/>
                </a:lnTo>
                <a:close/>
              </a:path>
              <a:path w="101600" h="99695">
                <a:moveTo>
                  <a:pt x="101193" y="17525"/>
                </a:moveTo>
                <a:lnTo>
                  <a:pt x="84399" y="17525"/>
                </a:lnTo>
                <a:lnTo>
                  <a:pt x="90799" y="18287"/>
                </a:lnTo>
                <a:lnTo>
                  <a:pt x="95463" y="19049"/>
                </a:lnTo>
                <a:lnTo>
                  <a:pt x="98389" y="20573"/>
                </a:lnTo>
                <a:lnTo>
                  <a:pt x="99578" y="20573"/>
                </a:lnTo>
                <a:lnTo>
                  <a:pt x="100340" y="21335"/>
                </a:lnTo>
                <a:lnTo>
                  <a:pt x="101163" y="21335"/>
                </a:lnTo>
                <a:lnTo>
                  <a:pt x="101345" y="20573"/>
                </a:lnTo>
                <a:lnTo>
                  <a:pt x="101345" y="19049"/>
                </a:lnTo>
                <a:lnTo>
                  <a:pt x="101193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76938" y="4807448"/>
            <a:ext cx="73025" cy="82550"/>
          </a:xfrm>
          <a:custGeom>
            <a:avLst/>
            <a:gdLst/>
            <a:ahLst/>
            <a:cxnLst/>
            <a:rect l="l" t="t" r="r" b="b"/>
            <a:pathLst>
              <a:path w="73025" h="82550">
                <a:moveTo>
                  <a:pt x="41605" y="0"/>
                </a:moveTo>
                <a:lnTo>
                  <a:pt x="40995" y="0"/>
                </a:lnTo>
                <a:lnTo>
                  <a:pt x="40477" y="761"/>
                </a:lnTo>
                <a:lnTo>
                  <a:pt x="31638" y="19049"/>
                </a:lnTo>
                <a:lnTo>
                  <a:pt x="35143" y="22097"/>
                </a:lnTo>
                <a:lnTo>
                  <a:pt x="38313" y="25145"/>
                </a:lnTo>
                <a:lnTo>
                  <a:pt x="41178" y="28955"/>
                </a:lnTo>
                <a:lnTo>
                  <a:pt x="45079" y="33527"/>
                </a:lnTo>
                <a:lnTo>
                  <a:pt x="47061" y="37337"/>
                </a:lnTo>
                <a:lnTo>
                  <a:pt x="12687" y="71511"/>
                </a:lnTo>
                <a:lnTo>
                  <a:pt x="0" y="76961"/>
                </a:lnTo>
                <a:lnTo>
                  <a:pt x="30" y="77480"/>
                </a:lnTo>
                <a:lnTo>
                  <a:pt x="7767" y="79894"/>
                </a:lnTo>
                <a:lnTo>
                  <a:pt x="19851" y="81694"/>
                </a:lnTo>
                <a:lnTo>
                  <a:pt x="35082" y="82295"/>
                </a:lnTo>
                <a:lnTo>
                  <a:pt x="35935" y="82295"/>
                </a:lnTo>
                <a:lnTo>
                  <a:pt x="56570" y="37337"/>
                </a:lnTo>
                <a:lnTo>
                  <a:pt x="72969" y="37337"/>
                </a:lnTo>
                <a:lnTo>
                  <a:pt x="72969" y="18287"/>
                </a:lnTo>
                <a:lnTo>
                  <a:pt x="62256" y="18147"/>
                </a:lnTo>
                <a:lnTo>
                  <a:pt x="52645" y="12885"/>
                </a:lnTo>
                <a:lnTo>
                  <a:pt x="42336" y="761"/>
                </a:lnTo>
                <a:lnTo>
                  <a:pt x="41605" y="0"/>
                </a:lnTo>
                <a:close/>
              </a:path>
              <a:path w="73025" h="82550">
                <a:moveTo>
                  <a:pt x="72969" y="37337"/>
                </a:moveTo>
                <a:lnTo>
                  <a:pt x="56570" y="37337"/>
                </a:lnTo>
                <a:lnTo>
                  <a:pt x="59557" y="38922"/>
                </a:lnTo>
                <a:lnTo>
                  <a:pt x="63825" y="39623"/>
                </a:lnTo>
                <a:lnTo>
                  <a:pt x="72969" y="39623"/>
                </a:lnTo>
                <a:lnTo>
                  <a:pt x="72969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546098" y="4804400"/>
            <a:ext cx="65405" cy="78740"/>
          </a:xfrm>
          <a:custGeom>
            <a:avLst/>
            <a:gdLst/>
            <a:ahLst/>
            <a:cxnLst/>
            <a:rect l="l" t="t" r="r" b="b"/>
            <a:pathLst>
              <a:path w="65404" h="78739">
                <a:moveTo>
                  <a:pt x="9936" y="21335"/>
                </a:moveTo>
                <a:lnTo>
                  <a:pt x="0" y="21335"/>
                </a:lnTo>
                <a:lnTo>
                  <a:pt x="0" y="42671"/>
                </a:lnTo>
                <a:lnTo>
                  <a:pt x="22859" y="42671"/>
                </a:lnTo>
                <a:lnTo>
                  <a:pt x="30083" y="38861"/>
                </a:lnTo>
                <a:lnTo>
                  <a:pt x="34930" y="30479"/>
                </a:lnTo>
                <a:lnTo>
                  <a:pt x="64861" y="30479"/>
                </a:lnTo>
                <a:lnTo>
                  <a:pt x="64861" y="22097"/>
                </a:lnTo>
                <a:lnTo>
                  <a:pt x="18166" y="22097"/>
                </a:lnTo>
                <a:lnTo>
                  <a:pt x="9936" y="21335"/>
                </a:lnTo>
                <a:close/>
              </a:path>
              <a:path w="65404" h="78739">
                <a:moveTo>
                  <a:pt x="64861" y="30479"/>
                </a:moveTo>
                <a:lnTo>
                  <a:pt x="34930" y="30479"/>
                </a:lnTo>
                <a:lnTo>
                  <a:pt x="37155" y="34289"/>
                </a:lnTo>
                <a:lnTo>
                  <a:pt x="40264" y="37337"/>
                </a:lnTo>
                <a:lnTo>
                  <a:pt x="48310" y="41909"/>
                </a:lnTo>
                <a:lnTo>
                  <a:pt x="52517" y="42671"/>
                </a:lnTo>
                <a:lnTo>
                  <a:pt x="64861" y="42671"/>
                </a:lnTo>
                <a:lnTo>
                  <a:pt x="64861" y="30479"/>
                </a:lnTo>
                <a:close/>
              </a:path>
              <a:path w="65404" h="78739">
                <a:moveTo>
                  <a:pt x="34930" y="0"/>
                </a:moveTo>
                <a:lnTo>
                  <a:pt x="32857" y="761"/>
                </a:lnTo>
                <a:lnTo>
                  <a:pt x="31455" y="2285"/>
                </a:lnTo>
                <a:lnTo>
                  <a:pt x="30784" y="6095"/>
                </a:lnTo>
                <a:lnTo>
                  <a:pt x="29931" y="10667"/>
                </a:lnTo>
                <a:lnTo>
                  <a:pt x="28651" y="14477"/>
                </a:lnTo>
                <a:lnTo>
                  <a:pt x="26974" y="16001"/>
                </a:lnTo>
                <a:lnTo>
                  <a:pt x="23835" y="19811"/>
                </a:lnTo>
                <a:lnTo>
                  <a:pt x="18166" y="22097"/>
                </a:lnTo>
                <a:lnTo>
                  <a:pt x="49377" y="22097"/>
                </a:lnTo>
                <a:lnTo>
                  <a:pt x="44714" y="19811"/>
                </a:lnTo>
                <a:lnTo>
                  <a:pt x="42123" y="16001"/>
                </a:lnTo>
                <a:lnTo>
                  <a:pt x="40843" y="14477"/>
                </a:lnTo>
                <a:lnTo>
                  <a:pt x="39745" y="10667"/>
                </a:lnTo>
                <a:lnTo>
                  <a:pt x="38892" y="6095"/>
                </a:lnTo>
                <a:lnTo>
                  <a:pt x="38313" y="2285"/>
                </a:lnTo>
                <a:lnTo>
                  <a:pt x="36972" y="761"/>
                </a:lnTo>
                <a:lnTo>
                  <a:pt x="34930" y="0"/>
                </a:lnTo>
                <a:close/>
              </a:path>
              <a:path w="65404" h="78739">
                <a:moveTo>
                  <a:pt x="64861" y="21335"/>
                </a:moveTo>
                <a:lnTo>
                  <a:pt x="56144" y="21335"/>
                </a:lnTo>
                <a:lnTo>
                  <a:pt x="49377" y="22097"/>
                </a:lnTo>
                <a:lnTo>
                  <a:pt x="64861" y="22097"/>
                </a:lnTo>
                <a:lnTo>
                  <a:pt x="64861" y="21335"/>
                </a:lnTo>
                <a:close/>
              </a:path>
              <a:path w="65404" h="78739">
                <a:moveTo>
                  <a:pt x="41666" y="57820"/>
                </a:moveTo>
                <a:lnTo>
                  <a:pt x="31516" y="68214"/>
                </a:lnTo>
                <a:lnTo>
                  <a:pt x="41727" y="78485"/>
                </a:lnTo>
                <a:lnTo>
                  <a:pt x="51815" y="68153"/>
                </a:lnTo>
                <a:lnTo>
                  <a:pt x="41666" y="57820"/>
                </a:lnTo>
                <a:close/>
              </a:path>
              <a:path w="65404" h="78739">
                <a:moveTo>
                  <a:pt x="18592" y="57820"/>
                </a:moveTo>
                <a:lnTo>
                  <a:pt x="8473" y="68214"/>
                </a:lnTo>
                <a:lnTo>
                  <a:pt x="18592" y="78485"/>
                </a:lnTo>
                <a:lnTo>
                  <a:pt x="28773" y="68153"/>
                </a:lnTo>
                <a:lnTo>
                  <a:pt x="18592" y="578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606295" y="4736581"/>
            <a:ext cx="73025" cy="110489"/>
          </a:xfrm>
          <a:custGeom>
            <a:avLst/>
            <a:gdLst/>
            <a:ahLst/>
            <a:cxnLst/>
            <a:rect l="l" t="t" r="r" b="b"/>
            <a:pathLst>
              <a:path w="73025" h="110489">
                <a:moveTo>
                  <a:pt x="6400" y="89153"/>
                </a:moveTo>
                <a:lnTo>
                  <a:pt x="0" y="89153"/>
                </a:lnTo>
                <a:lnTo>
                  <a:pt x="0" y="110489"/>
                </a:lnTo>
                <a:lnTo>
                  <a:pt x="42897" y="92701"/>
                </a:lnTo>
                <a:lnTo>
                  <a:pt x="43301" y="89915"/>
                </a:lnTo>
                <a:lnTo>
                  <a:pt x="18227" y="89915"/>
                </a:lnTo>
                <a:lnTo>
                  <a:pt x="6400" y="89153"/>
                </a:lnTo>
                <a:close/>
              </a:path>
              <a:path w="73025" h="110489">
                <a:moveTo>
                  <a:pt x="72969" y="17525"/>
                </a:moveTo>
                <a:lnTo>
                  <a:pt x="29132" y="28446"/>
                </a:lnTo>
                <a:lnTo>
                  <a:pt x="7467" y="53339"/>
                </a:lnTo>
                <a:lnTo>
                  <a:pt x="13350" y="57149"/>
                </a:lnTo>
                <a:lnTo>
                  <a:pt x="19171" y="61721"/>
                </a:lnTo>
                <a:lnTo>
                  <a:pt x="24841" y="67817"/>
                </a:lnTo>
                <a:lnTo>
                  <a:pt x="31638" y="74675"/>
                </a:lnTo>
                <a:lnTo>
                  <a:pt x="35051" y="79247"/>
                </a:lnTo>
                <a:lnTo>
                  <a:pt x="35051" y="85343"/>
                </a:lnTo>
                <a:lnTo>
                  <a:pt x="33406" y="86867"/>
                </a:lnTo>
                <a:lnTo>
                  <a:pt x="30175" y="87629"/>
                </a:lnTo>
                <a:lnTo>
                  <a:pt x="26121" y="89153"/>
                </a:lnTo>
                <a:lnTo>
                  <a:pt x="18227" y="89915"/>
                </a:lnTo>
                <a:lnTo>
                  <a:pt x="43301" y="89915"/>
                </a:lnTo>
                <a:lnTo>
                  <a:pt x="44957" y="78485"/>
                </a:lnTo>
                <a:lnTo>
                  <a:pt x="44957" y="72389"/>
                </a:lnTo>
                <a:lnTo>
                  <a:pt x="42702" y="66293"/>
                </a:lnTo>
                <a:lnTo>
                  <a:pt x="38191" y="60197"/>
                </a:lnTo>
                <a:lnTo>
                  <a:pt x="34289" y="54101"/>
                </a:lnTo>
                <a:lnTo>
                  <a:pt x="29596" y="49529"/>
                </a:lnTo>
                <a:lnTo>
                  <a:pt x="30122" y="43354"/>
                </a:lnTo>
                <a:lnTo>
                  <a:pt x="42116" y="40468"/>
                </a:lnTo>
                <a:lnTo>
                  <a:pt x="54689" y="37955"/>
                </a:lnTo>
                <a:lnTo>
                  <a:pt x="67848" y="35813"/>
                </a:lnTo>
                <a:lnTo>
                  <a:pt x="72969" y="17525"/>
                </a:lnTo>
                <a:close/>
              </a:path>
              <a:path w="73025" h="110489">
                <a:moveTo>
                  <a:pt x="69555" y="0"/>
                </a:moveTo>
                <a:lnTo>
                  <a:pt x="30712" y="10370"/>
                </a:lnTo>
                <a:lnTo>
                  <a:pt x="18519" y="22991"/>
                </a:lnTo>
                <a:lnTo>
                  <a:pt x="29906" y="19720"/>
                </a:lnTo>
                <a:lnTo>
                  <a:pt x="41925" y="16448"/>
                </a:lnTo>
                <a:lnTo>
                  <a:pt x="54573" y="13177"/>
                </a:lnTo>
                <a:lnTo>
                  <a:pt x="67848" y="9905"/>
                </a:lnTo>
                <a:lnTo>
                  <a:pt x="695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725929" y="4771633"/>
            <a:ext cx="70485" cy="75565"/>
          </a:xfrm>
          <a:custGeom>
            <a:avLst/>
            <a:gdLst/>
            <a:ahLst/>
            <a:cxnLst/>
            <a:rect l="l" t="t" r="r" b="b"/>
            <a:pathLst>
              <a:path w="70484" h="75564">
                <a:moveTo>
                  <a:pt x="70225" y="59221"/>
                </a:moveTo>
                <a:lnTo>
                  <a:pt x="41104" y="59221"/>
                </a:lnTo>
                <a:lnTo>
                  <a:pt x="48857" y="71526"/>
                </a:lnTo>
                <a:lnTo>
                  <a:pt x="59649" y="75437"/>
                </a:lnTo>
                <a:lnTo>
                  <a:pt x="70225" y="75437"/>
                </a:lnTo>
                <a:lnTo>
                  <a:pt x="70225" y="59221"/>
                </a:lnTo>
                <a:close/>
              </a:path>
              <a:path w="70484" h="75564">
                <a:moveTo>
                  <a:pt x="40660" y="0"/>
                </a:moveTo>
                <a:lnTo>
                  <a:pt x="28834" y="13715"/>
                </a:lnTo>
                <a:lnTo>
                  <a:pt x="30083" y="17525"/>
                </a:lnTo>
                <a:lnTo>
                  <a:pt x="30998" y="19811"/>
                </a:lnTo>
                <a:lnTo>
                  <a:pt x="26047" y="24528"/>
                </a:lnTo>
                <a:lnTo>
                  <a:pt x="14500" y="30922"/>
                </a:lnTo>
                <a:lnTo>
                  <a:pt x="5364" y="38099"/>
                </a:lnTo>
                <a:lnTo>
                  <a:pt x="1798" y="45719"/>
                </a:lnTo>
                <a:lnTo>
                  <a:pt x="0" y="51815"/>
                </a:lnTo>
                <a:lnTo>
                  <a:pt x="2368" y="60942"/>
                </a:lnTo>
                <a:lnTo>
                  <a:pt x="13201" y="65527"/>
                </a:lnTo>
                <a:lnTo>
                  <a:pt x="32796" y="67055"/>
                </a:lnTo>
                <a:lnTo>
                  <a:pt x="41104" y="59221"/>
                </a:lnTo>
                <a:lnTo>
                  <a:pt x="70225" y="59221"/>
                </a:lnTo>
                <a:lnTo>
                  <a:pt x="70225" y="54863"/>
                </a:lnTo>
                <a:lnTo>
                  <a:pt x="58430" y="54863"/>
                </a:lnTo>
                <a:lnTo>
                  <a:pt x="55808" y="54101"/>
                </a:lnTo>
                <a:lnTo>
                  <a:pt x="54193" y="51815"/>
                </a:lnTo>
                <a:lnTo>
                  <a:pt x="51694" y="49529"/>
                </a:lnTo>
                <a:lnTo>
                  <a:pt x="51379" y="48767"/>
                </a:lnTo>
                <a:lnTo>
                  <a:pt x="38283" y="48767"/>
                </a:lnTo>
                <a:lnTo>
                  <a:pt x="21128" y="47610"/>
                </a:lnTo>
                <a:lnTo>
                  <a:pt x="13411" y="44195"/>
                </a:lnTo>
                <a:lnTo>
                  <a:pt x="15239" y="41147"/>
                </a:lnTo>
                <a:lnTo>
                  <a:pt x="22097" y="37337"/>
                </a:lnTo>
                <a:lnTo>
                  <a:pt x="33985" y="32003"/>
                </a:lnTo>
                <a:lnTo>
                  <a:pt x="47365" y="32003"/>
                </a:lnTo>
                <a:lnTo>
                  <a:pt x="44790" y="18322"/>
                </a:lnTo>
                <a:lnTo>
                  <a:pt x="42224" y="5779"/>
                </a:lnTo>
                <a:lnTo>
                  <a:pt x="40660" y="0"/>
                </a:lnTo>
                <a:close/>
              </a:path>
              <a:path w="70484" h="75564">
                <a:moveTo>
                  <a:pt x="70225" y="54101"/>
                </a:moveTo>
                <a:lnTo>
                  <a:pt x="62118" y="54101"/>
                </a:lnTo>
                <a:lnTo>
                  <a:pt x="58430" y="54863"/>
                </a:lnTo>
                <a:lnTo>
                  <a:pt x="70225" y="54863"/>
                </a:lnTo>
                <a:lnTo>
                  <a:pt x="70225" y="54101"/>
                </a:lnTo>
                <a:close/>
              </a:path>
              <a:path w="70484" h="75564">
                <a:moveTo>
                  <a:pt x="47365" y="32003"/>
                </a:moveTo>
                <a:lnTo>
                  <a:pt x="33985" y="32003"/>
                </a:lnTo>
                <a:lnTo>
                  <a:pt x="35996" y="39623"/>
                </a:lnTo>
                <a:lnTo>
                  <a:pt x="37520" y="44957"/>
                </a:lnTo>
                <a:lnTo>
                  <a:pt x="38557" y="48767"/>
                </a:lnTo>
                <a:lnTo>
                  <a:pt x="51379" y="48767"/>
                </a:lnTo>
                <a:lnTo>
                  <a:pt x="49804" y="44957"/>
                </a:lnTo>
                <a:lnTo>
                  <a:pt x="47365" y="320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792224" y="4784571"/>
            <a:ext cx="108585" cy="97155"/>
          </a:xfrm>
          <a:custGeom>
            <a:avLst/>
            <a:gdLst/>
            <a:ahLst/>
            <a:cxnLst/>
            <a:rect l="l" t="t" r="r" b="b"/>
            <a:pathLst>
              <a:path w="108584" h="97154">
                <a:moveTo>
                  <a:pt x="92952" y="18506"/>
                </a:moveTo>
                <a:lnTo>
                  <a:pt x="31687" y="18506"/>
                </a:lnTo>
                <a:lnTo>
                  <a:pt x="42869" y="21156"/>
                </a:lnTo>
                <a:lnTo>
                  <a:pt x="56244" y="27069"/>
                </a:lnTo>
                <a:lnTo>
                  <a:pt x="43897" y="33905"/>
                </a:lnTo>
                <a:lnTo>
                  <a:pt x="34224" y="37867"/>
                </a:lnTo>
                <a:lnTo>
                  <a:pt x="22636" y="40798"/>
                </a:lnTo>
                <a:lnTo>
                  <a:pt x="9083" y="41163"/>
                </a:lnTo>
                <a:lnTo>
                  <a:pt x="0" y="41163"/>
                </a:lnTo>
                <a:lnTo>
                  <a:pt x="0" y="62499"/>
                </a:lnTo>
                <a:lnTo>
                  <a:pt x="16842" y="61820"/>
                </a:lnTo>
                <a:lnTo>
                  <a:pt x="28933" y="59622"/>
                </a:lnTo>
                <a:lnTo>
                  <a:pt x="53907" y="53474"/>
                </a:lnTo>
                <a:lnTo>
                  <a:pt x="67107" y="50968"/>
                </a:lnTo>
                <a:lnTo>
                  <a:pt x="108478" y="50968"/>
                </a:lnTo>
                <a:lnTo>
                  <a:pt x="108478" y="41925"/>
                </a:lnTo>
                <a:lnTo>
                  <a:pt x="87447" y="41925"/>
                </a:lnTo>
                <a:lnTo>
                  <a:pt x="83088" y="41163"/>
                </a:lnTo>
                <a:lnTo>
                  <a:pt x="80375" y="40401"/>
                </a:lnTo>
                <a:lnTo>
                  <a:pt x="75377" y="38877"/>
                </a:lnTo>
                <a:lnTo>
                  <a:pt x="72847" y="35829"/>
                </a:lnTo>
                <a:lnTo>
                  <a:pt x="72847" y="31257"/>
                </a:lnTo>
                <a:lnTo>
                  <a:pt x="76961" y="29733"/>
                </a:lnTo>
                <a:lnTo>
                  <a:pt x="82143" y="28971"/>
                </a:lnTo>
                <a:lnTo>
                  <a:pt x="88391" y="28209"/>
                </a:lnTo>
                <a:lnTo>
                  <a:pt x="92952" y="18506"/>
                </a:lnTo>
                <a:close/>
              </a:path>
              <a:path w="108584" h="97154">
                <a:moveTo>
                  <a:pt x="108478" y="50968"/>
                </a:moveTo>
                <a:lnTo>
                  <a:pt x="67107" y="50968"/>
                </a:lnTo>
                <a:lnTo>
                  <a:pt x="76326" y="59645"/>
                </a:lnTo>
                <a:lnTo>
                  <a:pt x="91744" y="62499"/>
                </a:lnTo>
                <a:lnTo>
                  <a:pt x="108478" y="62499"/>
                </a:lnTo>
                <a:lnTo>
                  <a:pt x="108478" y="50968"/>
                </a:lnTo>
                <a:close/>
              </a:path>
              <a:path w="108584" h="97154">
                <a:moveTo>
                  <a:pt x="108478" y="41163"/>
                </a:moveTo>
                <a:lnTo>
                  <a:pt x="93360" y="41163"/>
                </a:lnTo>
                <a:lnTo>
                  <a:pt x="87447" y="41925"/>
                </a:lnTo>
                <a:lnTo>
                  <a:pt x="108478" y="41925"/>
                </a:lnTo>
                <a:lnTo>
                  <a:pt x="108478" y="41163"/>
                </a:lnTo>
                <a:close/>
              </a:path>
              <a:path w="108584" h="97154">
                <a:moveTo>
                  <a:pt x="31516" y="0"/>
                </a:moveTo>
                <a:lnTo>
                  <a:pt x="21630" y="6206"/>
                </a:lnTo>
                <a:lnTo>
                  <a:pt x="12801" y="19065"/>
                </a:lnTo>
                <a:lnTo>
                  <a:pt x="11826" y="21351"/>
                </a:lnTo>
                <a:lnTo>
                  <a:pt x="11369" y="22875"/>
                </a:lnTo>
                <a:lnTo>
                  <a:pt x="11369" y="27447"/>
                </a:lnTo>
                <a:lnTo>
                  <a:pt x="12466" y="28209"/>
                </a:lnTo>
                <a:lnTo>
                  <a:pt x="14843" y="28209"/>
                </a:lnTo>
                <a:lnTo>
                  <a:pt x="16794" y="26685"/>
                </a:lnTo>
                <a:lnTo>
                  <a:pt x="23896" y="20589"/>
                </a:lnTo>
                <a:lnTo>
                  <a:pt x="27188" y="19065"/>
                </a:lnTo>
                <a:lnTo>
                  <a:pt x="31687" y="18506"/>
                </a:lnTo>
                <a:lnTo>
                  <a:pt x="92952" y="18506"/>
                </a:lnTo>
                <a:lnTo>
                  <a:pt x="95554" y="12969"/>
                </a:lnTo>
                <a:lnTo>
                  <a:pt x="95951" y="12207"/>
                </a:lnTo>
                <a:lnTo>
                  <a:pt x="96133" y="12207"/>
                </a:lnTo>
                <a:lnTo>
                  <a:pt x="96133" y="11445"/>
                </a:lnTo>
                <a:lnTo>
                  <a:pt x="93939" y="11445"/>
                </a:lnTo>
                <a:lnTo>
                  <a:pt x="83161" y="10630"/>
                </a:lnTo>
                <a:lnTo>
                  <a:pt x="71759" y="8447"/>
                </a:lnTo>
                <a:lnTo>
                  <a:pt x="55591" y="3856"/>
                </a:lnTo>
                <a:lnTo>
                  <a:pt x="42610" y="913"/>
                </a:lnTo>
                <a:lnTo>
                  <a:pt x="31516" y="0"/>
                </a:lnTo>
                <a:close/>
              </a:path>
              <a:path w="108584" h="97154">
                <a:moveTo>
                  <a:pt x="51937" y="73808"/>
                </a:moveTo>
                <a:lnTo>
                  <a:pt x="40782" y="85268"/>
                </a:lnTo>
                <a:lnTo>
                  <a:pt x="51907" y="96789"/>
                </a:lnTo>
                <a:lnTo>
                  <a:pt x="63063" y="85329"/>
                </a:lnTo>
                <a:lnTo>
                  <a:pt x="51937" y="738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896617" y="4804400"/>
            <a:ext cx="65405" cy="78740"/>
          </a:xfrm>
          <a:custGeom>
            <a:avLst/>
            <a:gdLst/>
            <a:ahLst/>
            <a:cxnLst/>
            <a:rect l="l" t="t" r="r" b="b"/>
            <a:pathLst>
              <a:path w="65404" h="78739">
                <a:moveTo>
                  <a:pt x="9936" y="21335"/>
                </a:moveTo>
                <a:lnTo>
                  <a:pt x="0" y="21335"/>
                </a:lnTo>
                <a:lnTo>
                  <a:pt x="0" y="42671"/>
                </a:lnTo>
                <a:lnTo>
                  <a:pt x="22859" y="42671"/>
                </a:lnTo>
                <a:lnTo>
                  <a:pt x="30083" y="38861"/>
                </a:lnTo>
                <a:lnTo>
                  <a:pt x="34930" y="30479"/>
                </a:lnTo>
                <a:lnTo>
                  <a:pt x="64861" y="30479"/>
                </a:lnTo>
                <a:lnTo>
                  <a:pt x="64861" y="22097"/>
                </a:lnTo>
                <a:lnTo>
                  <a:pt x="18166" y="22097"/>
                </a:lnTo>
                <a:lnTo>
                  <a:pt x="9936" y="21335"/>
                </a:lnTo>
                <a:close/>
              </a:path>
              <a:path w="65404" h="78739">
                <a:moveTo>
                  <a:pt x="64861" y="30479"/>
                </a:moveTo>
                <a:lnTo>
                  <a:pt x="34930" y="30479"/>
                </a:lnTo>
                <a:lnTo>
                  <a:pt x="37155" y="34289"/>
                </a:lnTo>
                <a:lnTo>
                  <a:pt x="40264" y="37337"/>
                </a:lnTo>
                <a:lnTo>
                  <a:pt x="48310" y="41909"/>
                </a:lnTo>
                <a:lnTo>
                  <a:pt x="52517" y="42671"/>
                </a:lnTo>
                <a:lnTo>
                  <a:pt x="64861" y="42671"/>
                </a:lnTo>
                <a:lnTo>
                  <a:pt x="64861" y="30479"/>
                </a:lnTo>
                <a:close/>
              </a:path>
              <a:path w="65404" h="78739">
                <a:moveTo>
                  <a:pt x="34930" y="0"/>
                </a:moveTo>
                <a:lnTo>
                  <a:pt x="32857" y="761"/>
                </a:lnTo>
                <a:lnTo>
                  <a:pt x="31455" y="2285"/>
                </a:lnTo>
                <a:lnTo>
                  <a:pt x="30784" y="6095"/>
                </a:lnTo>
                <a:lnTo>
                  <a:pt x="29931" y="10667"/>
                </a:lnTo>
                <a:lnTo>
                  <a:pt x="28651" y="14477"/>
                </a:lnTo>
                <a:lnTo>
                  <a:pt x="26974" y="16001"/>
                </a:lnTo>
                <a:lnTo>
                  <a:pt x="23835" y="19811"/>
                </a:lnTo>
                <a:lnTo>
                  <a:pt x="18166" y="22097"/>
                </a:lnTo>
                <a:lnTo>
                  <a:pt x="49377" y="22097"/>
                </a:lnTo>
                <a:lnTo>
                  <a:pt x="44714" y="19811"/>
                </a:lnTo>
                <a:lnTo>
                  <a:pt x="42123" y="16001"/>
                </a:lnTo>
                <a:lnTo>
                  <a:pt x="40843" y="14477"/>
                </a:lnTo>
                <a:lnTo>
                  <a:pt x="39745" y="10667"/>
                </a:lnTo>
                <a:lnTo>
                  <a:pt x="38892" y="6095"/>
                </a:lnTo>
                <a:lnTo>
                  <a:pt x="38313" y="2285"/>
                </a:lnTo>
                <a:lnTo>
                  <a:pt x="36972" y="761"/>
                </a:lnTo>
                <a:lnTo>
                  <a:pt x="34930" y="0"/>
                </a:lnTo>
                <a:close/>
              </a:path>
              <a:path w="65404" h="78739">
                <a:moveTo>
                  <a:pt x="64861" y="21335"/>
                </a:moveTo>
                <a:lnTo>
                  <a:pt x="56144" y="21335"/>
                </a:lnTo>
                <a:lnTo>
                  <a:pt x="49377" y="22097"/>
                </a:lnTo>
                <a:lnTo>
                  <a:pt x="64861" y="22097"/>
                </a:lnTo>
                <a:lnTo>
                  <a:pt x="64861" y="21335"/>
                </a:lnTo>
                <a:close/>
              </a:path>
              <a:path w="65404" h="78739">
                <a:moveTo>
                  <a:pt x="41666" y="57820"/>
                </a:moveTo>
                <a:lnTo>
                  <a:pt x="31516" y="68214"/>
                </a:lnTo>
                <a:lnTo>
                  <a:pt x="41727" y="78485"/>
                </a:lnTo>
                <a:lnTo>
                  <a:pt x="51815" y="68153"/>
                </a:lnTo>
                <a:lnTo>
                  <a:pt x="41666" y="57820"/>
                </a:lnTo>
                <a:close/>
              </a:path>
              <a:path w="65404" h="78739">
                <a:moveTo>
                  <a:pt x="18592" y="57820"/>
                </a:moveTo>
                <a:lnTo>
                  <a:pt x="8473" y="68214"/>
                </a:lnTo>
                <a:lnTo>
                  <a:pt x="18592" y="78485"/>
                </a:lnTo>
                <a:lnTo>
                  <a:pt x="28773" y="68153"/>
                </a:lnTo>
                <a:lnTo>
                  <a:pt x="18592" y="578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956815" y="4770110"/>
            <a:ext cx="65405" cy="77470"/>
          </a:xfrm>
          <a:custGeom>
            <a:avLst/>
            <a:gdLst/>
            <a:ahLst/>
            <a:cxnLst/>
            <a:rect l="l" t="t" r="r" b="b"/>
            <a:pathLst>
              <a:path w="65404" h="77470">
                <a:moveTo>
                  <a:pt x="9936" y="55625"/>
                </a:moveTo>
                <a:lnTo>
                  <a:pt x="0" y="55625"/>
                </a:lnTo>
                <a:lnTo>
                  <a:pt x="0" y="76961"/>
                </a:lnTo>
                <a:lnTo>
                  <a:pt x="22859" y="76961"/>
                </a:lnTo>
                <a:lnTo>
                  <a:pt x="30083" y="73151"/>
                </a:lnTo>
                <a:lnTo>
                  <a:pt x="34930" y="64769"/>
                </a:lnTo>
                <a:lnTo>
                  <a:pt x="64861" y="64769"/>
                </a:lnTo>
                <a:lnTo>
                  <a:pt x="64861" y="56387"/>
                </a:lnTo>
                <a:lnTo>
                  <a:pt x="18166" y="56387"/>
                </a:lnTo>
                <a:lnTo>
                  <a:pt x="9936" y="55625"/>
                </a:lnTo>
                <a:close/>
              </a:path>
              <a:path w="65404" h="77470">
                <a:moveTo>
                  <a:pt x="64861" y="64769"/>
                </a:moveTo>
                <a:lnTo>
                  <a:pt x="34930" y="64769"/>
                </a:lnTo>
                <a:lnTo>
                  <a:pt x="37155" y="68579"/>
                </a:lnTo>
                <a:lnTo>
                  <a:pt x="40264" y="71627"/>
                </a:lnTo>
                <a:lnTo>
                  <a:pt x="48310" y="76199"/>
                </a:lnTo>
                <a:lnTo>
                  <a:pt x="52517" y="76961"/>
                </a:lnTo>
                <a:lnTo>
                  <a:pt x="64861" y="76961"/>
                </a:lnTo>
                <a:lnTo>
                  <a:pt x="64861" y="64769"/>
                </a:lnTo>
                <a:close/>
              </a:path>
              <a:path w="65404" h="77470">
                <a:moveTo>
                  <a:pt x="34930" y="34289"/>
                </a:moveTo>
                <a:lnTo>
                  <a:pt x="32857" y="35051"/>
                </a:lnTo>
                <a:lnTo>
                  <a:pt x="31455" y="36575"/>
                </a:lnTo>
                <a:lnTo>
                  <a:pt x="30784" y="40385"/>
                </a:lnTo>
                <a:lnTo>
                  <a:pt x="29931" y="44957"/>
                </a:lnTo>
                <a:lnTo>
                  <a:pt x="28651" y="48767"/>
                </a:lnTo>
                <a:lnTo>
                  <a:pt x="26974" y="50291"/>
                </a:lnTo>
                <a:lnTo>
                  <a:pt x="23835" y="54101"/>
                </a:lnTo>
                <a:lnTo>
                  <a:pt x="18166" y="56387"/>
                </a:lnTo>
                <a:lnTo>
                  <a:pt x="49377" y="56387"/>
                </a:lnTo>
                <a:lnTo>
                  <a:pt x="44714" y="54101"/>
                </a:lnTo>
                <a:lnTo>
                  <a:pt x="42123" y="50291"/>
                </a:lnTo>
                <a:lnTo>
                  <a:pt x="40843" y="48767"/>
                </a:lnTo>
                <a:lnTo>
                  <a:pt x="39745" y="44957"/>
                </a:lnTo>
                <a:lnTo>
                  <a:pt x="38892" y="40385"/>
                </a:lnTo>
                <a:lnTo>
                  <a:pt x="38313" y="36575"/>
                </a:lnTo>
                <a:lnTo>
                  <a:pt x="36972" y="35051"/>
                </a:lnTo>
                <a:lnTo>
                  <a:pt x="34930" y="34289"/>
                </a:lnTo>
                <a:close/>
              </a:path>
              <a:path w="65404" h="77470">
                <a:moveTo>
                  <a:pt x="64861" y="55625"/>
                </a:moveTo>
                <a:lnTo>
                  <a:pt x="56144" y="55625"/>
                </a:lnTo>
                <a:lnTo>
                  <a:pt x="49377" y="56387"/>
                </a:lnTo>
                <a:lnTo>
                  <a:pt x="64861" y="56387"/>
                </a:lnTo>
                <a:lnTo>
                  <a:pt x="64861" y="55625"/>
                </a:lnTo>
                <a:close/>
              </a:path>
              <a:path w="65404" h="77470">
                <a:moveTo>
                  <a:pt x="41361" y="0"/>
                </a:moveTo>
                <a:lnTo>
                  <a:pt x="31059" y="10667"/>
                </a:lnTo>
                <a:lnTo>
                  <a:pt x="41361" y="20573"/>
                </a:lnTo>
                <a:lnTo>
                  <a:pt x="51694" y="10667"/>
                </a:lnTo>
                <a:lnTo>
                  <a:pt x="41361" y="0"/>
                </a:lnTo>
                <a:close/>
              </a:path>
              <a:path w="65404" h="77470">
                <a:moveTo>
                  <a:pt x="18287" y="0"/>
                </a:moveTo>
                <a:lnTo>
                  <a:pt x="7985" y="10667"/>
                </a:lnTo>
                <a:lnTo>
                  <a:pt x="18318" y="20573"/>
                </a:lnTo>
                <a:lnTo>
                  <a:pt x="28651" y="10667"/>
                </a:lnTo>
                <a:lnTo>
                  <a:pt x="182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7017776" y="4752583"/>
            <a:ext cx="33655" cy="94615"/>
          </a:xfrm>
          <a:custGeom>
            <a:avLst/>
            <a:gdLst/>
            <a:ahLst/>
            <a:cxnLst/>
            <a:rect l="l" t="t" r="r" b="b"/>
            <a:pathLst>
              <a:path w="33654" h="94614">
                <a:moveTo>
                  <a:pt x="9601" y="73151"/>
                </a:moveTo>
                <a:lnTo>
                  <a:pt x="0" y="73151"/>
                </a:lnTo>
                <a:lnTo>
                  <a:pt x="0" y="94487"/>
                </a:lnTo>
                <a:lnTo>
                  <a:pt x="17404" y="94487"/>
                </a:lnTo>
                <a:lnTo>
                  <a:pt x="24231" y="90677"/>
                </a:lnTo>
                <a:lnTo>
                  <a:pt x="28651" y="83057"/>
                </a:lnTo>
                <a:lnTo>
                  <a:pt x="31882" y="76961"/>
                </a:lnTo>
                <a:lnTo>
                  <a:pt x="32613" y="73913"/>
                </a:lnTo>
                <a:lnTo>
                  <a:pt x="17922" y="73913"/>
                </a:lnTo>
                <a:lnTo>
                  <a:pt x="9601" y="73151"/>
                </a:lnTo>
                <a:close/>
              </a:path>
              <a:path w="33654" h="94614">
                <a:moveTo>
                  <a:pt x="23804" y="36575"/>
                </a:moveTo>
                <a:lnTo>
                  <a:pt x="22951" y="36575"/>
                </a:lnTo>
                <a:lnTo>
                  <a:pt x="22097" y="37337"/>
                </a:lnTo>
                <a:lnTo>
                  <a:pt x="12039" y="51815"/>
                </a:lnTo>
                <a:lnTo>
                  <a:pt x="11277" y="52577"/>
                </a:lnTo>
                <a:lnTo>
                  <a:pt x="11277" y="53339"/>
                </a:lnTo>
                <a:lnTo>
                  <a:pt x="12039" y="54101"/>
                </a:lnTo>
                <a:lnTo>
                  <a:pt x="18745" y="61721"/>
                </a:lnTo>
                <a:lnTo>
                  <a:pt x="22097" y="66293"/>
                </a:lnTo>
                <a:lnTo>
                  <a:pt x="22097" y="72389"/>
                </a:lnTo>
                <a:lnTo>
                  <a:pt x="17922" y="73913"/>
                </a:lnTo>
                <a:lnTo>
                  <a:pt x="32613" y="73913"/>
                </a:lnTo>
                <a:lnTo>
                  <a:pt x="33527" y="70103"/>
                </a:lnTo>
                <a:lnTo>
                  <a:pt x="33527" y="57911"/>
                </a:lnTo>
                <a:lnTo>
                  <a:pt x="24658" y="37337"/>
                </a:lnTo>
                <a:lnTo>
                  <a:pt x="23804" y="36575"/>
                </a:lnTo>
                <a:close/>
              </a:path>
              <a:path w="33654" h="94614">
                <a:moveTo>
                  <a:pt x="21183" y="0"/>
                </a:moveTo>
                <a:lnTo>
                  <a:pt x="9784" y="11429"/>
                </a:lnTo>
                <a:lnTo>
                  <a:pt x="21153" y="22859"/>
                </a:lnTo>
                <a:lnTo>
                  <a:pt x="32522" y="11429"/>
                </a:lnTo>
                <a:lnTo>
                  <a:pt x="211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506741" y="5004806"/>
            <a:ext cx="2670927" cy="15163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667262" y="5004806"/>
            <a:ext cx="780922" cy="14630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522481" y="5066908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89915" y="0"/>
                </a:lnTo>
              </a:path>
            </a:pathLst>
          </a:custGeom>
          <a:ln w="81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994410" y="5036810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24" y="32765"/>
                </a:moveTo>
                <a:lnTo>
                  <a:pt x="6714" y="32765"/>
                </a:lnTo>
                <a:lnTo>
                  <a:pt x="5952" y="34289"/>
                </a:lnTo>
                <a:lnTo>
                  <a:pt x="1987" y="39623"/>
                </a:lnTo>
                <a:lnTo>
                  <a:pt x="0" y="44957"/>
                </a:lnTo>
                <a:lnTo>
                  <a:pt x="85" y="52479"/>
                </a:lnTo>
                <a:lnTo>
                  <a:pt x="3350" y="61944"/>
                </a:lnTo>
                <a:lnTo>
                  <a:pt x="11879" y="68602"/>
                </a:lnTo>
                <a:lnTo>
                  <a:pt x="26401" y="72496"/>
                </a:lnTo>
                <a:lnTo>
                  <a:pt x="47645" y="73668"/>
                </a:lnTo>
                <a:lnTo>
                  <a:pt x="62082" y="72003"/>
                </a:lnTo>
                <a:lnTo>
                  <a:pt x="74643" y="68728"/>
                </a:lnTo>
                <a:lnTo>
                  <a:pt x="85334" y="63792"/>
                </a:lnTo>
                <a:lnTo>
                  <a:pt x="88020" y="61770"/>
                </a:lnTo>
                <a:lnTo>
                  <a:pt x="39961" y="61770"/>
                </a:lnTo>
                <a:lnTo>
                  <a:pt x="21572" y="60070"/>
                </a:lnTo>
                <a:lnTo>
                  <a:pt x="10536" y="54565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1" y="35051"/>
                </a:lnTo>
                <a:lnTo>
                  <a:pt x="9524" y="34289"/>
                </a:lnTo>
                <a:lnTo>
                  <a:pt x="9524" y="32765"/>
                </a:lnTo>
                <a:close/>
              </a:path>
              <a:path w="116839" h="73660">
                <a:moveTo>
                  <a:pt x="100254" y="57149"/>
                </a:moveTo>
                <a:lnTo>
                  <a:pt x="94158" y="57149"/>
                </a:lnTo>
                <a:lnTo>
                  <a:pt x="94250" y="62483"/>
                </a:lnTo>
                <a:lnTo>
                  <a:pt x="96109" y="66293"/>
                </a:lnTo>
                <a:lnTo>
                  <a:pt x="99706" y="68579"/>
                </a:lnTo>
                <a:lnTo>
                  <a:pt x="102967" y="70865"/>
                </a:lnTo>
                <a:lnTo>
                  <a:pt x="107112" y="71627"/>
                </a:lnTo>
                <a:lnTo>
                  <a:pt x="116683" y="71627"/>
                </a:lnTo>
                <a:lnTo>
                  <a:pt x="116683" y="60197"/>
                </a:lnTo>
                <a:lnTo>
                  <a:pt x="104247" y="60197"/>
                </a:lnTo>
                <a:lnTo>
                  <a:pt x="100254" y="57149"/>
                </a:lnTo>
                <a:close/>
              </a:path>
              <a:path w="116839" h="73660">
                <a:moveTo>
                  <a:pt x="101047" y="40385"/>
                </a:moveTo>
                <a:lnTo>
                  <a:pt x="99431" y="40385"/>
                </a:lnTo>
                <a:lnTo>
                  <a:pt x="98060" y="41147"/>
                </a:lnTo>
                <a:lnTo>
                  <a:pt x="91665" y="48755"/>
                </a:lnTo>
                <a:lnTo>
                  <a:pt x="82887" y="54795"/>
                </a:lnTo>
                <a:lnTo>
                  <a:pt x="71420" y="58976"/>
                </a:lnTo>
                <a:lnTo>
                  <a:pt x="57150" y="61300"/>
                </a:lnTo>
                <a:lnTo>
                  <a:pt x="39961" y="61770"/>
                </a:lnTo>
                <a:lnTo>
                  <a:pt x="88020" y="61770"/>
                </a:lnTo>
                <a:lnTo>
                  <a:pt x="94158" y="57149"/>
                </a:lnTo>
                <a:lnTo>
                  <a:pt x="100254" y="57149"/>
                </a:lnTo>
                <a:lnTo>
                  <a:pt x="100254" y="50291"/>
                </a:lnTo>
                <a:lnTo>
                  <a:pt x="100439" y="48755"/>
                </a:lnTo>
                <a:lnTo>
                  <a:pt x="100833" y="46481"/>
                </a:lnTo>
                <a:lnTo>
                  <a:pt x="101199" y="44957"/>
                </a:lnTo>
                <a:lnTo>
                  <a:pt x="101382" y="43433"/>
                </a:lnTo>
                <a:lnTo>
                  <a:pt x="101382" y="41147"/>
                </a:lnTo>
                <a:lnTo>
                  <a:pt x="101047" y="40385"/>
                </a:lnTo>
                <a:close/>
              </a:path>
              <a:path w="116839" h="73660">
                <a:moveTo>
                  <a:pt x="116683" y="59435"/>
                </a:moveTo>
                <a:lnTo>
                  <a:pt x="112142" y="59435"/>
                </a:lnTo>
                <a:lnTo>
                  <a:pt x="104247" y="60197"/>
                </a:lnTo>
                <a:lnTo>
                  <a:pt x="116683" y="60197"/>
                </a:lnTo>
                <a:lnTo>
                  <a:pt x="116683" y="59435"/>
                </a:lnTo>
                <a:close/>
              </a:path>
              <a:path w="116839" h="73660">
                <a:moveTo>
                  <a:pt x="59624" y="0"/>
                </a:moveTo>
                <a:lnTo>
                  <a:pt x="51709" y="8381"/>
                </a:lnTo>
                <a:lnTo>
                  <a:pt x="60204" y="17525"/>
                </a:lnTo>
                <a:lnTo>
                  <a:pt x="68067" y="9143"/>
                </a:lnTo>
                <a:lnTo>
                  <a:pt x="59624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107192" y="5066527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69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69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69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69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69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69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69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209817" y="500480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269498" y="508176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332499" y="500480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357128" y="504214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424184" y="506728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923544" y="509319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576072" y="5237977"/>
            <a:ext cx="4601596" cy="17500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7119122" y="5588498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3" y="0"/>
                </a:lnTo>
              </a:path>
            </a:pathLst>
          </a:custGeom>
          <a:ln w="73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2106" y="5501630"/>
            <a:ext cx="921257" cy="16300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48895" y="5501630"/>
            <a:ext cx="890015" cy="16662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505427" y="5569433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60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60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617219" y="555649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675131" y="5593831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732281" y="5522090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39" h="98425">
                <a:moveTo>
                  <a:pt x="52476" y="73265"/>
                </a:moveTo>
                <a:lnTo>
                  <a:pt x="41178" y="73265"/>
                </a:lnTo>
                <a:lnTo>
                  <a:pt x="46695" y="80885"/>
                </a:lnTo>
                <a:lnTo>
                  <a:pt x="50901" y="86981"/>
                </a:lnTo>
                <a:lnTo>
                  <a:pt x="53736" y="89267"/>
                </a:lnTo>
                <a:lnTo>
                  <a:pt x="5964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39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09" y="29069"/>
                </a:lnTo>
                <a:lnTo>
                  <a:pt x="630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0025" y="50405"/>
                </a:lnTo>
                <a:lnTo>
                  <a:pt x="24688" y="54977"/>
                </a:lnTo>
                <a:lnTo>
                  <a:pt x="27950" y="58787"/>
                </a:lnTo>
                <a:lnTo>
                  <a:pt x="3297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29" y="35377"/>
                </a:lnTo>
                <a:lnTo>
                  <a:pt x="20267" y="26930"/>
                </a:lnTo>
                <a:lnTo>
                  <a:pt x="6726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39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806957" y="5518393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5">
                <a:moveTo>
                  <a:pt x="420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06" y="89915"/>
                </a:lnTo>
                <a:close/>
              </a:path>
              <a:path w="43814" h="102235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3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5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5">
                <a:moveTo>
                  <a:pt x="43433" y="89915"/>
                </a:moveTo>
                <a:lnTo>
                  <a:pt x="3907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846581" y="5583925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34411" y="35813"/>
                </a:lnTo>
                <a:lnTo>
                  <a:pt x="40690" y="39349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36"/>
                </a:lnTo>
                <a:lnTo>
                  <a:pt x="58391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4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26" y="25145"/>
                </a:lnTo>
                <a:lnTo>
                  <a:pt x="6888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3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1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17" y="25145"/>
                </a:lnTo>
                <a:lnTo>
                  <a:pt x="66324" y="22859"/>
                </a:lnTo>
                <a:lnTo>
                  <a:pt x="6288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4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2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797" y="24383"/>
                </a:lnTo>
                <a:lnTo>
                  <a:pt x="7031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925830" y="5564875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79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1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79">
                <a:moveTo>
                  <a:pt x="34869" y="0"/>
                </a:moveTo>
                <a:lnTo>
                  <a:pt x="28041" y="761"/>
                </a:lnTo>
                <a:lnTo>
                  <a:pt x="21549" y="4571"/>
                </a:lnTo>
                <a:lnTo>
                  <a:pt x="1545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6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1" y="44195"/>
                </a:lnTo>
                <a:lnTo>
                  <a:pt x="60324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1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79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24" y="38099"/>
                </a:lnTo>
                <a:lnTo>
                  <a:pt x="61356" y="35051"/>
                </a:lnTo>
                <a:lnTo>
                  <a:pt x="61721" y="33527"/>
                </a:lnTo>
                <a:lnTo>
                  <a:pt x="61935" y="33527"/>
                </a:lnTo>
                <a:lnTo>
                  <a:pt x="62026" y="32765"/>
                </a:lnTo>
                <a:close/>
              </a:path>
              <a:path w="62229" h="55879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045463" y="558011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59763" y="560754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251966" y="5518393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5">
                <a:moveTo>
                  <a:pt x="420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06" y="89915"/>
                </a:lnTo>
                <a:close/>
              </a:path>
              <a:path w="43814" h="102235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3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5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5">
                <a:moveTo>
                  <a:pt x="43433" y="89915"/>
                </a:moveTo>
                <a:lnTo>
                  <a:pt x="3907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292351" y="559078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345692" y="5575477"/>
            <a:ext cx="107950" cy="45085"/>
          </a:xfrm>
          <a:custGeom>
            <a:avLst/>
            <a:gdLst/>
            <a:ahLst/>
            <a:cxnLst/>
            <a:rect l="l" t="t" r="r" b="b"/>
            <a:pathLst>
              <a:path w="107950" h="45085">
                <a:moveTo>
                  <a:pt x="4389" y="32832"/>
                </a:moveTo>
                <a:lnTo>
                  <a:pt x="0" y="32832"/>
                </a:lnTo>
                <a:lnTo>
                  <a:pt x="0" y="45024"/>
                </a:lnTo>
                <a:lnTo>
                  <a:pt x="11125" y="45024"/>
                </a:lnTo>
                <a:lnTo>
                  <a:pt x="16398" y="41976"/>
                </a:lnTo>
                <a:lnTo>
                  <a:pt x="20330" y="35118"/>
                </a:lnTo>
                <a:lnTo>
                  <a:pt x="107716" y="35118"/>
                </a:lnTo>
                <a:lnTo>
                  <a:pt x="107716" y="33594"/>
                </a:lnTo>
                <a:lnTo>
                  <a:pt x="12496" y="33594"/>
                </a:lnTo>
                <a:lnTo>
                  <a:pt x="4389" y="32832"/>
                </a:lnTo>
                <a:close/>
              </a:path>
              <a:path w="107950" h="45085">
                <a:moveTo>
                  <a:pt x="107716" y="35118"/>
                </a:moveTo>
                <a:lnTo>
                  <a:pt x="20330" y="35118"/>
                </a:lnTo>
                <a:lnTo>
                  <a:pt x="22494" y="39690"/>
                </a:lnTo>
                <a:lnTo>
                  <a:pt x="26212" y="42738"/>
                </a:lnTo>
                <a:lnTo>
                  <a:pt x="31455" y="44262"/>
                </a:lnTo>
                <a:lnTo>
                  <a:pt x="34594" y="44689"/>
                </a:lnTo>
                <a:lnTo>
                  <a:pt x="39837" y="45024"/>
                </a:lnTo>
                <a:lnTo>
                  <a:pt x="51003" y="44993"/>
                </a:lnTo>
                <a:lnTo>
                  <a:pt x="64483" y="44054"/>
                </a:lnTo>
                <a:lnTo>
                  <a:pt x="75559" y="41214"/>
                </a:lnTo>
                <a:lnTo>
                  <a:pt x="107716" y="41214"/>
                </a:lnTo>
                <a:lnTo>
                  <a:pt x="107716" y="35118"/>
                </a:lnTo>
                <a:close/>
              </a:path>
              <a:path w="107950" h="45085">
                <a:moveTo>
                  <a:pt x="107716" y="41214"/>
                </a:moveTo>
                <a:lnTo>
                  <a:pt x="75559" y="41214"/>
                </a:lnTo>
                <a:lnTo>
                  <a:pt x="83911" y="44262"/>
                </a:lnTo>
                <a:lnTo>
                  <a:pt x="91744" y="45024"/>
                </a:lnTo>
                <a:lnTo>
                  <a:pt x="107716" y="45024"/>
                </a:lnTo>
                <a:lnTo>
                  <a:pt x="107716" y="41214"/>
                </a:lnTo>
                <a:close/>
              </a:path>
              <a:path w="107950" h="45085">
                <a:moveTo>
                  <a:pt x="21793" y="17592"/>
                </a:moveTo>
                <a:lnTo>
                  <a:pt x="19751" y="17592"/>
                </a:lnTo>
                <a:lnTo>
                  <a:pt x="19080" y="18354"/>
                </a:lnTo>
                <a:lnTo>
                  <a:pt x="18745" y="20640"/>
                </a:lnTo>
                <a:lnTo>
                  <a:pt x="17343" y="29022"/>
                </a:lnTo>
                <a:lnTo>
                  <a:pt x="12496" y="33594"/>
                </a:lnTo>
                <a:lnTo>
                  <a:pt x="91439" y="33594"/>
                </a:lnTo>
                <a:lnTo>
                  <a:pt x="92201" y="32832"/>
                </a:lnTo>
                <a:lnTo>
                  <a:pt x="46695" y="32832"/>
                </a:lnTo>
                <a:lnTo>
                  <a:pt x="43647" y="32070"/>
                </a:lnTo>
                <a:lnTo>
                  <a:pt x="26883" y="32070"/>
                </a:lnTo>
                <a:lnTo>
                  <a:pt x="23469" y="28260"/>
                </a:lnTo>
                <a:lnTo>
                  <a:pt x="22616" y="20640"/>
                </a:lnTo>
                <a:lnTo>
                  <a:pt x="22402" y="18354"/>
                </a:lnTo>
                <a:lnTo>
                  <a:pt x="21793" y="17592"/>
                </a:lnTo>
                <a:close/>
              </a:path>
              <a:path w="107950" h="45085">
                <a:moveTo>
                  <a:pt x="107716" y="32832"/>
                </a:moveTo>
                <a:lnTo>
                  <a:pt x="103174" y="32832"/>
                </a:lnTo>
                <a:lnTo>
                  <a:pt x="101925" y="33594"/>
                </a:lnTo>
                <a:lnTo>
                  <a:pt x="107716" y="33594"/>
                </a:lnTo>
                <a:lnTo>
                  <a:pt x="107716" y="32832"/>
                </a:lnTo>
                <a:close/>
              </a:path>
              <a:path w="107950" h="45085">
                <a:moveTo>
                  <a:pt x="49743" y="32070"/>
                </a:moveTo>
                <a:lnTo>
                  <a:pt x="46695" y="32832"/>
                </a:lnTo>
                <a:lnTo>
                  <a:pt x="56906" y="32832"/>
                </a:lnTo>
                <a:lnTo>
                  <a:pt x="49743" y="32070"/>
                </a:lnTo>
                <a:close/>
              </a:path>
              <a:path w="107950" h="45085">
                <a:moveTo>
                  <a:pt x="98297" y="11496"/>
                </a:moveTo>
                <a:lnTo>
                  <a:pt x="75468" y="11496"/>
                </a:lnTo>
                <a:lnTo>
                  <a:pt x="82113" y="13020"/>
                </a:lnTo>
                <a:lnTo>
                  <a:pt x="85222" y="14544"/>
                </a:lnTo>
                <a:lnTo>
                  <a:pt x="88849" y="16830"/>
                </a:lnTo>
                <a:lnTo>
                  <a:pt x="90677" y="19878"/>
                </a:lnTo>
                <a:lnTo>
                  <a:pt x="90677" y="26736"/>
                </a:lnTo>
                <a:lnTo>
                  <a:pt x="84581" y="29022"/>
                </a:lnTo>
                <a:lnTo>
                  <a:pt x="72268" y="30546"/>
                </a:lnTo>
                <a:lnTo>
                  <a:pt x="64404" y="32070"/>
                </a:lnTo>
                <a:lnTo>
                  <a:pt x="56906" y="32832"/>
                </a:lnTo>
                <a:lnTo>
                  <a:pt x="92201" y="32832"/>
                </a:lnTo>
                <a:lnTo>
                  <a:pt x="96011" y="29022"/>
                </a:lnTo>
                <a:lnTo>
                  <a:pt x="98297" y="22926"/>
                </a:lnTo>
                <a:lnTo>
                  <a:pt x="98297" y="11496"/>
                </a:lnTo>
                <a:close/>
              </a:path>
              <a:path w="107950" h="45085">
                <a:moveTo>
                  <a:pt x="76067" y="0"/>
                </a:moveTo>
                <a:lnTo>
                  <a:pt x="67110" y="3532"/>
                </a:lnTo>
                <a:lnTo>
                  <a:pt x="56938" y="10022"/>
                </a:lnTo>
                <a:lnTo>
                  <a:pt x="45551" y="19518"/>
                </a:lnTo>
                <a:lnTo>
                  <a:pt x="32948" y="32070"/>
                </a:lnTo>
                <a:lnTo>
                  <a:pt x="43647" y="32070"/>
                </a:lnTo>
                <a:lnTo>
                  <a:pt x="42906" y="29724"/>
                </a:lnTo>
                <a:lnTo>
                  <a:pt x="54659" y="19793"/>
                </a:lnTo>
                <a:lnTo>
                  <a:pt x="65517" y="13858"/>
                </a:lnTo>
                <a:lnTo>
                  <a:pt x="75468" y="11496"/>
                </a:lnTo>
                <a:lnTo>
                  <a:pt x="98297" y="11496"/>
                </a:lnTo>
                <a:lnTo>
                  <a:pt x="96530" y="7686"/>
                </a:lnTo>
                <a:lnTo>
                  <a:pt x="92963" y="4638"/>
                </a:lnTo>
                <a:lnTo>
                  <a:pt x="89611" y="1590"/>
                </a:lnTo>
                <a:lnTo>
                  <a:pt x="85435" y="66"/>
                </a:lnTo>
                <a:lnTo>
                  <a:pt x="760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448562" y="5569448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29" h="51435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51435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51435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49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51435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544574" y="5543539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647443" y="5548874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40" h="73660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2" y="52441"/>
                </a:lnTo>
                <a:lnTo>
                  <a:pt x="3333" y="61923"/>
                </a:lnTo>
                <a:lnTo>
                  <a:pt x="11852" y="68593"/>
                </a:lnTo>
                <a:lnTo>
                  <a:pt x="26363" y="72495"/>
                </a:lnTo>
                <a:lnTo>
                  <a:pt x="47594" y="73670"/>
                </a:lnTo>
                <a:lnTo>
                  <a:pt x="62035" y="72009"/>
                </a:lnTo>
                <a:lnTo>
                  <a:pt x="74605" y="68734"/>
                </a:lnTo>
                <a:lnTo>
                  <a:pt x="85302" y="63797"/>
                </a:lnTo>
                <a:lnTo>
                  <a:pt x="87991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5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40" h="73660">
                <a:moveTo>
                  <a:pt x="100218" y="57149"/>
                </a:moveTo>
                <a:lnTo>
                  <a:pt x="9412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19" y="68593"/>
                </a:lnTo>
                <a:lnTo>
                  <a:pt x="102961" y="70865"/>
                </a:lnTo>
                <a:lnTo>
                  <a:pt x="10707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18" y="57149"/>
                </a:lnTo>
                <a:close/>
              </a:path>
              <a:path w="116840" h="73660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2" y="48734"/>
                </a:lnTo>
                <a:lnTo>
                  <a:pt x="82896" y="54784"/>
                </a:lnTo>
                <a:lnTo>
                  <a:pt x="71434" y="58971"/>
                </a:lnTo>
                <a:lnTo>
                  <a:pt x="57163" y="61299"/>
                </a:lnTo>
                <a:lnTo>
                  <a:pt x="39971" y="61770"/>
                </a:lnTo>
                <a:lnTo>
                  <a:pt x="87991" y="61770"/>
                </a:lnTo>
                <a:lnTo>
                  <a:pt x="94122" y="57149"/>
                </a:lnTo>
                <a:lnTo>
                  <a:pt x="100218" y="57149"/>
                </a:lnTo>
                <a:lnTo>
                  <a:pt x="100218" y="50291"/>
                </a:lnTo>
                <a:lnTo>
                  <a:pt x="100436" y="48734"/>
                </a:lnTo>
                <a:lnTo>
                  <a:pt x="10079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40" h="73660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40" h="73660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16840" h="73660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760981" y="5521442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90" h="99060">
                <a:moveTo>
                  <a:pt x="46481" y="71627"/>
                </a:moveTo>
                <a:lnTo>
                  <a:pt x="40203" y="71627"/>
                </a:lnTo>
                <a:lnTo>
                  <a:pt x="40843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26" y="77723"/>
                </a:lnTo>
                <a:lnTo>
                  <a:pt x="38775" y="81175"/>
                </a:lnTo>
                <a:lnTo>
                  <a:pt x="28723" y="85755"/>
                </a:lnTo>
                <a:lnTo>
                  <a:pt x="10698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5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90" h="99060">
                <a:moveTo>
                  <a:pt x="27828" y="32765"/>
                </a:moveTo>
                <a:lnTo>
                  <a:pt x="22555" y="33527"/>
                </a:lnTo>
                <a:lnTo>
                  <a:pt x="18227" y="36575"/>
                </a:lnTo>
                <a:lnTo>
                  <a:pt x="14782" y="43433"/>
                </a:lnTo>
                <a:lnTo>
                  <a:pt x="12009" y="48767"/>
                </a:lnTo>
                <a:lnTo>
                  <a:pt x="10607" y="54101"/>
                </a:lnTo>
                <a:lnTo>
                  <a:pt x="10667" y="60197"/>
                </a:lnTo>
                <a:lnTo>
                  <a:pt x="10698" y="68579"/>
                </a:lnTo>
                <a:lnTo>
                  <a:pt x="15758" y="73151"/>
                </a:lnTo>
                <a:lnTo>
                  <a:pt x="25847" y="72389"/>
                </a:lnTo>
                <a:lnTo>
                  <a:pt x="35631" y="72389"/>
                </a:lnTo>
                <a:lnTo>
                  <a:pt x="4020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49" y="66298"/>
                </a:lnTo>
                <a:lnTo>
                  <a:pt x="45756" y="60959"/>
                </a:lnTo>
                <a:lnTo>
                  <a:pt x="30845" y="60959"/>
                </a:lnTo>
                <a:lnTo>
                  <a:pt x="27797" y="60197"/>
                </a:lnTo>
                <a:lnTo>
                  <a:pt x="20878" y="60197"/>
                </a:lnTo>
                <a:lnTo>
                  <a:pt x="17465" y="57911"/>
                </a:lnTo>
                <a:lnTo>
                  <a:pt x="17525" y="54101"/>
                </a:lnTo>
                <a:lnTo>
                  <a:pt x="17556" y="51815"/>
                </a:lnTo>
                <a:lnTo>
                  <a:pt x="25907" y="45719"/>
                </a:lnTo>
                <a:lnTo>
                  <a:pt x="41849" y="45719"/>
                </a:lnTo>
                <a:lnTo>
                  <a:pt x="40325" y="41909"/>
                </a:lnTo>
                <a:lnTo>
                  <a:pt x="36697" y="36575"/>
                </a:lnTo>
                <a:lnTo>
                  <a:pt x="32583" y="33527"/>
                </a:lnTo>
                <a:lnTo>
                  <a:pt x="27828" y="32765"/>
                </a:lnTo>
                <a:close/>
              </a:path>
              <a:path w="46990" h="99060">
                <a:moveTo>
                  <a:pt x="35631" y="72389"/>
                </a:moveTo>
                <a:lnTo>
                  <a:pt x="25847" y="72389"/>
                </a:lnTo>
                <a:lnTo>
                  <a:pt x="30784" y="73151"/>
                </a:lnTo>
                <a:lnTo>
                  <a:pt x="35631" y="72389"/>
                </a:lnTo>
                <a:close/>
              </a:path>
              <a:path w="46990" h="99060">
                <a:moveTo>
                  <a:pt x="41849" y="45719"/>
                </a:moveTo>
                <a:lnTo>
                  <a:pt x="25907" y="45719"/>
                </a:lnTo>
                <a:lnTo>
                  <a:pt x="29260" y="46481"/>
                </a:lnTo>
                <a:lnTo>
                  <a:pt x="32125" y="47243"/>
                </a:lnTo>
                <a:lnTo>
                  <a:pt x="34503" y="50291"/>
                </a:lnTo>
                <a:lnTo>
                  <a:pt x="36880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45" y="60959"/>
                </a:lnTo>
                <a:lnTo>
                  <a:pt x="45756" y="60959"/>
                </a:lnTo>
                <a:lnTo>
                  <a:pt x="44704" y="52856"/>
                </a:lnTo>
                <a:lnTo>
                  <a:pt x="41849" y="45719"/>
                </a:lnTo>
                <a:close/>
              </a:path>
              <a:path w="46990" h="99060">
                <a:moveTo>
                  <a:pt x="24902" y="0"/>
                </a:moveTo>
                <a:lnTo>
                  <a:pt x="16367" y="9143"/>
                </a:lnTo>
                <a:lnTo>
                  <a:pt x="24841" y="17525"/>
                </a:lnTo>
                <a:lnTo>
                  <a:pt x="33345" y="9143"/>
                </a:lnTo>
                <a:lnTo>
                  <a:pt x="249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812036" y="5593831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869186" y="5541254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40" h="79375">
                <a:moveTo>
                  <a:pt x="8595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4599" y="79247"/>
                </a:lnTo>
                <a:lnTo>
                  <a:pt x="20177" y="76961"/>
                </a:lnTo>
                <a:lnTo>
                  <a:pt x="24262" y="70103"/>
                </a:lnTo>
                <a:lnTo>
                  <a:pt x="104089" y="70103"/>
                </a:lnTo>
                <a:lnTo>
                  <a:pt x="104089" y="67817"/>
                </a:lnTo>
                <a:lnTo>
                  <a:pt x="16398" y="67817"/>
                </a:lnTo>
                <a:lnTo>
                  <a:pt x="8595" y="67055"/>
                </a:lnTo>
                <a:close/>
              </a:path>
              <a:path w="104140" h="79375">
                <a:moveTo>
                  <a:pt x="54406" y="70103"/>
                </a:moveTo>
                <a:lnTo>
                  <a:pt x="24262" y="70103"/>
                </a:lnTo>
                <a:lnTo>
                  <a:pt x="26944" y="76961"/>
                </a:lnTo>
                <a:lnTo>
                  <a:pt x="32217" y="79247"/>
                </a:lnTo>
                <a:lnTo>
                  <a:pt x="46664" y="79247"/>
                </a:lnTo>
                <a:lnTo>
                  <a:pt x="51419" y="76961"/>
                </a:lnTo>
                <a:lnTo>
                  <a:pt x="54406" y="70103"/>
                </a:lnTo>
                <a:close/>
              </a:path>
              <a:path w="104140" h="79375">
                <a:moveTo>
                  <a:pt x="82814" y="70103"/>
                </a:moveTo>
                <a:lnTo>
                  <a:pt x="54406" y="70103"/>
                </a:lnTo>
                <a:lnTo>
                  <a:pt x="57729" y="76961"/>
                </a:lnTo>
                <a:lnTo>
                  <a:pt x="62362" y="79247"/>
                </a:lnTo>
                <a:lnTo>
                  <a:pt x="75468" y="79247"/>
                </a:lnTo>
                <a:lnTo>
                  <a:pt x="80223" y="76961"/>
                </a:lnTo>
                <a:lnTo>
                  <a:pt x="82814" y="70103"/>
                </a:lnTo>
                <a:close/>
              </a:path>
              <a:path w="104140" h="79375">
                <a:moveTo>
                  <a:pt x="104089" y="70103"/>
                </a:moveTo>
                <a:lnTo>
                  <a:pt x="82814" y="70103"/>
                </a:lnTo>
                <a:lnTo>
                  <a:pt x="85740" y="76961"/>
                </a:lnTo>
                <a:lnTo>
                  <a:pt x="90860" y="79247"/>
                </a:lnTo>
                <a:lnTo>
                  <a:pt x="104089" y="79247"/>
                </a:lnTo>
                <a:lnTo>
                  <a:pt x="104089" y="70103"/>
                </a:lnTo>
                <a:close/>
              </a:path>
              <a:path w="104140" h="79375">
                <a:moveTo>
                  <a:pt x="24475" y="51053"/>
                </a:moveTo>
                <a:lnTo>
                  <a:pt x="23469" y="51815"/>
                </a:lnTo>
                <a:lnTo>
                  <a:pt x="22799" y="52577"/>
                </a:lnTo>
                <a:lnTo>
                  <a:pt x="22402" y="54863"/>
                </a:lnTo>
                <a:lnTo>
                  <a:pt x="21031" y="63245"/>
                </a:lnTo>
                <a:lnTo>
                  <a:pt x="16398" y="67817"/>
                </a:lnTo>
                <a:lnTo>
                  <a:pt x="31546" y="67817"/>
                </a:lnTo>
                <a:lnTo>
                  <a:pt x="26974" y="63245"/>
                </a:lnTo>
                <a:lnTo>
                  <a:pt x="26121" y="54863"/>
                </a:lnTo>
                <a:lnTo>
                  <a:pt x="25938" y="52577"/>
                </a:lnTo>
                <a:lnTo>
                  <a:pt x="25359" y="51815"/>
                </a:lnTo>
                <a:lnTo>
                  <a:pt x="24475" y="51053"/>
                </a:lnTo>
                <a:close/>
              </a:path>
              <a:path w="104140" h="79375">
                <a:moveTo>
                  <a:pt x="39745" y="67055"/>
                </a:moveTo>
                <a:lnTo>
                  <a:pt x="31546" y="67817"/>
                </a:lnTo>
                <a:lnTo>
                  <a:pt x="47762" y="67817"/>
                </a:lnTo>
                <a:lnTo>
                  <a:pt x="39745" y="67055"/>
                </a:lnTo>
                <a:close/>
              </a:path>
              <a:path w="104140" h="79375">
                <a:moveTo>
                  <a:pt x="54803" y="51053"/>
                </a:moveTo>
                <a:lnTo>
                  <a:pt x="53919" y="51815"/>
                </a:lnTo>
                <a:lnTo>
                  <a:pt x="53339" y="52577"/>
                </a:lnTo>
                <a:lnTo>
                  <a:pt x="52212" y="63245"/>
                </a:lnTo>
                <a:lnTo>
                  <a:pt x="47762" y="67817"/>
                </a:lnTo>
                <a:lnTo>
                  <a:pt x="61661" y="67817"/>
                </a:lnTo>
                <a:lnTo>
                  <a:pt x="57851" y="63245"/>
                </a:lnTo>
                <a:lnTo>
                  <a:pt x="56692" y="54863"/>
                </a:lnTo>
                <a:lnTo>
                  <a:pt x="56418" y="52577"/>
                </a:lnTo>
                <a:lnTo>
                  <a:pt x="55808" y="51815"/>
                </a:lnTo>
                <a:lnTo>
                  <a:pt x="54803" y="51053"/>
                </a:lnTo>
                <a:close/>
              </a:path>
              <a:path w="104140" h="79375">
                <a:moveTo>
                  <a:pt x="68031" y="67055"/>
                </a:moveTo>
                <a:lnTo>
                  <a:pt x="61661" y="67817"/>
                </a:lnTo>
                <a:lnTo>
                  <a:pt x="76047" y="67817"/>
                </a:lnTo>
                <a:lnTo>
                  <a:pt x="68031" y="67055"/>
                </a:lnTo>
                <a:close/>
              </a:path>
              <a:path w="104140" h="79375">
                <a:moveTo>
                  <a:pt x="83088" y="51053"/>
                </a:moveTo>
                <a:lnTo>
                  <a:pt x="82174" y="51815"/>
                </a:lnTo>
                <a:lnTo>
                  <a:pt x="81625" y="52577"/>
                </a:lnTo>
                <a:lnTo>
                  <a:pt x="81381" y="54863"/>
                </a:lnTo>
                <a:lnTo>
                  <a:pt x="80528" y="63245"/>
                </a:lnTo>
                <a:lnTo>
                  <a:pt x="76047" y="67817"/>
                </a:lnTo>
                <a:lnTo>
                  <a:pt x="90373" y="67817"/>
                </a:lnTo>
                <a:lnTo>
                  <a:pt x="86105" y="63245"/>
                </a:lnTo>
                <a:lnTo>
                  <a:pt x="84978" y="54863"/>
                </a:lnTo>
                <a:lnTo>
                  <a:pt x="84703" y="52577"/>
                </a:lnTo>
                <a:lnTo>
                  <a:pt x="84094" y="51815"/>
                </a:lnTo>
                <a:lnTo>
                  <a:pt x="83088" y="51053"/>
                </a:lnTo>
                <a:close/>
              </a:path>
              <a:path w="104140" h="79375">
                <a:moveTo>
                  <a:pt x="104089" y="67055"/>
                </a:moveTo>
                <a:lnTo>
                  <a:pt x="97840" y="67055"/>
                </a:lnTo>
                <a:lnTo>
                  <a:pt x="90373" y="67817"/>
                </a:lnTo>
                <a:lnTo>
                  <a:pt x="104089" y="67817"/>
                </a:lnTo>
                <a:lnTo>
                  <a:pt x="104089" y="67055"/>
                </a:lnTo>
                <a:close/>
              </a:path>
              <a:path w="104140" h="79375">
                <a:moveTo>
                  <a:pt x="55382" y="0"/>
                </a:moveTo>
                <a:lnTo>
                  <a:pt x="47243" y="8381"/>
                </a:lnTo>
                <a:lnTo>
                  <a:pt x="55321" y="16763"/>
                </a:lnTo>
                <a:lnTo>
                  <a:pt x="63428" y="8381"/>
                </a:lnTo>
                <a:lnTo>
                  <a:pt x="55382" y="0"/>
                </a:lnTo>
                <a:close/>
              </a:path>
              <a:path w="104140" h="79375">
                <a:moveTo>
                  <a:pt x="64983" y="17525"/>
                </a:moveTo>
                <a:lnTo>
                  <a:pt x="56906" y="25145"/>
                </a:lnTo>
                <a:lnTo>
                  <a:pt x="65044" y="33527"/>
                </a:lnTo>
                <a:lnTo>
                  <a:pt x="73151" y="25145"/>
                </a:lnTo>
                <a:lnTo>
                  <a:pt x="64983" y="17525"/>
                </a:lnTo>
                <a:close/>
              </a:path>
              <a:path w="104140" h="79375">
                <a:moveTo>
                  <a:pt x="45811" y="17525"/>
                </a:moveTo>
                <a:lnTo>
                  <a:pt x="37703" y="25145"/>
                </a:lnTo>
                <a:lnTo>
                  <a:pt x="45750" y="33527"/>
                </a:lnTo>
                <a:lnTo>
                  <a:pt x="53919" y="25145"/>
                </a:lnTo>
                <a:lnTo>
                  <a:pt x="45811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969007" y="559078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4" h="62229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7023110" y="5576306"/>
            <a:ext cx="40005" cy="90170"/>
          </a:xfrm>
          <a:custGeom>
            <a:avLst/>
            <a:gdLst/>
            <a:ahLst/>
            <a:cxnLst/>
            <a:rect l="l" t="t" r="r" b="b"/>
            <a:pathLst>
              <a:path w="40004" h="901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004" h="901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004" h="901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004" h="90170">
                <a:moveTo>
                  <a:pt x="22372" y="74310"/>
                </a:moveTo>
                <a:lnTo>
                  <a:pt x="13898" y="82021"/>
                </a:lnTo>
                <a:lnTo>
                  <a:pt x="22189" y="89915"/>
                </a:lnTo>
                <a:lnTo>
                  <a:pt x="30662" y="82204"/>
                </a:lnTo>
                <a:lnTo>
                  <a:pt x="22372" y="74310"/>
                </a:lnTo>
                <a:close/>
              </a:path>
              <a:path w="40004" h="90170">
                <a:moveTo>
                  <a:pt x="12466" y="57302"/>
                </a:moveTo>
                <a:lnTo>
                  <a:pt x="4328" y="65349"/>
                </a:lnTo>
                <a:lnTo>
                  <a:pt x="12466" y="73334"/>
                </a:lnTo>
                <a:lnTo>
                  <a:pt x="20604" y="65288"/>
                </a:lnTo>
                <a:lnTo>
                  <a:pt x="12466" y="57302"/>
                </a:lnTo>
                <a:close/>
              </a:path>
              <a:path w="40004" h="90170">
                <a:moveTo>
                  <a:pt x="31699" y="57302"/>
                </a:moveTo>
                <a:lnTo>
                  <a:pt x="23621" y="65288"/>
                </a:lnTo>
                <a:lnTo>
                  <a:pt x="31699" y="73334"/>
                </a:lnTo>
                <a:lnTo>
                  <a:pt x="39837" y="65349"/>
                </a:lnTo>
                <a:lnTo>
                  <a:pt x="31699" y="57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40770" y="5501630"/>
            <a:ext cx="667749" cy="16300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273052" y="5516869"/>
            <a:ext cx="612647" cy="14630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950885" y="551915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975616" y="5576306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075438" y="558011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190500" y="5554207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247650" y="5576306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290737" y="551915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314705" y="5541254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39" h="79375">
                <a:moveTo>
                  <a:pt x="8619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4609" y="79247"/>
                </a:lnTo>
                <a:lnTo>
                  <a:pt x="20192" y="76961"/>
                </a:lnTo>
                <a:lnTo>
                  <a:pt x="24277" y="70103"/>
                </a:lnTo>
                <a:lnTo>
                  <a:pt x="104095" y="70103"/>
                </a:lnTo>
                <a:lnTo>
                  <a:pt x="104095" y="67817"/>
                </a:lnTo>
                <a:lnTo>
                  <a:pt x="16431" y="67817"/>
                </a:lnTo>
                <a:lnTo>
                  <a:pt x="8619" y="67055"/>
                </a:lnTo>
                <a:close/>
              </a:path>
              <a:path w="104139" h="79375">
                <a:moveTo>
                  <a:pt x="54422" y="70103"/>
                </a:moveTo>
                <a:lnTo>
                  <a:pt x="24277" y="70103"/>
                </a:lnTo>
                <a:lnTo>
                  <a:pt x="26944" y="76961"/>
                </a:lnTo>
                <a:lnTo>
                  <a:pt x="32241" y="79247"/>
                </a:lnTo>
                <a:lnTo>
                  <a:pt x="46670" y="79247"/>
                </a:lnTo>
                <a:lnTo>
                  <a:pt x="51434" y="76961"/>
                </a:lnTo>
                <a:lnTo>
                  <a:pt x="54422" y="70103"/>
                </a:lnTo>
                <a:close/>
              </a:path>
              <a:path w="104139" h="79375">
                <a:moveTo>
                  <a:pt x="82808" y="70103"/>
                </a:moveTo>
                <a:lnTo>
                  <a:pt x="54422" y="70103"/>
                </a:lnTo>
                <a:lnTo>
                  <a:pt x="57719" y="76961"/>
                </a:lnTo>
                <a:lnTo>
                  <a:pt x="62377" y="79247"/>
                </a:lnTo>
                <a:lnTo>
                  <a:pt x="75486" y="79247"/>
                </a:lnTo>
                <a:lnTo>
                  <a:pt x="80247" y="76961"/>
                </a:lnTo>
                <a:lnTo>
                  <a:pt x="82808" y="70103"/>
                </a:lnTo>
                <a:close/>
              </a:path>
              <a:path w="104139" h="79375">
                <a:moveTo>
                  <a:pt x="104095" y="70103"/>
                </a:moveTo>
                <a:lnTo>
                  <a:pt x="82808" y="70103"/>
                </a:lnTo>
                <a:lnTo>
                  <a:pt x="85773" y="76961"/>
                </a:lnTo>
                <a:lnTo>
                  <a:pt x="90866" y="79247"/>
                </a:lnTo>
                <a:lnTo>
                  <a:pt x="104095" y="79247"/>
                </a:lnTo>
                <a:lnTo>
                  <a:pt x="104095" y="70103"/>
                </a:lnTo>
                <a:close/>
              </a:path>
              <a:path w="104139" h="79375">
                <a:moveTo>
                  <a:pt x="24466" y="51053"/>
                </a:moveTo>
                <a:lnTo>
                  <a:pt x="23478" y="51815"/>
                </a:lnTo>
                <a:lnTo>
                  <a:pt x="22799" y="52577"/>
                </a:lnTo>
                <a:lnTo>
                  <a:pt x="22418" y="54863"/>
                </a:lnTo>
                <a:lnTo>
                  <a:pt x="21037" y="63245"/>
                </a:lnTo>
                <a:lnTo>
                  <a:pt x="16431" y="67817"/>
                </a:lnTo>
                <a:lnTo>
                  <a:pt x="31562" y="67817"/>
                </a:lnTo>
                <a:lnTo>
                  <a:pt x="26990" y="63245"/>
                </a:lnTo>
                <a:lnTo>
                  <a:pt x="26145" y="54863"/>
                </a:lnTo>
                <a:lnTo>
                  <a:pt x="25956" y="52577"/>
                </a:lnTo>
                <a:lnTo>
                  <a:pt x="25383" y="51815"/>
                </a:lnTo>
                <a:lnTo>
                  <a:pt x="24466" y="51053"/>
                </a:lnTo>
                <a:close/>
              </a:path>
              <a:path w="104139" h="79375">
                <a:moveTo>
                  <a:pt x="39755" y="67055"/>
                </a:moveTo>
                <a:lnTo>
                  <a:pt x="31562" y="67817"/>
                </a:lnTo>
                <a:lnTo>
                  <a:pt x="47756" y="67817"/>
                </a:lnTo>
                <a:lnTo>
                  <a:pt x="39755" y="67055"/>
                </a:lnTo>
                <a:close/>
              </a:path>
              <a:path w="104139" h="79375">
                <a:moveTo>
                  <a:pt x="54803" y="51053"/>
                </a:moveTo>
                <a:lnTo>
                  <a:pt x="53909" y="51815"/>
                </a:lnTo>
                <a:lnTo>
                  <a:pt x="53339" y="52577"/>
                </a:lnTo>
                <a:lnTo>
                  <a:pt x="53090" y="54863"/>
                </a:lnTo>
                <a:lnTo>
                  <a:pt x="52245" y="63245"/>
                </a:lnTo>
                <a:lnTo>
                  <a:pt x="47756" y="67817"/>
                </a:lnTo>
                <a:lnTo>
                  <a:pt x="61661" y="67817"/>
                </a:lnTo>
                <a:lnTo>
                  <a:pt x="57851" y="63245"/>
                </a:lnTo>
                <a:lnTo>
                  <a:pt x="56708" y="54863"/>
                </a:lnTo>
                <a:lnTo>
                  <a:pt x="56436" y="52577"/>
                </a:lnTo>
                <a:lnTo>
                  <a:pt x="55814" y="51815"/>
                </a:lnTo>
                <a:lnTo>
                  <a:pt x="54803" y="51053"/>
                </a:lnTo>
                <a:close/>
              </a:path>
              <a:path w="104139" h="79375">
                <a:moveTo>
                  <a:pt x="68055" y="67055"/>
                </a:moveTo>
                <a:lnTo>
                  <a:pt x="61661" y="67817"/>
                </a:lnTo>
                <a:lnTo>
                  <a:pt x="76056" y="67817"/>
                </a:lnTo>
                <a:lnTo>
                  <a:pt x="68055" y="67055"/>
                </a:lnTo>
                <a:close/>
              </a:path>
              <a:path w="104139" h="79375">
                <a:moveTo>
                  <a:pt x="83106" y="51053"/>
                </a:moveTo>
                <a:lnTo>
                  <a:pt x="82189" y="51815"/>
                </a:lnTo>
                <a:lnTo>
                  <a:pt x="81616" y="52577"/>
                </a:lnTo>
                <a:lnTo>
                  <a:pt x="81390" y="54863"/>
                </a:lnTo>
                <a:lnTo>
                  <a:pt x="80522" y="63245"/>
                </a:lnTo>
                <a:lnTo>
                  <a:pt x="76056" y="67817"/>
                </a:lnTo>
                <a:lnTo>
                  <a:pt x="90379" y="67817"/>
                </a:lnTo>
                <a:lnTo>
                  <a:pt x="86105" y="63245"/>
                </a:lnTo>
                <a:lnTo>
                  <a:pt x="84713" y="52577"/>
                </a:lnTo>
                <a:lnTo>
                  <a:pt x="84094" y="51815"/>
                </a:lnTo>
                <a:lnTo>
                  <a:pt x="83106" y="51053"/>
                </a:lnTo>
                <a:close/>
              </a:path>
              <a:path w="104139" h="79375">
                <a:moveTo>
                  <a:pt x="104095" y="67055"/>
                </a:moveTo>
                <a:lnTo>
                  <a:pt x="97856" y="67055"/>
                </a:lnTo>
                <a:lnTo>
                  <a:pt x="90379" y="67817"/>
                </a:lnTo>
                <a:lnTo>
                  <a:pt x="104095" y="67817"/>
                </a:lnTo>
                <a:lnTo>
                  <a:pt x="104095" y="67055"/>
                </a:lnTo>
                <a:close/>
              </a:path>
              <a:path w="104139" h="79375">
                <a:moveTo>
                  <a:pt x="55376" y="0"/>
                </a:moveTo>
                <a:lnTo>
                  <a:pt x="47243" y="8381"/>
                </a:lnTo>
                <a:lnTo>
                  <a:pt x="55327" y="16763"/>
                </a:lnTo>
                <a:lnTo>
                  <a:pt x="63434" y="8381"/>
                </a:lnTo>
                <a:lnTo>
                  <a:pt x="55376" y="0"/>
                </a:lnTo>
                <a:close/>
              </a:path>
              <a:path w="104139" h="79375">
                <a:moveTo>
                  <a:pt x="65007" y="17525"/>
                </a:moveTo>
                <a:lnTo>
                  <a:pt x="56900" y="25145"/>
                </a:lnTo>
                <a:lnTo>
                  <a:pt x="65044" y="33527"/>
                </a:lnTo>
                <a:lnTo>
                  <a:pt x="73151" y="25145"/>
                </a:lnTo>
                <a:lnTo>
                  <a:pt x="65007" y="17525"/>
                </a:lnTo>
                <a:close/>
              </a:path>
              <a:path w="104139" h="79375">
                <a:moveTo>
                  <a:pt x="45802" y="17525"/>
                </a:moveTo>
                <a:lnTo>
                  <a:pt x="37718" y="25145"/>
                </a:lnTo>
                <a:lnTo>
                  <a:pt x="45768" y="33527"/>
                </a:lnTo>
                <a:lnTo>
                  <a:pt x="53909" y="25145"/>
                </a:lnTo>
                <a:lnTo>
                  <a:pt x="45802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416051" y="557935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538733" y="5554207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605789" y="5540492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640842" y="5593831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703843" y="551686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728472" y="555649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838961" y="5593831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901963" y="551686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918972" y="5593831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976883" y="5522965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89" h="97789">
                <a:moveTo>
                  <a:pt x="46481" y="70103"/>
                </a:moveTo>
                <a:lnTo>
                  <a:pt x="40193" y="70103"/>
                </a:lnTo>
                <a:lnTo>
                  <a:pt x="41336" y="71627"/>
                </a:lnTo>
                <a:lnTo>
                  <a:pt x="41528" y="73913"/>
                </a:lnTo>
                <a:lnTo>
                  <a:pt x="38813" y="79647"/>
                </a:lnTo>
                <a:lnTo>
                  <a:pt x="28777" y="84230"/>
                </a:lnTo>
                <a:lnTo>
                  <a:pt x="10716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4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89" h="97789">
                <a:moveTo>
                  <a:pt x="27861" y="31241"/>
                </a:moveTo>
                <a:lnTo>
                  <a:pt x="22527" y="32003"/>
                </a:lnTo>
                <a:lnTo>
                  <a:pt x="18144" y="35051"/>
                </a:lnTo>
                <a:lnTo>
                  <a:pt x="14798" y="41909"/>
                </a:lnTo>
                <a:lnTo>
                  <a:pt x="12048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2" y="71627"/>
                </a:lnTo>
                <a:lnTo>
                  <a:pt x="25847" y="70865"/>
                </a:lnTo>
                <a:lnTo>
                  <a:pt x="36051" y="70865"/>
                </a:lnTo>
                <a:lnTo>
                  <a:pt x="4019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50" y="64774"/>
                </a:lnTo>
                <a:lnTo>
                  <a:pt x="45760" y="59435"/>
                </a:lnTo>
                <a:lnTo>
                  <a:pt x="20954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36" y="48005"/>
                </a:lnTo>
                <a:lnTo>
                  <a:pt x="19943" y="46481"/>
                </a:lnTo>
                <a:lnTo>
                  <a:pt x="21573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52" y="44195"/>
                </a:lnTo>
                <a:lnTo>
                  <a:pt x="40325" y="40385"/>
                </a:lnTo>
                <a:lnTo>
                  <a:pt x="36707" y="35051"/>
                </a:lnTo>
                <a:lnTo>
                  <a:pt x="32573" y="32003"/>
                </a:lnTo>
                <a:lnTo>
                  <a:pt x="27861" y="31241"/>
                </a:lnTo>
                <a:close/>
              </a:path>
              <a:path w="46989" h="97789">
                <a:moveTo>
                  <a:pt x="36051" y="70865"/>
                </a:moveTo>
                <a:lnTo>
                  <a:pt x="25847" y="70865"/>
                </a:lnTo>
                <a:lnTo>
                  <a:pt x="31290" y="71627"/>
                </a:lnTo>
                <a:lnTo>
                  <a:pt x="36051" y="70865"/>
                </a:lnTo>
                <a:close/>
              </a:path>
              <a:path w="46989" h="97789">
                <a:moveTo>
                  <a:pt x="27812" y="58673"/>
                </a:moveTo>
                <a:lnTo>
                  <a:pt x="20954" y="59435"/>
                </a:lnTo>
                <a:lnTo>
                  <a:pt x="30800" y="59435"/>
                </a:lnTo>
                <a:lnTo>
                  <a:pt x="27812" y="58673"/>
                </a:lnTo>
                <a:close/>
              </a:path>
              <a:path w="46989" h="97789">
                <a:moveTo>
                  <a:pt x="41852" y="44195"/>
                </a:moveTo>
                <a:lnTo>
                  <a:pt x="25907" y="44195"/>
                </a:lnTo>
                <a:lnTo>
                  <a:pt x="29276" y="44957"/>
                </a:lnTo>
                <a:lnTo>
                  <a:pt x="32135" y="45719"/>
                </a:lnTo>
                <a:lnTo>
                  <a:pt x="34527" y="48767"/>
                </a:lnTo>
                <a:lnTo>
                  <a:pt x="36896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800" y="59435"/>
                </a:lnTo>
                <a:lnTo>
                  <a:pt x="45760" y="59435"/>
                </a:lnTo>
                <a:lnTo>
                  <a:pt x="44714" y="51332"/>
                </a:lnTo>
                <a:lnTo>
                  <a:pt x="41852" y="44195"/>
                </a:lnTo>
                <a:close/>
              </a:path>
              <a:path w="46989" h="97789">
                <a:moveTo>
                  <a:pt x="35183" y="0"/>
                </a:moveTo>
                <a:lnTo>
                  <a:pt x="26526" y="9143"/>
                </a:lnTo>
                <a:lnTo>
                  <a:pt x="35183" y="17525"/>
                </a:lnTo>
                <a:lnTo>
                  <a:pt x="43863" y="9143"/>
                </a:lnTo>
                <a:lnTo>
                  <a:pt x="35183" y="0"/>
                </a:lnTo>
                <a:close/>
              </a:path>
              <a:path w="46989" h="97789">
                <a:moveTo>
                  <a:pt x="16703" y="0"/>
                </a:moveTo>
                <a:lnTo>
                  <a:pt x="8049" y="9143"/>
                </a:lnTo>
                <a:lnTo>
                  <a:pt x="16657" y="17525"/>
                </a:lnTo>
                <a:lnTo>
                  <a:pt x="25334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088142" y="5554207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146054" y="5569448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69" h="96520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69" h="96520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69" h="96520">
                <a:moveTo>
                  <a:pt x="46573" y="79918"/>
                </a:moveTo>
                <a:lnTo>
                  <a:pt x="38465" y="87965"/>
                </a:lnTo>
                <a:lnTo>
                  <a:pt x="46573" y="96011"/>
                </a:lnTo>
                <a:lnTo>
                  <a:pt x="54711" y="87965"/>
                </a:lnTo>
                <a:lnTo>
                  <a:pt x="46573" y="79918"/>
                </a:lnTo>
                <a:close/>
              </a:path>
              <a:path w="90169" h="96520">
                <a:moveTo>
                  <a:pt x="36880" y="63124"/>
                </a:moveTo>
                <a:lnTo>
                  <a:pt x="28773" y="71170"/>
                </a:lnTo>
                <a:lnTo>
                  <a:pt x="36880" y="79217"/>
                </a:lnTo>
                <a:lnTo>
                  <a:pt x="44988" y="71170"/>
                </a:lnTo>
                <a:lnTo>
                  <a:pt x="36880" y="63124"/>
                </a:lnTo>
                <a:close/>
              </a:path>
              <a:path w="90169" h="96520">
                <a:moveTo>
                  <a:pt x="56144" y="63154"/>
                </a:moveTo>
                <a:lnTo>
                  <a:pt x="48005" y="71170"/>
                </a:lnTo>
                <a:lnTo>
                  <a:pt x="56144" y="79217"/>
                </a:lnTo>
                <a:lnTo>
                  <a:pt x="64282" y="71170"/>
                </a:lnTo>
                <a:lnTo>
                  <a:pt x="56144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239780" y="5593831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302674" y="551915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327410" y="5590783"/>
            <a:ext cx="57785" cy="75565"/>
          </a:xfrm>
          <a:custGeom>
            <a:avLst/>
            <a:gdLst/>
            <a:ahLst/>
            <a:cxnLst/>
            <a:rect l="l" t="t" r="r" b="b"/>
            <a:pathLst>
              <a:path w="57785" h="75564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75564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75564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75564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75564">
                <a:moveTo>
                  <a:pt x="22951" y="59588"/>
                </a:moveTo>
                <a:lnTo>
                  <a:pt x="14721" y="67543"/>
                </a:lnTo>
                <a:lnTo>
                  <a:pt x="22951" y="75437"/>
                </a:lnTo>
                <a:lnTo>
                  <a:pt x="31181" y="67543"/>
                </a:lnTo>
                <a:lnTo>
                  <a:pt x="22951" y="59588"/>
                </a:lnTo>
                <a:close/>
              </a:path>
              <a:path w="57785" h="75564">
                <a:moveTo>
                  <a:pt x="13319" y="42915"/>
                </a:moveTo>
                <a:lnTo>
                  <a:pt x="5181" y="50962"/>
                </a:lnTo>
                <a:lnTo>
                  <a:pt x="13319" y="58978"/>
                </a:lnTo>
                <a:lnTo>
                  <a:pt x="21457" y="50962"/>
                </a:lnTo>
                <a:lnTo>
                  <a:pt x="13319" y="42915"/>
                </a:lnTo>
                <a:close/>
              </a:path>
              <a:path w="57785" h="75564">
                <a:moveTo>
                  <a:pt x="32461" y="42824"/>
                </a:moveTo>
                <a:lnTo>
                  <a:pt x="24383" y="50810"/>
                </a:lnTo>
                <a:lnTo>
                  <a:pt x="32461" y="58856"/>
                </a:lnTo>
                <a:lnTo>
                  <a:pt x="40629" y="50810"/>
                </a:lnTo>
                <a:lnTo>
                  <a:pt x="32461" y="42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381512" y="5522090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39" h="98425">
                <a:moveTo>
                  <a:pt x="52476" y="73265"/>
                </a:moveTo>
                <a:lnTo>
                  <a:pt x="41178" y="73265"/>
                </a:lnTo>
                <a:lnTo>
                  <a:pt x="46725" y="80885"/>
                </a:lnTo>
                <a:lnTo>
                  <a:pt x="50901" y="86981"/>
                </a:lnTo>
                <a:lnTo>
                  <a:pt x="53766" y="89267"/>
                </a:lnTo>
                <a:lnTo>
                  <a:pt x="5967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39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39" y="29069"/>
                </a:lnTo>
                <a:lnTo>
                  <a:pt x="633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4688" y="54977"/>
                </a:lnTo>
                <a:lnTo>
                  <a:pt x="27950" y="58787"/>
                </a:lnTo>
                <a:lnTo>
                  <a:pt x="3300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44" y="35374"/>
                </a:lnTo>
                <a:lnTo>
                  <a:pt x="20297" y="26919"/>
                </a:lnTo>
                <a:lnTo>
                  <a:pt x="6729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39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456188" y="5576306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608581" y="5805668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40" h="73660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2" y="52441"/>
                </a:lnTo>
                <a:lnTo>
                  <a:pt x="3333" y="61923"/>
                </a:lnTo>
                <a:lnTo>
                  <a:pt x="11852" y="68593"/>
                </a:lnTo>
                <a:lnTo>
                  <a:pt x="26363" y="72495"/>
                </a:lnTo>
                <a:lnTo>
                  <a:pt x="47594" y="73670"/>
                </a:lnTo>
                <a:lnTo>
                  <a:pt x="62035" y="72009"/>
                </a:lnTo>
                <a:lnTo>
                  <a:pt x="74605" y="68734"/>
                </a:lnTo>
                <a:lnTo>
                  <a:pt x="85302" y="63797"/>
                </a:lnTo>
                <a:lnTo>
                  <a:pt x="87991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5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40" h="73660">
                <a:moveTo>
                  <a:pt x="100218" y="57149"/>
                </a:moveTo>
                <a:lnTo>
                  <a:pt x="9412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19" y="68593"/>
                </a:lnTo>
                <a:lnTo>
                  <a:pt x="102961" y="70865"/>
                </a:lnTo>
                <a:lnTo>
                  <a:pt x="10707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18" y="57149"/>
                </a:lnTo>
                <a:close/>
              </a:path>
              <a:path w="116840" h="73660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2" y="48734"/>
                </a:lnTo>
                <a:lnTo>
                  <a:pt x="82896" y="54784"/>
                </a:lnTo>
                <a:lnTo>
                  <a:pt x="71434" y="58971"/>
                </a:lnTo>
                <a:lnTo>
                  <a:pt x="57163" y="61299"/>
                </a:lnTo>
                <a:lnTo>
                  <a:pt x="39971" y="61770"/>
                </a:lnTo>
                <a:lnTo>
                  <a:pt x="87991" y="61770"/>
                </a:lnTo>
                <a:lnTo>
                  <a:pt x="94122" y="57149"/>
                </a:lnTo>
                <a:lnTo>
                  <a:pt x="100218" y="57149"/>
                </a:lnTo>
                <a:lnTo>
                  <a:pt x="100218" y="50291"/>
                </a:lnTo>
                <a:lnTo>
                  <a:pt x="100436" y="48734"/>
                </a:lnTo>
                <a:lnTo>
                  <a:pt x="10079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40" h="73660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40" h="73660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16840" h="73660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721357" y="5835386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824745" y="577366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891284" y="5864342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983486" y="5805668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4" h="71754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4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4" h="71754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4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4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7042160" y="5750042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787" y="12191"/>
                </a:lnTo>
                <a:lnTo>
                  <a:pt x="20375" y="11429"/>
                </a:lnTo>
                <a:lnTo>
                  <a:pt x="649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787" y="12191"/>
                </a:lnTo>
                <a:lnTo>
                  <a:pt x="2612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88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2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49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75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7036826" y="5812525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4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4" h="64770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4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4" h="64770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4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7090927" y="5835386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536953" y="5862056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619" y="0"/>
                </a:moveTo>
                <a:lnTo>
                  <a:pt x="554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47" y="15239"/>
                </a:lnTo>
                <a:lnTo>
                  <a:pt x="9662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329695" y="6006074"/>
            <a:ext cx="3847972" cy="17525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1185" y="6271249"/>
            <a:ext cx="6636483" cy="16662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000000" y="6510518"/>
            <a:ext cx="2181057" cy="18262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580138" y="6783313"/>
            <a:ext cx="5597530" cy="16687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793498" y="7023344"/>
            <a:ext cx="5384170" cy="18262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573023" y="7296139"/>
            <a:ext cx="4604644" cy="16763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730508" y="7530835"/>
            <a:ext cx="6447160" cy="18822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7119122" y="789507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3" y="0"/>
                </a:lnTo>
              </a:path>
            </a:pathLst>
          </a:custGeom>
          <a:ln w="73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482345" y="7914127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27"/>
                </a:lnTo>
                <a:lnTo>
                  <a:pt x="2715" y="18717"/>
                </a:lnTo>
                <a:lnTo>
                  <a:pt x="893" y="23908"/>
                </a:lnTo>
                <a:lnTo>
                  <a:pt x="0" y="28623"/>
                </a:lnTo>
                <a:lnTo>
                  <a:pt x="236" y="37088"/>
                </a:lnTo>
                <a:lnTo>
                  <a:pt x="3889" y="47535"/>
                </a:lnTo>
                <a:lnTo>
                  <a:pt x="12488" y="54961"/>
                </a:lnTo>
                <a:lnTo>
                  <a:pt x="26715" y="59354"/>
                </a:lnTo>
                <a:lnTo>
                  <a:pt x="47251" y="60702"/>
                </a:lnTo>
                <a:lnTo>
                  <a:pt x="61762" y="58930"/>
                </a:lnTo>
                <a:lnTo>
                  <a:pt x="73267" y="55464"/>
                </a:lnTo>
                <a:lnTo>
                  <a:pt x="81771" y="50291"/>
                </a:lnTo>
                <a:lnTo>
                  <a:pt x="84473" y="48005"/>
                </a:lnTo>
                <a:lnTo>
                  <a:pt x="30038" y="48005"/>
                </a:lnTo>
                <a:lnTo>
                  <a:pt x="23323" y="46674"/>
                </a:lnTo>
                <a:lnTo>
                  <a:pt x="11097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40"/>
                </a:lnTo>
                <a:lnTo>
                  <a:pt x="5042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64" y="29812"/>
                </a:lnTo>
                <a:lnTo>
                  <a:pt x="57470" y="31385"/>
                </a:lnTo>
                <a:lnTo>
                  <a:pt x="58911" y="31815"/>
                </a:lnTo>
                <a:lnTo>
                  <a:pt x="64090" y="32765"/>
                </a:lnTo>
                <a:lnTo>
                  <a:pt x="78723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56" y="45052"/>
                </a:lnTo>
                <a:lnTo>
                  <a:pt x="54863" y="47576"/>
                </a:lnTo>
                <a:lnTo>
                  <a:pt x="46911" y="48005"/>
                </a:lnTo>
                <a:lnTo>
                  <a:pt x="84473" y="48005"/>
                </a:lnTo>
                <a:lnTo>
                  <a:pt x="86724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51" y="26621"/>
                </a:lnTo>
                <a:lnTo>
                  <a:pt x="62996" y="22003"/>
                </a:lnTo>
                <a:lnTo>
                  <a:pt x="57768" y="20525"/>
                </a:lnTo>
                <a:lnTo>
                  <a:pt x="57768" y="17574"/>
                </a:lnTo>
                <a:lnTo>
                  <a:pt x="59710" y="15764"/>
                </a:lnTo>
                <a:lnTo>
                  <a:pt x="63566" y="14429"/>
                </a:lnTo>
                <a:lnTo>
                  <a:pt x="66425" y="13478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574548" y="7862312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5" h="64770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5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5" h="64770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5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628650" y="7832594"/>
            <a:ext cx="62230" cy="94615"/>
          </a:xfrm>
          <a:custGeom>
            <a:avLst/>
            <a:gdLst/>
            <a:ahLst/>
            <a:cxnLst/>
            <a:rect l="l" t="t" r="r" b="b"/>
            <a:pathLst>
              <a:path w="62230" h="94615">
                <a:moveTo>
                  <a:pt x="9000" y="82295"/>
                </a:moveTo>
                <a:lnTo>
                  <a:pt x="0" y="82295"/>
                </a:lnTo>
                <a:lnTo>
                  <a:pt x="0" y="94487"/>
                </a:lnTo>
                <a:lnTo>
                  <a:pt x="57994" y="83819"/>
                </a:lnTo>
                <a:lnTo>
                  <a:pt x="58255" y="83057"/>
                </a:lnTo>
                <a:lnTo>
                  <a:pt x="13142" y="83057"/>
                </a:lnTo>
                <a:lnTo>
                  <a:pt x="9000" y="82295"/>
                </a:lnTo>
                <a:close/>
              </a:path>
              <a:path w="62230" h="94615">
                <a:moveTo>
                  <a:pt x="33012" y="39111"/>
                </a:moveTo>
                <a:lnTo>
                  <a:pt x="22446" y="43773"/>
                </a:lnTo>
                <a:lnTo>
                  <a:pt x="12429" y="54863"/>
                </a:lnTo>
                <a:lnTo>
                  <a:pt x="9192" y="60197"/>
                </a:lnTo>
                <a:lnTo>
                  <a:pt x="7559" y="64007"/>
                </a:lnTo>
                <a:lnTo>
                  <a:pt x="7619" y="67055"/>
                </a:lnTo>
                <a:lnTo>
                  <a:pt x="7668" y="70103"/>
                </a:lnTo>
                <a:lnTo>
                  <a:pt x="9275" y="73913"/>
                </a:lnTo>
                <a:lnTo>
                  <a:pt x="12429" y="77723"/>
                </a:lnTo>
                <a:lnTo>
                  <a:pt x="13609" y="78485"/>
                </a:lnTo>
                <a:lnTo>
                  <a:pt x="15179" y="80009"/>
                </a:lnTo>
                <a:lnTo>
                  <a:pt x="17193" y="81533"/>
                </a:lnTo>
                <a:lnTo>
                  <a:pt x="15858" y="82295"/>
                </a:lnTo>
                <a:lnTo>
                  <a:pt x="13142" y="83057"/>
                </a:lnTo>
                <a:lnTo>
                  <a:pt x="58255" y="83057"/>
                </a:lnTo>
                <a:lnTo>
                  <a:pt x="60345" y="76961"/>
                </a:lnTo>
                <a:lnTo>
                  <a:pt x="31897" y="76961"/>
                </a:lnTo>
                <a:lnTo>
                  <a:pt x="26801" y="74675"/>
                </a:lnTo>
                <a:lnTo>
                  <a:pt x="22335" y="70865"/>
                </a:lnTo>
                <a:lnTo>
                  <a:pt x="18562" y="67055"/>
                </a:lnTo>
                <a:lnTo>
                  <a:pt x="16703" y="64007"/>
                </a:lnTo>
                <a:lnTo>
                  <a:pt x="16763" y="61721"/>
                </a:lnTo>
                <a:lnTo>
                  <a:pt x="16812" y="59435"/>
                </a:lnTo>
                <a:lnTo>
                  <a:pt x="19181" y="56387"/>
                </a:lnTo>
                <a:lnTo>
                  <a:pt x="23896" y="54101"/>
                </a:lnTo>
                <a:lnTo>
                  <a:pt x="28193" y="52577"/>
                </a:lnTo>
                <a:lnTo>
                  <a:pt x="31811" y="51053"/>
                </a:lnTo>
                <a:lnTo>
                  <a:pt x="53475" y="51053"/>
                </a:lnTo>
                <a:lnTo>
                  <a:pt x="52434" y="49529"/>
                </a:lnTo>
                <a:lnTo>
                  <a:pt x="47899" y="42671"/>
                </a:lnTo>
                <a:lnTo>
                  <a:pt x="42041" y="39623"/>
                </a:lnTo>
                <a:lnTo>
                  <a:pt x="33012" y="39111"/>
                </a:lnTo>
                <a:close/>
              </a:path>
              <a:path w="62230" h="94615">
                <a:moveTo>
                  <a:pt x="61996" y="71627"/>
                </a:moveTo>
                <a:lnTo>
                  <a:pt x="60091" y="71627"/>
                </a:lnTo>
                <a:lnTo>
                  <a:pt x="51434" y="73913"/>
                </a:lnTo>
                <a:lnTo>
                  <a:pt x="44814" y="76199"/>
                </a:lnTo>
                <a:lnTo>
                  <a:pt x="40193" y="76961"/>
                </a:lnTo>
                <a:lnTo>
                  <a:pt x="60345" y="76961"/>
                </a:lnTo>
                <a:lnTo>
                  <a:pt x="61389" y="73913"/>
                </a:lnTo>
                <a:lnTo>
                  <a:pt x="61770" y="72389"/>
                </a:lnTo>
                <a:lnTo>
                  <a:pt x="61996" y="71627"/>
                </a:lnTo>
                <a:close/>
              </a:path>
              <a:path w="62230" h="94615">
                <a:moveTo>
                  <a:pt x="53475" y="51053"/>
                </a:moveTo>
                <a:lnTo>
                  <a:pt x="34859" y="51053"/>
                </a:lnTo>
                <a:lnTo>
                  <a:pt x="37088" y="51815"/>
                </a:lnTo>
                <a:lnTo>
                  <a:pt x="42290" y="51815"/>
                </a:lnTo>
                <a:lnTo>
                  <a:pt x="44278" y="52577"/>
                </a:lnTo>
                <a:lnTo>
                  <a:pt x="47624" y="53339"/>
                </a:lnTo>
                <a:lnTo>
                  <a:pt x="50291" y="54101"/>
                </a:lnTo>
                <a:lnTo>
                  <a:pt x="54757" y="54101"/>
                </a:lnTo>
                <a:lnTo>
                  <a:pt x="54757" y="53339"/>
                </a:lnTo>
                <a:lnTo>
                  <a:pt x="53995" y="51815"/>
                </a:lnTo>
                <a:lnTo>
                  <a:pt x="53475" y="51053"/>
                </a:lnTo>
                <a:close/>
              </a:path>
              <a:path w="62230" h="94615">
                <a:moveTo>
                  <a:pt x="32467" y="0"/>
                </a:moveTo>
                <a:lnTo>
                  <a:pt x="24002" y="9143"/>
                </a:lnTo>
                <a:lnTo>
                  <a:pt x="32433" y="18287"/>
                </a:lnTo>
                <a:lnTo>
                  <a:pt x="40955" y="9143"/>
                </a:lnTo>
                <a:lnTo>
                  <a:pt x="324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749807" y="7886696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41" y="50197"/>
                </a:lnTo>
                <a:lnTo>
                  <a:pt x="37718" y="54769"/>
                </a:lnTo>
                <a:lnTo>
                  <a:pt x="35134" y="58485"/>
                </a:lnTo>
                <a:lnTo>
                  <a:pt x="32241" y="61673"/>
                </a:lnTo>
                <a:lnTo>
                  <a:pt x="26819" y="66199"/>
                </a:lnTo>
                <a:lnTo>
                  <a:pt x="15996" y="73309"/>
                </a:lnTo>
                <a:lnTo>
                  <a:pt x="4428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80" y="80771"/>
                </a:lnTo>
                <a:lnTo>
                  <a:pt x="12085" y="82439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47"/>
                </a:lnTo>
                <a:lnTo>
                  <a:pt x="36394" y="72625"/>
                </a:lnTo>
                <a:lnTo>
                  <a:pt x="43269" y="61636"/>
                </a:lnTo>
                <a:lnTo>
                  <a:pt x="47393" y="49601"/>
                </a:lnTo>
                <a:lnTo>
                  <a:pt x="48446" y="39623"/>
                </a:lnTo>
                <a:close/>
              </a:path>
              <a:path w="48894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66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4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4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865632" y="7887458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59">
                <a:moveTo>
                  <a:pt x="9524" y="761"/>
                </a:moveTo>
                <a:lnTo>
                  <a:pt x="6714" y="761"/>
                </a:lnTo>
                <a:lnTo>
                  <a:pt x="5952" y="2285"/>
                </a:lnTo>
                <a:lnTo>
                  <a:pt x="1987" y="7619"/>
                </a:lnTo>
                <a:lnTo>
                  <a:pt x="0" y="12953"/>
                </a:lnTo>
                <a:lnTo>
                  <a:pt x="52" y="19935"/>
                </a:lnTo>
                <a:lnTo>
                  <a:pt x="3165" y="29211"/>
                </a:lnTo>
                <a:lnTo>
                  <a:pt x="11608" y="35812"/>
                </a:lnTo>
                <a:lnTo>
                  <a:pt x="26113" y="39720"/>
                </a:lnTo>
                <a:lnTo>
                  <a:pt x="47411" y="40916"/>
                </a:lnTo>
                <a:lnTo>
                  <a:pt x="61927" y="39295"/>
                </a:lnTo>
                <a:lnTo>
                  <a:pt x="74555" y="36127"/>
                </a:lnTo>
                <a:lnTo>
                  <a:pt x="85296" y="31410"/>
                </a:lnTo>
                <a:lnTo>
                  <a:pt x="88695" y="29006"/>
                </a:lnTo>
                <a:lnTo>
                  <a:pt x="39961" y="29006"/>
                </a:lnTo>
                <a:lnTo>
                  <a:pt x="21572" y="27488"/>
                </a:lnTo>
                <a:lnTo>
                  <a:pt x="10536" y="22137"/>
                </a:lnTo>
                <a:lnTo>
                  <a:pt x="6857" y="12953"/>
                </a:lnTo>
                <a:lnTo>
                  <a:pt x="6857" y="10667"/>
                </a:lnTo>
                <a:lnTo>
                  <a:pt x="7619" y="6857"/>
                </a:lnTo>
                <a:lnTo>
                  <a:pt x="9083" y="3809"/>
                </a:lnTo>
                <a:lnTo>
                  <a:pt x="9381" y="3047"/>
                </a:lnTo>
                <a:lnTo>
                  <a:pt x="9524" y="2285"/>
                </a:lnTo>
                <a:lnTo>
                  <a:pt x="9524" y="761"/>
                </a:lnTo>
                <a:close/>
              </a:path>
              <a:path w="116839" h="73659">
                <a:moveTo>
                  <a:pt x="100251" y="25145"/>
                </a:moveTo>
                <a:lnTo>
                  <a:pt x="94155" y="25145"/>
                </a:lnTo>
                <a:lnTo>
                  <a:pt x="94238" y="30479"/>
                </a:lnTo>
                <a:lnTo>
                  <a:pt x="96094" y="34289"/>
                </a:lnTo>
                <a:lnTo>
                  <a:pt x="99715" y="36575"/>
                </a:lnTo>
                <a:lnTo>
                  <a:pt x="102952" y="38861"/>
                </a:lnTo>
                <a:lnTo>
                  <a:pt x="107109" y="39623"/>
                </a:lnTo>
                <a:lnTo>
                  <a:pt x="116668" y="39623"/>
                </a:lnTo>
                <a:lnTo>
                  <a:pt x="116668" y="28193"/>
                </a:lnTo>
                <a:lnTo>
                  <a:pt x="104250" y="28193"/>
                </a:lnTo>
                <a:lnTo>
                  <a:pt x="100251" y="25145"/>
                </a:lnTo>
                <a:close/>
              </a:path>
              <a:path w="116839" h="73659">
                <a:moveTo>
                  <a:pt x="101047" y="8381"/>
                </a:moveTo>
                <a:lnTo>
                  <a:pt x="99440" y="8381"/>
                </a:lnTo>
                <a:lnTo>
                  <a:pt x="98048" y="9143"/>
                </a:lnTo>
                <a:lnTo>
                  <a:pt x="91788" y="16343"/>
                </a:lnTo>
                <a:lnTo>
                  <a:pt x="83018" y="22163"/>
                </a:lnTo>
                <a:lnTo>
                  <a:pt x="71535" y="26241"/>
                </a:lnTo>
                <a:lnTo>
                  <a:pt x="57222" y="28536"/>
                </a:lnTo>
                <a:lnTo>
                  <a:pt x="39961" y="29006"/>
                </a:lnTo>
                <a:lnTo>
                  <a:pt x="88695" y="29006"/>
                </a:lnTo>
                <a:lnTo>
                  <a:pt x="94155" y="25145"/>
                </a:lnTo>
                <a:lnTo>
                  <a:pt x="100251" y="25145"/>
                </a:lnTo>
                <a:lnTo>
                  <a:pt x="100251" y="18287"/>
                </a:lnTo>
                <a:lnTo>
                  <a:pt x="100440" y="16763"/>
                </a:lnTo>
                <a:lnTo>
                  <a:pt x="100821" y="14477"/>
                </a:lnTo>
                <a:lnTo>
                  <a:pt x="101202" y="12953"/>
                </a:lnTo>
                <a:lnTo>
                  <a:pt x="101394" y="11429"/>
                </a:lnTo>
                <a:lnTo>
                  <a:pt x="101394" y="9143"/>
                </a:lnTo>
                <a:lnTo>
                  <a:pt x="101047" y="8381"/>
                </a:lnTo>
                <a:close/>
              </a:path>
              <a:path w="116839" h="73659">
                <a:moveTo>
                  <a:pt x="116668" y="27431"/>
                </a:moveTo>
                <a:lnTo>
                  <a:pt x="112145" y="27431"/>
                </a:lnTo>
                <a:lnTo>
                  <a:pt x="104250" y="28193"/>
                </a:lnTo>
                <a:lnTo>
                  <a:pt x="116668" y="28193"/>
                </a:lnTo>
                <a:lnTo>
                  <a:pt x="116668" y="27431"/>
                </a:lnTo>
                <a:close/>
              </a:path>
              <a:path w="116839" h="73659">
                <a:moveTo>
                  <a:pt x="8321" y="0"/>
                </a:moveTo>
                <a:lnTo>
                  <a:pt x="7476" y="761"/>
                </a:lnTo>
                <a:lnTo>
                  <a:pt x="9143" y="761"/>
                </a:lnTo>
                <a:lnTo>
                  <a:pt x="8321" y="0"/>
                </a:lnTo>
                <a:close/>
              </a:path>
              <a:path w="116839" h="73659">
                <a:moveTo>
                  <a:pt x="50291" y="55625"/>
                </a:moveTo>
                <a:lnTo>
                  <a:pt x="41766" y="64388"/>
                </a:lnTo>
                <a:lnTo>
                  <a:pt x="50231" y="73151"/>
                </a:lnTo>
                <a:lnTo>
                  <a:pt x="58722" y="64437"/>
                </a:lnTo>
                <a:lnTo>
                  <a:pt x="50291" y="55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978407" y="7885172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09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09" y="32765"/>
                </a:lnTo>
                <a:lnTo>
                  <a:pt x="88428" y="31241"/>
                </a:lnTo>
                <a:lnTo>
                  <a:pt x="8864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09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09">
                <a:moveTo>
                  <a:pt x="87209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72" y="41909"/>
                </a:lnTo>
                <a:lnTo>
                  <a:pt x="82058" y="39623"/>
                </a:lnTo>
                <a:lnTo>
                  <a:pt x="85380" y="35051"/>
                </a:lnTo>
                <a:lnTo>
                  <a:pt x="87209" y="32765"/>
                </a:lnTo>
                <a:close/>
              </a:path>
              <a:path w="90169" h="41909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09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09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09">
                <a:moveTo>
                  <a:pt x="69927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27" y="29717"/>
                </a:lnTo>
                <a:close/>
              </a:path>
              <a:path w="90169" h="41909">
                <a:moveTo>
                  <a:pt x="82728" y="0"/>
                </a:moveTo>
                <a:lnTo>
                  <a:pt x="82393" y="761"/>
                </a:lnTo>
                <a:lnTo>
                  <a:pt x="81814" y="1523"/>
                </a:lnTo>
                <a:lnTo>
                  <a:pt x="81021" y="2285"/>
                </a:lnTo>
                <a:lnTo>
                  <a:pt x="76023" y="12191"/>
                </a:lnTo>
                <a:lnTo>
                  <a:pt x="80198" y="16763"/>
                </a:lnTo>
                <a:lnTo>
                  <a:pt x="82302" y="21335"/>
                </a:lnTo>
                <a:lnTo>
                  <a:pt x="82302" y="28193"/>
                </a:lnTo>
                <a:lnTo>
                  <a:pt x="78187" y="30479"/>
                </a:lnTo>
                <a:lnTo>
                  <a:pt x="88641" y="30479"/>
                </a:lnTo>
                <a:lnTo>
                  <a:pt x="89922" y="25907"/>
                </a:lnTo>
                <a:lnTo>
                  <a:pt x="89922" y="14477"/>
                </a:lnTo>
                <a:lnTo>
                  <a:pt x="88154" y="9143"/>
                </a:lnTo>
                <a:lnTo>
                  <a:pt x="84618" y="3047"/>
                </a:lnTo>
                <a:lnTo>
                  <a:pt x="83704" y="1523"/>
                </a:lnTo>
                <a:lnTo>
                  <a:pt x="83094" y="761"/>
                </a:lnTo>
                <a:lnTo>
                  <a:pt x="8272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080932" y="78257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4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105668" y="7862312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72" y="61721"/>
                </a:lnTo>
                <a:lnTo>
                  <a:pt x="29260" y="54863"/>
                </a:lnTo>
                <a:lnTo>
                  <a:pt x="57576" y="54863"/>
                </a:lnTo>
                <a:lnTo>
                  <a:pt x="5757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70">
                <a:moveTo>
                  <a:pt x="5757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76" y="64769"/>
                </a:lnTo>
                <a:lnTo>
                  <a:pt x="57576" y="54863"/>
                </a:lnTo>
                <a:close/>
              </a:path>
              <a:path w="57785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30" y="48767"/>
                </a:lnTo>
                <a:lnTo>
                  <a:pt x="31668" y="4114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70">
                <a:moveTo>
                  <a:pt x="5757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76" y="53339"/>
                </a:lnTo>
                <a:lnTo>
                  <a:pt x="57576" y="52577"/>
                </a:lnTo>
                <a:close/>
              </a:path>
              <a:path w="57785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159770" y="788593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5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5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283213" y="7914127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27"/>
                </a:lnTo>
                <a:lnTo>
                  <a:pt x="2712" y="18717"/>
                </a:lnTo>
                <a:lnTo>
                  <a:pt x="883" y="23908"/>
                </a:lnTo>
                <a:lnTo>
                  <a:pt x="0" y="28623"/>
                </a:lnTo>
                <a:lnTo>
                  <a:pt x="236" y="37087"/>
                </a:lnTo>
                <a:lnTo>
                  <a:pt x="3887" y="47535"/>
                </a:lnTo>
                <a:lnTo>
                  <a:pt x="12485" y="54961"/>
                </a:lnTo>
                <a:lnTo>
                  <a:pt x="26712" y="59354"/>
                </a:lnTo>
                <a:lnTo>
                  <a:pt x="47251" y="60702"/>
                </a:lnTo>
                <a:lnTo>
                  <a:pt x="61755" y="58930"/>
                </a:lnTo>
                <a:lnTo>
                  <a:pt x="73262" y="55464"/>
                </a:lnTo>
                <a:lnTo>
                  <a:pt x="81777" y="50291"/>
                </a:lnTo>
                <a:lnTo>
                  <a:pt x="84471" y="48005"/>
                </a:lnTo>
                <a:lnTo>
                  <a:pt x="30022" y="48005"/>
                </a:lnTo>
                <a:lnTo>
                  <a:pt x="23317" y="46674"/>
                </a:lnTo>
                <a:lnTo>
                  <a:pt x="11094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40"/>
                </a:lnTo>
                <a:lnTo>
                  <a:pt x="5041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46" y="29812"/>
                </a:lnTo>
                <a:lnTo>
                  <a:pt x="57454" y="31385"/>
                </a:lnTo>
                <a:lnTo>
                  <a:pt x="58917" y="31815"/>
                </a:lnTo>
                <a:lnTo>
                  <a:pt x="64099" y="32765"/>
                </a:lnTo>
                <a:lnTo>
                  <a:pt x="78729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41" y="45052"/>
                </a:lnTo>
                <a:lnTo>
                  <a:pt x="54863" y="47576"/>
                </a:lnTo>
                <a:lnTo>
                  <a:pt x="46908" y="48005"/>
                </a:lnTo>
                <a:lnTo>
                  <a:pt x="84471" y="48005"/>
                </a:lnTo>
                <a:lnTo>
                  <a:pt x="86715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41" y="26621"/>
                </a:lnTo>
                <a:lnTo>
                  <a:pt x="63002" y="22003"/>
                </a:lnTo>
                <a:lnTo>
                  <a:pt x="57759" y="20525"/>
                </a:lnTo>
                <a:lnTo>
                  <a:pt x="57759" y="17574"/>
                </a:lnTo>
                <a:lnTo>
                  <a:pt x="59710" y="15764"/>
                </a:lnTo>
                <a:lnTo>
                  <a:pt x="63550" y="14429"/>
                </a:lnTo>
                <a:lnTo>
                  <a:pt x="66415" y="13478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375416" y="7824974"/>
            <a:ext cx="95885" cy="102235"/>
          </a:xfrm>
          <a:custGeom>
            <a:avLst/>
            <a:gdLst/>
            <a:ahLst/>
            <a:cxnLst/>
            <a:rect l="l" t="t" r="r" b="b"/>
            <a:pathLst>
              <a:path w="95885" h="102234">
                <a:moveTo>
                  <a:pt x="11125" y="89153"/>
                </a:moveTo>
                <a:lnTo>
                  <a:pt x="0" y="89153"/>
                </a:lnTo>
                <a:lnTo>
                  <a:pt x="0" y="102107"/>
                </a:lnTo>
                <a:lnTo>
                  <a:pt x="29613" y="102057"/>
                </a:lnTo>
                <a:lnTo>
                  <a:pt x="43625" y="101615"/>
                </a:lnTo>
                <a:lnTo>
                  <a:pt x="55697" y="100618"/>
                </a:lnTo>
                <a:lnTo>
                  <a:pt x="66099" y="98944"/>
                </a:lnTo>
                <a:lnTo>
                  <a:pt x="95890" y="98944"/>
                </a:lnTo>
                <a:lnTo>
                  <a:pt x="95890" y="90677"/>
                </a:lnTo>
                <a:lnTo>
                  <a:pt x="78943" y="90677"/>
                </a:lnTo>
                <a:lnTo>
                  <a:pt x="80003" y="89915"/>
                </a:lnTo>
                <a:lnTo>
                  <a:pt x="14508" y="89915"/>
                </a:lnTo>
                <a:lnTo>
                  <a:pt x="11125" y="89153"/>
                </a:lnTo>
                <a:close/>
              </a:path>
              <a:path w="95885" h="102234">
                <a:moveTo>
                  <a:pt x="95890" y="98944"/>
                </a:moveTo>
                <a:lnTo>
                  <a:pt x="66099" y="98944"/>
                </a:lnTo>
                <a:lnTo>
                  <a:pt x="78192" y="101467"/>
                </a:lnTo>
                <a:lnTo>
                  <a:pt x="91439" y="102107"/>
                </a:lnTo>
                <a:lnTo>
                  <a:pt x="95890" y="102107"/>
                </a:lnTo>
                <a:lnTo>
                  <a:pt x="95890" y="98944"/>
                </a:lnTo>
                <a:close/>
              </a:path>
              <a:path w="95885" h="102234">
                <a:moveTo>
                  <a:pt x="95890" y="89153"/>
                </a:moveTo>
                <a:lnTo>
                  <a:pt x="91439" y="89153"/>
                </a:lnTo>
                <a:lnTo>
                  <a:pt x="90037" y="89915"/>
                </a:lnTo>
                <a:lnTo>
                  <a:pt x="85191" y="89915"/>
                </a:lnTo>
                <a:lnTo>
                  <a:pt x="82417" y="90677"/>
                </a:lnTo>
                <a:lnTo>
                  <a:pt x="95890" y="90677"/>
                </a:lnTo>
                <a:lnTo>
                  <a:pt x="95890" y="89153"/>
                </a:lnTo>
                <a:close/>
              </a:path>
              <a:path w="95885" h="102234">
                <a:moveTo>
                  <a:pt x="24140" y="0"/>
                </a:moveTo>
                <a:lnTo>
                  <a:pt x="23926" y="761"/>
                </a:lnTo>
                <a:lnTo>
                  <a:pt x="23439" y="761"/>
                </a:lnTo>
                <a:lnTo>
                  <a:pt x="22677" y="1523"/>
                </a:lnTo>
                <a:lnTo>
                  <a:pt x="16119" y="17488"/>
                </a:lnTo>
                <a:lnTo>
                  <a:pt x="17390" y="29652"/>
                </a:lnTo>
                <a:lnTo>
                  <a:pt x="18366" y="42648"/>
                </a:lnTo>
                <a:lnTo>
                  <a:pt x="19049" y="56387"/>
                </a:lnTo>
                <a:lnTo>
                  <a:pt x="19080" y="83819"/>
                </a:lnTo>
                <a:lnTo>
                  <a:pt x="18714" y="86105"/>
                </a:lnTo>
                <a:lnTo>
                  <a:pt x="17830" y="87629"/>
                </a:lnTo>
                <a:lnTo>
                  <a:pt x="16763" y="89153"/>
                </a:lnTo>
                <a:lnTo>
                  <a:pt x="14508" y="89915"/>
                </a:lnTo>
                <a:lnTo>
                  <a:pt x="34472" y="89915"/>
                </a:lnTo>
                <a:lnTo>
                  <a:pt x="29717" y="89153"/>
                </a:lnTo>
                <a:lnTo>
                  <a:pt x="30424" y="84868"/>
                </a:lnTo>
                <a:lnTo>
                  <a:pt x="32995" y="83057"/>
                </a:lnTo>
                <a:lnTo>
                  <a:pt x="24048" y="83057"/>
                </a:lnTo>
                <a:lnTo>
                  <a:pt x="25786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7" y="48431"/>
                </a:lnTo>
                <a:lnTo>
                  <a:pt x="26135" y="36547"/>
                </a:lnTo>
                <a:lnTo>
                  <a:pt x="25389" y="18287"/>
                </a:lnTo>
                <a:lnTo>
                  <a:pt x="30571" y="18287"/>
                </a:lnTo>
                <a:lnTo>
                  <a:pt x="30345" y="17488"/>
                </a:lnTo>
                <a:lnTo>
                  <a:pt x="29839" y="16001"/>
                </a:lnTo>
                <a:lnTo>
                  <a:pt x="27858" y="11429"/>
                </a:lnTo>
                <a:lnTo>
                  <a:pt x="26273" y="6857"/>
                </a:lnTo>
                <a:lnTo>
                  <a:pt x="25237" y="3047"/>
                </a:lnTo>
                <a:lnTo>
                  <a:pt x="24749" y="1523"/>
                </a:lnTo>
                <a:lnTo>
                  <a:pt x="24414" y="761"/>
                </a:lnTo>
                <a:lnTo>
                  <a:pt x="24140" y="0"/>
                </a:lnTo>
                <a:close/>
              </a:path>
              <a:path w="95885" h="102234">
                <a:moveTo>
                  <a:pt x="39319" y="89153"/>
                </a:moveTo>
                <a:lnTo>
                  <a:pt x="34472" y="89915"/>
                </a:lnTo>
                <a:lnTo>
                  <a:pt x="45719" y="89915"/>
                </a:lnTo>
                <a:lnTo>
                  <a:pt x="39319" y="89153"/>
                </a:lnTo>
                <a:close/>
              </a:path>
              <a:path w="95885" h="102234">
                <a:moveTo>
                  <a:pt x="86867" y="67817"/>
                </a:moveTo>
                <a:lnTo>
                  <a:pt x="62148" y="67817"/>
                </a:lnTo>
                <a:lnTo>
                  <a:pt x="69524" y="69341"/>
                </a:lnTo>
                <a:lnTo>
                  <a:pt x="73030" y="71627"/>
                </a:lnTo>
                <a:lnTo>
                  <a:pt x="77205" y="73913"/>
                </a:lnTo>
                <a:lnTo>
                  <a:pt x="79247" y="76961"/>
                </a:lnTo>
                <a:lnTo>
                  <a:pt x="79247" y="83057"/>
                </a:lnTo>
                <a:lnTo>
                  <a:pt x="73273" y="86105"/>
                </a:lnTo>
                <a:lnTo>
                  <a:pt x="61264" y="87629"/>
                </a:lnTo>
                <a:lnTo>
                  <a:pt x="53035" y="89153"/>
                </a:lnTo>
                <a:lnTo>
                  <a:pt x="45719" y="89915"/>
                </a:lnTo>
                <a:lnTo>
                  <a:pt x="80003" y="89915"/>
                </a:lnTo>
                <a:lnTo>
                  <a:pt x="84246" y="86867"/>
                </a:lnTo>
                <a:lnTo>
                  <a:pt x="86867" y="80771"/>
                </a:lnTo>
                <a:lnTo>
                  <a:pt x="86867" y="67817"/>
                </a:lnTo>
                <a:close/>
              </a:path>
              <a:path w="95885" h="102234">
                <a:moveTo>
                  <a:pt x="67909" y="56387"/>
                </a:moveTo>
                <a:lnTo>
                  <a:pt x="32247" y="76199"/>
                </a:lnTo>
                <a:lnTo>
                  <a:pt x="27462" y="80771"/>
                </a:lnTo>
                <a:lnTo>
                  <a:pt x="24688" y="83057"/>
                </a:lnTo>
                <a:lnTo>
                  <a:pt x="32995" y="83057"/>
                </a:lnTo>
                <a:lnTo>
                  <a:pt x="43348" y="75768"/>
                </a:lnTo>
                <a:lnTo>
                  <a:pt x="53922" y="70124"/>
                </a:lnTo>
                <a:lnTo>
                  <a:pt x="62148" y="67817"/>
                </a:lnTo>
                <a:lnTo>
                  <a:pt x="86867" y="67817"/>
                </a:lnTo>
                <a:lnTo>
                  <a:pt x="84947" y="64007"/>
                </a:lnTo>
                <a:lnTo>
                  <a:pt x="81076" y="60959"/>
                </a:lnTo>
                <a:lnTo>
                  <a:pt x="77723" y="57911"/>
                </a:lnTo>
                <a:lnTo>
                  <a:pt x="73334" y="57149"/>
                </a:lnTo>
                <a:lnTo>
                  <a:pt x="679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466856" y="789736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76"/>
                </a:moveTo>
                <a:lnTo>
                  <a:pt x="23469" y="53151"/>
                </a:lnTo>
                <a:lnTo>
                  <a:pt x="32125" y="61721"/>
                </a:lnTo>
                <a:lnTo>
                  <a:pt x="40812" y="53151"/>
                </a:lnTo>
                <a:lnTo>
                  <a:pt x="32125" y="44576"/>
                </a:lnTo>
                <a:close/>
              </a:path>
              <a:path w="57785" h="62229">
                <a:moveTo>
                  <a:pt x="13045" y="45101"/>
                </a:moveTo>
                <a:lnTo>
                  <a:pt x="4998" y="53151"/>
                </a:lnTo>
                <a:lnTo>
                  <a:pt x="13655" y="61721"/>
                </a:lnTo>
                <a:lnTo>
                  <a:pt x="21762" y="53672"/>
                </a:lnTo>
                <a:lnTo>
                  <a:pt x="13045" y="45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520195" y="7876027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29" h="51434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51434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51434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5143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51434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616207" y="788593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739651" y="7892029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59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59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28044" y="7823450"/>
            <a:ext cx="1010411" cy="15138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904750" y="7855453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59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4" y="52471"/>
                </a:lnTo>
                <a:lnTo>
                  <a:pt x="3346" y="61939"/>
                </a:lnTo>
                <a:lnTo>
                  <a:pt x="11873" y="68600"/>
                </a:lnTo>
                <a:lnTo>
                  <a:pt x="26393" y="72496"/>
                </a:lnTo>
                <a:lnTo>
                  <a:pt x="47634" y="73668"/>
                </a:lnTo>
                <a:lnTo>
                  <a:pt x="62070" y="72005"/>
                </a:lnTo>
                <a:lnTo>
                  <a:pt x="74632" y="68730"/>
                </a:lnTo>
                <a:lnTo>
                  <a:pt x="85325" y="63794"/>
                </a:lnTo>
                <a:lnTo>
                  <a:pt x="88014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59">
                <a:moveTo>
                  <a:pt x="100248" y="57149"/>
                </a:moveTo>
                <a:lnTo>
                  <a:pt x="9415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29" y="68600"/>
                </a:lnTo>
                <a:lnTo>
                  <a:pt x="102961" y="70865"/>
                </a:lnTo>
                <a:lnTo>
                  <a:pt x="10710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48" y="57149"/>
                </a:lnTo>
                <a:close/>
              </a:path>
              <a:path w="116839" h="73659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7" y="48748"/>
                </a:lnTo>
                <a:lnTo>
                  <a:pt x="82889" y="54791"/>
                </a:lnTo>
                <a:lnTo>
                  <a:pt x="71424" y="58974"/>
                </a:lnTo>
                <a:lnTo>
                  <a:pt x="57156" y="61299"/>
                </a:lnTo>
                <a:lnTo>
                  <a:pt x="39971" y="61770"/>
                </a:lnTo>
                <a:lnTo>
                  <a:pt x="88014" y="61770"/>
                </a:lnTo>
                <a:lnTo>
                  <a:pt x="94152" y="57149"/>
                </a:lnTo>
                <a:lnTo>
                  <a:pt x="100248" y="57149"/>
                </a:lnTo>
                <a:lnTo>
                  <a:pt x="100248" y="50291"/>
                </a:lnTo>
                <a:lnTo>
                  <a:pt x="100434" y="48748"/>
                </a:lnTo>
                <a:lnTo>
                  <a:pt x="10082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59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59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16839" h="73659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022098" y="7838689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016763" y="789736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76"/>
                </a:moveTo>
                <a:lnTo>
                  <a:pt x="23469" y="53151"/>
                </a:lnTo>
                <a:lnTo>
                  <a:pt x="32125" y="61721"/>
                </a:lnTo>
                <a:lnTo>
                  <a:pt x="40812" y="53151"/>
                </a:lnTo>
                <a:lnTo>
                  <a:pt x="32125" y="44576"/>
                </a:lnTo>
                <a:close/>
              </a:path>
              <a:path w="57785" h="62229">
                <a:moveTo>
                  <a:pt x="13045" y="45101"/>
                </a:moveTo>
                <a:lnTo>
                  <a:pt x="4998" y="53151"/>
                </a:lnTo>
                <a:lnTo>
                  <a:pt x="13655" y="61721"/>
                </a:lnTo>
                <a:lnTo>
                  <a:pt x="21762" y="53672"/>
                </a:lnTo>
                <a:lnTo>
                  <a:pt x="13045" y="45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070866" y="7829546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89" h="97790">
                <a:moveTo>
                  <a:pt x="46481" y="70103"/>
                </a:moveTo>
                <a:lnTo>
                  <a:pt x="40203" y="70103"/>
                </a:lnTo>
                <a:lnTo>
                  <a:pt x="41330" y="71627"/>
                </a:lnTo>
                <a:lnTo>
                  <a:pt x="41513" y="73913"/>
                </a:lnTo>
                <a:lnTo>
                  <a:pt x="38805" y="79651"/>
                </a:lnTo>
                <a:lnTo>
                  <a:pt x="28767" y="84231"/>
                </a:lnTo>
                <a:lnTo>
                  <a:pt x="10698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5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89" h="97790">
                <a:moveTo>
                  <a:pt x="27858" y="31241"/>
                </a:moveTo>
                <a:lnTo>
                  <a:pt x="22524" y="32003"/>
                </a:lnTo>
                <a:lnTo>
                  <a:pt x="18135" y="35051"/>
                </a:lnTo>
                <a:lnTo>
                  <a:pt x="14782" y="41909"/>
                </a:lnTo>
                <a:lnTo>
                  <a:pt x="12039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8" y="71627"/>
                </a:lnTo>
                <a:lnTo>
                  <a:pt x="25847" y="70865"/>
                </a:lnTo>
                <a:lnTo>
                  <a:pt x="36057" y="70865"/>
                </a:lnTo>
                <a:lnTo>
                  <a:pt x="4020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50" y="64774"/>
                </a:lnTo>
                <a:lnTo>
                  <a:pt x="45761" y="59435"/>
                </a:lnTo>
                <a:lnTo>
                  <a:pt x="20939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18" y="48005"/>
                </a:lnTo>
                <a:lnTo>
                  <a:pt x="19933" y="46481"/>
                </a:lnTo>
                <a:lnTo>
                  <a:pt x="21579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53" y="44195"/>
                </a:lnTo>
                <a:lnTo>
                  <a:pt x="40325" y="40385"/>
                </a:lnTo>
                <a:lnTo>
                  <a:pt x="36697" y="35051"/>
                </a:lnTo>
                <a:lnTo>
                  <a:pt x="32583" y="32003"/>
                </a:lnTo>
                <a:lnTo>
                  <a:pt x="27858" y="31241"/>
                </a:lnTo>
                <a:close/>
              </a:path>
              <a:path w="46989" h="97790">
                <a:moveTo>
                  <a:pt x="36057" y="70865"/>
                </a:moveTo>
                <a:lnTo>
                  <a:pt x="25847" y="70865"/>
                </a:lnTo>
                <a:lnTo>
                  <a:pt x="31272" y="71627"/>
                </a:lnTo>
                <a:lnTo>
                  <a:pt x="36057" y="70865"/>
                </a:lnTo>
                <a:close/>
              </a:path>
              <a:path w="46989" h="97790">
                <a:moveTo>
                  <a:pt x="27797" y="58673"/>
                </a:moveTo>
                <a:lnTo>
                  <a:pt x="20939" y="59435"/>
                </a:lnTo>
                <a:lnTo>
                  <a:pt x="30784" y="59435"/>
                </a:lnTo>
                <a:lnTo>
                  <a:pt x="27797" y="58673"/>
                </a:lnTo>
                <a:close/>
              </a:path>
              <a:path w="46989" h="97790">
                <a:moveTo>
                  <a:pt x="41853" y="44195"/>
                </a:moveTo>
                <a:lnTo>
                  <a:pt x="25907" y="44195"/>
                </a:lnTo>
                <a:lnTo>
                  <a:pt x="29260" y="44957"/>
                </a:lnTo>
                <a:lnTo>
                  <a:pt x="32125" y="45719"/>
                </a:lnTo>
                <a:lnTo>
                  <a:pt x="34533" y="48767"/>
                </a:lnTo>
                <a:lnTo>
                  <a:pt x="36880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784" y="59435"/>
                </a:lnTo>
                <a:lnTo>
                  <a:pt x="45761" y="59435"/>
                </a:lnTo>
                <a:lnTo>
                  <a:pt x="44717" y="51332"/>
                </a:lnTo>
                <a:lnTo>
                  <a:pt x="41853" y="44195"/>
                </a:lnTo>
                <a:close/>
              </a:path>
              <a:path w="46989" h="97790">
                <a:moveTo>
                  <a:pt x="35173" y="0"/>
                </a:moveTo>
                <a:lnTo>
                  <a:pt x="26517" y="9143"/>
                </a:lnTo>
                <a:lnTo>
                  <a:pt x="35173" y="17525"/>
                </a:lnTo>
                <a:lnTo>
                  <a:pt x="43860" y="9143"/>
                </a:lnTo>
                <a:lnTo>
                  <a:pt x="35173" y="0"/>
                </a:lnTo>
                <a:close/>
              </a:path>
              <a:path w="46989" h="97790">
                <a:moveTo>
                  <a:pt x="16703" y="0"/>
                </a:moveTo>
                <a:lnTo>
                  <a:pt x="8046" y="9143"/>
                </a:lnTo>
                <a:lnTo>
                  <a:pt x="16642" y="17525"/>
                </a:lnTo>
                <a:lnTo>
                  <a:pt x="25328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130712" y="78257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160019" y="7799827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154686" y="7824974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4">
                <a:moveTo>
                  <a:pt x="423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36" y="89915"/>
                </a:lnTo>
                <a:close/>
              </a:path>
              <a:path w="43814" h="102234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6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4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4">
                <a:moveTo>
                  <a:pt x="43433" y="89915"/>
                </a:moveTo>
                <a:lnTo>
                  <a:pt x="3910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5195834" y="7837165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70" h="90170">
                <a:moveTo>
                  <a:pt x="60777" y="51053"/>
                </a:moveTo>
                <a:lnTo>
                  <a:pt x="26426" y="51053"/>
                </a:lnTo>
                <a:lnTo>
                  <a:pt x="28559" y="51815"/>
                </a:lnTo>
                <a:lnTo>
                  <a:pt x="33284" y="52577"/>
                </a:lnTo>
                <a:lnTo>
                  <a:pt x="40507" y="55625"/>
                </a:lnTo>
                <a:lnTo>
                  <a:pt x="49286" y="58673"/>
                </a:lnTo>
                <a:lnTo>
                  <a:pt x="55656" y="60959"/>
                </a:lnTo>
                <a:lnTo>
                  <a:pt x="59679" y="61721"/>
                </a:lnTo>
                <a:lnTo>
                  <a:pt x="33051" y="73731"/>
                </a:lnTo>
                <a:lnTo>
                  <a:pt x="21375" y="77026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56" y="89915"/>
                </a:lnTo>
                <a:lnTo>
                  <a:pt x="21153" y="89153"/>
                </a:lnTo>
                <a:lnTo>
                  <a:pt x="32583" y="85343"/>
                </a:lnTo>
                <a:lnTo>
                  <a:pt x="39105" y="82295"/>
                </a:lnTo>
                <a:lnTo>
                  <a:pt x="47518" y="77723"/>
                </a:lnTo>
                <a:lnTo>
                  <a:pt x="56266" y="73913"/>
                </a:lnTo>
                <a:lnTo>
                  <a:pt x="62788" y="70865"/>
                </a:lnTo>
                <a:lnTo>
                  <a:pt x="67086" y="69341"/>
                </a:lnTo>
                <a:lnTo>
                  <a:pt x="70347" y="67817"/>
                </a:lnTo>
                <a:lnTo>
                  <a:pt x="75956" y="67055"/>
                </a:lnTo>
                <a:lnTo>
                  <a:pt x="84002" y="67055"/>
                </a:lnTo>
                <a:lnTo>
                  <a:pt x="88696" y="58673"/>
                </a:lnTo>
                <a:lnTo>
                  <a:pt x="89458" y="57911"/>
                </a:lnTo>
                <a:lnTo>
                  <a:pt x="89794" y="57149"/>
                </a:lnTo>
                <a:lnTo>
                  <a:pt x="89794" y="56387"/>
                </a:lnTo>
                <a:lnTo>
                  <a:pt x="88971" y="56387"/>
                </a:lnTo>
                <a:lnTo>
                  <a:pt x="85602" y="55614"/>
                </a:lnTo>
                <a:lnTo>
                  <a:pt x="72253" y="54363"/>
                </a:lnTo>
                <a:lnTo>
                  <a:pt x="60777" y="51053"/>
                </a:lnTo>
                <a:close/>
              </a:path>
              <a:path w="90170" h="90170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7983" y="53339"/>
                </a:lnTo>
                <a:lnTo>
                  <a:pt x="22219" y="51815"/>
                </a:lnTo>
                <a:lnTo>
                  <a:pt x="26426" y="51053"/>
                </a:lnTo>
                <a:lnTo>
                  <a:pt x="60777" y="51053"/>
                </a:lnTo>
                <a:lnTo>
                  <a:pt x="49987" y="47243"/>
                </a:lnTo>
                <a:lnTo>
                  <a:pt x="41178" y="42671"/>
                </a:lnTo>
                <a:lnTo>
                  <a:pt x="35935" y="40385"/>
                </a:lnTo>
                <a:lnTo>
                  <a:pt x="31821" y="39623"/>
                </a:lnTo>
                <a:lnTo>
                  <a:pt x="28773" y="38861"/>
                </a:lnTo>
                <a:close/>
              </a:path>
              <a:path w="90170" h="90170">
                <a:moveTo>
                  <a:pt x="49286" y="0"/>
                </a:moveTo>
                <a:lnTo>
                  <a:pt x="4081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5350519" y="7869932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63"/>
                </a:lnTo>
                <a:lnTo>
                  <a:pt x="1219" y="62483"/>
                </a:lnTo>
                <a:lnTo>
                  <a:pt x="0" y="67723"/>
                </a:lnTo>
                <a:lnTo>
                  <a:pt x="0" y="72896"/>
                </a:lnTo>
                <a:lnTo>
                  <a:pt x="2747" y="85277"/>
                </a:lnTo>
                <a:lnTo>
                  <a:pt x="11575" y="95514"/>
                </a:lnTo>
                <a:lnTo>
                  <a:pt x="21944" y="99873"/>
                </a:lnTo>
                <a:lnTo>
                  <a:pt x="36850" y="101256"/>
                </a:lnTo>
                <a:lnTo>
                  <a:pt x="49176" y="99455"/>
                </a:lnTo>
                <a:lnTo>
                  <a:pt x="61580" y="95064"/>
                </a:lnTo>
                <a:lnTo>
                  <a:pt x="71045" y="88391"/>
                </a:lnTo>
                <a:lnTo>
                  <a:pt x="24566" y="88391"/>
                </a:lnTo>
                <a:lnTo>
                  <a:pt x="17556" y="85868"/>
                </a:lnTo>
                <a:lnTo>
                  <a:pt x="12893" y="80723"/>
                </a:lnTo>
                <a:lnTo>
                  <a:pt x="9357" y="76867"/>
                </a:lnTo>
                <a:lnTo>
                  <a:pt x="7619" y="72246"/>
                </a:lnTo>
                <a:lnTo>
                  <a:pt x="7619" y="61435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24" y="30479"/>
                </a:moveTo>
                <a:lnTo>
                  <a:pt x="6879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9"/>
                </a:lnTo>
                <a:lnTo>
                  <a:pt x="75377" y="68817"/>
                </a:lnTo>
                <a:lnTo>
                  <a:pt x="75285" y="71198"/>
                </a:lnTo>
                <a:lnTo>
                  <a:pt x="74706" y="72341"/>
                </a:lnTo>
                <a:lnTo>
                  <a:pt x="73030" y="76056"/>
                </a:lnTo>
                <a:lnTo>
                  <a:pt x="68854" y="79534"/>
                </a:lnTo>
                <a:lnTo>
                  <a:pt x="59208" y="83936"/>
                </a:lnTo>
                <a:lnTo>
                  <a:pt x="47307" y="87278"/>
                </a:lnTo>
                <a:lnTo>
                  <a:pt x="33924" y="88391"/>
                </a:lnTo>
                <a:lnTo>
                  <a:pt x="71045" y="88391"/>
                </a:lnTo>
                <a:lnTo>
                  <a:pt x="72722" y="87210"/>
                </a:lnTo>
                <a:lnTo>
                  <a:pt x="79095" y="76913"/>
                </a:lnTo>
                <a:lnTo>
                  <a:pt x="80223" y="73725"/>
                </a:lnTo>
                <a:lnTo>
                  <a:pt x="80802" y="69628"/>
                </a:lnTo>
                <a:lnTo>
                  <a:pt x="80796" y="61435"/>
                </a:lnTo>
                <a:lnTo>
                  <a:pt x="80619" y="58530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20" h="101600">
                <a:moveTo>
                  <a:pt x="96103" y="55625"/>
                </a:moveTo>
                <a:lnTo>
                  <a:pt x="80192" y="55625"/>
                </a:lnTo>
                <a:lnTo>
                  <a:pt x="81899" y="56674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20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20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5441960" y="7855453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5496062" y="7839451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5598687" y="782345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3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5623316" y="786307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742949" y="7869932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63"/>
                </a:lnTo>
                <a:lnTo>
                  <a:pt x="1219" y="62483"/>
                </a:lnTo>
                <a:lnTo>
                  <a:pt x="0" y="67723"/>
                </a:lnTo>
                <a:lnTo>
                  <a:pt x="0" y="72896"/>
                </a:lnTo>
                <a:lnTo>
                  <a:pt x="2747" y="85277"/>
                </a:lnTo>
                <a:lnTo>
                  <a:pt x="11575" y="95514"/>
                </a:lnTo>
                <a:lnTo>
                  <a:pt x="21944" y="99873"/>
                </a:lnTo>
                <a:lnTo>
                  <a:pt x="36850" y="101256"/>
                </a:lnTo>
                <a:lnTo>
                  <a:pt x="49176" y="99455"/>
                </a:lnTo>
                <a:lnTo>
                  <a:pt x="61580" y="95064"/>
                </a:lnTo>
                <a:lnTo>
                  <a:pt x="71045" y="88391"/>
                </a:lnTo>
                <a:lnTo>
                  <a:pt x="24566" y="88391"/>
                </a:lnTo>
                <a:lnTo>
                  <a:pt x="17556" y="85868"/>
                </a:lnTo>
                <a:lnTo>
                  <a:pt x="12893" y="80723"/>
                </a:lnTo>
                <a:lnTo>
                  <a:pt x="9357" y="76867"/>
                </a:lnTo>
                <a:lnTo>
                  <a:pt x="7619" y="72246"/>
                </a:lnTo>
                <a:lnTo>
                  <a:pt x="7619" y="61435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24" y="30479"/>
                </a:moveTo>
                <a:lnTo>
                  <a:pt x="6879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9"/>
                </a:lnTo>
                <a:lnTo>
                  <a:pt x="75377" y="68817"/>
                </a:lnTo>
                <a:lnTo>
                  <a:pt x="75285" y="71198"/>
                </a:lnTo>
                <a:lnTo>
                  <a:pt x="74706" y="72341"/>
                </a:lnTo>
                <a:lnTo>
                  <a:pt x="73030" y="76056"/>
                </a:lnTo>
                <a:lnTo>
                  <a:pt x="68854" y="79534"/>
                </a:lnTo>
                <a:lnTo>
                  <a:pt x="59208" y="83936"/>
                </a:lnTo>
                <a:lnTo>
                  <a:pt x="47307" y="87278"/>
                </a:lnTo>
                <a:lnTo>
                  <a:pt x="33924" y="88391"/>
                </a:lnTo>
                <a:lnTo>
                  <a:pt x="71045" y="88391"/>
                </a:lnTo>
                <a:lnTo>
                  <a:pt x="72722" y="87210"/>
                </a:lnTo>
                <a:lnTo>
                  <a:pt x="79095" y="76913"/>
                </a:lnTo>
                <a:lnTo>
                  <a:pt x="80223" y="73725"/>
                </a:lnTo>
                <a:lnTo>
                  <a:pt x="80802" y="69628"/>
                </a:lnTo>
                <a:lnTo>
                  <a:pt x="80796" y="61435"/>
                </a:lnTo>
                <a:lnTo>
                  <a:pt x="80619" y="58530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20" h="101600">
                <a:moveTo>
                  <a:pt x="96103" y="55625"/>
                </a:moveTo>
                <a:lnTo>
                  <a:pt x="80192" y="55625"/>
                </a:lnTo>
                <a:lnTo>
                  <a:pt x="81899" y="56674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20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20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835151" y="7890505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40690" y="39337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24"/>
                </a:lnTo>
                <a:lnTo>
                  <a:pt x="58390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4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26" y="25145"/>
                </a:lnTo>
                <a:lnTo>
                  <a:pt x="6888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3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0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17" y="25145"/>
                </a:lnTo>
                <a:lnTo>
                  <a:pt x="66324" y="22859"/>
                </a:lnTo>
                <a:lnTo>
                  <a:pt x="6288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4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2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797" y="24383"/>
                </a:lnTo>
                <a:lnTo>
                  <a:pt x="7031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912875" y="7842500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90">
                <a:moveTo>
                  <a:pt x="438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66" y="84580"/>
                </a:lnTo>
                <a:lnTo>
                  <a:pt x="16367" y="81533"/>
                </a:lnTo>
                <a:lnTo>
                  <a:pt x="20269" y="74675"/>
                </a:lnTo>
                <a:lnTo>
                  <a:pt x="87836" y="74675"/>
                </a:lnTo>
                <a:lnTo>
                  <a:pt x="89531" y="73151"/>
                </a:lnTo>
                <a:lnTo>
                  <a:pt x="12496" y="73151"/>
                </a:lnTo>
                <a:lnTo>
                  <a:pt x="4389" y="72389"/>
                </a:lnTo>
                <a:close/>
              </a:path>
              <a:path w="98425" h="85090">
                <a:moveTo>
                  <a:pt x="87836" y="74675"/>
                </a:moveTo>
                <a:lnTo>
                  <a:pt x="20269" y="74675"/>
                </a:lnTo>
                <a:lnTo>
                  <a:pt x="22463" y="79247"/>
                </a:lnTo>
                <a:lnTo>
                  <a:pt x="26121" y="82295"/>
                </a:lnTo>
                <a:lnTo>
                  <a:pt x="31363" y="83819"/>
                </a:lnTo>
                <a:lnTo>
                  <a:pt x="34472" y="84249"/>
                </a:lnTo>
                <a:lnTo>
                  <a:pt x="39654" y="84581"/>
                </a:lnTo>
                <a:lnTo>
                  <a:pt x="47573" y="84580"/>
                </a:lnTo>
                <a:lnTo>
                  <a:pt x="59668" y="83931"/>
                </a:lnTo>
                <a:lnTo>
                  <a:pt x="71746" y="81681"/>
                </a:lnTo>
                <a:lnTo>
                  <a:pt x="84979" y="77245"/>
                </a:lnTo>
                <a:lnTo>
                  <a:pt x="87836" y="74675"/>
                </a:lnTo>
                <a:close/>
              </a:path>
              <a:path w="98425" h="85090">
                <a:moveTo>
                  <a:pt x="21793" y="57149"/>
                </a:moveTo>
                <a:lnTo>
                  <a:pt x="19751" y="57149"/>
                </a:lnTo>
                <a:lnTo>
                  <a:pt x="19080" y="57911"/>
                </a:lnTo>
                <a:lnTo>
                  <a:pt x="18745" y="60197"/>
                </a:lnTo>
                <a:lnTo>
                  <a:pt x="17343" y="68579"/>
                </a:lnTo>
                <a:lnTo>
                  <a:pt x="12496" y="73151"/>
                </a:lnTo>
                <a:lnTo>
                  <a:pt x="89531" y="73151"/>
                </a:lnTo>
                <a:lnTo>
                  <a:pt x="90379" y="72389"/>
                </a:lnTo>
                <a:lnTo>
                  <a:pt x="46695" y="72389"/>
                </a:lnTo>
                <a:lnTo>
                  <a:pt x="43647" y="71627"/>
                </a:lnTo>
                <a:lnTo>
                  <a:pt x="26883" y="71627"/>
                </a:lnTo>
                <a:lnTo>
                  <a:pt x="23469" y="67817"/>
                </a:lnTo>
                <a:lnTo>
                  <a:pt x="22616" y="60197"/>
                </a:lnTo>
                <a:lnTo>
                  <a:pt x="22402" y="57911"/>
                </a:lnTo>
                <a:lnTo>
                  <a:pt x="21793" y="57149"/>
                </a:lnTo>
                <a:close/>
              </a:path>
              <a:path w="98425" h="85090">
                <a:moveTo>
                  <a:pt x="49743" y="71627"/>
                </a:moveTo>
                <a:lnTo>
                  <a:pt x="46695" y="72389"/>
                </a:lnTo>
                <a:lnTo>
                  <a:pt x="56906" y="72389"/>
                </a:lnTo>
                <a:lnTo>
                  <a:pt x="49743" y="71627"/>
                </a:lnTo>
                <a:close/>
              </a:path>
              <a:path w="98425" h="85090">
                <a:moveTo>
                  <a:pt x="98297" y="51053"/>
                </a:moveTo>
                <a:lnTo>
                  <a:pt x="75468" y="51053"/>
                </a:lnTo>
                <a:lnTo>
                  <a:pt x="82113" y="52577"/>
                </a:lnTo>
                <a:lnTo>
                  <a:pt x="85222" y="54101"/>
                </a:lnTo>
                <a:lnTo>
                  <a:pt x="88849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68" y="70103"/>
                </a:lnTo>
                <a:lnTo>
                  <a:pt x="64404" y="71627"/>
                </a:lnTo>
                <a:lnTo>
                  <a:pt x="56906" y="72389"/>
                </a:lnTo>
                <a:lnTo>
                  <a:pt x="90379" y="72389"/>
                </a:lnTo>
                <a:lnTo>
                  <a:pt x="94977" y="68255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90">
                <a:moveTo>
                  <a:pt x="76067" y="39557"/>
                </a:moveTo>
                <a:lnTo>
                  <a:pt x="67110" y="43089"/>
                </a:lnTo>
                <a:lnTo>
                  <a:pt x="56938" y="49579"/>
                </a:lnTo>
                <a:lnTo>
                  <a:pt x="45551" y="59076"/>
                </a:lnTo>
                <a:lnTo>
                  <a:pt x="32948" y="71627"/>
                </a:lnTo>
                <a:lnTo>
                  <a:pt x="43647" y="71627"/>
                </a:lnTo>
                <a:lnTo>
                  <a:pt x="42906" y="69281"/>
                </a:lnTo>
                <a:lnTo>
                  <a:pt x="54659" y="59350"/>
                </a:lnTo>
                <a:lnTo>
                  <a:pt x="65517" y="53416"/>
                </a:lnTo>
                <a:lnTo>
                  <a:pt x="75468" y="51053"/>
                </a:lnTo>
                <a:lnTo>
                  <a:pt x="98297" y="51053"/>
                </a:lnTo>
                <a:lnTo>
                  <a:pt x="96530" y="47243"/>
                </a:lnTo>
                <a:lnTo>
                  <a:pt x="92963" y="44195"/>
                </a:lnTo>
                <a:lnTo>
                  <a:pt x="89611" y="41147"/>
                </a:lnTo>
                <a:lnTo>
                  <a:pt x="85435" y="39623"/>
                </a:lnTo>
                <a:lnTo>
                  <a:pt x="76067" y="39557"/>
                </a:lnTo>
                <a:close/>
              </a:path>
              <a:path w="98425" h="85090">
                <a:moveTo>
                  <a:pt x="65166" y="0"/>
                </a:moveTo>
                <a:lnTo>
                  <a:pt x="56570" y="9143"/>
                </a:lnTo>
                <a:lnTo>
                  <a:pt x="65166" y="17525"/>
                </a:lnTo>
                <a:lnTo>
                  <a:pt x="73761" y="9143"/>
                </a:lnTo>
                <a:lnTo>
                  <a:pt x="651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076706" y="7860787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61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09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09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142999" y="7862312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70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5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70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5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197101" y="7847072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240291" y="782345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3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258824" y="7886696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64" y="50243"/>
                </a:lnTo>
                <a:lnTo>
                  <a:pt x="36972" y="54815"/>
                </a:lnTo>
                <a:lnTo>
                  <a:pt x="34411" y="58436"/>
                </a:lnTo>
                <a:lnTo>
                  <a:pt x="31546" y="61627"/>
                </a:lnTo>
                <a:lnTo>
                  <a:pt x="26515" y="66006"/>
                </a:lnTo>
                <a:lnTo>
                  <a:pt x="15835" y="73208"/>
                </a:lnTo>
                <a:lnTo>
                  <a:pt x="4175" y="77961"/>
                </a:lnTo>
                <a:lnTo>
                  <a:pt x="1402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41" y="80820"/>
                </a:lnTo>
                <a:lnTo>
                  <a:pt x="12039" y="82439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39"/>
                </a:lnTo>
                <a:lnTo>
                  <a:pt x="33424" y="75631"/>
                </a:lnTo>
                <a:lnTo>
                  <a:pt x="40901" y="65120"/>
                </a:lnTo>
                <a:lnTo>
                  <a:pt x="45765" y="53366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314449" y="7855453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368551" y="7882886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84"/>
                </a:moveTo>
                <a:lnTo>
                  <a:pt x="9448" y="68247"/>
                </a:lnTo>
                <a:lnTo>
                  <a:pt x="17922" y="76961"/>
                </a:lnTo>
                <a:lnTo>
                  <a:pt x="26487" y="68247"/>
                </a:lnTo>
                <a:lnTo>
                  <a:pt x="17922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464563" y="7860787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61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09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09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532381" y="7882886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60"/>
                </a:moveTo>
                <a:lnTo>
                  <a:pt x="23225" y="67531"/>
                </a:lnTo>
                <a:lnTo>
                  <a:pt x="31821" y="76199"/>
                </a:lnTo>
                <a:lnTo>
                  <a:pt x="40477" y="67629"/>
                </a:lnTo>
                <a:lnTo>
                  <a:pt x="31943" y="58960"/>
                </a:lnTo>
                <a:close/>
              </a:path>
              <a:path w="40640" h="76200">
                <a:moveTo>
                  <a:pt x="13350" y="59054"/>
                </a:moveTo>
                <a:lnTo>
                  <a:pt x="4693" y="67629"/>
                </a:lnTo>
                <a:lnTo>
                  <a:pt x="13319" y="76199"/>
                </a:lnTo>
                <a:lnTo>
                  <a:pt x="21976" y="67629"/>
                </a:lnTo>
                <a:lnTo>
                  <a:pt x="13350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585370" y="78257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610867" y="7882886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84"/>
                </a:moveTo>
                <a:lnTo>
                  <a:pt x="9448" y="68247"/>
                </a:lnTo>
                <a:lnTo>
                  <a:pt x="17922" y="76961"/>
                </a:lnTo>
                <a:lnTo>
                  <a:pt x="26487" y="68247"/>
                </a:lnTo>
                <a:lnTo>
                  <a:pt x="17922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706879" y="7869932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5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63"/>
                </a:lnTo>
                <a:lnTo>
                  <a:pt x="1219" y="62483"/>
                </a:lnTo>
                <a:lnTo>
                  <a:pt x="0" y="67723"/>
                </a:lnTo>
                <a:lnTo>
                  <a:pt x="17" y="73151"/>
                </a:lnTo>
                <a:lnTo>
                  <a:pt x="2813" y="85367"/>
                </a:lnTo>
                <a:lnTo>
                  <a:pt x="11782" y="95610"/>
                </a:lnTo>
                <a:lnTo>
                  <a:pt x="22157" y="99896"/>
                </a:lnTo>
                <a:lnTo>
                  <a:pt x="37148" y="101251"/>
                </a:lnTo>
                <a:lnTo>
                  <a:pt x="49452" y="99442"/>
                </a:lnTo>
                <a:lnTo>
                  <a:pt x="61899" y="95067"/>
                </a:lnTo>
                <a:lnTo>
                  <a:pt x="71440" y="88391"/>
                </a:lnTo>
                <a:lnTo>
                  <a:pt x="24688" y="88391"/>
                </a:lnTo>
                <a:lnTo>
                  <a:pt x="17617" y="85868"/>
                </a:lnTo>
                <a:lnTo>
                  <a:pt x="12953" y="80723"/>
                </a:lnTo>
                <a:lnTo>
                  <a:pt x="9418" y="76867"/>
                </a:lnTo>
                <a:lnTo>
                  <a:pt x="7619" y="72246"/>
                </a:lnTo>
                <a:lnTo>
                  <a:pt x="7643" y="61340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5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4"/>
                </a:lnTo>
                <a:lnTo>
                  <a:pt x="76199" y="69579"/>
                </a:lnTo>
                <a:lnTo>
                  <a:pt x="75895" y="71103"/>
                </a:lnTo>
                <a:lnTo>
                  <a:pt x="75316" y="72341"/>
                </a:lnTo>
                <a:lnTo>
                  <a:pt x="73670" y="76056"/>
                </a:lnTo>
                <a:lnTo>
                  <a:pt x="69433" y="79534"/>
                </a:lnTo>
                <a:lnTo>
                  <a:pt x="59489" y="84009"/>
                </a:lnTo>
                <a:lnTo>
                  <a:pt x="47577" y="87296"/>
                </a:lnTo>
                <a:lnTo>
                  <a:pt x="34168" y="88391"/>
                </a:lnTo>
                <a:lnTo>
                  <a:pt x="71440" y="88391"/>
                </a:lnTo>
                <a:lnTo>
                  <a:pt x="73073" y="87249"/>
                </a:lnTo>
                <a:lnTo>
                  <a:pt x="79461" y="76961"/>
                </a:lnTo>
                <a:lnTo>
                  <a:pt x="80863" y="73151"/>
                </a:lnTo>
                <a:lnTo>
                  <a:pt x="81533" y="69198"/>
                </a:lnTo>
                <a:lnTo>
                  <a:pt x="81524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5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802540" y="78257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826514" y="7890505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5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40690" y="39337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24"/>
                </a:lnTo>
                <a:lnTo>
                  <a:pt x="58390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5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26" y="25145"/>
                </a:lnTo>
                <a:lnTo>
                  <a:pt x="6888" y="24383"/>
                </a:lnTo>
                <a:close/>
              </a:path>
              <a:path w="81915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3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5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0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17" y="25145"/>
                </a:lnTo>
                <a:lnTo>
                  <a:pt x="66324" y="22859"/>
                </a:lnTo>
                <a:lnTo>
                  <a:pt x="6288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5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2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5" h="41275">
                <a:moveTo>
                  <a:pt x="81808" y="24383"/>
                </a:moveTo>
                <a:lnTo>
                  <a:pt x="74797" y="24383"/>
                </a:lnTo>
                <a:lnTo>
                  <a:pt x="7031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908810" y="7799827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787" y="12191"/>
                </a:lnTo>
                <a:lnTo>
                  <a:pt x="20375" y="11429"/>
                </a:lnTo>
                <a:lnTo>
                  <a:pt x="649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787" y="12191"/>
                </a:lnTo>
                <a:lnTo>
                  <a:pt x="2612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88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2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49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75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903476" y="7824974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5" h="102234">
                <a:moveTo>
                  <a:pt x="420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06" y="89915"/>
                </a:lnTo>
                <a:close/>
              </a:path>
              <a:path w="43815" h="102234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3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5" h="102234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5" h="102234">
                <a:moveTo>
                  <a:pt x="43433" y="89915"/>
                </a:moveTo>
                <a:lnTo>
                  <a:pt x="3907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943862" y="7884410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11" y="42611"/>
                </a:lnTo>
                <a:lnTo>
                  <a:pt x="23867" y="39930"/>
                </a:lnTo>
                <a:lnTo>
                  <a:pt x="34669" y="33084"/>
                </a:lnTo>
                <a:lnTo>
                  <a:pt x="65074" y="33084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79">
                <a:moveTo>
                  <a:pt x="65074" y="33084"/>
                </a:moveTo>
                <a:lnTo>
                  <a:pt x="34669" y="33084"/>
                </a:lnTo>
                <a:lnTo>
                  <a:pt x="44738" y="40439"/>
                </a:lnTo>
                <a:lnTo>
                  <a:pt x="58308" y="42671"/>
                </a:lnTo>
                <a:lnTo>
                  <a:pt x="65074" y="42671"/>
                </a:lnTo>
                <a:lnTo>
                  <a:pt x="65074" y="33084"/>
                </a:lnTo>
                <a:close/>
              </a:path>
              <a:path w="65404" h="43179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5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79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004822" y="788593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40770" y="7860787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97920" y="7876027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70" h="96520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70" h="96520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70" h="96520">
                <a:moveTo>
                  <a:pt x="46564" y="79915"/>
                </a:moveTo>
                <a:lnTo>
                  <a:pt x="38480" y="87962"/>
                </a:lnTo>
                <a:lnTo>
                  <a:pt x="46564" y="96011"/>
                </a:lnTo>
                <a:lnTo>
                  <a:pt x="54720" y="87962"/>
                </a:lnTo>
                <a:lnTo>
                  <a:pt x="46564" y="79915"/>
                </a:lnTo>
                <a:close/>
              </a:path>
              <a:path w="90170" h="96520">
                <a:moveTo>
                  <a:pt x="36896" y="63102"/>
                </a:moveTo>
                <a:lnTo>
                  <a:pt x="28763" y="71152"/>
                </a:lnTo>
                <a:lnTo>
                  <a:pt x="36896" y="79199"/>
                </a:lnTo>
                <a:lnTo>
                  <a:pt x="45006" y="71152"/>
                </a:lnTo>
                <a:lnTo>
                  <a:pt x="36896" y="63102"/>
                </a:lnTo>
                <a:close/>
              </a:path>
              <a:path w="90170" h="96520">
                <a:moveTo>
                  <a:pt x="56138" y="63151"/>
                </a:moveTo>
                <a:lnTo>
                  <a:pt x="48005" y="71152"/>
                </a:lnTo>
                <a:lnTo>
                  <a:pt x="56138" y="79199"/>
                </a:lnTo>
                <a:lnTo>
                  <a:pt x="64282" y="71152"/>
                </a:lnTo>
                <a:lnTo>
                  <a:pt x="56138" y="631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93170" y="790041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9" y="61239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99" y="67817"/>
                </a:lnTo>
                <a:lnTo>
                  <a:pt x="8951" y="68960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388"/>
                </a:lnTo>
                <a:lnTo>
                  <a:pt x="42143" y="52086"/>
                </a:lnTo>
                <a:lnTo>
                  <a:pt x="47115" y="40216"/>
                </a:lnTo>
                <a:lnTo>
                  <a:pt x="48767" y="27764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56069" y="78257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80038" y="7897363"/>
            <a:ext cx="57785" cy="75565"/>
          </a:xfrm>
          <a:custGeom>
            <a:avLst/>
            <a:gdLst/>
            <a:ahLst/>
            <a:cxnLst/>
            <a:rect l="l" t="t" r="r" b="b"/>
            <a:pathLst>
              <a:path w="57784" h="75565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4" h="75565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4" h="75565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4" h="75565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4" h="75565">
                <a:moveTo>
                  <a:pt x="22942" y="59579"/>
                </a:moveTo>
                <a:lnTo>
                  <a:pt x="14715" y="67531"/>
                </a:lnTo>
                <a:lnTo>
                  <a:pt x="22942" y="75437"/>
                </a:lnTo>
                <a:lnTo>
                  <a:pt x="31181" y="67531"/>
                </a:lnTo>
                <a:lnTo>
                  <a:pt x="22942" y="59579"/>
                </a:lnTo>
                <a:close/>
              </a:path>
              <a:path w="57784" h="75565">
                <a:moveTo>
                  <a:pt x="13334" y="42909"/>
                </a:moveTo>
                <a:lnTo>
                  <a:pt x="5190" y="50959"/>
                </a:lnTo>
                <a:lnTo>
                  <a:pt x="13334" y="58960"/>
                </a:lnTo>
                <a:lnTo>
                  <a:pt x="21467" y="50959"/>
                </a:lnTo>
                <a:lnTo>
                  <a:pt x="13334" y="42909"/>
                </a:lnTo>
                <a:close/>
              </a:path>
              <a:path w="57784" h="75565">
                <a:moveTo>
                  <a:pt x="32467" y="42815"/>
                </a:moveTo>
                <a:lnTo>
                  <a:pt x="24383" y="50816"/>
                </a:lnTo>
                <a:lnTo>
                  <a:pt x="32467" y="58866"/>
                </a:lnTo>
                <a:lnTo>
                  <a:pt x="40623" y="50816"/>
                </a:lnTo>
                <a:lnTo>
                  <a:pt x="32467" y="428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833378" y="7828665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40" h="98425">
                <a:moveTo>
                  <a:pt x="13764" y="86224"/>
                </a:moveTo>
                <a:lnTo>
                  <a:pt x="0" y="86224"/>
                </a:lnTo>
                <a:lnTo>
                  <a:pt x="0" y="98416"/>
                </a:lnTo>
                <a:lnTo>
                  <a:pt x="13917" y="98396"/>
                </a:lnTo>
                <a:lnTo>
                  <a:pt x="29450" y="95294"/>
                </a:lnTo>
                <a:lnTo>
                  <a:pt x="38466" y="86986"/>
                </a:lnTo>
                <a:lnTo>
                  <a:pt x="28276" y="86986"/>
                </a:lnTo>
                <a:lnTo>
                  <a:pt x="13764" y="86224"/>
                </a:lnTo>
                <a:close/>
              </a:path>
              <a:path w="78740" h="98425">
                <a:moveTo>
                  <a:pt x="52471" y="73270"/>
                </a:moveTo>
                <a:lnTo>
                  <a:pt x="41196" y="73270"/>
                </a:lnTo>
                <a:lnTo>
                  <a:pt x="46719" y="80890"/>
                </a:lnTo>
                <a:lnTo>
                  <a:pt x="50910" y="86986"/>
                </a:lnTo>
                <a:lnTo>
                  <a:pt x="53769" y="89272"/>
                </a:lnTo>
                <a:lnTo>
                  <a:pt x="59673" y="96130"/>
                </a:lnTo>
                <a:lnTo>
                  <a:pt x="65388" y="98416"/>
                </a:lnTo>
                <a:lnTo>
                  <a:pt x="78674" y="98416"/>
                </a:lnTo>
                <a:lnTo>
                  <a:pt x="78674" y="86986"/>
                </a:lnTo>
                <a:lnTo>
                  <a:pt x="69616" y="86986"/>
                </a:lnTo>
                <a:lnTo>
                  <a:pt x="66044" y="86224"/>
                </a:lnTo>
                <a:lnTo>
                  <a:pt x="63566" y="84700"/>
                </a:lnTo>
                <a:lnTo>
                  <a:pt x="60329" y="82414"/>
                </a:lnTo>
                <a:lnTo>
                  <a:pt x="56195" y="77842"/>
                </a:lnTo>
                <a:lnTo>
                  <a:pt x="52471" y="73270"/>
                </a:lnTo>
                <a:close/>
              </a:path>
              <a:path w="78740" h="98425">
                <a:moveTo>
                  <a:pt x="67536" y="0"/>
                </a:moveTo>
                <a:lnTo>
                  <a:pt x="56199" y="3433"/>
                </a:lnTo>
                <a:lnTo>
                  <a:pt x="44060" y="7583"/>
                </a:lnTo>
                <a:lnTo>
                  <a:pt x="31135" y="12310"/>
                </a:lnTo>
                <a:lnTo>
                  <a:pt x="17525" y="16882"/>
                </a:lnTo>
                <a:lnTo>
                  <a:pt x="10475" y="19930"/>
                </a:lnTo>
                <a:lnTo>
                  <a:pt x="9954" y="20692"/>
                </a:lnTo>
                <a:lnTo>
                  <a:pt x="7559" y="23740"/>
                </a:lnTo>
                <a:lnTo>
                  <a:pt x="6333" y="29074"/>
                </a:lnTo>
                <a:lnTo>
                  <a:pt x="6333" y="36694"/>
                </a:lnTo>
                <a:lnTo>
                  <a:pt x="8845" y="39742"/>
                </a:lnTo>
                <a:lnTo>
                  <a:pt x="13904" y="44314"/>
                </a:lnTo>
                <a:lnTo>
                  <a:pt x="24704" y="54982"/>
                </a:lnTo>
                <a:lnTo>
                  <a:pt x="27944" y="58792"/>
                </a:lnTo>
                <a:lnTo>
                  <a:pt x="33003" y="64888"/>
                </a:lnTo>
                <a:lnTo>
                  <a:pt x="35515" y="70222"/>
                </a:lnTo>
                <a:lnTo>
                  <a:pt x="35515" y="82414"/>
                </a:lnTo>
                <a:lnTo>
                  <a:pt x="28276" y="86986"/>
                </a:lnTo>
                <a:lnTo>
                  <a:pt x="38466" y="86986"/>
                </a:lnTo>
                <a:lnTo>
                  <a:pt x="41196" y="73270"/>
                </a:lnTo>
                <a:lnTo>
                  <a:pt x="52471" y="73270"/>
                </a:lnTo>
                <a:lnTo>
                  <a:pt x="24346" y="35381"/>
                </a:lnTo>
                <a:lnTo>
                  <a:pt x="20294" y="26929"/>
                </a:lnTo>
                <a:lnTo>
                  <a:pt x="67293" y="10786"/>
                </a:lnTo>
                <a:lnTo>
                  <a:pt x="69043" y="4690"/>
                </a:lnTo>
                <a:lnTo>
                  <a:pt x="69911" y="880"/>
                </a:lnTo>
                <a:lnTo>
                  <a:pt x="67536" y="0"/>
                </a:lnTo>
                <a:close/>
              </a:path>
              <a:path w="78740" h="98425">
                <a:moveTo>
                  <a:pt x="78674" y="86224"/>
                </a:moveTo>
                <a:lnTo>
                  <a:pt x="74294" y="86224"/>
                </a:lnTo>
                <a:lnTo>
                  <a:pt x="69616" y="86986"/>
                </a:lnTo>
                <a:lnTo>
                  <a:pt x="78674" y="86986"/>
                </a:lnTo>
                <a:lnTo>
                  <a:pt x="78674" y="86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908816" y="7882886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60"/>
                </a:moveTo>
                <a:lnTo>
                  <a:pt x="23240" y="67531"/>
                </a:lnTo>
                <a:lnTo>
                  <a:pt x="31811" y="76199"/>
                </a:lnTo>
                <a:lnTo>
                  <a:pt x="40468" y="67629"/>
                </a:lnTo>
                <a:lnTo>
                  <a:pt x="31943" y="58960"/>
                </a:lnTo>
                <a:close/>
              </a:path>
              <a:path w="40640" h="76200">
                <a:moveTo>
                  <a:pt x="13383" y="59054"/>
                </a:moveTo>
                <a:lnTo>
                  <a:pt x="4703" y="67629"/>
                </a:lnTo>
                <a:lnTo>
                  <a:pt x="13334" y="76199"/>
                </a:lnTo>
                <a:lnTo>
                  <a:pt x="21991" y="67629"/>
                </a:lnTo>
                <a:lnTo>
                  <a:pt x="13383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014734" y="7839451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59" h="132079">
                <a:moveTo>
                  <a:pt x="12466" y="76961"/>
                </a:moveTo>
                <a:lnTo>
                  <a:pt x="9954" y="76961"/>
                </a:lnTo>
                <a:lnTo>
                  <a:pt x="9000" y="78485"/>
                </a:lnTo>
                <a:lnTo>
                  <a:pt x="7178" y="80771"/>
                </a:lnTo>
                <a:lnTo>
                  <a:pt x="5382" y="83819"/>
                </a:lnTo>
                <a:lnTo>
                  <a:pt x="3617" y="87343"/>
                </a:lnTo>
                <a:lnTo>
                  <a:pt x="1225" y="92963"/>
                </a:lnTo>
                <a:lnTo>
                  <a:pt x="0" y="98203"/>
                </a:lnTo>
                <a:lnTo>
                  <a:pt x="0" y="112394"/>
                </a:lnTo>
                <a:lnTo>
                  <a:pt x="3322" y="119633"/>
                </a:lnTo>
                <a:lnTo>
                  <a:pt x="11250" y="125762"/>
                </a:lnTo>
                <a:lnTo>
                  <a:pt x="21652" y="130300"/>
                </a:lnTo>
                <a:lnTo>
                  <a:pt x="36319" y="131764"/>
                </a:lnTo>
                <a:lnTo>
                  <a:pt x="48726" y="130021"/>
                </a:lnTo>
                <a:lnTo>
                  <a:pt x="61020" y="125630"/>
                </a:lnTo>
                <a:lnTo>
                  <a:pt x="70577" y="118871"/>
                </a:lnTo>
                <a:lnTo>
                  <a:pt x="24572" y="118871"/>
                </a:lnTo>
                <a:lnTo>
                  <a:pt x="17574" y="116348"/>
                </a:lnTo>
                <a:lnTo>
                  <a:pt x="9381" y="107347"/>
                </a:lnTo>
                <a:lnTo>
                  <a:pt x="7619" y="102726"/>
                </a:lnTo>
                <a:lnTo>
                  <a:pt x="7619" y="91915"/>
                </a:lnTo>
                <a:lnTo>
                  <a:pt x="9083" y="86105"/>
                </a:lnTo>
                <a:lnTo>
                  <a:pt x="11999" y="80009"/>
                </a:lnTo>
                <a:lnTo>
                  <a:pt x="1232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59" h="132079">
                <a:moveTo>
                  <a:pt x="68662" y="60959"/>
                </a:moveTo>
                <a:lnTo>
                  <a:pt x="68055" y="60959"/>
                </a:lnTo>
                <a:lnTo>
                  <a:pt x="67519" y="61721"/>
                </a:lnTo>
                <a:lnTo>
                  <a:pt x="66863" y="63245"/>
                </a:lnTo>
                <a:lnTo>
                  <a:pt x="62151" y="71627"/>
                </a:lnTo>
                <a:lnTo>
                  <a:pt x="74188" y="95679"/>
                </a:lnTo>
                <a:lnTo>
                  <a:pt x="74615" y="99203"/>
                </a:lnTo>
                <a:lnTo>
                  <a:pt x="74532" y="101583"/>
                </a:lnTo>
                <a:lnTo>
                  <a:pt x="73962" y="102821"/>
                </a:lnTo>
                <a:lnTo>
                  <a:pt x="72283" y="106536"/>
                </a:lnTo>
                <a:lnTo>
                  <a:pt x="68198" y="110014"/>
                </a:lnTo>
                <a:lnTo>
                  <a:pt x="59210" y="114283"/>
                </a:lnTo>
                <a:lnTo>
                  <a:pt x="47399" y="117724"/>
                </a:lnTo>
                <a:lnTo>
                  <a:pt x="33957" y="118871"/>
                </a:lnTo>
                <a:lnTo>
                  <a:pt x="70577" y="118871"/>
                </a:lnTo>
                <a:lnTo>
                  <a:pt x="79711" y="86867"/>
                </a:lnTo>
                <a:lnTo>
                  <a:pt x="97165" y="86867"/>
                </a:lnTo>
                <a:lnTo>
                  <a:pt x="99761" y="85343"/>
                </a:lnTo>
                <a:lnTo>
                  <a:pt x="103299" y="78485"/>
                </a:lnTo>
                <a:lnTo>
                  <a:pt x="134080" y="78485"/>
                </a:lnTo>
                <a:lnTo>
                  <a:pt x="134624" y="76199"/>
                </a:lnTo>
                <a:lnTo>
                  <a:pt x="82759" y="76199"/>
                </a:lnTo>
                <a:lnTo>
                  <a:pt x="79104" y="74675"/>
                </a:lnTo>
                <a:lnTo>
                  <a:pt x="76056" y="70865"/>
                </a:lnTo>
                <a:lnTo>
                  <a:pt x="74950" y="70103"/>
                </a:lnTo>
                <a:lnTo>
                  <a:pt x="72902" y="67055"/>
                </a:lnTo>
                <a:lnTo>
                  <a:pt x="69911" y="62483"/>
                </a:lnTo>
                <a:lnTo>
                  <a:pt x="69198" y="61721"/>
                </a:lnTo>
                <a:lnTo>
                  <a:pt x="68662" y="60959"/>
                </a:lnTo>
                <a:close/>
              </a:path>
              <a:path w="137159" h="132079">
                <a:moveTo>
                  <a:pt x="97165" y="86867"/>
                </a:moveTo>
                <a:lnTo>
                  <a:pt x="79711" y="86867"/>
                </a:lnTo>
                <a:lnTo>
                  <a:pt x="82616" y="87867"/>
                </a:lnTo>
                <a:lnTo>
                  <a:pt x="85283" y="88391"/>
                </a:lnTo>
                <a:lnTo>
                  <a:pt x="94570" y="88391"/>
                </a:lnTo>
                <a:lnTo>
                  <a:pt x="97165" y="86867"/>
                </a:lnTo>
                <a:close/>
              </a:path>
              <a:path w="137159" h="132079">
                <a:moveTo>
                  <a:pt x="134080" y="78485"/>
                </a:moveTo>
                <a:lnTo>
                  <a:pt x="103299" y="78485"/>
                </a:lnTo>
                <a:lnTo>
                  <a:pt x="105857" y="85343"/>
                </a:lnTo>
                <a:lnTo>
                  <a:pt x="110727" y="87629"/>
                </a:lnTo>
                <a:lnTo>
                  <a:pt x="122696" y="87250"/>
                </a:lnTo>
                <a:lnTo>
                  <a:pt x="133549" y="80722"/>
                </a:lnTo>
                <a:lnTo>
                  <a:pt x="134080" y="78485"/>
                </a:lnTo>
                <a:close/>
              </a:path>
              <a:path w="137159" h="132079">
                <a:moveTo>
                  <a:pt x="86999" y="75437"/>
                </a:moveTo>
                <a:lnTo>
                  <a:pt x="82759" y="76199"/>
                </a:lnTo>
                <a:lnTo>
                  <a:pt x="91820" y="76199"/>
                </a:lnTo>
                <a:lnTo>
                  <a:pt x="86999" y="75437"/>
                </a:lnTo>
                <a:close/>
              </a:path>
              <a:path w="137159" h="132079">
                <a:moveTo>
                  <a:pt x="102763" y="59435"/>
                </a:moveTo>
                <a:lnTo>
                  <a:pt x="101809" y="60197"/>
                </a:lnTo>
                <a:lnTo>
                  <a:pt x="101153" y="60959"/>
                </a:lnTo>
                <a:lnTo>
                  <a:pt x="100772" y="63245"/>
                </a:lnTo>
                <a:lnTo>
                  <a:pt x="99904" y="67055"/>
                </a:lnTo>
                <a:lnTo>
                  <a:pt x="98810" y="70103"/>
                </a:lnTo>
                <a:lnTo>
                  <a:pt x="97392" y="71627"/>
                </a:lnTo>
                <a:lnTo>
                  <a:pt x="95298" y="74675"/>
                </a:lnTo>
                <a:lnTo>
                  <a:pt x="91820" y="76199"/>
                </a:lnTo>
                <a:lnTo>
                  <a:pt x="115525" y="76199"/>
                </a:lnTo>
                <a:lnTo>
                  <a:pt x="111572" y="74675"/>
                </a:lnTo>
                <a:lnTo>
                  <a:pt x="109097" y="73151"/>
                </a:lnTo>
                <a:lnTo>
                  <a:pt x="106619" y="70865"/>
                </a:lnTo>
                <a:lnTo>
                  <a:pt x="105049" y="67817"/>
                </a:lnTo>
                <a:lnTo>
                  <a:pt x="104393" y="62483"/>
                </a:lnTo>
                <a:lnTo>
                  <a:pt x="104201" y="60959"/>
                </a:lnTo>
                <a:lnTo>
                  <a:pt x="103631" y="60197"/>
                </a:lnTo>
                <a:lnTo>
                  <a:pt x="102763" y="59435"/>
                </a:lnTo>
                <a:close/>
              </a:path>
              <a:path w="137159" h="132079">
                <a:moveTo>
                  <a:pt x="120908" y="75437"/>
                </a:moveTo>
                <a:lnTo>
                  <a:pt x="115525" y="76199"/>
                </a:lnTo>
                <a:lnTo>
                  <a:pt x="123194" y="76199"/>
                </a:lnTo>
                <a:lnTo>
                  <a:pt x="120908" y="75437"/>
                </a:lnTo>
                <a:close/>
              </a:path>
              <a:path w="137159" h="132079">
                <a:moveTo>
                  <a:pt x="130682" y="46481"/>
                </a:moveTo>
                <a:lnTo>
                  <a:pt x="130003" y="46481"/>
                </a:lnTo>
                <a:lnTo>
                  <a:pt x="129588" y="47243"/>
                </a:lnTo>
                <a:lnTo>
                  <a:pt x="129015" y="48005"/>
                </a:lnTo>
                <a:lnTo>
                  <a:pt x="123383" y="57149"/>
                </a:lnTo>
                <a:lnTo>
                  <a:pt x="127491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34" y="73151"/>
                </a:lnTo>
                <a:lnTo>
                  <a:pt x="126729" y="73913"/>
                </a:lnTo>
                <a:lnTo>
                  <a:pt x="125099" y="75437"/>
                </a:lnTo>
                <a:lnTo>
                  <a:pt x="123194" y="76199"/>
                </a:lnTo>
                <a:lnTo>
                  <a:pt x="134624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7" y="53339"/>
                </a:lnTo>
                <a:lnTo>
                  <a:pt x="131682" y="48005"/>
                </a:lnTo>
                <a:lnTo>
                  <a:pt x="131112" y="47243"/>
                </a:lnTo>
                <a:lnTo>
                  <a:pt x="130682" y="46481"/>
                </a:lnTo>
                <a:close/>
              </a:path>
              <a:path w="137159" h="132079">
                <a:moveTo>
                  <a:pt x="102571" y="0"/>
                </a:moveTo>
                <a:lnTo>
                  <a:pt x="94570" y="8381"/>
                </a:lnTo>
                <a:lnTo>
                  <a:pt x="102537" y="16763"/>
                </a:lnTo>
                <a:lnTo>
                  <a:pt x="110572" y="8381"/>
                </a:lnTo>
                <a:lnTo>
                  <a:pt x="102571" y="0"/>
                </a:lnTo>
                <a:close/>
              </a:path>
              <a:path w="137159" h="132079">
                <a:moveTo>
                  <a:pt x="112096" y="17525"/>
                </a:moveTo>
                <a:lnTo>
                  <a:pt x="104012" y="25145"/>
                </a:lnTo>
                <a:lnTo>
                  <a:pt x="112145" y="33527"/>
                </a:lnTo>
                <a:lnTo>
                  <a:pt x="120252" y="25145"/>
                </a:lnTo>
                <a:lnTo>
                  <a:pt x="112096" y="17525"/>
                </a:lnTo>
                <a:close/>
              </a:path>
              <a:path w="137159" h="132079">
                <a:moveTo>
                  <a:pt x="93046" y="17525"/>
                </a:moveTo>
                <a:lnTo>
                  <a:pt x="84902" y="25145"/>
                </a:lnTo>
                <a:lnTo>
                  <a:pt x="93012" y="33527"/>
                </a:lnTo>
                <a:lnTo>
                  <a:pt x="101153" y="25907"/>
                </a:lnTo>
                <a:lnTo>
                  <a:pt x="93046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157228" y="7861550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4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2" y="100086"/>
                </a:lnTo>
                <a:lnTo>
                  <a:pt x="1036" y="104299"/>
                </a:lnTo>
                <a:lnTo>
                  <a:pt x="0" y="104869"/>
                </a:lnTo>
                <a:lnTo>
                  <a:pt x="0" y="106204"/>
                </a:lnTo>
                <a:lnTo>
                  <a:pt x="999" y="106679"/>
                </a:lnTo>
                <a:lnTo>
                  <a:pt x="8951" y="107822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50"/>
                </a:lnTo>
                <a:lnTo>
                  <a:pt x="42199" y="90780"/>
                </a:lnTo>
                <a:lnTo>
                  <a:pt x="47129" y="78916"/>
                </a:lnTo>
                <a:lnTo>
                  <a:pt x="48767" y="66437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4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213616" y="7886696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79" y="50243"/>
                </a:lnTo>
                <a:lnTo>
                  <a:pt x="4190" y="77961"/>
                </a:lnTo>
                <a:lnTo>
                  <a:pt x="1417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31" y="80820"/>
                </a:lnTo>
                <a:lnTo>
                  <a:pt x="12048" y="82439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39"/>
                </a:lnTo>
                <a:lnTo>
                  <a:pt x="33421" y="75628"/>
                </a:lnTo>
                <a:lnTo>
                  <a:pt x="40901" y="65118"/>
                </a:lnTo>
                <a:lnTo>
                  <a:pt x="45763" y="53365"/>
                </a:lnTo>
                <a:lnTo>
                  <a:pt x="48005" y="40385"/>
                </a:lnTo>
                <a:close/>
              </a:path>
              <a:path w="60325" h="83184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4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269242" y="788593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336297" y="7808210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4">
                <a:moveTo>
                  <a:pt x="24896" y="16001"/>
                </a:moveTo>
                <a:lnTo>
                  <a:pt x="24323" y="16001"/>
                </a:lnTo>
                <a:lnTo>
                  <a:pt x="23810" y="16763"/>
                </a:lnTo>
                <a:lnTo>
                  <a:pt x="23048" y="16763"/>
                </a:lnTo>
                <a:lnTo>
                  <a:pt x="14704" y="30642"/>
                </a:lnTo>
                <a:lnTo>
                  <a:pt x="16266" y="49195"/>
                </a:lnTo>
                <a:lnTo>
                  <a:pt x="17586" y="65732"/>
                </a:lnTo>
                <a:lnTo>
                  <a:pt x="20455" y="111246"/>
                </a:lnTo>
                <a:lnTo>
                  <a:pt x="20573" y="117347"/>
                </a:lnTo>
                <a:lnTo>
                  <a:pt x="20573" y="119777"/>
                </a:lnTo>
                <a:lnTo>
                  <a:pt x="20811" y="121157"/>
                </a:lnTo>
                <a:lnTo>
                  <a:pt x="21573" y="121157"/>
                </a:lnTo>
                <a:lnTo>
                  <a:pt x="22286" y="120063"/>
                </a:lnTo>
                <a:lnTo>
                  <a:pt x="23240" y="118109"/>
                </a:lnTo>
                <a:lnTo>
                  <a:pt x="25039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3" y="44118"/>
                </a:lnTo>
                <a:lnTo>
                  <a:pt x="25085" y="16763"/>
                </a:lnTo>
                <a:lnTo>
                  <a:pt x="24896" y="16001"/>
                </a:lnTo>
                <a:close/>
              </a:path>
              <a:path w="36194" h="121284">
                <a:moveTo>
                  <a:pt x="6797" y="761"/>
                </a:moveTo>
                <a:lnTo>
                  <a:pt x="4379" y="761"/>
                </a:lnTo>
                <a:lnTo>
                  <a:pt x="3179" y="2285"/>
                </a:lnTo>
                <a:lnTo>
                  <a:pt x="1844" y="5333"/>
                </a:lnTo>
                <a:lnTo>
                  <a:pt x="618" y="8381"/>
                </a:lnTo>
                <a:lnTo>
                  <a:pt x="0" y="9905"/>
                </a:lnTo>
                <a:lnTo>
                  <a:pt x="0" y="12191"/>
                </a:lnTo>
                <a:lnTo>
                  <a:pt x="463" y="12953"/>
                </a:lnTo>
                <a:lnTo>
                  <a:pt x="1953" y="12953"/>
                </a:lnTo>
                <a:lnTo>
                  <a:pt x="2855" y="12191"/>
                </a:lnTo>
                <a:lnTo>
                  <a:pt x="4084" y="10667"/>
                </a:lnTo>
                <a:lnTo>
                  <a:pt x="5382" y="9143"/>
                </a:lnTo>
                <a:lnTo>
                  <a:pt x="6333" y="8381"/>
                </a:lnTo>
                <a:lnTo>
                  <a:pt x="26915" y="8381"/>
                </a:lnTo>
                <a:lnTo>
                  <a:pt x="28849" y="7619"/>
                </a:lnTo>
                <a:lnTo>
                  <a:pt x="33527" y="3047"/>
                </a:lnTo>
                <a:lnTo>
                  <a:pt x="16571" y="3047"/>
                </a:lnTo>
                <a:lnTo>
                  <a:pt x="14477" y="2285"/>
                </a:lnTo>
                <a:lnTo>
                  <a:pt x="11667" y="1523"/>
                </a:lnTo>
                <a:lnTo>
                  <a:pt x="8894" y="1523"/>
                </a:lnTo>
                <a:lnTo>
                  <a:pt x="6797" y="761"/>
                </a:lnTo>
                <a:close/>
              </a:path>
              <a:path w="36194" h="121284">
                <a:moveTo>
                  <a:pt x="16084" y="9143"/>
                </a:moveTo>
                <a:lnTo>
                  <a:pt x="13572" y="9143"/>
                </a:lnTo>
                <a:lnTo>
                  <a:pt x="15096" y="9905"/>
                </a:lnTo>
                <a:lnTo>
                  <a:pt x="16084" y="9143"/>
                </a:lnTo>
                <a:close/>
              </a:path>
              <a:path w="36194" h="121284">
                <a:moveTo>
                  <a:pt x="26915" y="8381"/>
                </a:moveTo>
                <a:lnTo>
                  <a:pt x="9573" y="8381"/>
                </a:lnTo>
                <a:lnTo>
                  <a:pt x="11561" y="9143"/>
                </a:lnTo>
                <a:lnTo>
                  <a:pt x="16084" y="9143"/>
                </a:lnTo>
                <a:lnTo>
                  <a:pt x="23048" y="9905"/>
                </a:lnTo>
                <a:lnTo>
                  <a:pt x="26915" y="8381"/>
                </a:lnTo>
                <a:close/>
              </a:path>
              <a:path w="36194" h="121284">
                <a:moveTo>
                  <a:pt x="17955" y="2285"/>
                </a:moveTo>
                <a:lnTo>
                  <a:pt x="16571" y="3047"/>
                </a:lnTo>
                <a:lnTo>
                  <a:pt x="24191" y="3047"/>
                </a:lnTo>
                <a:lnTo>
                  <a:pt x="17955" y="2285"/>
                </a:lnTo>
                <a:close/>
              </a:path>
              <a:path w="36194" h="121284">
                <a:moveTo>
                  <a:pt x="35707" y="761"/>
                </a:moveTo>
                <a:lnTo>
                  <a:pt x="33467" y="761"/>
                </a:lnTo>
                <a:lnTo>
                  <a:pt x="31811" y="1523"/>
                </a:lnTo>
                <a:lnTo>
                  <a:pt x="28812" y="2285"/>
                </a:lnTo>
                <a:lnTo>
                  <a:pt x="2419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707" y="1523"/>
                </a:lnTo>
                <a:lnTo>
                  <a:pt x="35707" y="761"/>
                </a:lnTo>
                <a:close/>
              </a:path>
              <a:path w="36194" h="121284">
                <a:moveTo>
                  <a:pt x="35051" y="0"/>
                </a:moveTo>
                <a:lnTo>
                  <a:pt x="34564" y="761"/>
                </a:lnTo>
                <a:lnTo>
                  <a:pt x="35515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436119" y="7860787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1" y="49529"/>
                </a:moveTo>
                <a:lnTo>
                  <a:pt x="35289" y="49529"/>
                </a:lnTo>
                <a:lnTo>
                  <a:pt x="37755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1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1" y="49529"/>
                </a:lnTo>
                <a:lnTo>
                  <a:pt x="44006" y="47554"/>
                </a:lnTo>
                <a:lnTo>
                  <a:pt x="43531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19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19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31" y="45719"/>
                </a:lnTo>
                <a:lnTo>
                  <a:pt x="41745" y="38834"/>
                </a:lnTo>
                <a:lnTo>
                  <a:pt x="39319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493269" y="788593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65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17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563789" y="78257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589282" y="7847072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09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09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624333" y="790041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2"/>
                </a:lnTo>
                <a:lnTo>
                  <a:pt x="999" y="65483"/>
                </a:lnTo>
                <a:lnTo>
                  <a:pt x="0" y="66007"/>
                </a:lnTo>
                <a:lnTo>
                  <a:pt x="0" y="67342"/>
                </a:lnTo>
                <a:lnTo>
                  <a:pt x="999" y="67817"/>
                </a:lnTo>
                <a:lnTo>
                  <a:pt x="8894" y="68960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94"/>
                </a:lnTo>
                <a:lnTo>
                  <a:pt x="41303" y="52192"/>
                </a:lnTo>
                <a:lnTo>
                  <a:pt x="46331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6002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682245" y="7882886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84"/>
                </a:moveTo>
                <a:lnTo>
                  <a:pt x="9464" y="68247"/>
                </a:lnTo>
                <a:lnTo>
                  <a:pt x="17955" y="76961"/>
                </a:lnTo>
                <a:lnTo>
                  <a:pt x="26477" y="68247"/>
                </a:lnTo>
                <a:lnTo>
                  <a:pt x="17955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779244" y="7876014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1" y="27445"/>
                </a:moveTo>
                <a:lnTo>
                  <a:pt x="12586" y="27445"/>
                </a:lnTo>
                <a:lnTo>
                  <a:pt x="10681" y="28969"/>
                </a:lnTo>
                <a:lnTo>
                  <a:pt x="5565" y="36186"/>
                </a:lnTo>
                <a:lnTo>
                  <a:pt x="1275" y="47618"/>
                </a:lnTo>
                <a:lnTo>
                  <a:pt x="0" y="61298"/>
                </a:lnTo>
                <a:lnTo>
                  <a:pt x="4204" y="71826"/>
                </a:lnTo>
                <a:lnTo>
                  <a:pt x="15826" y="82425"/>
                </a:lnTo>
                <a:lnTo>
                  <a:pt x="26765" y="85063"/>
                </a:lnTo>
                <a:lnTo>
                  <a:pt x="44494" y="85605"/>
                </a:lnTo>
                <a:lnTo>
                  <a:pt x="57106" y="83590"/>
                </a:lnTo>
                <a:lnTo>
                  <a:pt x="68593" y="80023"/>
                </a:lnTo>
                <a:lnTo>
                  <a:pt x="76926" y="76737"/>
                </a:lnTo>
                <a:lnTo>
                  <a:pt x="81104" y="73927"/>
                </a:lnTo>
                <a:lnTo>
                  <a:pt x="25003" y="73927"/>
                </a:lnTo>
                <a:lnTo>
                  <a:pt x="17731" y="71260"/>
                </a:lnTo>
                <a:lnTo>
                  <a:pt x="12778" y="65926"/>
                </a:lnTo>
                <a:lnTo>
                  <a:pt x="9193" y="61973"/>
                </a:lnTo>
                <a:lnTo>
                  <a:pt x="7395" y="57544"/>
                </a:lnTo>
                <a:lnTo>
                  <a:pt x="7395" y="46495"/>
                </a:lnTo>
                <a:lnTo>
                  <a:pt x="9300" y="38875"/>
                </a:lnTo>
                <a:lnTo>
                  <a:pt x="13110" y="31255"/>
                </a:lnTo>
                <a:lnTo>
                  <a:pt x="13680" y="30493"/>
                </a:lnTo>
                <a:lnTo>
                  <a:pt x="13893" y="29146"/>
                </a:lnTo>
                <a:lnTo>
                  <a:pt x="13921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79" y="5264"/>
                </a:lnTo>
                <a:lnTo>
                  <a:pt x="57234" y="16701"/>
                </a:lnTo>
                <a:lnTo>
                  <a:pt x="50150" y="29146"/>
                </a:lnTo>
                <a:lnTo>
                  <a:pt x="47781" y="39637"/>
                </a:lnTo>
                <a:lnTo>
                  <a:pt x="47781" y="43447"/>
                </a:lnTo>
                <a:lnTo>
                  <a:pt x="49113" y="45733"/>
                </a:lnTo>
                <a:lnTo>
                  <a:pt x="51722" y="47257"/>
                </a:lnTo>
                <a:lnTo>
                  <a:pt x="53578" y="48781"/>
                </a:lnTo>
                <a:lnTo>
                  <a:pt x="57056" y="49543"/>
                </a:lnTo>
                <a:lnTo>
                  <a:pt x="62152" y="50305"/>
                </a:lnTo>
                <a:lnTo>
                  <a:pt x="75975" y="52972"/>
                </a:lnTo>
                <a:lnTo>
                  <a:pt x="82833" y="55352"/>
                </a:lnTo>
                <a:lnTo>
                  <a:pt x="82779" y="58302"/>
                </a:lnTo>
                <a:lnTo>
                  <a:pt x="76779" y="65395"/>
                </a:lnTo>
                <a:lnTo>
                  <a:pt x="59839" y="71133"/>
                </a:lnTo>
                <a:lnTo>
                  <a:pt x="46993" y="73229"/>
                </a:lnTo>
                <a:lnTo>
                  <a:pt x="34720" y="73927"/>
                </a:lnTo>
                <a:lnTo>
                  <a:pt x="81104" y="73927"/>
                </a:lnTo>
                <a:lnTo>
                  <a:pt x="82309" y="73116"/>
                </a:lnTo>
                <a:lnTo>
                  <a:pt x="84787" y="69117"/>
                </a:lnTo>
                <a:lnTo>
                  <a:pt x="88597" y="63116"/>
                </a:lnTo>
                <a:lnTo>
                  <a:pt x="90453" y="57212"/>
                </a:lnTo>
                <a:lnTo>
                  <a:pt x="90453" y="50305"/>
                </a:lnTo>
                <a:lnTo>
                  <a:pt x="90261" y="48781"/>
                </a:lnTo>
                <a:lnTo>
                  <a:pt x="89822" y="48781"/>
                </a:lnTo>
                <a:lnTo>
                  <a:pt x="87975" y="44971"/>
                </a:lnTo>
                <a:lnTo>
                  <a:pt x="81547" y="42685"/>
                </a:lnTo>
                <a:lnTo>
                  <a:pt x="70498" y="40399"/>
                </a:lnTo>
                <a:lnTo>
                  <a:pt x="60436" y="38875"/>
                </a:lnTo>
                <a:lnTo>
                  <a:pt x="55401" y="35827"/>
                </a:lnTo>
                <a:lnTo>
                  <a:pt x="55401" y="29731"/>
                </a:lnTo>
                <a:lnTo>
                  <a:pt x="57925" y="25921"/>
                </a:lnTo>
                <a:lnTo>
                  <a:pt x="62960" y="20587"/>
                </a:lnTo>
                <a:lnTo>
                  <a:pt x="69056" y="14491"/>
                </a:lnTo>
                <a:lnTo>
                  <a:pt x="75676" y="12205"/>
                </a:lnTo>
                <a:lnTo>
                  <a:pt x="82833" y="11443"/>
                </a:lnTo>
                <a:lnTo>
                  <a:pt x="97900" y="11443"/>
                </a:lnTo>
                <a:lnTo>
                  <a:pt x="96168" y="3823"/>
                </a:lnTo>
                <a:lnTo>
                  <a:pt x="90916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0" y="11443"/>
                </a:moveTo>
                <a:lnTo>
                  <a:pt x="82833" y="11443"/>
                </a:lnTo>
                <a:lnTo>
                  <a:pt x="88024" y="12205"/>
                </a:lnTo>
                <a:lnTo>
                  <a:pt x="92251" y="12967"/>
                </a:lnTo>
                <a:lnTo>
                  <a:pt x="95595" y="14491"/>
                </a:lnTo>
                <a:lnTo>
                  <a:pt x="97204" y="15253"/>
                </a:lnTo>
                <a:lnTo>
                  <a:pt x="98585" y="15253"/>
                </a:lnTo>
                <a:lnTo>
                  <a:pt x="98536" y="13729"/>
                </a:lnTo>
                <a:lnTo>
                  <a:pt x="98073" y="12205"/>
                </a:lnTo>
                <a:lnTo>
                  <a:pt x="97900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891551" y="782345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3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908560" y="790041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2"/>
                </a:lnTo>
                <a:lnTo>
                  <a:pt x="999" y="65483"/>
                </a:lnTo>
                <a:lnTo>
                  <a:pt x="0" y="66007"/>
                </a:lnTo>
                <a:lnTo>
                  <a:pt x="0" y="67342"/>
                </a:lnTo>
                <a:lnTo>
                  <a:pt x="999" y="67817"/>
                </a:lnTo>
                <a:lnTo>
                  <a:pt x="8894" y="68960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94"/>
                </a:lnTo>
                <a:lnTo>
                  <a:pt x="41303" y="52192"/>
                </a:lnTo>
                <a:lnTo>
                  <a:pt x="46331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6002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965710" y="7876027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69" h="81915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81915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69" h="81915">
                <a:moveTo>
                  <a:pt x="44327" y="64581"/>
                </a:moveTo>
                <a:lnTo>
                  <a:pt x="35564" y="73057"/>
                </a:lnTo>
                <a:lnTo>
                  <a:pt x="44327" y="81533"/>
                </a:lnTo>
                <a:lnTo>
                  <a:pt x="53041" y="73057"/>
                </a:lnTo>
                <a:lnTo>
                  <a:pt x="44327" y="645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068335" y="782345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3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147066" y="7855453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59">
                <a:moveTo>
                  <a:pt x="9524" y="32765"/>
                </a:moveTo>
                <a:lnTo>
                  <a:pt x="6714" y="32765"/>
                </a:lnTo>
                <a:lnTo>
                  <a:pt x="5952" y="34289"/>
                </a:lnTo>
                <a:lnTo>
                  <a:pt x="1987" y="39623"/>
                </a:lnTo>
                <a:lnTo>
                  <a:pt x="0" y="44957"/>
                </a:lnTo>
                <a:lnTo>
                  <a:pt x="85" y="52476"/>
                </a:lnTo>
                <a:lnTo>
                  <a:pt x="3348" y="61942"/>
                </a:lnTo>
                <a:lnTo>
                  <a:pt x="11877" y="68602"/>
                </a:lnTo>
                <a:lnTo>
                  <a:pt x="26399" y="72496"/>
                </a:lnTo>
                <a:lnTo>
                  <a:pt x="47641" y="73668"/>
                </a:lnTo>
                <a:lnTo>
                  <a:pt x="62079" y="72004"/>
                </a:lnTo>
                <a:lnTo>
                  <a:pt x="74642" y="68728"/>
                </a:lnTo>
                <a:lnTo>
                  <a:pt x="85333" y="63793"/>
                </a:lnTo>
                <a:lnTo>
                  <a:pt x="88018" y="61770"/>
                </a:lnTo>
                <a:lnTo>
                  <a:pt x="39961" y="61770"/>
                </a:lnTo>
                <a:lnTo>
                  <a:pt x="21572" y="60070"/>
                </a:lnTo>
                <a:lnTo>
                  <a:pt x="10536" y="54565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1" y="35051"/>
                </a:lnTo>
                <a:lnTo>
                  <a:pt x="9524" y="34289"/>
                </a:lnTo>
                <a:lnTo>
                  <a:pt x="9524" y="32765"/>
                </a:lnTo>
                <a:close/>
              </a:path>
              <a:path w="116839" h="73659">
                <a:moveTo>
                  <a:pt x="100251" y="57149"/>
                </a:moveTo>
                <a:lnTo>
                  <a:pt x="94155" y="57149"/>
                </a:lnTo>
                <a:lnTo>
                  <a:pt x="94238" y="62483"/>
                </a:lnTo>
                <a:lnTo>
                  <a:pt x="96094" y="66293"/>
                </a:lnTo>
                <a:lnTo>
                  <a:pt x="99715" y="68579"/>
                </a:lnTo>
                <a:lnTo>
                  <a:pt x="102952" y="70865"/>
                </a:lnTo>
                <a:lnTo>
                  <a:pt x="107109" y="71627"/>
                </a:lnTo>
                <a:lnTo>
                  <a:pt x="116668" y="71627"/>
                </a:lnTo>
                <a:lnTo>
                  <a:pt x="116668" y="60197"/>
                </a:lnTo>
                <a:lnTo>
                  <a:pt x="104250" y="60197"/>
                </a:lnTo>
                <a:lnTo>
                  <a:pt x="100251" y="57149"/>
                </a:lnTo>
                <a:close/>
              </a:path>
              <a:path w="116839" h="73659">
                <a:moveTo>
                  <a:pt x="101047" y="40385"/>
                </a:moveTo>
                <a:lnTo>
                  <a:pt x="99440" y="40385"/>
                </a:lnTo>
                <a:lnTo>
                  <a:pt x="98048" y="41147"/>
                </a:lnTo>
                <a:lnTo>
                  <a:pt x="91663" y="48750"/>
                </a:lnTo>
                <a:lnTo>
                  <a:pt x="82892" y="54792"/>
                </a:lnTo>
                <a:lnTo>
                  <a:pt x="71428" y="58974"/>
                </a:lnTo>
                <a:lnTo>
                  <a:pt x="57156" y="61300"/>
                </a:lnTo>
                <a:lnTo>
                  <a:pt x="39961" y="61770"/>
                </a:lnTo>
                <a:lnTo>
                  <a:pt x="88018" y="61770"/>
                </a:lnTo>
                <a:lnTo>
                  <a:pt x="94155" y="57149"/>
                </a:lnTo>
                <a:lnTo>
                  <a:pt x="100251" y="57149"/>
                </a:lnTo>
                <a:lnTo>
                  <a:pt x="100251" y="50291"/>
                </a:lnTo>
                <a:lnTo>
                  <a:pt x="100443" y="48750"/>
                </a:lnTo>
                <a:lnTo>
                  <a:pt x="100821" y="46481"/>
                </a:lnTo>
                <a:lnTo>
                  <a:pt x="101202" y="44957"/>
                </a:lnTo>
                <a:lnTo>
                  <a:pt x="101394" y="43433"/>
                </a:lnTo>
                <a:lnTo>
                  <a:pt x="101394" y="41147"/>
                </a:lnTo>
                <a:lnTo>
                  <a:pt x="101047" y="40385"/>
                </a:lnTo>
                <a:close/>
              </a:path>
              <a:path w="116839" h="73659">
                <a:moveTo>
                  <a:pt x="116668" y="59435"/>
                </a:moveTo>
                <a:lnTo>
                  <a:pt x="112145" y="59435"/>
                </a:lnTo>
                <a:lnTo>
                  <a:pt x="104250" y="60197"/>
                </a:lnTo>
                <a:lnTo>
                  <a:pt x="116668" y="60197"/>
                </a:lnTo>
                <a:lnTo>
                  <a:pt x="116668" y="59435"/>
                </a:lnTo>
                <a:close/>
              </a:path>
              <a:path w="116839" h="73659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16839" h="73659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259842" y="7872217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5" h="97154">
                <a:moveTo>
                  <a:pt x="30909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6001" y="61931"/>
                </a:lnTo>
                <a:lnTo>
                  <a:pt x="21010" y="72898"/>
                </a:lnTo>
                <a:lnTo>
                  <a:pt x="30727" y="84209"/>
                </a:lnTo>
                <a:lnTo>
                  <a:pt x="40958" y="91310"/>
                </a:lnTo>
                <a:lnTo>
                  <a:pt x="53090" y="96773"/>
                </a:lnTo>
                <a:lnTo>
                  <a:pt x="58100" y="85536"/>
                </a:lnTo>
                <a:lnTo>
                  <a:pt x="49337" y="80153"/>
                </a:lnTo>
                <a:lnTo>
                  <a:pt x="47380" y="77535"/>
                </a:lnTo>
                <a:lnTo>
                  <a:pt x="40242" y="77535"/>
                </a:lnTo>
                <a:lnTo>
                  <a:pt x="35945" y="75389"/>
                </a:lnTo>
                <a:lnTo>
                  <a:pt x="32052" y="72201"/>
                </a:lnTo>
                <a:lnTo>
                  <a:pt x="25194" y="63626"/>
                </a:lnTo>
                <a:lnTo>
                  <a:pt x="22991" y="59149"/>
                </a:lnTo>
                <a:lnTo>
                  <a:pt x="30341" y="53455"/>
                </a:lnTo>
                <a:lnTo>
                  <a:pt x="40736" y="46171"/>
                </a:lnTo>
                <a:lnTo>
                  <a:pt x="41370" y="43433"/>
                </a:lnTo>
                <a:lnTo>
                  <a:pt x="32705" y="43433"/>
                </a:lnTo>
                <a:lnTo>
                  <a:pt x="20324" y="42671"/>
                </a:lnTo>
                <a:lnTo>
                  <a:pt x="20324" y="37337"/>
                </a:lnTo>
                <a:lnTo>
                  <a:pt x="21467" y="31241"/>
                </a:lnTo>
                <a:lnTo>
                  <a:pt x="23670" y="25145"/>
                </a:lnTo>
                <a:lnTo>
                  <a:pt x="25658" y="19811"/>
                </a:lnTo>
                <a:lnTo>
                  <a:pt x="27371" y="17525"/>
                </a:lnTo>
                <a:lnTo>
                  <a:pt x="28849" y="16763"/>
                </a:lnTo>
                <a:lnTo>
                  <a:pt x="40781" y="16763"/>
                </a:lnTo>
                <a:lnTo>
                  <a:pt x="39672" y="13715"/>
                </a:lnTo>
                <a:lnTo>
                  <a:pt x="36326" y="5333"/>
                </a:lnTo>
                <a:lnTo>
                  <a:pt x="33421" y="761"/>
                </a:lnTo>
                <a:lnTo>
                  <a:pt x="30909" y="0"/>
                </a:lnTo>
                <a:close/>
              </a:path>
              <a:path w="71755" h="97154">
                <a:moveTo>
                  <a:pt x="71567" y="42671"/>
                </a:moveTo>
                <a:lnTo>
                  <a:pt x="66912" y="42671"/>
                </a:lnTo>
                <a:lnTo>
                  <a:pt x="57719" y="43433"/>
                </a:lnTo>
                <a:lnTo>
                  <a:pt x="50480" y="46481"/>
                </a:lnTo>
                <a:lnTo>
                  <a:pt x="45146" y="54101"/>
                </a:lnTo>
                <a:lnTo>
                  <a:pt x="41468" y="59198"/>
                </a:lnTo>
                <a:lnTo>
                  <a:pt x="39623" y="65580"/>
                </a:lnTo>
                <a:lnTo>
                  <a:pt x="39623" y="74532"/>
                </a:lnTo>
                <a:lnTo>
                  <a:pt x="39861" y="76011"/>
                </a:lnTo>
                <a:lnTo>
                  <a:pt x="40242" y="77535"/>
                </a:lnTo>
                <a:lnTo>
                  <a:pt x="47380" y="77535"/>
                </a:lnTo>
                <a:lnTo>
                  <a:pt x="44957" y="74294"/>
                </a:lnTo>
                <a:lnTo>
                  <a:pt x="44957" y="62864"/>
                </a:lnTo>
                <a:lnTo>
                  <a:pt x="47899" y="59198"/>
                </a:lnTo>
                <a:lnTo>
                  <a:pt x="57613" y="55577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5" h="97154">
                <a:moveTo>
                  <a:pt x="40781" y="16763"/>
                </a:moveTo>
                <a:lnTo>
                  <a:pt x="28849" y="16763"/>
                </a:lnTo>
                <a:lnTo>
                  <a:pt x="30479" y="17525"/>
                </a:lnTo>
                <a:lnTo>
                  <a:pt x="32573" y="20573"/>
                </a:lnTo>
                <a:lnTo>
                  <a:pt x="35183" y="25907"/>
                </a:lnTo>
                <a:lnTo>
                  <a:pt x="37658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0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20" y="22097"/>
                </a:lnTo>
                <a:lnTo>
                  <a:pt x="40781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326898" y="7876027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69" h="81915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81915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69" h="81915">
                <a:moveTo>
                  <a:pt x="44327" y="64581"/>
                </a:moveTo>
                <a:lnTo>
                  <a:pt x="35564" y="73057"/>
                </a:lnTo>
                <a:lnTo>
                  <a:pt x="44327" y="81533"/>
                </a:lnTo>
                <a:lnTo>
                  <a:pt x="53041" y="73057"/>
                </a:lnTo>
                <a:lnTo>
                  <a:pt x="44327" y="645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445007" y="8064241"/>
            <a:ext cx="1735835" cy="16300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643799" y="8321036"/>
            <a:ext cx="5533869" cy="16662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40770" y="8312653"/>
            <a:ext cx="1039367" cy="175002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962406" y="8592308"/>
            <a:ext cx="1219017" cy="151382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720851" y="8833862"/>
            <a:ext cx="4456816" cy="167639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11636" y="9089132"/>
            <a:ext cx="6566032" cy="16662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96930" y="752465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99597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7259711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96930" y="9935333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311643" y="1412738"/>
            <a:ext cx="782332" cy="15456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420118" y="1643624"/>
            <a:ext cx="5574035" cy="13563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058082" y="1864604"/>
            <a:ext cx="4936071" cy="1104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942088" y="1911086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5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818814" y="1871462"/>
            <a:ext cx="18415" cy="71755"/>
          </a:xfrm>
          <a:custGeom>
            <a:avLst/>
            <a:gdLst/>
            <a:ahLst/>
            <a:cxnLst/>
            <a:rect l="l" t="t" r="r" b="b"/>
            <a:pathLst>
              <a:path w="18414" h="71755">
                <a:moveTo>
                  <a:pt x="2246" y="0"/>
                </a:moveTo>
                <a:lnTo>
                  <a:pt x="0" y="16300"/>
                </a:lnTo>
                <a:lnTo>
                  <a:pt x="5406" y="27761"/>
                </a:lnTo>
                <a:lnTo>
                  <a:pt x="9674" y="40385"/>
                </a:lnTo>
                <a:lnTo>
                  <a:pt x="11534" y="47243"/>
                </a:lnTo>
                <a:lnTo>
                  <a:pt x="12591" y="52577"/>
                </a:lnTo>
                <a:lnTo>
                  <a:pt x="12783" y="57911"/>
                </a:lnTo>
                <a:lnTo>
                  <a:pt x="12914" y="60959"/>
                </a:lnTo>
                <a:lnTo>
                  <a:pt x="12914" y="63245"/>
                </a:lnTo>
                <a:lnTo>
                  <a:pt x="12783" y="65531"/>
                </a:lnTo>
                <a:lnTo>
                  <a:pt x="12972" y="69585"/>
                </a:lnTo>
                <a:lnTo>
                  <a:pt x="13628" y="71627"/>
                </a:lnTo>
                <a:lnTo>
                  <a:pt x="17023" y="71627"/>
                </a:lnTo>
                <a:lnTo>
                  <a:pt x="18117" y="66293"/>
                </a:lnTo>
                <a:lnTo>
                  <a:pt x="18117" y="54863"/>
                </a:lnTo>
                <a:lnTo>
                  <a:pt x="17883" y="48466"/>
                </a:lnTo>
                <a:lnTo>
                  <a:pt x="16165" y="36068"/>
                </a:lnTo>
                <a:lnTo>
                  <a:pt x="12692" y="23094"/>
                </a:lnTo>
                <a:lnTo>
                  <a:pt x="7870" y="10437"/>
                </a:lnTo>
                <a:lnTo>
                  <a:pt x="22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865071" y="1871462"/>
            <a:ext cx="39370" cy="71755"/>
          </a:xfrm>
          <a:custGeom>
            <a:avLst/>
            <a:gdLst/>
            <a:ahLst/>
            <a:cxnLst/>
            <a:rect l="l" t="t" r="r" b="b"/>
            <a:pathLst>
              <a:path w="39369" h="71755">
                <a:moveTo>
                  <a:pt x="3340" y="761"/>
                </a:moveTo>
                <a:lnTo>
                  <a:pt x="0" y="13990"/>
                </a:lnTo>
                <a:lnTo>
                  <a:pt x="6402" y="25039"/>
                </a:lnTo>
                <a:lnTo>
                  <a:pt x="11378" y="36575"/>
                </a:lnTo>
                <a:lnTo>
                  <a:pt x="14151" y="44195"/>
                </a:lnTo>
                <a:lnTo>
                  <a:pt x="15807" y="51053"/>
                </a:lnTo>
                <a:lnTo>
                  <a:pt x="16377" y="56387"/>
                </a:lnTo>
                <a:lnTo>
                  <a:pt x="17629" y="67817"/>
                </a:lnTo>
                <a:lnTo>
                  <a:pt x="17901" y="70347"/>
                </a:lnTo>
                <a:lnTo>
                  <a:pt x="18531" y="71627"/>
                </a:lnTo>
                <a:lnTo>
                  <a:pt x="21711" y="71627"/>
                </a:lnTo>
                <a:lnTo>
                  <a:pt x="22808" y="67817"/>
                </a:lnTo>
                <a:lnTo>
                  <a:pt x="22808" y="52577"/>
                </a:lnTo>
                <a:lnTo>
                  <a:pt x="21903" y="45719"/>
                </a:lnTo>
                <a:lnTo>
                  <a:pt x="19998" y="38861"/>
                </a:lnTo>
                <a:lnTo>
                  <a:pt x="18391" y="32003"/>
                </a:lnTo>
                <a:lnTo>
                  <a:pt x="16520" y="26669"/>
                </a:lnTo>
                <a:lnTo>
                  <a:pt x="14389" y="22097"/>
                </a:lnTo>
                <a:lnTo>
                  <a:pt x="27546" y="22097"/>
                </a:lnTo>
                <a:lnTo>
                  <a:pt x="30617" y="20573"/>
                </a:lnTo>
                <a:lnTo>
                  <a:pt x="34095" y="16763"/>
                </a:lnTo>
                <a:lnTo>
                  <a:pt x="37475" y="13715"/>
                </a:lnTo>
                <a:lnTo>
                  <a:pt x="37755" y="12953"/>
                </a:lnTo>
                <a:lnTo>
                  <a:pt x="15996" y="12953"/>
                </a:lnTo>
                <a:lnTo>
                  <a:pt x="12710" y="11429"/>
                </a:lnTo>
                <a:lnTo>
                  <a:pt x="9854" y="9143"/>
                </a:lnTo>
                <a:lnTo>
                  <a:pt x="8376" y="7619"/>
                </a:lnTo>
                <a:lnTo>
                  <a:pt x="6199" y="4571"/>
                </a:lnTo>
                <a:lnTo>
                  <a:pt x="3340" y="761"/>
                </a:lnTo>
                <a:close/>
              </a:path>
              <a:path w="39369" h="71755">
                <a:moveTo>
                  <a:pt x="20296" y="22097"/>
                </a:moveTo>
                <a:lnTo>
                  <a:pt x="16486" y="22097"/>
                </a:lnTo>
                <a:lnTo>
                  <a:pt x="18425" y="22859"/>
                </a:lnTo>
                <a:lnTo>
                  <a:pt x="20296" y="22097"/>
                </a:lnTo>
                <a:close/>
              </a:path>
              <a:path w="39369" h="71755">
                <a:moveTo>
                  <a:pt x="27546" y="22097"/>
                </a:moveTo>
                <a:lnTo>
                  <a:pt x="20296" y="22097"/>
                </a:lnTo>
                <a:lnTo>
                  <a:pt x="26011" y="22859"/>
                </a:lnTo>
                <a:lnTo>
                  <a:pt x="27546" y="22097"/>
                </a:lnTo>
                <a:close/>
              </a:path>
              <a:path w="39369" h="71755">
                <a:moveTo>
                  <a:pt x="19674" y="12191"/>
                </a:moveTo>
                <a:lnTo>
                  <a:pt x="15996" y="12953"/>
                </a:lnTo>
                <a:lnTo>
                  <a:pt x="27188" y="12953"/>
                </a:lnTo>
                <a:lnTo>
                  <a:pt x="19674" y="12191"/>
                </a:lnTo>
                <a:close/>
              </a:path>
              <a:path w="39369" h="71755">
                <a:moveTo>
                  <a:pt x="37630" y="0"/>
                </a:moveTo>
                <a:lnTo>
                  <a:pt x="36762" y="761"/>
                </a:lnTo>
                <a:lnTo>
                  <a:pt x="35951" y="1523"/>
                </a:lnTo>
                <a:lnTo>
                  <a:pt x="35189" y="3047"/>
                </a:lnTo>
                <a:lnTo>
                  <a:pt x="32333" y="9143"/>
                </a:lnTo>
                <a:lnTo>
                  <a:pt x="27188" y="12953"/>
                </a:lnTo>
                <a:lnTo>
                  <a:pt x="37755" y="12953"/>
                </a:lnTo>
                <a:lnTo>
                  <a:pt x="39154" y="9143"/>
                </a:lnTo>
                <a:lnTo>
                  <a:pt x="39154" y="1523"/>
                </a:lnTo>
                <a:lnTo>
                  <a:pt x="38667" y="761"/>
                </a:lnTo>
                <a:lnTo>
                  <a:pt x="3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756160" y="193013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4">
                <a:moveTo>
                  <a:pt x="8049" y="761"/>
                </a:moveTo>
                <a:lnTo>
                  <a:pt x="2606" y="761"/>
                </a:lnTo>
                <a:lnTo>
                  <a:pt x="1572" y="2285"/>
                </a:lnTo>
                <a:lnTo>
                  <a:pt x="512" y="3047"/>
                </a:lnTo>
                <a:lnTo>
                  <a:pt x="0" y="4571"/>
                </a:lnTo>
                <a:lnTo>
                  <a:pt x="0" y="7619"/>
                </a:lnTo>
                <a:lnTo>
                  <a:pt x="512" y="8381"/>
                </a:lnTo>
                <a:lnTo>
                  <a:pt x="1572" y="9143"/>
                </a:lnTo>
                <a:lnTo>
                  <a:pt x="2606" y="10210"/>
                </a:lnTo>
                <a:lnTo>
                  <a:pt x="3892" y="10667"/>
                </a:lnTo>
                <a:lnTo>
                  <a:pt x="6751" y="10667"/>
                </a:lnTo>
                <a:lnTo>
                  <a:pt x="8049" y="10210"/>
                </a:lnTo>
                <a:lnTo>
                  <a:pt x="9083" y="9143"/>
                </a:lnTo>
                <a:lnTo>
                  <a:pt x="10143" y="8381"/>
                </a:lnTo>
                <a:lnTo>
                  <a:pt x="10667" y="7619"/>
                </a:lnTo>
                <a:lnTo>
                  <a:pt x="10667" y="4571"/>
                </a:lnTo>
                <a:lnTo>
                  <a:pt x="10143" y="3047"/>
                </a:lnTo>
                <a:lnTo>
                  <a:pt x="9083" y="2285"/>
                </a:lnTo>
                <a:lnTo>
                  <a:pt x="8049" y="761"/>
                </a:lnTo>
                <a:close/>
              </a:path>
              <a:path w="10794" h="10794">
                <a:moveTo>
                  <a:pt x="5333" y="0"/>
                </a:moveTo>
                <a:lnTo>
                  <a:pt x="3892" y="761"/>
                </a:lnTo>
                <a:lnTo>
                  <a:pt x="6751" y="761"/>
                </a:lnTo>
                <a:lnTo>
                  <a:pt x="53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652022" y="2057390"/>
            <a:ext cx="3343655" cy="11321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392942" y="2238746"/>
            <a:ext cx="3601821" cy="12725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177802" y="2442961"/>
            <a:ext cx="5816961" cy="11887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366522" y="2631176"/>
            <a:ext cx="1629430" cy="12572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803404" y="2631176"/>
            <a:ext cx="3526796" cy="12801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845057" y="2827010"/>
            <a:ext cx="4149858" cy="12725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845765" y="3018271"/>
            <a:ext cx="4148388" cy="13106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742188" y="308532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5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606497" y="3045704"/>
            <a:ext cx="39370" cy="71755"/>
          </a:xfrm>
          <a:custGeom>
            <a:avLst/>
            <a:gdLst/>
            <a:ahLst/>
            <a:cxnLst/>
            <a:rect l="l" t="t" r="r" b="b"/>
            <a:pathLst>
              <a:path w="39369" h="71755">
                <a:moveTo>
                  <a:pt x="3340" y="761"/>
                </a:moveTo>
                <a:lnTo>
                  <a:pt x="0" y="13990"/>
                </a:lnTo>
                <a:lnTo>
                  <a:pt x="6402" y="25039"/>
                </a:lnTo>
                <a:lnTo>
                  <a:pt x="11378" y="36575"/>
                </a:lnTo>
                <a:lnTo>
                  <a:pt x="14151" y="44195"/>
                </a:lnTo>
                <a:lnTo>
                  <a:pt x="15807" y="51053"/>
                </a:lnTo>
                <a:lnTo>
                  <a:pt x="16377" y="56387"/>
                </a:lnTo>
                <a:lnTo>
                  <a:pt x="17629" y="67817"/>
                </a:lnTo>
                <a:lnTo>
                  <a:pt x="17901" y="70347"/>
                </a:lnTo>
                <a:lnTo>
                  <a:pt x="18531" y="71627"/>
                </a:lnTo>
                <a:lnTo>
                  <a:pt x="21711" y="71627"/>
                </a:lnTo>
                <a:lnTo>
                  <a:pt x="22808" y="67817"/>
                </a:lnTo>
                <a:lnTo>
                  <a:pt x="22808" y="52577"/>
                </a:lnTo>
                <a:lnTo>
                  <a:pt x="21903" y="45719"/>
                </a:lnTo>
                <a:lnTo>
                  <a:pt x="19998" y="38861"/>
                </a:lnTo>
                <a:lnTo>
                  <a:pt x="18391" y="32003"/>
                </a:lnTo>
                <a:lnTo>
                  <a:pt x="16520" y="26669"/>
                </a:lnTo>
                <a:lnTo>
                  <a:pt x="14389" y="22097"/>
                </a:lnTo>
                <a:lnTo>
                  <a:pt x="27546" y="22097"/>
                </a:lnTo>
                <a:lnTo>
                  <a:pt x="30617" y="20573"/>
                </a:lnTo>
                <a:lnTo>
                  <a:pt x="34095" y="16763"/>
                </a:lnTo>
                <a:lnTo>
                  <a:pt x="37475" y="13715"/>
                </a:lnTo>
                <a:lnTo>
                  <a:pt x="37755" y="12953"/>
                </a:lnTo>
                <a:lnTo>
                  <a:pt x="15996" y="12953"/>
                </a:lnTo>
                <a:lnTo>
                  <a:pt x="12710" y="11429"/>
                </a:lnTo>
                <a:lnTo>
                  <a:pt x="9854" y="9143"/>
                </a:lnTo>
                <a:lnTo>
                  <a:pt x="8376" y="7619"/>
                </a:lnTo>
                <a:lnTo>
                  <a:pt x="6199" y="4571"/>
                </a:lnTo>
                <a:lnTo>
                  <a:pt x="3340" y="761"/>
                </a:lnTo>
                <a:close/>
              </a:path>
              <a:path w="39369" h="71755">
                <a:moveTo>
                  <a:pt x="20296" y="22097"/>
                </a:moveTo>
                <a:lnTo>
                  <a:pt x="16486" y="22097"/>
                </a:lnTo>
                <a:lnTo>
                  <a:pt x="18425" y="22859"/>
                </a:lnTo>
                <a:lnTo>
                  <a:pt x="20296" y="22097"/>
                </a:lnTo>
                <a:close/>
              </a:path>
              <a:path w="39369" h="71755">
                <a:moveTo>
                  <a:pt x="27546" y="22097"/>
                </a:moveTo>
                <a:lnTo>
                  <a:pt x="20296" y="22097"/>
                </a:lnTo>
                <a:lnTo>
                  <a:pt x="26011" y="22859"/>
                </a:lnTo>
                <a:lnTo>
                  <a:pt x="27546" y="22097"/>
                </a:lnTo>
                <a:close/>
              </a:path>
              <a:path w="39369" h="71755">
                <a:moveTo>
                  <a:pt x="19674" y="12191"/>
                </a:moveTo>
                <a:lnTo>
                  <a:pt x="15996" y="12953"/>
                </a:lnTo>
                <a:lnTo>
                  <a:pt x="27188" y="12953"/>
                </a:lnTo>
                <a:lnTo>
                  <a:pt x="19674" y="12191"/>
                </a:lnTo>
                <a:close/>
              </a:path>
              <a:path w="39369" h="71755">
                <a:moveTo>
                  <a:pt x="37630" y="0"/>
                </a:moveTo>
                <a:lnTo>
                  <a:pt x="36762" y="761"/>
                </a:lnTo>
                <a:lnTo>
                  <a:pt x="35951" y="1523"/>
                </a:lnTo>
                <a:lnTo>
                  <a:pt x="35189" y="3047"/>
                </a:lnTo>
                <a:lnTo>
                  <a:pt x="32333" y="9143"/>
                </a:lnTo>
                <a:lnTo>
                  <a:pt x="27188" y="12953"/>
                </a:lnTo>
                <a:lnTo>
                  <a:pt x="37755" y="12953"/>
                </a:lnTo>
                <a:lnTo>
                  <a:pt x="39154" y="9143"/>
                </a:lnTo>
                <a:lnTo>
                  <a:pt x="39154" y="1523"/>
                </a:lnTo>
                <a:lnTo>
                  <a:pt x="38667" y="761"/>
                </a:lnTo>
                <a:lnTo>
                  <a:pt x="3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664409" y="3045704"/>
            <a:ext cx="39370" cy="71755"/>
          </a:xfrm>
          <a:custGeom>
            <a:avLst/>
            <a:gdLst/>
            <a:ahLst/>
            <a:cxnLst/>
            <a:rect l="l" t="t" r="r" b="b"/>
            <a:pathLst>
              <a:path w="39369" h="71755">
                <a:moveTo>
                  <a:pt x="3340" y="761"/>
                </a:moveTo>
                <a:lnTo>
                  <a:pt x="0" y="13990"/>
                </a:lnTo>
                <a:lnTo>
                  <a:pt x="6402" y="25039"/>
                </a:lnTo>
                <a:lnTo>
                  <a:pt x="11378" y="36575"/>
                </a:lnTo>
                <a:lnTo>
                  <a:pt x="14151" y="44195"/>
                </a:lnTo>
                <a:lnTo>
                  <a:pt x="15807" y="51053"/>
                </a:lnTo>
                <a:lnTo>
                  <a:pt x="16377" y="56387"/>
                </a:lnTo>
                <a:lnTo>
                  <a:pt x="17629" y="67817"/>
                </a:lnTo>
                <a:lnTo>
                  <a:pt x="17901" y="70347"/>
                </a:lnTo>
                <a:lnTo>
                  <a:pt x="18531" y="71627"/>
                </a:lnTo>
                <a:lnTo>
                  <a:pt x="21711" y="71627"/>
                </a:lnTo>
                <a:lnTo>
                  <a:pt x="22808" y="67817"/>
                </a:lnTo>
                <a:lnTo>
                  <a:pt x="22808" y="52577"/>
                </a:lnTo>
                <a:lnTo>
                  <a:pt x="21903" y="45719"/>
                </a:lnTo>
                <a:lnTo>
                  <a:pt x="19998" y="38861"/>
                </a:lnTo>
                <a:lnTo>
                  <a:pt x="18391" y="32003"/>
                </a:lnTo>
                <a:lnTo>
                  <a:pt x="16520" y="26669"/>
                </a:lnTo>
                <a:lnTo>
                  <a:pt x="14389" y="22097"/>
                </a:lnTo>
                <a:lnTo>
                  <a:pt x="27546" y="22097"/>
                </a:lnTo>
                <a:lnTo>
                  <a:pt x="30617" y="20573"/>
                </a:lnTo>
                <a:lnTo>
                  <a:pt x="34095" y="16763"/>
                </a:lnTo>
                <a:lnTo>
                  <a:pt x="37475" y="13715"/>
                </a:lnTo>
                <a:lnTo>
                  <a:pt x="37755" y="12953"/>
                </a:lnTo>
                <a:lnTo>
                  <a:pt x="15996" y="12953"/>
                </a:lnTo>
                <a:lnTo>
                  <a:pt x="12710" y="11429"/>
                </a:lnTo>
                <a:lnTo>
                  <a:pt x="9854" y="9143"/>
                </a:lnTo>
                <a:lnTo>
                  <a:pt x="8376" y="7619"/>
                </a:lnTo>
                <a:lnTo>
                  <a:pt x="6199" y="4571"/>
                </a:lnTo>
                <a:lnTo>
                  <a:pt x="3340" y="761"/>
                </a:lnTo>
                <a:close/>
              </a:path>
              <a:path w="39369" h="71755">
                <a:moveTo>
                  <a:pt x="20296" y="22097"/>
                </a:moveTo>
                <a:lnTo>
                  <a:pt x="16486" y="22097"/>
                </a:lnTo>
                <a:lnTo>
                  <a:pt x="18425" y="22859"/>
                </a:lnTo>
                <a:lnTo>
                  <a:pt x="20296" y="22097"/>
                </a:lnTo>
                <a:close/>
              </a:path>
              <a:path w="39369" h="71755">
                <a:moveTo>
                  <a:pt x="27546" y="22097"/>
                </a:moveTo>
                <a:lnTo>
                  <a:pt x="20296" y="22097"/>
                </a:lnTo>
                <a:lnTo>
                  <a:pt x="26011" y="22859"/>
                </a:lnTo>
                <a:lnTo>
                  <a:pt x="27546" y="22097"/>
                </a:lnTo>
                <a:close/>
              </a:path>
              <a:path w="39369" h="71755">
                <a:moveTo>
                  <a:pt x="19674" y="12191"/>
                </a:moveTo>
                <a:lnTo>
                  <a:pt x="15996" y="12953"/>
                </a:lnTo>
                <a:lnTo>
                  <a:pt x="27188" y="12953"/>
                </a:lnTo>
                <a:lnTo>
                  <a:pt x="19674" y="12191"/>
                </a:lnTo>
                <a:close/>
              </a:path>
              <a:path w="39369" h="71755">
                <a:moveTo>
                  <a:pt x="37630" y="0"/>
                </a:moveTo>
                <a:lnTo>
                  <a:pt x="36762" y="761"/>
                </a:lnTo>
                <a:lnTo>
                  <a:pt x="35951" y="1523"/>
                </a:lnTo>
                <a:lnTo>
                  <a:pt x="35189" y="3047"/>
                </a:lnTo>
                <a:lnTo>
                  <a:pt x="32333" y="9143"/>
                </a:lnTo>
                <a:lnTo>
                  <a:pt x="27188" y="12953"/>
                </a:lnTo>
                <a:lnTo>
                  <a:pt x="37755" y="12953"/>
                </a:lnTo>
                <a:lnTo>
                  <a:pt x="39154" y="9143"/>
                </a:lnTo>
                <a:lnTo>
                  <a:pt x="39154" y="1523"/>
                </a:lnTo>
                <a:lnTo>
                  <a:pt x="38667" y="761"/>
                </a:lnTo>
                <a:lnTo>
                  <a:pt x="3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55498" y="310437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4">
                <a:moveTo>
                  <a:pt x="8049" y="761"/>
                </a:moveTo>
                <a:lnTo>
                  <a:pt x="2606" y="761"/>
                </a:lnTo>
                <a:lnTo>
                  <a:pt x="1572" y="2285"/>
                </a:lnTo>
                <a:lnTo>
                  <a:pt x="512" y="3047"/>
                </a:lnTo>
                <a:lnTo>
                  <a:pt x="0" y="4571"/>
                </a:lnTo>
                <a:lnTo>
                  <a:pt x="0" y="7619"/>
                </a:lnTo>
                <a:lnTo>
                  <a:pt x="512" y="8381"/>
                </a:lnTo>
                <a:lnTo>
                  <a:pt x="1572" y="9143"/>
                </a:lnTo>
                <a:lnTo>
                  <a:pt x="2606" y="10210"/>
                </a:lnTo>
                <a:lnTo>
                  <a:pt x="3892" y="10667"/>
                </a:lnTo>
                <a:lnTo>
                  <a:pt x="6751" y="10667"/>
                </a:lnTo>
                <a:lnTo>
                  <a:pt x="8049" y="10210"/>
                </a:lnTo>
                <a:lnTo>
                  <a:pt x="9083" y="9143"/>
                </a:lnTo>
                <a:lnTo>
                  <a:pt x="10143" y="8381"/>
                </a:lnTo>
                <a:lnTo>
                  <a:pt x="10667" y="7619"/>
                </a:lnTo>
                <a:lnTo>
                  <a:pt x="10667" y="4571"/>
                </a:lnTo>
                <a:lnTo>
                  <a:pt x="10143" y="3047"/>
                </a:lnTo>
                <a:lnTo>
                  <a:pt x="9083" y="2285"/>
                </a:lnTo>
                <a:lnTo>
                  <a:pt x="8049" y="761"/>
                </a:lnTo>
                <a:close/>
              </a:path>
              <a:path w="10794" h="10794">
                <a:moveTo>
                  <a:pt x="5333" y="0"/>
                </a:moveTo>
                <a:lnTo>
                  <a:pt x="3892" y="761"/>
                </a:lnTo>
                <a:lnTo>
                  <a:pt x="6751" y="761"/>
                </a:lnTo>
                <a:lnTo>
                  <a:pt x="53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879043" y="3214105"/>
            <a:ext cx="6115110" cy="13106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75466" y="3281162"/>
            <a:ext cx="64135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5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52192" y="3241537"/>
            <a:ext cx="18415" cy="71755"/>
          </a:xfrm>
          <a:custGeom>
            <a:avLst/>
            <a:gdLst/>
            <a:ahLst/>
            <a:cxnLst/>
            <a:rect l="l" t="t" r="r" b="b"/>
            <a:pathLst>
              <a:path w="18415" h="71754">
                <a:moveTo>
                  <a:pt x="2246" y="0"/>
                </a:moveTo>
                <a:lnTo>
                  <a:pt x="0" y="16300"/>
                </a:lnTo>
                <a:lnTo>
                  <a:pt x="5406" y="27761"/>
                </a:lnTo>
                <a:lnTo>
                  <a:pt x="9674" y="40385"/>
                </a:lnTo>
                <a:lnTo>
                  <a:pt x="11534" y="47243"/>
                </a:lnTo>
                <a:lnTo>
                  <a:pt x="12591" y="52577"/>
                </a:lnTo>
                <a:lnTo>
                  <a:pt x="12783" y="57911"/>
                </a:lnTo>
                <a:lnTo>
                  <a:pt x="12914" y="60959"/>
                </a:lnTo>
                <a:lnTo>
                  <a:pt x="12914" y="63245"/>
                </a:lnTo>
                <a:lnTo>
                  <a:pt x="12783" y="65531"/>
                </a:lnTo>
                <a:lnTo>
                  <a:pt x="12972" y="69585"/>
                </a:lnTo>
                <a:lnTo>
                  <a:pt x="13628" y="71627"/>
                </a:lnTo>
                <a:lnTo>
                  <a:pt x="17023" y="71627"/>
                </a:lnTo>
                <a:lnTo>
                  <a:pt x="18117" y="66293"/>
                </a:lnTo>
                <a:lnTo>
                  <a:pt x="18117" y="54863"/>
                </a:lnTo>
                <a:lnTo>
                  <a:pt x="17883" y="48466"/>
                </a:lnTo>
                <a:lnTo>
                  <a:pt x="16165" y="36068"/>
                </a:lnTo>
                <a:lnTo>
                  <a:pt x="12692" y="23094"/>
                </a:lnTo>
                <a:lnTo>
                  <a:pt x="7870" y="10437"/>
                </a:lnTo>
                <a:lnTo>
                  <a:pt x="22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96455" y="3240776"/>
            <a:ext cx="45085" cy="72390"/>
          </a:xfrm>
          <a:custGeom>
            <a:avLst/>
            <a:gdLst/>
            <a:ahLst/>
            <a:cxnLst/>
            <a:rect l="l" t="t" r="r" b="b"/>
            <a:pathLst>
              <a:path w="45084" h="72389">
                <a:moveTo>
                  <a:pt x="987" y="761"/>
                </a:moveTo>
                <a:lnTo>
                  <a:pt x="655" y="761"/>
                </a:lnTo>
                <a:lnTo>
                  <a:pt x="380" y="1523"/>
                </a:lnTo>
                <a:lnTo>
                  <a:pt x="0" y="2285"/>
                </a:lnTo>
                <a:lnTo>
                  <a:pt x="1132" y="17096"/>
                </a:lnTo>
                <a:lnTo>
                  <a:pt x="7524" y="27653"/>
                </a:lnTo>
                <a:lnTo>
                  <a:pt x="12905" y="41147"/>
                </a:lnTo>
                <a:lnTo>
                  <a:pt x="15051" y="47243"/>
                </a:lnTo>
                <a:lnTo>
                  <a:pt x="16846" y="54863"/>
                </a:lnTo>
                <a:lnTo>
                  <a:pt x="18370" y="64007"/>
                </a:lnTo>
                <a:lnTo>
                  <a:pt x="19382" y="69585"/>
                </a:lnTo>
                <a:lnTo>
                  <a:pt x="20385" y="72389"/>
                </a:lnTo>
                <a:lnTo>
                  <a:pt x="22515" y="72389"/>
                </a:lnTo>
                <a:lnTo>
                  <a:pt x="23573" y="69433"/>
                </a:lnTo>
                <a:lnTo>
                  <a:pt x="24527" y="64007"/>
                </a:lnTo>
                <a:lnTo>
                  <a:pt x="26051" y="54101"/>
                </a:lnTo>
                <a:lnTo>
                  <a:pt x="27115" y="49203"/>
                </a:lnTo>
                <a:lnTo>
                  <a:pt x="21259" y="49203"/>
                </a:lnTo>
                <a:lnTo>
                  <a:pt x="19175" y="38901"/>
                </a:lnTo>
                <a:lnTo>
                  <a:pt x="14279" y="23797"/>
                </a:lnTo>
                <a:lnTo>
                  <a:pt x="8483" y="11227"/>
                </a:lnTo>
                <a:lnTo>
                  <a:pt x="2179" y="2285"/>
                </a:lnTo>
                <a:lnTo>
                  <a:pt x="1475" y="1523"/>
                </a:lnTo>
                <a:lnTo>
                  <a:pt x="987" y="761"/>
                </a:lnTo>
                <a:close/>
              </a:path>
              <a:path w="45084" h="72389">
                <a:moveTo>
                  <a:pt x="41909" y="761"/>
                </a:moveTo>
                <a:lnTo>
                  <a:pt x="40910" y="761"/>
                </a:lnTo>
                <a:lnTo>
                  <a:pt x="38191" y="4060"/>
                </a:lnTo>
                <a:lnTo>
                  <a:pt x="22290" y="43433"/>
                </a:lnTo>
                <a:lnTo>
                  <a:pt x="21259" y="49203"/>
                </a:lnTo>
                <a:lnTo>
                  <a:pt x="27115" y="49203"/>
                </a:lnTo>
                <a:lnTo>
                  <a:pt x="27706" y="46481"/>
                </a:lnTo>
                <a:lnTo>
                  <a:pt x="29480" y="41147"/>
                </a:lnTo>
                <a:lnTo>
                  <a:pt x="32003" y="33527"/>
                </a:lnTo>
                <a:lnTo>
                  <a:pt x="35326" y="25907"/>
                </a:lnTo>
                <a:lnTo>
                  <a:pt x="39468" y="19049"/>
                </a:lnTo>
                <a:lnTo>
                  <a:pt x="41291" y="16001"/>
                </a:lnTo>
                <a:lnTo>
                  <a:pt x="43089" y="13715"/>
                </a:lnTo>
                <a:lnTo>
                  <a:pt x="44909" y="11429"/>
                </a:lnTo>
                <a:lnTo>
                  <a:pt x="42135" y="1523"/>
                </a:lnTo>
                <a:lnTo>
                  <a:pt x="41909" y="761"/>
                </a:lnTo>
                <a:close/>
              </a:path>
              <a:path w="45084" h="72389">
                <a:moveTo>
                  <a:pt x="41480" y="0"/>
                </a:moveTo>
                <a:lnTo>
                  <a:pt x="41291" y="761"/>
                </a:lnTo>
                <a:lnTo>
                  <a:pt x="41672" y="761"/>
                </a:lnTo>
                <a:lnTo>
                  <a:pt x="41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89538" y="330021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8049" y="761"/>
                </a:moveTo>
                <a:lnTo>
                  <a:pt x="2606" y="761"/>
                </a:lnTo>
                <a:lnTo>
                  <a:pt x="1572" y="2285"/>
                </a:lnTo>
                <a:lnTo>
                  <a:pt x="512" y="3047"/>
                </a:lnTo>
                <a:lnTo>
                  <a:pt x="0" y="4571"/>
                </a:lnTo>
                <a:lnTo>
                  <a:pt x="0" y="7619"/>
                </a:lnTo>
                <a:lnTo>
                  <a:pt x="512" y="8381"/>
                </a:lnTo>
                <a:lnTo>
                  <a:pt x="1572" y="9143"/>
                </a:lnTo>
                <a:lnTo>
                  <a:pt x="2606" y="10210"/>
                </a:lnTo>
                <a:lnTo>
                  <a:pt x="3892" y="10667"/>
                </a:lnTo>
                <a:lnTo>
                  <a:pt x="6751" y="10667"/>
                </a:lnTo>
                <a:lnTo>
                  <a:pt x="8049" y="10210"/>
                </a:lnTo>
                <a:lnTo>
                  <a:pt x="9083" y="9143"/>
                </a:lnTo>
                <a:lnTo>
                  <a:pt x="10143" y="8381"/>
                </a:lnTo>
                <a:lnTo>
                  <a:pt x="10667" y="7619"/>
                </a:lnTo>
                <a:lnTo>
                  <a:pt x="10667" y="4571"/>
                </a:lnTo>
                <a:lnTo>
                  <a:pt x="10143" y="3047"/>
                </a:lnTo>
                <a:lnTo>
                  <a:pt x="9083" y="2285"/>
                </a:lnTo>
                <a:lnTo>
                  <a:pt x="8049" y="761"/>
                </a:lnTo>
                <a:close/>
              </a:path>
              <a:path w="10795" h="10795">
                <a:moveTo>
                  <a:pt x="5333" y="0"/>
                </a:moveTo>
                <a:lnTo>
                  <a:pt x="3892" y="761"/>
                </a:lnTo>
                <a:lnTo>
                  <a:pt x="6751" y="761"/>
                </a:lnTo>
                <a:lnTo>
                  <a:pt x="53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94516" y="3409939"/>
            <a:ext cx="6200399" cy="32613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276100" y="3476995"/>
            <a:ext cx="64135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5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193042" y="3436610"/>
            <a:ext cx="45085" cy="72390"/>
          </a:xfrm>
          <a:custGeom>
            <a:avLst/>
            <a:gdLst/>
            <a:ahLst/>
            <a:cxnLst/>
            <a:rect l="l" t="t" r="r" b="b"/>
            <a:pathLst>
              <a:path w="45084" h="72389">
                <a:moveTo>
                  <a:pt x="23515" y="0"/>
                </a:moveTo>
                <a:lnTo>
                  <a:pt x="22372" y="761"/>
                </a:lnTo>
                <a:lnTo>
                  <a:pt x="21275" y="3047"/>
                </a:lnTo>
                <a:lnTo>
                  <a:pt x="20324" y="9143"/>
                </a:lnTo>
                <a:lnTo>
                  <a:pt x="18906" y="18287"/>
                </a:lnTo>
                <a:lnTo>
                  <a:pt x="17276" y="25907"/>
                </a:lnTo>
                <a:lnTo>
                  <a:pt x="15428" y="32003"/>
                </a:lnTo>
                <a:lnTo>
                  <a:pt x="12953" y="39623"/>
                </a:lnTo>
                <a:lnTo>
                  <a:pt x="9607" y="47243"/>
                </a:lnTo>
                <a:lnTo>
                  <a:pt x="5465" y="54101"/>
                </a:lnTo>
                <a:lnTo>
                  <a:pt x="3703" y="57149"/>
                </a:lnTo>
                <a:lnTo>
                  <a:pt x="1904" y="59435"/>
                </a:lnTo>
                <a:lnTo>
                  <a:pt x="0" y="61721"/>
                </a:lnTo>
                <a:lnTo>
                  <a:pt x="2798" y="71018"/>
                </a:lnTo>
                <a:lnTo>
                  <a:pt x="3096" y="71871"/>
                </a:lnTo>
                <a:lnTo>
                  <a:pt x="3285" y="72298"/>
                </a:lnTo>
                <a:lnTo>
                  <a:pt x="3477" y="72389"/>
                </a:lnTo>
                <a:lnTo>
                  <a:pt x="3666" y="72389"/>
                </a:lnTo>
                <a:lnTo>
                  <a:pt x="20954" y="37337"/>
                </a:lnTo>
                <a:lnTo>
                  <a:pt x="23624" y="23732"/>
                </a:lnTo>
                <a:lnTo>
                  <a:pt x="29377" y="23732"/>
                </a:lnTo>
                <a:lnTo>
                  <a:pt x="28050" y="18287"/>
                </a:lnTo>
                <a:lnTo>
                  <a:pt x="26477" y="9143"/>
                </a:lnTo>
                <a:lnTo>
                  <a:pt x="25526" y="3047"/>
                </a:lnTo>
                <a:lnTo>
                  <a:pt x="24572" y="761"/>
                </a:lnTo>
                <a:lnTo>
                  <a:pt x="23515" y="0"/>
                </a:lnTo>
                <a:close/>
              </a:path>
              <a:path w="45084" h="72389">
                <a:moveTo>
                  <a:pt x="29377" y="23732"/>
                </a:moveTo>
                <a:lnTo>
                  <a:pt x="23624" y="23732"/>
                </a:lnTo>
                <a:lnTo>
                  <a:pt x="25708" y="34045"/>
                </a:lnTo>
                <a:lnTo>
                  <a:pt x="42720" y="70500"/>
                </a:lnTo>
                <a:lnTo>
                  <a:pt x="44052" y="71688"/>
                </a:lnTo>
                <a:lnTo>
                  <a:pt x="44244" y="71688"/>
                </a:lnTo>
                <a:lnTo>
                  <a:pt x="44516" y="71201"/>
                </a:lnTo>
                <a:lnTo>
                  <a:pt x="44897" y="70195"/>
                </a:lnTo>
                <a:lnTo>
                  <a:pt x="43801" y="56042"/>
                </a:lnTo>
                <a:lnTo>
                  <a:pt x="37400" y="45489"/>
                </a:lnTo>
                <a:lnTo>
                  <a:pt x="32003" y="32003"/>
                </a:lnTo>
                <a:lnTo>
                  <a:pt x="29906" y="25907"/>
                </a:lnTo>
                <a:lnTo>
                  <a:pt x="29377" y="237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147322" y="3496045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8049" y="761"/>
                </a:moveTo>
                <a:lnTo>
                  <a:pt x="2606" y="761"/>
                </a:lnTo>
                <a:lnTo>
                  <a:pt x="1572" y="2285"/>
                </a:lnTo>
                <a:lnTo>
                  <a:pt x="512" y="3047"/>
                </a:lnTo>
                <a:lnTo>
                  <a:pt x="0" y="4571"/>
                </a:lnTo>
                <a:lnTo>
                  <a:pt x="0" y="7619"/>
                </a:lnTo>
                <a:lnTo>
                  <a:pt x="512" y="8381"/>
                </a:lnTo>
                <a:lnTo>
                  <a:pt x="1572" y="9143"/>
                </a:lnTo>
                <a:lnTo>
                  <a:pt x="2606" y="10210"/>
                </a:lnTo>
                <a:lnTo>
                  <a:pt x="3892" y="10667"/>
                </a:lnTo>
                <a:lnTo>
                  <a:pt x="6751" y="10667"/>
                </a:lnTo>
                <a:lnTo>
                  <a:pt x="8049" y="10210"/>
                </a:lnTo>
                <a:lnTo>
                  <a:pt x="9083" y="9143"/>
                </a:lnTo>
                <a:lnTo>
                  <a:pt x="10143" y="8381"/>
                </a:lnTo>
                <a:lnTo>
                  <a:pt x="10667" y="7619"/>
                </a:lnTo>
                <a:lnTo>
                  <a:pt x="10667" y="4571"/>
                </a:lnTo>
                <a:lnTo>
                  <a:pt x="10143" y="3047"/>
                </a:lnTo>
                <a:lnTo>
                  <a:pt x="9083" y="2285"/>
                </a:lnTo>
                <a:lnTo>
                  <a:pt x="8049" y="761"/>
                </a:lnTo>
                <a:close/>
              </a:path>
              <a:path w="10794" h="10795">
                <a:moveTo>
                  <a:pt x="5333" y="0"/>
                </a:moveTo>
                <a:lnTo>
                  <a:pt x="3892" y="761"/>
                </a:lnTo>
                <a:lnTo>
                  <a:pt x="6751" y="761"/>
                </a:lnTo>
                <a:lnTo>
                  <a:pt x="53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498604" y="3805418"/>
            <a:ext cx="5496311" cy="51892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784860" y="388771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8049" y="761"/>
                </a:moveTo>
                <a:lnTo>
                  <a:pt x="2606" y="761"/>
                </a:lnTo>
                <a:lnTo>
                  <a:pt x="1572" y="2285"/>
                </a:lnTo>
                <a:lnTo>
                  <a:pt x="512" y="3047"/>
                </a:lnTo>
                <a:lnTo>
                  <a:pt x="0" y="4571"/>
                </a:lnTo>
                <a:lnTo>
                  <a:pt x="0" y="7619"/>
                </a:lnTo>
                <a:lnTo>
                  <a:pt x="512" y="8381"/>
                </a:lnTo>
                <a:lnTo>
                  <a:pt x="1572" y="9143"/>
                </a:lnTo>
                <a:lnTo>
                  <a:pt x="2606" y="10210"/>
                </a:lnTo>
                <a:lnTo>
                  <a:pt x="3892" y="10667"/>
                </a:lnTo>
                <a:lnTo>
                  <a:pt x="6751" y="10667"/>
                </a:lnTo>
                <a:lnTo>
                  <a:pt x="8049" y="10210"/>
                </a:lnTo>
                <a:lnTo>
                  <a:pt x="9083" y="9143"/>
                </a:lnTo>
                <a:lnTo>
                  <a:pt x="10143" y="8381"/>
                </a:lnTo>
                <a:lnTo>
                  <a:pt x="10667" y="7619"/>
                </a:lnTo>
                <a:lnTo>
                  <a:pt x="10667" y="4571"/>
                </a:lnTo>
                <a:lnTo>
                  <a:pt x="10143" y="3047"/>
                </a:lnTo>
                <a:lnTo>
                  <a:pt x="9083" y="2285"/>
                </a:lnTo>
                <a:lnTo>
                  <a:pt x="8049" y="761"/>
                </a:lnTo>
                <a:close/>
              </a:path>
              <a:path w="10794" h="10795">
                <a:moveTo>
                  <a:pt x="5333" y="0"/>
                </a:moveTo>
                <a:lnTo>
                  <a:pt x="3892" y="761"/>
                </a:lnTo>
                <a:lnTo>
                  <a:pt x="6751" y="761"/>
                </a:lnTo>
                <a:lnTo>
                  <a:pt x="53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640842" y="3866606"/>
            <a:ext cx="104775" cy="63500"/>
          </a:xfrm>
          <a:custGeom>
            <a:avLst/>
            <a:gdLst/>
            <a:ahLst/>
            <a:cxnLst/>
            <a:rect l="l" t="t" r="r" b="b"/>
            <a:pathLst>
              <a:path w="104775" h="63500">
                <a:moveTo>
                  <a:pt x="8894" y="24155"/>
                </a:moveTo>
                <a:lnTo>
                  <a:pt x="7095" y="24155"/>
                </a:lnTo>
                <a:lnTo>
                  <a:pt x="6416" y="24917"/>
                </a:lnTo>
                <a:lnTo>
                  <a:pt x="5084" y="27203"/>
                </a:lnTo>
                <a:lnTo>
                  <a:pt x="3809" y="28727"/>
                </a:lnTo>
                <a:lnTo>
                  <a:pt x="2560" y="31531"/>
                </a:lnTo>
                <a:lnTo>
                  <a:pt x="844" y="35494"/>
                </a:lnTo>
                <a:lnTo>
                  <a:pt x="0" y="39212"/>
                </a:lnTo>
                <a:lnTo>
                  <a:pt x="0" y="49271"/>
                </a:lnTo>
                <a:lnTo>
                  <a:pt x="2368" y="54391"/>
                </a:lnTo>
                <a:lnTo>
                  <a:pt x="7046" y="58079"/>
                </a:lnTo>
                <a:lnTo>
                  <a:pt x="11369" y="61402"/>
                </a:lnTo>
                <a:lnTo>
                  <a:pt x="16895" y="63017"/>
                </a:lnTo>
                <a:lnTo>
                  <a:pt x="30373" y="63017"/>
                </a:lnTo>
                <a:lnTo>
                  <a:pt x="36624" y="61676"/>
                </a:lnTo>
                <a:lnTo>
                  <a:pt x="49197" y="55915"/>
                </a:lnTo>
                <a:lnTo>
                  <a:pt x="51976" y="53111"/>
                </a:lnTo>
                <a:lnTo>
                  <a:pt x="17333" y="53111"/>
                </a:lnTo>
                <a:lnTo>
                  <a:pt x="12380" y="51343"/>
                </a:lnTo>
                <a:lnTo>
                  <a:pt x="9037" y="47838"/>
                </a:lnTo>
                <a:lnTo>
                  <a:pt x="6559" y="45156"/>
                </a:lnTo>
                <a:lnTo>
                  <a:pt x="5333" y="41986"/>
                </a:lnTo>
                <a:lnTo>
                  <a:pt x="5333" y="34488"/>
                </a:lnTo>
                <a:lnTo>
                  <a:pt x="6416" y="31013"/>
                </a:lnTo>
                <a:lnTo>
                  <a:pt x="8570" y="26441"/>
                </a:lnTo>
                <a:lnTo>
                  <a:pt x="8811" y="25679"/>
                </a:lnTo>
                <a:lnTo>
                  <a:pt x="8894" y="24917"/>
                </a:lnTo>
                <a:lnTo>
                  <a:pt x="8894" y="24155"/>
                </a:lnTo>
                <a:close/>
              </a:path>
              <a:path w="104775" h="63500">
                <a:moveTo>
                  <a:pt x="49148" y="12725"/>
                </a:moveTo>
                <a:lnTo>
                  <a:pt x="48624" y="12725"/>
                </a:lnTo>
                <a:lnTo>
                  <a:pt x="48243" y="13487"/>
                </a:lnTo>
                <a:lnTo>
                  <a:pt x="47707" y="14249"/>
                </a:lnTo>
                <a:lnTo>
                  <a:pt x="44327" y="20345"/>
                </a:lnTo>
                <a:lnTo>
                  <a:pt x="48088" y="25679"/>
                </a:lnTo>
                <a:lnTo>
                  <a:pt x="50423" y="29489"/>
                </a:lnTo>
                <a:lnTo>
                  <a:pt x="52766" y="39487"/>
                </a:lnTo>
                <a:lnTo>
                  <a:pt x="52660" y="41072"/>
                </a:lnTo>
                <a:lnTo>
                  <a:pt x="52219" y="41986"/>
                </a:lnTo>
                <a:lnTo>
                  <a:pt x="51102" y="44546"/>
                </a:lnTo>
                <a:lnTo>
                  <a:pt x="48194" y="46924"/>
                </a:lnTo>
                <a:lnTo>
                  <a:pt x="38039" y="51770"/>
                </a:lnTo>
                <a:lnTo>
                  <a:pt x="31479" y="53111"/>
                </a:lnTo>
                <a:lnTo>
                  <a:pt x="51976" y="53111"/>
                </a:lnTo>
                <a:lnTo>
                  <a:pt x="56470" y="31013"/>
                </a:lnTo>
                <a:lnTo>
                  <a:pt x="86072" y="31013"/>
                </a:lnTo>
                <a:lnTo>
                  <a:pt x="91677" y="28727"/>
                </a:lnTo>
                <a:lnTo>
                  <a:pt x="100142" y="25679"/>
                </a:lnTo>
                <a:lnTo>
                  <a:pt x="101205" y="24155"/>
                </a:lnTo>
                <a:lnTo>
                  <a:pt x="67055" y="24155"/>
                </a:lnTo>
                <a:lnTo>
                  <a:pt x="64818" y="23393"/>
                </a:lnTo>
                <a:lnTo>
                  <a:pt x="65180" y="22631"/>
                </a:lnTo>
                <a:lnTo>
                  <a:pt x="57768" y="22631"/>
                </a:lnTo>
                <a:lnTo>
                  <a:pt x="54614" y="20345"/>
                </a:lnTo>
                <a:lnTo>
                  <a:pt x="52004" y="17297"/>
                </a:lnTo>
                <a:lnTo>
                  <a:pt x="49910" y="14249"/>
                </a:lnTo>
                <a:lnTo>
                  <a:pt x="49469" y="13487"/>
                </a:lnTo>
                <a:lnTo>
                  <a:pt x="49148" y="12725"/>
                </a:lnTo>
                <a:close/>
              </a:path>
              <a:path w="104775" h="63500">
                <a:moveTo>
                  <a:pt x="86072" y="31013"/>
                </a:moveTo>
                <a:lnTo>
                  <a:pt x="56470" y="31013"/>
                </a:lnTo>
                <a:lnTo>
                  <a:pt x="60137" y="31836"/>
                </a:lnTo>
                <a:lnTo>
                  <a:pt x="64437" y="32537"/>
                </a:lnTo>
                <a:lnTo>
                  <a:pt x="77998" y="32537"/>
                </a:lnTo>
                <a:lnTo>
                  <a:pt x="85475" y="31257"/>
                </a:lnTo>
                <a:lnTo>
                  <a:pt x="86072" y="31013"/>
                </a:lnTo>
                <a:close/>
              </a:path>
              <a:path w="104775" h="63500">
                <a:moveTo>
                  <a:pt x="69341" y="23393"/>
                </a:moveTo>
                <a:lnTo>
                  <a:pt x="67055" y="24155"/>
                </a:lnTo>
                <a:lnTo>
                  <a:pt x="74675" y="24155"/>
                </a:lnTo>
                <a:lnTo>
                  <a:pt x="69341" y="23393"/>
                </a:lnTo>
                <a:close/>
              </a:path>
              <a:path w="104775" h="63500">
                <a:moveTo>
                  <a:pt x="104072" y="8153"/>
                </a:moveTo>
                <a:lnTo>
                  <a:pt x="88010" y="8153"/>
                </a:lnTo>
                <a:lnTo>
                  <a:pt x="90485" y="8915"/>
                </a:lnTo>
                <a:lnTo>
                  <a:pt x="92820" y="8915"/>
                </a:lnTo>
                <a:lnTo>
                  <a:pt x="95106" y="10439"/>
                </a:lnTo>
                <a:lnTo>
                  <a:pt x="97773" y="12725"/>
                </a:lnTo>
                <a:lnTo>
                  <a:pt x="99059" y="14249"/>
                </a:lnTo>
                <a:lnTo>
                  <a:pt x="99059" y="19583"/>
                </a:lnTo>
                <a:lnTo>
                  <a:pt x="94619" y="21107"/>
                </a:lnTo>
                <a:lnTo>
                  <a:pt x="85664" y="22631"/>
                </a:lnTo>
                <a:lnTo>
                  <a:pt x="74675" y="24155"/>
                </a:lnTo>
                <a:lnTo>
                  <a:pt x="101205" y="24155"/>
                </a:lnTo>
                <a:lnTo>
                  <a:pt x="104393" y="19583"/>
                </a:lnTo>
                <a:lnTo>
                  <a:pt x="104393" y="8915"/>
                </a:lnTo>
                <a:lnTo>
                  <a:pt x="104072" y="8153"/>
                </a:lnTo>
                <a:close/>
              </a:path>
              <a:path w="104775" h="63500">
                <a:moveTo>
                  <a:pt x="89771" y="0"/>
                </a:moveTo>
                <a:lnTo>
                  <a:pt x="80556" y="3354"/>
                </a:lnTo>
                <a:lnTo>
                  <a:pt x="69890" y="10759"/>
                </a:lnTo>
                <a:lnTo>
                  <a:pt x="57768" y="22631"/>
                </a:lnTo>
                <a:lnTo>
                  <a:pt x="65180" y="22631"/>
                </a:lnTo>
                <a:lnTo>
                  <a:pt x="66673" y="19481"/>
                </a:lnTo>
                <a:lnTo>
                  <a:pt x="78015" y="11355"/>
                </a:lnTo>
                <a:lnTo>
                  <a:pt x="88010" y="8153"/>
                </a:lnTo>
                <a:lnTo>
                  <a:pt x="104072" y="8153"/>
                </a:lnTo>
                <a:lnTo>
                  <a:pt x="103107" y="5867"/>
                </a:lnTo>
                <a:lnTo>
                  <a:pt x="100523" y="3581"/>
                </a:lnTo>
                <a:lnTo>
                  <a:pt x="98154" y="1295"/>
                </a:lnTo>
                <a:lnTo>
                  <a:pt x="95143" y="533"/>
                </a:lnTo>
                <a:lnTo>
                  <a:pt x="897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506900" y="3829039"/>
            <a:ext cx="18415" cy="71755"/>
          </a:xfrm>
          <a:custGeom>
            <a:avLst/>
            <a:gdLst/>
            <a:ahLst/>
            <a:cxnLst/>
            <a:rect l="l" t="t" r="r" b="b"/>
            <a:pathLst>
              <a:path w="18414" h="71754">
                <a:moveTo>
                  <a:pt x="2246" y="0"/>
                </a:moveTo>
                <a:lnTo>
                  <a:pt x="0" y="16300"/>
                </a:lnTo>
                <a:lnTo>
                  <a:pt x="5406" y="27761"/>
                </a:lnTo>
                <a:lnTo>
                  <a:pt x="9674" y="40385"/>
                </a:lnTo>
                <a:lnTo>
                  <a:pt x="11534" y="47243"/>
                </a:lnTo>
                <a:lnTo>
                  <a:pt x="12591" y="52577"/>
                </a:lnTo>
                <a:lnTo>
                  <a:pt x="12783" y="57911"/>
                </a:lnTo>
                <a:lnTo>
                  <a:pt x="12914" y="60959"/>
                </a:lnTo>
                <a:lnTo>
                  <a:pt x="12914" y="63245"/>
                </a:lnTo>
                <a:lnTo>
                  <a:pt x="12783" y="65531"/>
                </a:lnTo>
                <a:lnTo>
                  <a:pt x="12972" y="69585"/>
                </a:lnTo>
                <a:lnTo>
                  <a:pt x="13628" y="71627"/>
                </a:lnTo>
                <a:lnTo>
                  <a:pt x="17023" y="71627"/>
                </a:lnTo>
                <a:lnTo>
                  <a:pt x="18117" y="66293"/>
                </a:lnTo>
                <a:lnTo>
                  <a:pt x="18117" y="54863"/>
                </a:lnTo>
                <a:lnTo>
                  <a:pt x="17883" y="48466"/>
                </a:lnTo>
                <a:lnTo>
                  <a:pt x="16165" y="36068"/>
                </a:lnTo>
                <a:lnTo>
                  <a:pt x="12692" y="23094"/>
                </a:lnTo>
                <a:lnTo>
                  <a:pt x="7870" y="10437"/>
                </a:lnTo>
                <a:lnTo>
                  <a:pt x="22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547878" y="3828277"/>
            <a:ext cx="45085" cy="72390"/>
          </a:xfrm>
          <a:custGeom>
            <a:avLst/>
            <a:gdLst/>
            <a:ahLst/>
            <a:cxnLst/>
            <a:rect l="l" t="t" r="r" b="b"/>
            <a:pathLst>
              <a:path w="45085" h="72389">
                <a:moveTo>
                  <a:pt x="23515" y="0"/>
                </a:moveTo>
                <a:lnTo>
                  <a:pt x="22372" y="761"/>
                </a:lnTo>
                <a:lnTo>
                  <a:pt x="21275" y="3047"/>
                </a:lnTo>
                <a:lnTo>
                  <a:pt x="20324" y="9143"/>
                </a:lnTo>
                <a:lnTo>
                  <a:pt x="18906" y="18287"/>
                </a:lnTo>
                <a:lnTo>
                  <a:pt x="17276" y="25907"/>
                </a:lnTo>
                <a:lnTo>
                  <a:pt x="15428" y="32003"/>
                </a:lnTo>
                <a:lnTo>
                  <a:pt x="12953" y="39623"/>
                </a:lnTo>
                <a:lnTo>
                  <a:pt x="9607" y="47243"/>
                </a:lnTo>
                <a:lnTo>
                  <a:pt x="5465" y="54101"/>
                </a:lnTo>
                <a:lnTo>
                  <a:pt x="3703" y="57149"/>
                </a:lnTo>
                <a:lnTo>
                  <a:pt x="1904" y="59435"/>
                </a:lnTo>
                <a:lnTo>
                  <a:pt x="0" y="61721"/>
                </a:lnTo>
                <a:lnTo>
                  <a:pt x="2798" y="71018"/>
                </a:lnTo>
                <a:lnTo>
                  <a:pt x="3096" y="71871"/>
                </a:lnTo>
                <a:lnTo>
                  <a:pt x="3285" y="72298"/>
                </a:lnTo>
                <a:lnTo>
                  <a:pt x="3477" y="72389"/>
                </a:lnTo>
                <a:lnTo>
                  <a:pt x="3666" y="72389"/>
                </a:lnTo>
                <a:lnTo>
                  <a:pt x="20954" y="37337"/>
                </a:lnTo>
                <a:lnTo>
                  <a:pt x="23624" y="23732"/>
                </a:lnTo>
                <a:lnTo>
                  <a:pt x="29377" y="23732"/>
                </a:lnTo>
                <a:lnTo>
                  <a:pt x="28050" y="18287"/>
                </a:lnTo>
                <a:lnTo>
                  <a:pt x="26477" y="9143"/>
                </a:lnTo>
                <a:lnTo>
                  <a:pt x="25526" y="3047"/>
                </a:lnTo>
                <a:lnTo>
                  <a:pt x="24572" y="761"/>
                </a:lnTo>
                <a:lnTo>
                  <a:pt x="23515" y="0"/>
                </a:lnTo>
                <a:close/>
              </a:path>
              <a:path w="45085" h="72389">
                <a:moveTo>
                  <a:pt x="29377" y="23732"/>
                </a:moveTo>
                <a:lnTo>
                  <a:pt x="23624" y="23732"/>
                </a:lnTo>
                <a:lnTo>
                  <a:pt x="25708" y="34045"/>
                </a:lnTo>
                <a:lnTo>
                  <a:pt x="42720" y="70500"/>
                </a:lnTo>
                <a:lnTo>
                  <a:pt x="44052" y="71688"/>
                </a:lnTo>
                <a:lnTo>
                  <a:pt x="44244" y="71688"/>
                </a:lnTo>
                <a:lnTo>
                  <a:pt x="44516" y="71201"/>
                </a:lnTo>
                <a:lnTo>
                  <a:pt x="44897" y="70195"/>
                </a:lnTo>
                <a:lnTo>
                  <a:pt x="43801" y="56042"/>
                </a:lnTo>
                <a:lnTo>
                  <a:pt x="37400" y="45489"/>
                </a:lnTo>
                <a:lnTo>
                  <a:pt x="32003" y="32003"/>
                </a:lnTo>
                <a:lnTo>
                  <a:pt x="29906" y="25907"/>
                </a:lnTo>
                <a:lnTo>
                  <a:pt x="29377" y="237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391667" y="3868663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5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267632" y="3829039"/>
            <a:ext cx="18415" cy="71755"/>
          </a:xfrm>
          <a:custGeom>
            <a:avLst/>
            <a:gdLst/>
            <a:ahLst/>
            <a:cxnLst/>
            <a:rect l="l" t="t" r="r" b="b"/>
            <a:pathLst>
              <a:path w="18414" h="71754">
                <a:moveTo>
                  <a:pt x="2246" y="0"/>
                </a:moveTo>
                <a:lnTo>
                  <a:pt x="0" y="16300"/>
                </a:lnTo>
                <a:lnTo>
                  <a:pt x="5406" y="27761"/>
                </a:lnTo>
                <a:lnTo>
                  <a:pt x="9674" y="40385"/>
                </a:lnTo>
                <a:lnTo>
                  <a:pt x="11534" y="47243"/>
                </a:lnTo>
                <a:lnTo>
                  <a:pt x="12591" y="52577"/>
                </a:lnTo>
                <a:lnTo>
                  <a:pt x="12783" y="57911"/>
                </a:lnTo>
                <a:lnTo>
                  <a:pt x="12914" y="60959"/>
                </a:lnTo>
                <a:lnTo>
                  <a:pt x="12914" y="63245"/>
                </a:lnTo>
                <a:lnTo>
                  <a:pt x="12783" y="65531"/>
                </a:lnTo>
                <a:lnTo>
                  <a:pt x="12972" y="69585"/>
                </a:lnTo>
                <a:lnTo>
                  <a:pt x="13628" y="71627"/>
                </a:lnTo>
                <a:lnTo>
                  <a:pt x="17023" y="71627"/>
                </a:lnTo>
                <a:lnTo>
                  <a:pt x="18117" y="66293"/>
                </a:lnTo>
                <a:lnTo>
                  <a:pt x="18117" y="54863"/>
                </a:lnTo>
                <a:lnTo>
                  <a:pt x="17883" y="48466"/>
                </a:lnTo>
                <a:lnTo>
                  <a:pt x="16165" y="36068"/>
                </a:lnTo>
                <a:lnTo>
                  <a:pt x="12692" y="23094"/>
                </a:lnTo>
                <a:lnTo>
                  <a:pt x="7870" y="10437"/>
                </a:lnTo>
                <a:lnTo>
                  <a:pt x="22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311895" y="3828277"/>
            <a:ext cx="45085" cy="72390"/>
          </a:xfrm>
          <a:custGeom>
            <a:avLst/>
            <a:gdLst/>
            <a:ahLst/>
            <a:cxnLst/>
            <a:rect l="l" t="t" r="r" b="b"/>
            <a:pathLst>
              <a:path w="45085" h="72389">
                <a:moveTo>
                  <a:pt x="987" y="761"/>
                </a:moveTo>
                <a:lnTo>
                  <a:pt x="655" y="761"/>
                </a:lnTo>
                <a:lnTo>
                  <a:pt x="380" y="1523"/>
                </a:lnTo>
                <a:lnTo>
                  <a:pt x="0" y="2285"/>
                </a:lnTo>
                <a:lnTo>
                  <a:pt x="1132" y="17096"/>
                </a:lnTo>
                <a:lnTo>
                  <a:pt x="7524" y="27653"/>
                </a:lnTo>
                <a:lnTo>
                  <a:pt x="12905" y="41147"/>
                </a:lnTo>
                <a:lnTo>
                  <a:pt x="15051" y="47243"/>
                </a:lnTo>
                <a:lnTo>
                  <a:pt x="16846" y="54863"/>
                </a:lnTo>
                <a:lnTo>
                  <a:pt x="18370" y="64007"/>
                </a:lnTo>
                <a:lnTo>
                  <a:pt x="19382" y="69585"/>
                </a:lnTo>
                <a:lnTo>
                  <a:pt x="20385" y="72389"/>
                </a:lnTo>
                <a:lnTo>
                  <a:pt x="22515" y="72389"/>
                </a:lnTo>
                <a:lnTo>
                  <a:pt x="23573" y="69433"/>
                </a:lnTo>
                <a:lnTo>
                  <a:pt x="24527" y="64007"/>
                </a:lnTo>
                <a:lnTo>
                  <a:pt x="26051" y="54101"/>
                </a:lnTo>
                <a:lnTo>
                  <a:pt x="27115" y="49203"/>
                </a:lnTo>
                <a:lnTo>
                  <a:pt x="21259" y="49203"/>
                </a:lnTo>
                <a:lnTo>
                  <a:pt x="19175" y="38901"/>
                </a:lnTo>
                <a:lnTo>
                  <a:pt x="14279" y="23797"/>
                </a:lnTo>
                <a:lnTo>
                  <a:pt x="8483" y="11227"/>
                </a:lnTo>
                <a:lnTo>
                  <a:pt x="2179" y="2285"/>
                </a:lnTo>
                <a:lnTo>
                  <a:pt x="1475" y="1523"/>
                </a:lnTo>
                <a:lnTo>
                  <a:pt x="987" y="761"/>
                </a:lnTo>
                <a:close/>
              </a:path>
              <a:path w="45085" h="72389">
                <a:moveTo>
                  <a:pt x="41909" y="761"/>
                </a:moveTo>
                <a:lnTo>
                  <a:pt x="40910" y="761"/>
                </a:lnTo>
                <a:lnTo>
                  <a:pt x="38191" y="4060"/>
                </a:lnTo>
                <a:lnTo>
                  <a:pt x="22290" y="43433"/>
                </a:lnTo>
                <a:lnTo>
                  <a:pt x="21259" y="49203"/>
                </a:lnTo>
                <a:lnTo>
                  <a:pt x="27115" y="49203"/>
                </a:lnTo>
                <a:lnTo>
                  <a:pt x="27706" y="46481"/>
                </a:lnTo>
                <a:lnTo>
                  <a:pt x="29480" y="41147"/>
                </a:lnTo>
                <a:lnTo>
                  <a:pt x="32003" y="33527"/>
                </a:lnTo>
                <a:lnTo>
                  <a:pt x="35326" y="25907"/>
                </a:lnTo>
                <a:lnTo>
                  <a:pt x="39468" y="19049"/>
                </a:lnTo>
                <a:lnTo>
                  <a:pt x="41291" y="16001"/>
                </a:lnTo>
                <a:lnTo>
                  <a:pt x="43089" y="13715"/>
                </a:lnTo>
                <a:lnTo>
                  <a:pt x="44909" y="11429"/>
                </a:lnTo>
                <a:lnTo>
                  <a:pt x="42135" y="1523"/>
                </a:lnTo>
                <a:lnTo>
                  <a:pt x="41909" y="761"/>
                </a:lnTo>
                <a:close/>
              </a:path>
              <a:path w="45085" h="72389">
                <a:moveTo>
                  <a:pt x="41480" y="0"/>
                </a:moveTo>
                <a:lnTo>
                  <a:pt x="41291" y="761"/>
                </a:lnTo>
                <a:lnTo>
                  <a:pt x="41672" y="761"/>
                </a:lnTo>
                <a:lnTo>
                  <a:pt x="41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204978" y="388771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8049" y="761"/>
                </a:moveTo>
                <a:lnTo>
                  <a:pt x="2606" y="761"/>
                </a:lnTo>
                <a:lnTo>
                  <a:pt x="1572" y="2285"/>
                </a:lnTo>
                <a:lnTo>
                  <a:pt x="512" y="3047"/>
                </a:lnTo>
                <a:lnTo>
                  <a:pt x="0" y="4571"/>
                </a:lnTo>
                <a:lnTo>
                  <a:pt x="0" y="7619"/>
                </a:lnTo>
                <a:lnTo>
                  <a:pt x="512" y="8381"/>
                </a:lnTo>
                <a:lnTo>
                  <a:pt x="1572" y="9143"/>
                </a:lnTo>
                <a:lnTo>
                  <a:pt x="2606" y="10210"/>
                </a:lnTo>
                <a:lnTo>
                  <a:pt x="3892" y="10667"/>
                </a:lnTo>
                <a:lnTo>
                  <a:pt x="6751" y="10667"/>
                </a:lnTo>
                <a:lnTo>
                  <a:pt x="8049" y="10210"/>
                </a:lnTo>
                <a:lnTo>
                  <a:pt x="9083" y="9143"/>
                </a:lnTo>
                <a:lnTo>
                  <a:pt x="10143" y="8381"/>
                </a:lnTo>
                <a:lnTo>
                  <a:pt x="10667" y="7619"/>
                </a:lnTo>
                <a:lnTo>
                  <a:pt x="10667" y="4571"/>
                </a:lnTo>
                <a:lnTo>
                  <a:pt x="10143" y="3047"/>
                </a:lnTo>
                <a:lnTo>
                  <a:pt x="9083" y="2285"/>
                </a:lnTo>
                <a:lnTo>
                  <a:pt x="8049" y="761"/>
                </a:lnTo>
                <a:close/>
              </a:path>
              <a:path w="10794" h="10795">
                <a:moveTo>
                  <a:pt x="5333" y="0"/>
                </a:moveTo>
                <a:lnTo>
                  <a:pt x="3892" y="761"/>
                </a:lnTo>
                <a:lnTo>
                  <a:pt x="6751" y="761"/>
                </a:lnTo>
                <a:lnTo>
                  <a:pt x="53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829311" y="4064498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5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750937" y="4022587"/>
            <a:ext cx="41910" cy="74295"/>
          </a:xfrm>
          <a:custGeom>
            <a:avLst/>
            <a:gdLst/>
            <a:ahLst/>
            <a:cxnLst/>
            <a:rect l="l" t="t" r="r" b="b"/>
            <a:pathLst>
              <a:path w="41910" h="74295">
                <a:moveTo>
                  <a:pt x="2555" y="3047"/>
                </a:moveTo>
                <a:lnTo>
                  <a:pt x="0" y="17974"/>
                </a:lnTo>
                <a:lnTo>
                  <a:pt x="6253" y="28792"/>
                </a:lnTo>
                <a:lnTo>
                  <a:pt x="11211" y="41147"/>
                </a:lnTo>
                <a:lnTo>
                  <a:pt x="13497" y="48005"/>
                </a:lnTo>
                <a:lnTo>
                  <a:pt x="14985" y="54101"/>
                </a:lnTo>
                <a:lnTo>
                  <a:pt x="15698" y="58673"/>
                </a:lnTo>
                <a:lnTo>
                  <a:pt x="16353" y="64769"/>
                </a:lnTo>
                <a:lnTo>
                  <a:pt x="16841" y="68579"/>
                </a:lnTo>
                <a:lnTo>
                  <a:pt x="17082" y="70103"/>
                </a:lnTo>
                <a:lnTo>
                  <a:pt x="17414" y="72633"/>
                </a:lnTo>
                <a:lnTo>
                  <a:pt x="18033" y="73913"/>
                </a:lnTo>
                <a:lnTo>
                  <a:pt x="20401" y="73913"/>
                </a:lnTo>
                <a:lnTo>
                  <a:pt x="21355" y="72298"/>
                </a:lnTo>
                <a:lnTo>
                  <a:pt x="21654" y="69341"/>
                </a:lnTo>
                <a:lnTo>
                  <a:pt x="21736" y="68579"/>
                </a:lnTo>
                <a:lnTo>
                  <a:pt x="21794" y="65531"/>
                </a:lnTo>
                <a:lnTo>
                  <a:pt x="21794" y="53339"/>
                </a:lnTo>
                <a:lnTo>
                  <a:pt x="21032" y="47243"/>
                </a:lnTo>
                <a:lnTo>
                  <a:pt x="19401" y="41147"/>
                </a:lnTo>
                <a:lnTo>
                  <a:pt x="18069" y="35051"/>
                </a:lnTo>
                <a:lnTo>
                  <a:pt x="16545" y="31241"/>
                </a:lnTo>
                <a:lnTo>
                  <a:pt x="14829" y="28193"/>
                </a:lnTo>
                <a:lnTo>
                  <a:pt x="36262" y="28193"/>
                </a:lnTo>
                <a:lnTo>
                  <a:pt x="37357" y="27431"/>
                </a:lnTo>
                <a:lnTo>
                  <a:pt x="40356" y="25145"/>
                </a:lnTo>
                <a:lnTo>
                  <a:pt x="41847" y="23621"/>
                </a:lnTo>
                <a:lnTo>
                  <a:pt x="41847" y="22859"/>
                </a:lnTo>
                <a:lnTo>
                  <a:pt x="32703" y="22859"/>
                </a:lnTo>
                <a:lnTo>
                  <a:pt x="28893" y="22097"/>
                </a:lnTo>
                <a:lnTo>
                  <a:pt x="24842" y="22097"/>
                </a:lnTo>
                <a:lnTo>
                  <a:pt x="22986" y="20573"/>
                </a:lnTo>
                <a:lnTo>
                  <a:pt x="20892" y="19811"/>
                </a:lnTo>
                <a:lnTo>
                  <a:pt x="19593" y="18287"/>
                </a:lnTo>
                <a:lnTo>
                  <a:pt x="19127" y="16001"/>
                </a:lnTo>
                <a:lnTo>
                  <a:pt x="12019" y="16001"/>
                </a:lnTo>
                <a:lnTo>
                  <a:pt x="7828" y="10667"/>
                </a:lnTo>
                <a:lnTo>
                  <a:pt x="4649" y="6095"/>
                </a:lnTo>
                <a:lnTo>
                  <a:pt x="2555" y="3047"/>
                </a:lnTo>
                <a:close/>
              </a:path>
              <a:path w="41910" h="74295">
                <a:moveTo>
                  <a:pt x="36262" y="28193"/>
                </a:moveTo>
                <a:lnTo>
                  <a:pt x="14829" y="28193"/>
                </a:lnTo>
                <a:lnTo>
                  <a:pt x="17734" y="29717"/>
                </a:lnTo>
                <a:lnTo>
                  <a:pt x="21544" y="31241"/>
                </a:lnTo>
                <a:lnTo>
                  <a:pt x="26259" y="30479"/>
                </a:lnTo>
                <a:lnTo>
                  <a:pt x="32220" y="30479"/>
                </a:lnTo>
                <a:lnTo>
                  <a:pt x="34071" y="29717"/>
                </a:lnTo>
                <a:lnTo>
                  <a:pt x="36262" y="28193"/>
                </a:lnTo>
                <a:close/>
              </a:path>
              <a:path w="41910" h="74295">
                <a:moveTo>
                  <a:pt x="32220" y="30479"/>
                </a:moveTo>
                <a:lnTo>
                  <a:pt x="26259" y="30479"/>
                </a:lnTo>
                <a:lnTo>
                  <a:pt x="30368" y="31241"/>
                </a:lnTo>
                <a:lnTo>
                  <a:pt x="32220" y="30479"/>
                </a:lnTo>
                <a:close/>
              </a:path>
              <a:path w="41910" h="74295">
                <a:moveTo>
                  <a:pt x="41466" y="19811"/>
                </a:moveTo>
                <a:lnTo>
                  <a:pt x="39320" y="19811"/>
                </a:lnTo>
                <a:lnTo>
                  <a:pt x="38308" y="20573"/>
                </a:lnTo>
                <a:lnTo>
                  <a:pt x="35833" y="22097"/>
                </a:lnTo>
                <a:lnTo>
                  <a:pt x="32703" y="22859"/>
                </a:lnTo>
                <a:lnTo>
                  <a:pt x="41847" y="22859"/>
                </a:lnTo>
                <a:lnTo>
                  <a:pt x="41847" y="20573"/>
                </a:lnTo>
                <a:lnTo>
                  <a:pt x="41466" y="19811"/>
                </a:lnTo>
                <a:close/>
              </a:path>
              <a:path w="41910" h="74295">
                <a:moveTo>
                  <a:pt x="27558" y="0"/>
                </a:moveTo>
                <a:lnTo>
                  <a:pt x="12019" y="16001"/>
                </a:lnTo>
                <a:lnTo>
                  <a:pt x="18987" y="16001"/>
                </a:lnTo>
                <a:lnTo>
                  <a:pt x="18987" y="12191"/>
                </a:lnTo>
                <a:lnTo>
                  <a:pt x="19889" y="10667"/>
                </a:lnTo>
                <a:lnTo>
                  <a:pt x="21654" y="9143"/>
                </a:lnTo>
                <a:lnTo>
                  <a:pt x="23449" y="7619"/>
                </a:lnTo>
                <a:lnTo>
                  <a:pt x="25689" y="6857"/>
                </a:lnTo>
                <a:lnTo>
                  <a:pt x="28356" y="6095"/>
                </a:lnTo>
                <a:lnTo>
                  <a:pt x="38369" y="6095"/>
                </a:lnTo>
                <a:lnTo>
                  <a:pt x="37845" y="5333"/>
                </a:lnTo>
                <a:lnTo>
                  <a:pt x="36653" y="3809"/>
                </a:lnTo>
                <a:lnTo>
                  <a:pt x="34833" y="3047"/>
                </a:lnTo>
                <a:lnTo>
                  <a:pt x="32547" y="1523"/>
                </a:lnTo>
                <a:lnTo>
                  <a:pt x="30118" y="761"/>
                </a:lnTo>
                <a:lnTo>
                  <a:pt x="27558" y="0"/>
                </a:lnTo>
                <a:close/>
              </a:path>
              <a:path w="41910" h="74295">
                <a:moveTo>
                  <a:pt x="38369" y="6095"/>
                </a:moveTo>
                <a:lnTo>
                  <a:pt x="28356" y="6095"/>
                </a:lnTo>
                <a:lnTo>
                  <a:pt x="31700" y="6857"/>
                </a:lnTo>
                <a:lnTo>
                  <a:pt x="34498" y="6857"/>
                </a:lnTo>
                <a:lnTo>
                  <a:pt x="36784" y="7619"/>
                </a:lnTo>
                <a:lnTo>
                  <a:pt x="37415" y="8381"/>
                </a:lnTo>
                <a:lnTo>
                  <a:pt x="37881" y="8381"/>
                </a:lnTo>
                <a:lnTo>
                  <a:pt x="38226" y="7619"/>
                </a:lnTo>
                <a:lnTo>
                  <a:pt x="38558" y="7619"/>
                </a:lnTo>
                <a:lnTo>
                  <a:pt x="38607" y="6857"/>
                </a:lnTo>
                <a:lnTo>
                  <a:pt x="38369" y="6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700533" y="408354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8049" y="761"/>
                </a:moveTo>
                <a:lnTo>
                  <a:pt x="2606" y="761"/>
                </a:lnTo>
                <a:lnTo>
                  <a:pt x="1572" y="2285"/>
                </a:lnTo>
                <a:lnTo>
                  <a:pt x="512" y="3047"/>
                </a:lnTo>
                <a:lnTo>
                  <a:pt x="0" y="4571"/>
                </a:lnTo>
                <a:lnTo>
                  <a:pt x="0" y="7619"/>
                </a:lnTo>
                <a:lnTo>
                  <a:pt x="512" y="8381"/>
                </a:lnTo>
                <a:lnTo>
                  <a:pt x="1572" y="9143"/>
                </a:lnTo>
                <a:lnTo>
                  <a:pt x="2606" y="10210"/>
                </a:lnTo>
                <a:lnTo>
                  <a:pt x="3892" y="10667"/>
                </a:lnTo>
                <a:lnTo>
                  <a:pt x="6751" y="10667"/>
                </a:lnTo>
                <a:lnTo>
                  <a:pt x="8049" y="10210"/>
                </a:lnTo>
                <a:lnTo>
                  <a:pt x="9083" y="9143"/>
                </a:lnTo>
                <a:lnTo>
                  <a:pt x="10143" y="8381"/>
                </a:lnTo>
                <a:lnTo>
                  <a:pt x="10667" y="7619"/>
                </a:lnTo>
                <a:lnTo>
                  <a:pt x="10667" y="4571"/>
                </a:lnTo>
                <a:lnTo>
                  <a:pt x="10143" y="3047"/>
                </a:lnTo>
                <a:lnTo>
                  <a:pt x="9083" y="2285"/>
                </a:lnTo>
                <a:lnTo>
                  <a:pt x="8049" y="761"/>
                </a:lnTo>
                <a:close/>
              </a:path>
              <a:path w="10794" h="10795">
                <a:moveTo>
                  <a:pt x="5333" y="0"/>
                </a:moveTo>
                <a:lnTo>
                  <a:pt x="3892" y="761"/>
                </a:lnTo>
                <a:lnTo>
                  <a:pt x="6751" y="761"/>
                </a:lnTo>
                <a:lnTo>
                  <a:pt x="53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400305" y="4260331"/>
            <a:ext cx="64135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5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263764" y="4220707"/>
            <a:ext cx="45085" cy="71755"/>
          </a:xfrm>
          <a:custGeom>
            <a:avLst/>
            <a:gdLst/>
            <a:ahLst/>
            <a:cxnLst/>
            <a:rect l="l" t="t" r="r" b="b"/>
            <a:pathLst>
              <a:path w="45084" h="71754">
                <a:moveTo>
                  <a:pt x="24146" y="0"/>
                </a:moveTo>
                <a:lnTo>
                  <a:pt x="19382" y="761"/>
                </a:lnTo>
                <a:lnTo>
                  <a:pt x="14477" y="3047"/>
                </a:lnTo>
                <a:lnTo>
                  <a:pt x="9336" y="9143"/>
                </a:lnTo>
                <a:lnTo>
                  <a:pt x="4764" y="14477"/>
                </a:lnTo>
                <a:lnTo>
                  <a:pt x="2429" y="19049"/>
                </a:lnTo>
                <a:lnTo>
                  <a:pt x="2429" y="31241"/>
                </a:lnTo>
                <a:lnTo>
                  <a:pt x="7132" y="35813"/>
                </a:lnTo>
                <a:lnTo>
                  <a:pt x="16575" y="36575"/>
                </a:lnTo>
                <a:lnTo>
                  <a:pt x="12524" y="40385"/>
                </a:lnTo>
                <a:lnTo>
                  <a:pt x="0" y="70865"/>
                </a:lnTo>
                <a:lnTo>
                  <a:pt x="380" y="71627"/>
                </a:lnTo>
                <a:lnTo>
                  <a:pt x="1941" y="71627"/>
                </a:lnTo>
                <a:lnTo>
                  <a:pt x="2560" y="71018"/>
                </a:lnTo>
                <a:lnTo>
                  <a:pt x="4068" y="67798"/>
                </a:lnTo>
                <a:lnTo>
                  <a:pt x="11204" y="55600"/>
                </a:lnTo>
                <a:lnTo>
                  <a:pt x="19669" y="45591"/>
                </a:lnTo>
                <a:lnTo>
                  <a:pt x="29469" y="37927"/>
                </a:lnTo>
                <a:lnTo>
                  <a:pt x="40611" y="32765"/>
                </a:lnTo>
                <a:lnTo>
                  <a:pt x="42409" y="27431"/>
                </a:lnTo>
                <a:lnTo>
                  <a:pt x="14477" y="27431"/>
                </a:lnTo>
                <a:lnTo>
                  <a:pt x="10049" y="24383"/>
                </a:lnTo>
                <a:lnTo>
                  <a:pt x="10049" y="16763"/>
                </a:lnTo>
                <a:lnTo>
                  <a:pt x="11655" y="14477"/>
                </a:lnTo>
                <a:lnTo>
                  <a:pt x="14810" y="12191"/>
                </a:lnTo>
                <a:lnTo>
                  <a:pt x="17669" y="10667"/>
                </a:lnTo>
                <a:lnTo>
                  <a:pt x="20656" y="9905"/>
                </a:lnTo>
                <a:lnTo>
                  <a:pt x="23896" y="9143"/>
                </a:lnTo>
                <a:lnTo>
                  <a:pt x="36658" y="9143"/>
                </a:lnTo>
                <a:lnTo>
                  <a:pt x="36277" y="6857"/>
                </a:lnTo>
                <a:lnTo>
                  <a:pt x="34670" y="4571"/>
                </a:lnTo>
                <a:lnTo>
                  <a:pt x="31815" y="3047"/>
                </a:lnTo>
                <a:lnTo>
                  <a:pt x="29230" y="1523"/>
                </a:lnTo>
                <a:lnTo>
                  <a:pt x="24146" y="0"/>
                </a:lnTo>
                <a:close/>
              </a:path>
              <a:path w="45084" h="71754">
                <a:moveTo>
                  <a:pt x="44089" y="19049"/>
                </a:moveTo>
                <a:lnTo>
                  <a:pt x="43433" y="19049"/>
                </a:lnTo>
                <a:lnTo>
                  <a:pt x="42434" y="19811"/>
                </a:lnTo>
                <a:lnTo>
                  <a:pt x="37374" y="22097"/>
                </a:lnTo>
                <a:lnTo>
                  <a:pt x="34241" y="23621"/>
                </a:lnTo>
                <a:lnTo>
                  <a:pt x="28849" y="26669"/>
                </a:lnTo>
                <a:lnTo>
                  <a:pt x="25670" y="27431"/>
                </a:lnTo>
                <a:lnTo>
                  <a:pt x="42409" y="27431"/>
                </a:lnTo>
                <a:lnTo>
                  <a:pt x="44720" y="20573"/>
                </a:lnTo>
                <a:lnTo>
                  <a:pt x="44994" y="20573"/>
                </a:lnTo>
                <a:lnTo>
                  <a:pt x="44909" y="19811"/>
                </a:lnTo>
                <a:lnTo>
                  <a:pt x="44470" y="19811"/>
                </a:lnTo>
                <a:lnTo>
                  <a:pt x="44089" y="19049"/>
                </a:lnTo>
                <a:close/>
              </a:path>
              <a:path w="45084" h="71754">
                <a:moveTo>
                  <a:pt x="36612" y="9905"/>
                </a:moveTo>
                <a:lnTo>
                  <a:pt x="30860" y="9905"/>
                </a:lnTo>
                <a:lnTo>
                  <a:pt x="34753" y="10667"/>
                </a:lnTo>
                <a:lnTo>
                  <a:pt x="36231" y="10667"/>
                </a:lnTo>
                <a:lnTo>
                  <a:pt x="36612" y="9905"/>
                </a:lnTo>
                <a:close/>
              </a:path>
              <a:path w="45084" h="71754">
                <a:moveTo>
                  <a:pt x="36658" y="9143"/>
                </a:moveTo>
                <a:lnTo>
                  <a:pt x="23896" y="9143"/>
                </a:lnTo>
                <a:lnTo>
                  <a:pt x="27243" y="9905"/>
                </a:lnTo>
                <a:lnTo>
                  <a:pt x="36768" y="9905"/>
                </a:lnTo>
                <a:lnTo>
                  <a:pt x="36658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320533" y="4219945"/>
            <a:ext cx="45085" cy="72390"/>
          </a:xfrm>
          <a:custGeom>
            <a:avLst/>
            <a:gdLst/>
            <a:ahLst/>
            <a:cxnLst/>
            <a:rect l="l" t="t" r="r" b="b"/>
            <a:pathLst>
              <a:path w="45084" h="72389">
                <a:moveTo>
                  <a:pt x="987" y="761"/>
                </a:moveTo>
                <a:lnTo>
                  <a:pt x="655" y="761"/>
                </a:lnTo>
                <a:lnTo>
                  <a:pt x="380" y="1523"/>
                </a:lnTo>
                <a:lnTo>
                  <a:pt x="0" y="2285"/>
                </a:lnTo>
                <a:lnTo>
                  <a:pt x="1132" y="17096"/>
                </a:lnTo>
                <a:lnTo>
                  <a:pt x="7524" y="27653"/>
                </a:lnTo>
                <a:lnTo>
                  <a:pt x="12905" y="41147"/>
                </a:lnTo>
                <a:lnTo>
                  <a:pt x="15051" y="47243"/>
                </a:lnTo>
                <a:lnTo>
                  <a:pt x="16846" y="54863"/>
                </a:lnTo>
                <a:lnTo>
                  <a:pt x="18370" y="64007"/>
                </a:lnTo>
                <a:lnTo>
                  <a:pt x="19382" y="69585"/>
                </a:lnTo>
                <a:lnTo>
                  <a:pt x="20385" y="72389"/>
                </a:lnTo>
                <a:lnTo>
                  <a:pt x="22515" y="72389"/>
                </a:lnTo>
                <a:lnTo>
                  <a:pt x="23573" y="69433"/>
                </a:lnTo>
                <a:lnTo>
                  <a:pt x="24527" y="64007"/>
                </a:lnTo>
                <a:lnTo>
                  <a:pt x="26051" y="54101"/>
                </a:lnTo>
                <a:lnTo>
                  <a:pt x="27115" y="49203"/>
                </a:lnTo>
                <a:lnTo>
                  <a:pt x="21259" y="49203"/>
                </a:lnTo>
                <a:lnTo>
                  <a:pt x="19175" y="38901"/>
                </a:lnTo>
                <a:lnTo>
                  <a:pt x="14279" y="23797"/>
                </a:lnTo>
                <a:lnTo>
                  <a:pt x="8483" y="11227"/>
                </a:lnTo>
                <a:lnTo>
                  <a:pt x="2179" y="2285"/>
                </a:lnTo>
                <a:lnTo>
                  <a:pt x="1475" y="1523"/>
                </a:lnTo>
                <a:lnTo>
                  <a:pt x="987" y="761"/>
                </a:lnTo>
                <a:close/>
              </a:path>
              <a:path w="45084" h="72389">
                <a:moveTo>
                  <a:pt x="41897" y="761"/>
                </a:moveTo>
                <a:lnTo>
                  <a:pt x="40910" y="761"/>
                </a:lnTo>
                <a:lnTo>
                  <a:pt x="38191" y="4060"/>
                </a:lnTo>
                <a:lnTo>
                  <a:pt x="22290" y="43433"/>
                </a:lnTo>
                <a:lnTo>
                  <a:pt x="21259" y="49203"/>
                </a:lnTo>
                <a:lnTo>
                  <a:pt x="27115" y="49203"/>
                </a:lnTo>
                <a:lnTo>
                  <a:pt x="27706" y="46481"/>
                </a:lnTo>
                <a:lnTo>
                  <a:pt x="29480" y="41147"/>
                </a:lnTo>
                <a:lnTo>
                  <a:pt x="32003" y="33527"/>
                </a:lnTo>
                <a:lnTo>
                  <a:pt x="35326" y="25907"/>
                </a:lnTo>
                <a:lnTo>
                  <a:pt x="39468" y="19049"/>
                </a:lnTo>
                <a:lnTo>
                  <a:pt x="41291" y="16001"/>
                </a:lnTo>
                <a:lnTo>
                  <a:pt x="43089" y="13715"/>
                </a:lnTo>
                <a:lnTo>
                  <a:pt x="44909" y="11429"/>
                </a:lnTo>
                <a:lnTo>
                  <a:pt x="42135" y="1523"/>
                </a:lnTo>
                <a:lnTo>
                  <a:pt x="41897" y="761"/>
                </a:lnTo>
                <a:close/>
              </a:path>
              <a:path w="45084" h="72389">
                <a:moveTo>
                  <a:pt x="41480" y="0"/>
                </a:moveTo>
                <a:lnTo>
                  <a:pt x="41291" y="761"/>
                </a:lnTo>
                <a:lnTo>
                  <a:pt x="41672" y="761"/>
                </a:lnTo>
                <a:lnTo>
                  <a:pt x="41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218188" y="427938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8049" y="761"/>
                </a:moveTo>
                <a:lnTo>
                  <a:pt x="2606" y="761"/>
                </a:lnTo>
                <a:lnTo>
                  <a:pt x="1572" y="2285"/>
                </a:lnTo>
                <a:lnTo>
                  <a:pt x="512" y="3047"/>
                </a:lnTo>
                <a:lnTo>
                  <a:pt x="0" y="4571"/>
                </a:lnTo>
                <a:lnTo>
                  <a:pt x="0" y="7619"/>
                </a:lnTo>
                <a:lnTo>
                  <a:pt x="512" y="8381"/>
                </a:lnTo>
                <a:lnTo>
                  <a:pt x="1572" y="9143"/>
                </a:lnTo>
                <a:lnTo>
                  <a:pt x="2606" y="10210"/>
                </a:lnTo>
                <a:lnTo>
                  <a:pt x="3892" y="10667"/>
                </a:lnTo>
                <a:lnTo>
                  <a:pt x="6751" y="10667"/>
                </a:lnTo>
                <a:lnTo>
                  <a:pt x="8049" y="10210"/>
                </a:lnTo>
                <a:lnTo>
                  <a:pt x="9083" y="9143"/>
                </a:lnTo>
                <a:lnTo>
                  <a:pt x="10143" y="8381"/>
                </a:lnTo>
                <a:lnTo>
                  <a:pt x="10667" y="7619"/>
                </a:lnTo>
                <a:lnTo>
                  <a:pt x="10667" y="4571"/>
                </a:lnTo>
                <a:lnTo>
                  <a:pt x="10143" y="3047"/>
                </a:lnTo>
                <a:lnTo>
                  <a:pt x="9083" y="2285"/>
                </a:lnTo>
                <a:lnTo>
                  <a:pt x="8049" y="761"/>
                </a:lnTo>
                <a:close/>
              </a:path>
              <a:path w="10794" h="10795">
                <a:moveTo>
                  <a:pt x="5333" y="0"/>
                </a:moveTo>
                <a:lnTo>
                  <a:pt x="3892" y="761"/>
                </a:lnTo>
                <a:lnTo>
                  <a:pt x="6751" y="761"/>
                </a:lnTo>
                <a:lnTo>
                  <a:pt x="53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463295" y="4400539"/>
            <a:ext cx="4531619" cy="11810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815851" y="4604756"/>
            <a:ext cx="3179063" cy="11048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36960" y="4783825"/>
            <a:ext cx="6457955" cy="12725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489460" y="4978898"/>
            <a:ext cx="2690621" cy="11887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32851" y="5177018"/>
            <a:ext cx="6463405" cy="11353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634745" y="5375899"/>
            <a:ext cx="1544573" cy="11048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35469" y="5556493"/>
            <a:ext cx="5560787" cy="12496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331726" y="5617454"/>
            <a:ext cx="64135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5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207690" y="5577830"/>
            <a:ext cx="18415" cy="71755"/>
          </a:xfrm>
          <a:custGeom>
            <a:avLst/>
            <a:gdLst/>
            <a:ahLst/>
            <a:cxnLst/>
            <a:rect l="l" t="t" r="r" b="b"/>
            <a:pathLst>
              <a:path w="18415" h="71754">
                <a:moveTo>
                  <a:pt x="2246" y="0"/>
                </a:moveTo>
                <a:lnTo>
                  <a:pt x="0" y="16300"/>
                </a:lnTo>
                <a:lnTo>
                  <a:pt x="5406" y="27761"/>
                </a:lnTo>
                <a:lnTo>
                  <a:pt x="9674" y="40385"/>
                </a:lnTo>
                <a:lnTo>
                  <a:pt x="11534" y="47243"/>
                </a:lnTo>
                <a:lnTo>
                  <a:pt x="12591" y="52577"/>
                </a:lnTo>
                <a:lnTo>
                  <a:pt x="12783" y="57911"/>
                </a:lnTo>
                <a:lnTo>
                  <a:pt x="12914" y="60959"/>
                </a:lnTo>
                <a:lnTo>
                  <a:pt x="12914" y="63245"/>
                </a:lnTo>
                <a:lnTo>
                  <a:pt x="12783" y="65531"/>
                </a:lnTo>
                <a:lnTo>
                  <a:pt x="12972" y="69585"/>
                </a:lnTo>
                <a:lnTo>
                  <a:pt x="13628" y="71627"/>
                </a:lnTo>
                <a:lnTo>
                  <a:pt x="17023" y="71627"/>
                </a:lnTo>
                <a:lnTo>
                  <a:pt x="18117" y="66293"/>
                </a:lnTo>
                <a:lnTo>
                  <a:pt x="18117" y="54863"/>
                </a:lnTo>
                <a:lnTo>
                  <a:pt x="17883" y="48466"/>
                </a:lnTo>
                <a:lnTo>
                  <a:pt x="16165" y="36068"/>
                </a:lnTo>
                <a:lnTo>
                  <a:pt x="12692" y="23094"/>
                </a:lnTo>
                <a:lnTo>
                  <a:pt x="7870" y="10437"/>
                </a:lnTo>
                <a:lnTo>
                  <a:pt x="22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250192" y="5577830"/>
            <a:ext cx="45085" cy="71755"/>
          </a:xfrm>
          <a:custGeom>
            <a:avLst/>
            <a:gdLst/>
            <a:ahLst/>
            <a:cxnLst/>
            <a:rect l="l" t="t" r="r" b="b"/>
            <a:pathLst>
              <a:path w="45084" h="71754">
                <a:moveTo>
                  <a:pt x="19181" y="0"/>
                </a:moveTo>
                <a:lnTo>
                  <a:pt x="14526" y="9905"/>
                </a:lnTo>
                <a:lnTo>
                  <a:pt x="10594" y="24544"/>
                </a:lnTo>
                <a:lnTo>
                  <a:pt x="4709" y="37549"/>
                </a:lnTo>
                <a:lnTo>
                  <a:pt x="1177" y="48615"/>
                </a:lnTo>
                <a:lnTo>
                  <a:pt x="0" y="57911"/>
                </a:lnTo>
                <a:lnTo>
                  <a:pt x="0" y="61721"/>
                </a:lnTo>
                <a:lnTo>
                  <a:pt x="950" y="64769"/>
                </a:lnTo>
                <a:lnTo>
                  <a:pt x="2855" y="67817"/>
                </a:lnTo>
                <a:lnTo>
                  <a:pt x="4952" y="70164"/>
                </a:lnTo>
                <a:lnTo>
                  <a:pt x="7857" y="71627"/>
                </a:lnTo>
                <a:lnTo>
                  <a:pt x="16431" y="71627"/>
                </a:lnTo>
                <a:lnTo>
                  <a:pt x="20132" y="69311"/>
                </a:lnTo>
                <a:lnTo>
                  <a:pt x="22610" y="64769"/>
                </a:lnTo>
                <a:lnTo>
                  <a:pt x="42299" y="64769"/>
                </a:lnTo>
                <a:lnTo>
                  <a:pt x="43897" y="62483"/>
                </a:lnTo>
                <a:lnTo>
                  <a:pt x="9799" y="62483"/>
                </a:lnTo>
                <a:lnTo>
                  <a:pt x="8083" y="60959"/>
                </a:lnTo>
                <a:lnTo>
                  <a:pt x="6857" y="58673"/>
                </a:lnTo>
                <a:lnTo>
                  <a:pt x="5846" y="57149"/>
                </a:lnTo>
                <a:lnTo>
                  <a:pt x="5333" y="55625"/>
                </a:lnTo>
                <a:lnTo>
                  <a:pt x="5333" y="48767"/>
                </a:lnTo>
                <a:lnTo>
                  <a:pt x="7046" y="42671"/>
                </a:lnTo>
                <a:lnTo>
                  <a:pt x="10475" y="33527"/>
                </a:lnTo>
                <a:lnTo>
                  <a:pt x="13228" y="26669"/>
                </a:lnTo>
                <a:lnTo>
                  <a:pt x="15941" y="20573"/>
                </a:lnTo>
                <a:lnTo>
                  <a:pt x="18668" y="15239"/>
                </a:lnTo>
                <a:lnTo>
                  <a:pt x="30338" y="15239"/>
                </a:lnTo>
                <a:lnTo>
                  <a:pt x="26966" y="10143"/>
                </a:lnTo>
                <a:lnTo>
                  <a:pt x="19181" y="0"/>
                </a:lnTo>
                <a:close/>
              </a:path>
              <a:path w="45084" h="71754">
                <a:moveTo>
                  <a:pt x="42299" y="64769"/>
                </a:moveTo>
                <a:lnTo>
                  <a:pt x="22610" y="64769"/>
                </a:lnTo>
                <a:lnTo>
                  <a:pt x="24896" y="68823"/>
                </a:lnTo>
                <a:lnTo>
                  <a:pt x="28242" y="70865"/>
                </a:lnTo>
                <a:lnTo>
                  <a:pt x="36243" y="70865"/>
                </a:lnTo>
                <a:lnTo>
                  <a:pt x="39291" y="68976"/>
                </a:lnTo>
                <a:lnTo>
                  <a:pt x="41766" y="65531"/>
                </a:lnTo>
                <a:lnTo>
                  <a:pt x="42299" y="64769"/>
                </a:lnTo>
                <a:close/>
              </a:path>
              <a:path w="45084" h="71754">
                <a:moveTo>
                  <a:pt x="12048" y="61721"/>
                </a:moveTo>
                <a:lnTo>
                  <a:pt x="9799" y="62483"/>
                </a:lnTo>
                <a:lnTo>
                  <a:pt x="17227" y="62483"/>
                </a:lnTo>
                <a:lnTo>
                  <a:pt x="12048" y="61721"/>
                </a:lnTo>
                <a:close/>
              </a:path>
              <a:path w="45084" h="71754">
                <a:moveTo>
                  <a:pt x="23323" y="51815"/>
                </a:moveTo>
                <a:lnTo>
                  <a:pt x="21418" y="51815"/>
                </a:lnTo>
                <a:lnTo>
                  <a:pt x="20848" y="52577"/>
                </a:lnTo>
                <a:lnTo>
                  <a:pt x="20656" y="54101"/>
                </a:lnTo>
                <a:lnTo>
                  <a:pt x="20086" y="59435"/>
                </a:lnTo>
                <a:lnTo>
                  <a:pt x="17227" y="62483"/>
                </a:lnTo>
                <a:lnTo>
                  <a:pt x="43897" y="62483"/>
                </a:lnTo>
                <a:lnTo>
                  <a:pt x="44109" y="61721"/>
                </a:lnTo>
                <a:lnTo>
                  <a:pt x="27944" y="61721"/>
                </a:lnTo>
                <a:lnTo>
                  <a:pt x="25145" y="58673"/>
                </a:lnTo>
                <a:lnTo>
                  <a:pt x="24191" y="54101"/>
                </a:lnTo>
                <a:lnTo>
                  <a:pt x="23942" y="52577"/>
                </a:lnTo>
                <a:lnTo>
                  <a:pt x="23323" y="51815"/>
                </a:lnTo>
                <a:close/>
              </a:path>
              <a:path w="45084" h="71754">
                <a:moveTo>
                  <a:pt x="32573" y="60959"/>
                </a:moveTo>
                <a:lnTo>
                  <a:pt x="27944" y="61721"/>
                </a:lnTo>
                <a:lnTo>
                  <a:pt x="34670" y="61721"/>
                </a:lnTo>
                <a:lnTo>
                  <a:pt x="32573" y="60959"/>
                </a:lnTo>
                <a:close/>
              </a:path>
              <a:path w="45084" h="71754">
                <a:moveTo>
                  <a:pt x="30338" y="15239"/>
                </a:moveTo>
                <a:lnTo>
                  <a:pt x="18668" y="15239"/>
                </a:lnTo>
                <a:lnTo>
                  <a:pt x="22478" y="19811"/>
                </a:lnTo>
                <a:lnTo>
                  <a:pt x="26288" y="25145"/>
                </a:lnTo>
                <a:lnTo>
                  <a:pt x="30181" y="32003"/>
                </a:lnTo>
                <a:lnTo>
                  <a:pt x="36469" y="41909"/>
                </a:lnTo>
                <a:lnTo>
                  <a:pt x="39623" y="48767"/>
                </a:lnTo>
                <a:lnTo>
                  <a:pt x="39623" y="56387"/>
                </a:lnTo>
                <a:lnTo>
                  <a:pt x="38993" y="57911"/>
                </a:lnTo>
                <a:lnTo>
                  <a:pt x="36326" y="60959"/>
                </a:lnTo>
                <a:lnTo>
                  <a:pt x="34670" y="61721"/>
                </a:lnTo>
                <a:lnTo>
                  <a:pt x="44109" y="61721"/>
                </a:lnTo>
                <a:lnTo>
                  <a:pt x="44957" y="58673"/>
                </a:lnTo>
                <a:lnTo>
                  <a:pt x="44938" y="54101"/>
                </a:lnTo>
                <a:lnTo>
                  <a:pt x="44717" y="45642"/>
                </a:lnTo>
                <a:lnTo>
                  <a:pt x="41500" y="34982"/>
                </a:lnTo>
                <a:lnTo>
                  <a:pt x="33935" y="20677"/>
                </a:lnTo>
                <a:lnTo>
                  <a:pt x="30338" y="152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145036" y="563650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8049" y="761"/>
                </a:moveTo>
                <a:lnTo>
                  <a:pt x="2606" y="761"/>
                </a:lnTo>
                <a:lnTo>
                  <a:pt x="1572" y="2285"/>
                </a:lnTo>
                <a:lnTo>
                  <a:pt x="512" y="3047"/>
                </a:lnTo>
                <a:lnTo>
                  <a:pt x="0" y="4571"/>
                </a:lnTo>
                <a:lnTo>
                  <a:pt x="0" y="7619"/>
                </a:lnTo>
                <a:lnTo>
                  <a:pt x="512" y="8381"/>
                </a:lnTo>
                <a:lnTo>
                  <a:pt x="1572" y="9143"/>
                </a:lnTo>
                <a:lnTo>
                  <a:pt x="2606" y="10210"/>
                </a:lnTo>
                <a:lnTo>
                  <a:pt x="3892" y="10667"/>
                </a:lnTo>
                <a:lnTo>
                  <a:pt x="6751" y="10667"/>
                </a:lnTo>
                <a:lnTo>
                  <a:pt x="8049" y="10210"/>
                </a:lnTo>
                <a:lnTo>
                  <a:pt x="9083" y="9143"/>
                </a:lnTo>
                <a:lnTo>
                  <a:pt x="10143" y="8381"/>
                </a:lnTo>
                <a:lnTo>
                  <a:pt x="10667" y="7619"/>
                </a:lnTo>
                <a:lnTo>
                  <a:pt x="10667" y="4571"/>
                </a:lnTo>
                <a:lnTo>
                  <a:pt x="10143" y="3047"/>
                </a:lnTo>
                <a:lnTo>
                  <a:pt x="9083" y="2285"/>
                </a:lnTo>
                <a:lnTo>
                  <a:pt x="8049" y="761"/>
                </a:lnTo>
                <a:close/>
              </a:path>
              <a:path w="10794" h="10795">
                <a:moveTo>
                  <a:pt x="5333" y="0"/>
                </a:moveTo>
                <a:lnTo>
                  <a:pt x="3892" y="761"/>
                </a:lnTo>
                <a:lnTo>
                  <a:pt x="6751" y="761"/>
                </a:lnTo>
                <a:lnTo>
                  <a:pt x="53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42294" y="5741660"/>
            <a:ext cx="6453963" cy="13563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474664" y="5964163"/>
            <a:ext cx="1705417" cy="10744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370331" y="6009121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5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189149" y="5969498"/>
            <a:ext cx="18415" cy="71755"/>
          </a:xfrm>
          <a:custGeom>
            <a:avLst/>
            <a:gdLst/>
            <a:ahLst/>
            <a:cxnLst/>
            <a:rect l="l" t="t" r="r" b="b"/>
            <a:pathLst>
              <a:path w="18414" h="71754">
                <a:moveTo>
                  <a:pt x="2234" y="0"/>
                </a:moveTo>
                <a:lnTo>
                  <a:pt x="0" y="16300"/>
                </a:lnTo>
                <a:lnTo>
                  <a:pt x="5407" y="27761"/>
                </a:lnTo>
                <a:lnTo>
                  <a:pt x="9671" y="40385"/>
                </a:lnTo>
                <a:lnTo>
                  <a:pt x="11530" y="47243"/>
                </a:lnTo>
                <a:lnTo>
                  <a:pt x="12597" y="52577"/>
                </a:lnTo>
                <a:lnTo>
                  <a:pt x="12780" y="57911"/>
                </a:lnTo>
                <a:lnTo>
                  <a:pt x="12902" y="60959"/>
                </a:lnTo>
                <a:lnTo>
                  <a:pt x="12902" y="63245"/>
                </a:lnTo>
                <a:lnTo>
                  <a:pt x="12780" y="65531"/>
                </a:lnTo>
                <a:lnTo>
                  <a:pt x="12963" y="69585"/>
                </a:lnTo>
                <a:lnTo>
                  <a:pt x="13633" y="71627"/>
                </a:lnTo>
                <a:lnTo>
                  <a:pt x="17017" y="71627"/>
                </a:lnTo>
                <a:lnTo>
                  <a:pt x="18114" y="66293"/>
                </a:lnTo>
                <a:lnTo>
                  <a:pt x="18114" y="54863"/>
                </a:lnTo>
                <a:lnTo>
                  <a:pt x="17881" y="48460"/>
                </a:lnTo>
                <a:lnTo>
                  <a:pt x="16167" y="36064"/>
                </a:lnTo>
                <a:lnTo>
                  <a:pt x="12694" y="23086"/>
                </a:lnTo>
                <a:lnTo>
                  <a:pt x="7860" y="10433"/>
                </a:lnTo>
                <a:lnTo>
                  <a:pt x="22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235457" y="5969498"/>
            <a:ext cx="38735" cy="71755"/>
          </a:xfrm>
          <a:custGeom>
            <a:avLst/>
            <a:gdLst/>
            <a:ahLst/>
            <a:cxnLst/>
            <a:rect l="l" t="t" r="r" b="b"/>
            <a:pathLst>
              <a:path w="38735" h="71754">
                <a:moveTo>
                  <a:pt x="29717" y="32765"/>
                </a:moveTo>
                <a:lnTo>
                  <a:pt x="24505" y="32765"/>
                </a:lnTo>
                <a:lnTo>
                  <a:pt x="24505" y="41909"/>
                </a:lnTo>
                <a:lnTo>
                  <a:pt x="24963" y="48767"/>
                </a:lnTo>
                <a:lnTo>
                  <a:pt x="25725" y="52577"/>
                </a:lnTo>
                <a:lnTo>
                  <a:pt x="27066" y="60197"/>
                </a:lnTo>
                <a:lnTo>
                  <a:pt x="29931" y="65531"/>
                </a:lnTo>
                <a:lnTo>
                  <a:pt x="34289" y="70195"/>
                </a:lnTo>
                <a:lnTo>
                  <a:pt x="35173" y="71170"/>
                </a:lnTo>
                <a:lnTo>
                  <a:pt x="35692" y="71627"/>
                </a:lnTo>
                <a:lnTo>
                  <a:pt x="36088" y="71627"/>
                </a:lnTo>
                <a:lnTo>
                  <a:pt x="36217" y="71170"/>
                </a:lnTo>
                <a:lnTo>
                  <a:pt x="36423" y="70347"/>
                </a:lnTo>
                <a:lnTo>
                  <a:pt x="38709" y="60197"/>
                </a:lnTo>
                <a:lnTo>
                  <a:pt x="35844" y="57149"/>
                </a:lnTo>
                <a:lnTo>
                  <a:pt x="33710" y="53339"/>
                </a:lnTo>
                <a:lnTo>
                  <a:pt x="32369" y="49529"/>
                </a:lnTo>
                <a:lnTo>
                  <a:pt x="30601" y="43433"/>
                </a:lnTo>
                <a:lnTo>
                  <a:pt x="29717" y="35813"/>
                </a:lnTo>
                <a:lnTo>
                  <a:pt x="29717" y="32765"/>
                </a:lnTo>
                <a:close/>
              </a:path>
              <a:path w="38735" h="71754">
                <a:moveTo>
                  <a:pt x="14752" y="0"/>
                </a:moveTo>
                <a:lnTo>
                  <a:pt x="10607" y="761"/>
                </a:lnTo>
                <a:lnTo>
                  <a:pt x="7040" y="3047"/>
                </a:lnTo>
                <a:lnTo>
                  <a:pt x="4023" y="8381"/>
                </a:lnTo>
                <a:lnTo>
                  <a:pt x="1371" y="12953"/>
                </a:lnTo>
                <a:lnTo>
                  <a:pt x="0" y="17525"/>
                </a:lnTo>
                <a:lnTo>
                  <a:pt x="0" y="30479"/>
                </a:lnTo>
                <a:lnTo>
                  <a:pt x="4450" y="34289"/>
                </a:lnTo>
                <a:lnTo>
                  <a:pt x="13350" y="33527"/>
                </a:lnTo>
                <a:lnTo>
                  <a:pt x="21640" y="33527"/>
                </a:lnTo>
                <a:lnTo>
                  <a:pt x="24505" y="32765"/>
                </a:lnTo>
                <a:lnTo>
                  <a:pt x="29717" y="32765"/>
                </a:lnTo>
                <a:lnTo>
                  <a:pt x="29717" y="24383"/>
                </a:lnTo>
                <a:lnTo>
                  <a:pt x="8564" y="24383"/>
                </a:lnTo>
                <a:lnTo>
                  <a:pt x="5333" y="22097"/>
                </a:lnTo>
                <a:lnTo>
                  <a:pt x="5333" y="16001"/>
                </a:lnTo>
                <a:lnTo>
                  <a:pt x="6126" y="14477"/>
                </a:lnTo>
                <a:lnTo>
                  <a:pt x="9357" y="11429"/>
                </a:lnTo>
                <a:lnTo>
                  <a:pt x="11247" y="10667"/>
                </a:lnTo>
                <a:lnTo>
                  <a:pt x="13319" y="9905"/>
                </a:lnTo>
                <a:lnTo>
                  <a:pt x="27279" y="9905"/>
                </a:lnTo>
                <a:lnTo>
                  <a:pt x="26974" y="9143"/>
                </a:lnTo>
                <a:lnTo>
                  <a:pt x="24505" y="3047"/>
                </a:lnTo>
                <a:lnTo>
                  <a:pt x="20421" y="761"/>
                </a:lnTo>
                <a:lnTo>
                  <a:pt x="14752" y="0"/>
                </a:lnTo>
                <a:close/>
              </a:path>
              <a:path w="38735" h="71754">
                <a:moveTo>
                  <a:pt x="21640" y="33527"/>
                </a:moveTo>
                <a:lnTo>
                  <a:pt x="13350" y="33527"/>
                </a:lnTo>
                <a:lnTo>
                  <a:pt x="17922" y="34289"/>
                </a:lnTo>
                <a:lnTo>
                  <a:pt x="21640" y="33527"/>
                </a:lnTo>
                <a:close/>
              </a:path>
              <a:path w="38735" h="71754">
                <a:moveTo>
                  <a:pt x="15057" y="23621"/>
                </a:moveTo>
                <a:lnTo>
                  <a:pt x="8564" y="24383"/>
                </a:lnTo>
                <a:lnTo>
                  <a:pt x="18379" y="24383"/>
                </a:lnTo>
                <a:lnTo>
                  <a:pt x="15057" y="23621"/>
                </a:lnTo>
                <a:close/>
              </a:path>
              <a:path w="38735" h="71754">
                <a:moveTo>
                  <a:pt x="27279" y="9905"/>
                </a:moveTo>
                <a:lnTo>
                  <a:pt x="13319" y="9905"/>
                </a:lnTo>
                <a:lnTo>
                  <a:pt x="16184" y="10667"/>
                </a:lnTo>
                <a:lnTo>
                  <a:pt x="18562" y="11429"/>
                </a:lnTo>
                <a:lnTo>
                  <a:pt x="20452" y="14477"/>
                </a:lnTo>
                <a:lnTo>
                  <a:pt x="22280" y="16763"/>
                </a:lnTo>
                <a:lnTo>
                  <a:pt x="23225" y="19811"/>
                </a:lnTo>
                <a:lnTo>
                  <a:pt x="23378" y="22859"/>
                </a:lnTo>
                <a:lnTo>
                  <a:pt x="21153" y="23621"/>
                </a:lnTo>
                <a:lnTo>
                  <a:pt x="18379" y="24383"/>
                </a:lnTo>
                <a:lnTo>
                  <a:pt x="29717" y="24383"/>
                </a:lnTo>
                <a:lnTo>
                  <a:pt x="29717" y="19049"/>
                </a:lnTo>
                <a:lnTo>
                  <a:pt x="28803" y="13715"/>
                </a:lnTo>
                <a:lnTo>
                  <a:pt x="27279" y="99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292607" y="5969498"/>
            <a:ext cx="38735" cy="71755"/>
          </a:xfrm>
          <a:custGeom>
            <a:avLst/>
            <a:gdLst/>
            <a:ahLst/>
            <a:cxnLst/>
            <a:rect l="l" t="t" r="r" b="b"/>
            <a:pathLst>
              <a:path w="38735" h="71754">
                <a:moveTo>
                  <a:pt x="29717" y="32765"/>
                </a:moveTo>
                <a:lnTo>
                  <a:pt x="24505" y="32765"/>
                </a:lnTo>
                <a:lnTo>
                  <a:pt x="24505" y="41909"/>
                </a:lnTo>
                <a:lnTo>
                  <a:pt x="24963" y="48767"/>
                </a:lnTo>
                <a:lnTo>
                  <a:pt x="25725" y="52577"/>
                </a:lnTo>
                <a:lnTo>
                  <a:pt x="27066" y="60197"/>
                </a:lnTo>
                <a:lnTo>
                  <a:pt x="29931" y="65531"/>
                </a:lnTo>
                <a:lnTo>
                  <a:pt x="34289" y="70195"/>
                </a:lnTo>
                <a:lnTo>
                  <a:pt x="35173" y="71170"/>
                </a:lnTo>
                <a:lnTo>
                  <a:pt x="35692" y="71627"/>
                </a:lnTo>
                <a:lnTo>
                  <a:pt x="36088" y="71627"/>
                </a:lnTo>
                <a:lnTo>
                  <a:pt x="36217" y="71170"/>
                </a:lnTo>
                <a:lnTo>
                  <a:pt x="36423" y="70347"/>
                </a:lnTo>
                <a:lnTo>
                  <a:pt x="38709" y="60197"/>
                </a:lnTo>
                <a:lnTo>
                  <a:pt x="35844" y="57149"/>
                </a:lnTo>
                <a:lnTo>
                  <a:pt x="33710" y="53339"/>
                </a:lnTo>
                <a:lnTo>
                  <a:pt x="32369" y="49529"/>
                </a:lnTo>
                <a:lnTo>
                  <a:pt x="30601" y="43433"/>
                </a:lnTo>
                <a:lnTo>
                  <a:pt x="29717" y="35813"/>
                </a:lnTo>
                <a:lnTo>
                  <a:pt x="29717" y="32765"/>
                </a:lnTo>
                <a:close/>
              </a:path>
              <a:path w="38735" h="71754">
                <a:moveTo>
                  <a:pt x="14752" y="0"/>
                </a:moveTo>
                <a:lnTo>
                  <a:pt x="10607" y="761"/>
                </a:lnTo>
                <a:lnTo>
                  <a:pt x="7040" y="3047"/>
                </a:lnTo>
                <a:lnTo>
                  <a:pt x="4023" y="8381"/>
                </a:lnTo>
                <a:lnTo>
                  <a:pt x="1371" y="12953"/>
                </a:lnTo>
                <a:lnTo>
                  <a:pt x="0" y="17525"/>
                </a:lnTo>
                <a:lnTo>
                  <a:pt x="0" y="30479"/>
                </a:lnTo>
                <a:lnTo>
                  <a:pt x="4450" y="34289"/>
                </a:lnTo>
                <a:lnTo>
                  <a:pt x="13350" y="33527"/>
                </a:lnTo>
                <a:lnTo>
                  <a:pt x="21640" y="33527"/>
                </a:lnTo>
                <a:lnTo>
                  <a:pt x="24505" y="32765"/>
                </a:lnTo>
                <a:lnTo>
                  <a:pt x="29717" y="32765"/>
                </a:lnTo>
                <a:lnTo>
                  <a:pt x="29717" y="24383"/>
                </a:lnTo>
                <a:lnTo>
                  <a:pt x="8564" y="24383"/>
                </a:lnTo>
                <a:lnTo>
                  <a:pt x="5333" y="22097"/>
                </a:lnTo>
                <a:lnTo>
                  <a:pt x="5333" y="16001"/>
                </a:lnTo>
                <a:lnTo>
                  <a:pt x="6126" y="14477"/>
                </a:lnTo>
                <a:lnTo>
                  <a:pt x="9357" y="11429"/>
                </a:lnTo>
                <a:lnTo>
                  <a:pt x="11247" y="10667"/>
                </a:lnTo>
                <a:lnTo>
                  <a:pt x="13319" y="9905"/>
                </a:lnTo>
                <a:lnTo>
                  <a:pt x="27279" y="9905"/>
                </a:lnTo>
                <a:lnTo>
                  <a:pt x="26974" y="9143"/>
                </a:lnTo>
                <a:lnTo>
                  <a:pt x="24505" y="3047"/>
                </a:lnTo>
                <a:lnTo>
                  <a:pt x="20421" y="761"/>
                </a:lnTo>
                <a:lnTo>
                  <a:pt x="14752" y="0"/>
                </a:lnTo>
                <a:close/>
              </a:path>
              <a:path w="38735" h="71754">
                <a:moveTo>
                  <a:pt x="21640" y="33527"/>
                </a:moveTo>
                <a:lnTo>
                  <a:pt x="13350" y="33527"/>
                </a:lnTo>
                <a:lnTo>
                  <a:pt x="17922" y="34289"/>
                </a:lnTo>
                <a:lnTo>
                  <a:pt x="21640" y="33527"/>
                </a:lnTo>
                <a:close/>
              </a:path>
              <a:path w="38735" h="71754">
                <a:moveTo>
                  <a:pt x="15057" y="23621"/>
                </a:moveTo>
                <a:lnTo>
                  <a:pt x="8564" y="24383"/>
                </a:lnTo>
                <a:lnTo>
                  <a:pt x="18379" y="24383"/>
                </a:lnTo>
                <a:lnTo>
                  <a:pt x="15057" y="23621"/>
                </a:lnTo>
                <a:close/>
              </a:path>
              <a:path w="38735" h="71754">
                <a:moveTo>
                  <a:pt x="27279" y="9905"/>
                </a:moveTo>
                <a:lnTo>
                  <a:pt x="13319" y="9905"/>
                </a:lnTo>
                <a:lnTo>
                  <a:pt x="16184" y="10667"/>
                </a:lnTo>
                <a:lnTo>
                  <a:pt x="18562" y="11429"/>
                </a:lnTo>
                <a:lnTo>
                  <a:pt x="20452" y="14477"/>
                </a:lnTo>
                <a:lnTo>
                  <a:pt x="22280" y="16763"/>
                </a:lnTo>
                <a:lnTo>
                  <a:pt x="23225" y="19811"/>
                </a:lnTo>
                <a:lnTo>
                  <a:pt x="23378" y="22859"/>
                </a:lnTo>
                <a:lnTo>
                  <a:pt x="21153" y="23621"/>
                </a:lnTo>
                <a:lnTo>
                  <a:pt x="18379" y="24383"/>
                </a:lnTo>
                <a:lnTo>
                  <a:pt x="29717" y="24383"/>
                </a:lnTo>
                <a:lnTo>
                  <a:pt x="29717" y="19049"/>
                </a:lnTo>
                <a:lnTo>
                  <a:pt x="28803" y="13715"/>
                </a:lnTo>
                <a:lnTo>
                  <a:pt x="27279" y="99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126492" y="602817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8046" y="761"/>
                </a:moveTo>
                <a:lnTo>
                  <a:pt x="2590" y="761"/>
                </a:lnTo>
                <a:lnTo>
                  <a:pt x="1554" y="2285"/>
                </a:lnTo>
                <a:lnTo>
                  <a:pt x="518" y="3047"/>
                </a:lnTo>
                <a:lnTo>
                  <a:pt x="0" y="4571"/>
                </a:lnTo>
                <a:lnTo>
                  <a:pt x="0" y="7619"/>
                </a:lnTo>
                <a:lnTo>
                  <a:pt x="518" y="8381"/>
                </a:lnTo>
                <a:lnTo>
                  <a:pt x="1554" y="9143"/>
                </a:lnTo>
                <a:lnTo>
                  <a:pt x="2590" y="10210"/>
                </a:lnTo>
                <a:lnTo>
                  <a:pt x="3901" y="10667"/>
                </a:lnTo>
                <a:lnTo>
                  <a:pt x="6736" y="10667"/>
                </a:lnTo>
                <a:lnTo>
                  <a:pt x="8046" y="10210"/>
                </a:lnTo>
                <a:lnTo>
                  <a:pt x="9083" y="9143"/>
                </a:lnTo>
                <a:lnTo>
                  <a:pt x="10149" y="8381"/>
                </a:lnTo>
                <a:lnTo>
                  <a:pt x="10667" y="7619"/>
                </a:lnTo>
                <a:lnTo>
                  <a:pt x="10667" y="4571"/>
                </a:lnTo>
                <a:lnTo>
                  <a:pt x="10149" y="3047"/>
                </a:lnTo>
                <a:lnTo>
                  <a:pt x="9083" y="2285"/>
                </a:lnTo>
                <a:lnTo>
                  <a:pt x="8046" y="761"/>
                </a:lnTo>
                <a:close/>
              </a:path>
              <a:path w="10795" h="10795">
                <a:moveTo>
                  <a:pt x="5333" y="0"/>
                </a:moveTo>
                <a:lnTo>
                  <a:pt x="3901" y="761"/>
                </a:lnTo>
                <a:lnTo>
                  <a:pt x="6736" y="761"/>
                </a:lnTo>
                <a:lnTo>
                  <a:pt x="53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96930" y="752465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99597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259711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96930" y="9935333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395228" y="1073150"/>
            <a:ext cx="1647824" cy="61924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schemeClr val="accent1"/>
              </a:solidFill>
            </a:endParaRPr>
          </a:p>
        </p:txBody>
      </p:sp>
      <p:sp>
        <p:nvSpPr>
          <p:cNvPr id="3" name="object 3"/>
          <p:cNvSpPr/>
          <p:nvPr/>
        </p:nvSpPr>
        <p:spPr>
          <a:xfrm>
            <a:off x="6830324" y="1720586"/>
            <a:ext cx="70485" cy="75565"/>
          </a:xfrm>
          <a:custGeom>
            <a:avLst/>
            <a:gdLst/>
            <a:ahLst/>
            <a:cxnLst/>
            <a:rect l="l" t="t" r="r" b="b"/>
            <a:pathLst>
              <a:path w="70484" h="75564">
                <a:moveTo>
                  <a:pt x="70225" y="59221"/>
                </a:moveTo>
                <a:lnTo>
                  <a:pt x="41104" y="59221"/>
                </a:lnTo>
                <a:lnTo>
                  <a:pt x="48857" y="71526"/>
                </a:lnTo>
                <a:lnTo>
                  <a:pt x="59649" y="75437"/>
                </a:lnTo>
                <a:lnTo>
                  <a:pt x="70225" y="75437"/>
                </a:lnTo>
                <a:lnTo>
                  <a:pt x="70225" y="59221"/>
                </a:lnTo>
                <a:close/>
              </a:path>
              <a:path w="70484" h="75564">
                <a:moveTo>
                  <a:pt x="40660" y="0"/>
                </a:moveTo>
                <a:lnTo>
                  <a:pt x="28834" y="13715"/>
                </a:lnTo>
                <a:lnTo>
                  <a:pt x="30083" y="17525"/>
                </a:lnTo>
                <a:lnTo>
                  <a:pt x="30998" y="19811"/>
                </a:lnTo>
                <a:lnTo>
                  <a:pt x="26047" y="24528"/>
                </a:lnTo>
                <a:lnTo>
                  <a:pt x="14500" y="30922"/>
                </a:lnTo>
                <a:lnTo>
                  <a:pt x="5364" y="38099"/>
                </a:lnTo>
                <a:lnTo>
                  <a:pt x="1798" y="45719"/>
                </a:lnTo>
                <a:lnTo>
                  <a:pt x="0" y="51815"/>
                </a:lnTo>
                <a:lnTo>
                  <a:pt x="2368" y="60942"/>
                </a:lnTo>
                <a:lnTo>
                  <a:pt x="13201" y="65527"/>
                </a:lnTo>
                <a:lnTo>
                  <a:pt x="32796" y="67055"/>
                </a:lnTo>
                <a:lnTo>
                  <a:pt x="41104" y="59221"/>
                </a:lnTo>
                <a:lnTo>
                  <a:pt x="70225" y="59221"/>
                </a:lnTo>
                <a:lnTo>
                  <a:pt x="70225" y="54863"/>
                </a:lnTo>
                <a:lnTo>
                  <a:pt x="58430" y="54863"/>
                </a:lnTo>
                <a:lnTo>
                  <a:pt x="55808" y="54101"/>
                </a:lnTo>
                <a:lnTo>
                  <a:pt x="54193" y="51815"/>
                </a:lnTo>
                <a:lnTo>
                  <a:pt x="51694" y="49529"/>
                </a:lnTo>
                <a:lnTo>
                  <a:pt x="51379" y="48767"/>
                </a:lnTo>
                <a:lnTo>
                  <a:pt x="38283" y="48767"/>
                </a:lnTo>
                <a:lnTo>
                  <a:pt x="21128" y="47610"/>
                </a:lnTo>
                <a:lnTo>
                  <a:pt x="13411" y="44195"/>
                </a:lnTo>
                <a:lnTo>
                  <a:pt x="15239" y="41147"/>
                </a:lnTo>
                <a:lnTo>
                  <a:pt x="22097" y="37337"/>
                </a:lnTo>
                <a:lnTo>
                  <a:pt x="33985" y="32003"/>
                </a:lnTo>
                <a:lnTo>
                  <a:pt x="47365" y="32003"/>
                </a:lnTo>
                <a:lnTo>
                  <a:pt x="44790" y="18322"/>
                </a:lnTo>
                <a:lnTo>
                  <a:pt x="42224" y="5779"/>
                </a:lnTo>
                <a:lnTo>
                  <a:pt x="40660" y="0"/>
                </a:lnTo>
                <a:close/>
              </a:path>
              <a:path w="70484" h="75564">
                <a:moveTo>
                  <a:pt x="70225" y="54101"/>
                </a:moveTo>
                <a:lnTo>
                  <a:pt x="62118" y="54101"/>
                </a:lnTo>
                <a:lnTo>
                  <a:pt x="58430" y="54863"/>
                </a:lnTo>
                <a:lnTo>
                  <a:pt x="70225" y="54863"/>
                </a:lnTo>
                <a:lnTo>
                  <a:pt x="70225" y="54101"/>
                </a:lnTo>
                <a:close/>
              </a:path>
              <a:path w="70484" h="75564">
                <a:moveTo>
                  <a:pt x="47365" y="32003"/>
                </a:moveTo>
                <a:lnTo>
                  <a:pt x="33985" y="32003"/>
                </a:lnTo>
                <a:lnTo>
                  <a:pt x="35996" y="39623"/>
                </a:lnTo>
                <a:lnTo>
                  <a:pt x="37520" y="44957"/>
                </a:lnTo>
                <a:lnTo>
                  <a:pt x="38557" y="48767"/>
                </a:lnTo>
                <a:lnTo>
                  <a:pt x="51379" y="48767"/>
                </a:lnTo>
                <a:lnTo>
                  <a:pt x="49804" y="44957"/>
                </a:lnTo>
                <a:lnTo>
                  <a:pt x="47365" y="3200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897379" y="1744208"/>
            <a:ext cx="62230" cy="53340"/>
          </a:xfrm>
          <a:custGeom>
            <a:avLst/>
            <a:gdLst/>
            <a:ahLst/>
            <a:cxnLst/>
            <a:rect l="l" t="t" r="r" b="b"/>
            <a:pathLst>
              <a:path w="62229" h="53339">
                <a:moveTo>
                  <a:pt x="61132" y="41909"/>
                </a:moveTo>
                <a:lnTo>
                  <a:pt x="23073" y="41909"/>
                </a:lnTo>
                <a:lnTo>
                  <a:pt x="28315" y="49529"/>
                </a:lnTo>
                <a:lnTo>
                  <a:pt x="34747" y="53339"/>
                </a:lnTo>
                <a:lnTo>
                  <a:pt x="48219" y="53339"/>
                </a:lnTo>
                <a:lnTo>
                  <a:pt x="52882" y="51572"/>
                </a:lnTo>
                <a:lnTo>
                  <a:pt x="56418" y="48005"/>
                </a:lnTo>
                <a:lnTo>
                  <a:pt x="59954" y="44957"/>
                </a:lnTo>
                <a:lnTo>
                  <a:pt x="61132" y="41909"/>
                </a:lnTo>
                <a:close/>
              </a:path>
              <a:path w="62229" h="53339">
                <a:moveTo>
                  <a:pt x="7223" y="30479"/>
                </a:moveTo>
                <a:lnTo>
                  <a:pt x="0" y="30479"/>
                </a:lnTo>
                <a:lnTo>
                  <a:pt x="0" y="51815"/>
                </a:lnTo>
                <a:lnTo>
                  <a:pt x="14234" y="51815"/>
                </a:lnTo>
                <a:lnTo>
                  <a:pt x="19507" y="48767"/>
                </a:lnTo>
                <a:lnTo>
                  <a:pt x="23073" y="41909"/>
                </a:lnTo>
                <a:lnTo>
                  <a:pt x="61132" y="41909"/>
                </a:lnTo>
                <a:lnTo>
                  <a:pt x="61721" y="40385"/>
                </a:lnTo>
                <a:lnTo>
                  <a:pt x="61721" y="38099"/>
                </a:lnTo>
                <a:lnTo>
                  <a:pt x="41757" y="38099"/>
                </a:lnTo>
                <a:lnTo>
                  <a:pt x="38892" y="35051"/>
                </a:lnTo>
                <a:lnTo>
                  <a:pt x="36860" y="31241"/>
                </a:lnTo>
                <a:lnTo>
                  <a:pt x="12070" y="31241"/>
                </a:lnTo>
                <a:lnTo>
                  <a:pt x="7223" y="30479"/>
                </a:lnTo>
                <a:close/>
              </a:path>
              <a:path w="62229" h="53339">
                <a:moveTo>
                  <a:pt x="45079" y="37337"/>
                </a:moveTo>
                <a:lnTo>
                  <a:pt x="41757" y="38099"/>
                </a:lnTo>
                <a:lnTo>
                  <a:pt x="49072" y="38099"/>
                </a:lnTo>
                <a:lnTo>
                  <a:pt x="45079" y="37337"/>
                </a:lnTo>
                <a:close/>
              </a:path>
              <a:path w="62229" h="53339">
                <a:moveTo>
                  <a:pt x="55772" y="10667"/>
                </a:moveTo>
                <a:lnTo>
                  <a:pt x="39136" y="10667"/>
                </a:lnTo>
                <a:lnTo>
                  <a:pt x="42092" y="11429"/>
                </a:lnTo>
                <a:lnTo>
                  <a:pt x="44897" y="13715"/>
                </a:lnTo>
                <a:lnTo>
                  <a:pt x="47548" y="18287"/>
                </a:lnTo>
                <a:lnTo>
                  <a:pt x="49895" y="22097"/>
                </a:lnTo>
                <a:lnTo>
                  <a:pt x="51053" y="25907"/>
                </a:lnTo>
                <a:lnTo>
                  <a:pt x="51053" y="35051"/>
                </a:lnTo>
                <a:lnTo>
                  <a:pt x="49072" y="38099"/>
                </a:lnTo>
                <a:lnTo>
                  <a:pt x="61721" y="38099"/>
                </a:lnTo>
                <a:lnTo>
                  <a:pt x="61721" y="25907"/>
                </a:lnTo>
                <a:lnTo>
                  <a:pt x="60045" y="18287"/>
                </a:lnTo>
                <a:lnTo>
                  <a:pt x="56601" y="12191"/>
                </a:lnTo>
                <a:lnTo>
                  <a:pt x="55772" y="10667"/>
                </a:lnTo>
                <a:close/>
              </a:path>
              <a:path w="62229" h="53339">
                <a:moveTo>
                  <a:pt x="38496" y="0"/>
                </a:moveTo>
                <a:lnTo>
                  <a:pt x="17038" y="19049"/>
                </a:lnTo>
                <a:lnTo>
                  <a:pt x="17525" y="25145"/>
                </a:lnTo>
                <a:lnTo>
                  <a:pt x="17739" y="27431"/>
                </a:lnTo>
                <a:lnTo>
                  <a:pt x="17373" y="28955"/>
                </a:lnTo>
                <a:lnTo>
                  <a:pt x="16306" y="29717"/>
                </a:lnTo>
                <a:lnTo>
                  <a:pt x="15087" y="30479"/>
                </a:lnTo>
                <a:lnTo>
                  <a:pt x="12070" y="31241"/>
                </a:lnTo>
                <a:lnTo>
                  <a:pt x="36860" y="31241"/>
                </a:lnTo>
                <a:lnTo>
                  <a:pt x="36454" y="30479"/>
                </a:lnTo>
                <a:lnTo>
                  <a:pt x="34503" y="25907"/>
                </a:lnTo>
                <a:lnTo>
                  <a:pt x="33527" y="22097"/>
                </a:lnTo>
                <a:lnTo>
                  <a:pt x="33527" y="13715"/>
                </a:lnTo>
                <a:lnTo>
                  <a:pt x="35417" y="11429"/>
                </a:lnTo>
                <a:lnTo>
                  <a:pt x="39136" y="10667"/>
                </a:lnTo>
                <a:lnTo>
                  <a:pt x="55772" y="10667"/>
                </a:lnTo>
                <a:lnTo>
                  <a:pt x="52456" y="4571"/>
                </a:lnTo>
                <a:lnTo>
                  <a:pt x="46421" y="761"/>
                </a:lnTo>
                <a:lnTo>
                  <a:pt x="3849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964436" y="1692392"/>
            <a:ext cx="35560" cy="29209"/>
          </a:xfrm>
          <a:custGeom>
            <a:avLst/>
            <a:gdLst/>
            <a:ahLst/>
            <a:cxnLst/>
            <a:rect l="l" t="t" r="r" b="b"/>
            <a:pathLst>
              <a:path w="35559" h="29210">
                <a:moveTo>
                  <a:pt x="4785" y="6857"/>
                </a:moveTo>
                <a:lnTo>
                  <a:pt x="0" y="16001"/>
                </a:lnTo>
                <a:lnTo>
                  <a:pt x="0" y="25145"/>
                </a:lnTo>
                <a:lnTo>
                  <a:pt x="2651" y="28955"/>
                </a:lnTo>
                <a:lnTo>
                  <a:pt x="7924" y="28193"/>
                </a:lnTo>
                <a:lnTo>
                  <a:pt x="12146" y="28193"/>
                </a:lnTo>
                <a:lnTo>
                  <a:pt x="14660" y="25907"/>
                </a:lnTo>
                <a:lnTo>
                  <a:pt x="17922" y="21335"/>
                </a:lnTo>
                <a:lnTo>
                  <a:pt x="32064" y="21335"/>
                </a:lnTo>
                <a:lnTo>
                  <a:pt x="32887" y="19811"/>
                </a:lnTo>
                <a:lnTo>
                  <a:pt x="33604" y="18287"/>
                </a:lnTo>
                <a:lnTo>
                  <a:pt x="7467" y="18287"/>
                </a:lnTo>
                <a:lnTo>
                  <a:pt x="6095" y="16001"/>
                </a:lnTo>
                <a:lnTo>
                  <a:pt x="5943" y="12953"/>
                </a:lnTo>
                <a:lnTo>
                  <a:pt x="5791" y="9143"/>
                </a:lnTo>
                <a:lnTo>
                  <a:pt x="5425" y="7619"/>
                </a:lnTo>
                <a:lnTo>
                  <a:pt x="4785" y="6857"/>
                </a:lnTo>
                <a:close/>
              </a:path>
              <a:path w="35559" h="29210">
                <a:moveTo>
                  <a:pt x="12146" y="28193"/>
                </a:moveTo>
                <a:lnTo>
                  <a:pt x="7924" y="28193"/>
                </a:lnTo>
                <a:lnTo>
                  <a:pt x="11308" y="28955"/>
                </a:lnTo>
                <a:lnTo>
                  <a:pt x="12146" y="28193"/>
                </a:lnTo>
                <a:close/>
              </a:path>
              <a:path w="35559" h="29210">
                <a:moveTo>
                  <a:pt x="32064" y="21335"/>
                </a:moveTo>
                <a:lnTo>
                  <a:pt x="17922" y="21335"/>
                </a:lnTo>
                <a:lnTo>
                  <a:pt x="19811" y="22859"/>
                </a:lnTo>
                <a:lnTo>
                  <a:pt x="22372" y="24383"/>
                </a:lnTo>
                <a:lnTo>
                  <a:pt x="25725" y="23621"/>
                </a:lnTo>
                <a:lnTo>
                  <a:pt x="30038" y="23621"/>
                </a:lnTo>
                <a:lnTo>
                  <a:pt x="31241" y="22859"/>
                </a:lnTo>
                <a:lnTo>
                  <a:pt x="32064" y="21335"/>
                </a:lnTo>
                <a:close/>
              </a:path>
              <a:path w="35559" h="29210">
                <a:moveTo>
                  <a:pt x="30038" y="23621"/>
                </a:moveTo>
                <a:lnTo>
                  <a:pt x="25725" y="23621"/>
                </a:lnTo>
                <a:lnTo>
                  <a:pt x="28834" y="24383"/>
                </a:lnTo>
                <a:lnTo>
                  <a:pt x="30038" y="23621"/>
                </a:lnTo>
                <a:close/>
              </a:path>
              <a:path w="35559" h="29210">
                <a:moveTo>
                  <a:pt x="10088" y="17525"/>
                </a:moveTo>
                <a:lnTo>
                  <a:pt x="7467" y="18287"/>
                </a:lnTo>
                <a:lnTo>
                  <a:pt x="12283" y="18287"/>
                </a:lnTo>
                <a:lnTo>
                  <a:pt x="10088" y="17525"/>
                </a:lnTo>
                <a:close/>
              </a:path>
              <a:path w="35559" h="29210">
                <a:moveTo>
                  <a:pt x="17891" y="4571"/>
                </a:moveTo>
                <a:lnTo>
                  <a:pt x="16215" y="4571"/>
                </a:lnTo>
                <a:lnTo>
                  <a:pt x="15453" y="6857"/>
                </a:lnTo>
                <a:lnTo>
                  <a:pt x="14599" y="11429"/>
                </a:lnTo>
                <a:lnTo>
                  <a:pt x="13807" y="16001"/>
                </a:lnTo>
                <a:lnTo>
                  <a:pt x="12283" y="18287"/>
                </a:lnTo>
                <a:lnTo>
                  <a:pt x="33604" y="18287"/>
                </a:lnTo>
                <a:lnTo>
                  <a:pt x="34320" y="16763"/>
                </a:lnTo>
                <a:lnTo>
                  <a:pt x="35051" y="14477"/>
                </a:lnTo>
                <a:lnTo>
                  <a:pt x="22859" y="14477"/>
                </a:lnTo>
                <a:lnTo>
                  <a:pt x="21214" y="12191"/>
                </a:lnTo>
                <a:lnTo>
                  <a:pt x="20086" y="9143"/>
                </a:lnTo>
                <a:lnTo>
                  <a:pt x="18928" y="6095"/>
                </a:lnTo>
                <a:lnTo>
                  <a:pt x="17891" y="4571"/>
                </a:lnTo>
                <a:close/>
              </a:path>
              <a:path w="35559" h="29210">
                <a:moveTo>
                  <a:pt x="25024" y="13715"/>
                </a:moveTo>
                <a:lnTo>
                  <a:pt x="22859" y="14477"/>
                </a:lnTo>
                <a:lnTo>
                  <a:pt x="27645" y="14477"/>
                </a:lnTo>
                <a:lnTo>
                  <a:pt x="25024" y="13715"/>
                </a:lnTo>
                <a:close/>
              </a:path>
              <a:path w="35559" h="29210">
                <a:moveTo>
                  <a:pt x="33345" y="0"/>
                </a:moveTo>
                <a:lnTo>
                  <a:pt x="28011" y="3809"/>
                </a:lnTo>
                <a:lnTo>
                  <a:pt x="28651" y="6857"/>
                </a:lnTo>
                <a:lnTo>
                  <a:pt x="28955" y="9143"/>
                </a:lnTo>
                <a:lnTo>
                  <a:pt x="28955" y="12953"/>
                </a:lnTo>
                <a:lnTo>
                  <a:pt x="27645" y="14477"/>
                </a:lnTo>
                <a:lnTo>
                  <a:pt x="35051" y="14477"/>
                </a:lnTo>
                <a:lnTo>
                  <a:pt x="35051" y="6095"/>
                </a:lnTo>
                <a:lnTo>
                  <a:pt x="34472" y="3047"/>
                </a:lnTo>
                <a:lnTo>
                  <a:pt x="3334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973579" y="1721348"/>
            <a:ext cx="83820" cy="74930"/>
          </a:xfrm>
          <a:custGeom>
            <a:avLst/>
            <a:gdLst/>
            <a:ahLst/>
            <a:cxnLst/>
            <a:rect l="l" t="t" r="r" b="b"/>
            <a:pathLst>
              <a:path w="83820" h="74930">
                <a:moveTo>
                  <a:pt x="7467" y="38099"/>
                </a:moveTo>
                <a:lnTo>
                  <a:pt x="4267" y="38861"/>
                </a:lnTo>
                <a:lnTo>
                  <a:pt x="1981" y="41909"/>
                </a:lnTo>
                <a:lnTo>
                  <a:pt x="640" y="48767"/>
                </a:lnTo>
                <a:lnTo>
                  <a:pt x="0" y="53339"/>
                </a:lnTo>
                <a:lnTo>
                  <a:pt x="249" y="59599"/>
                </a:lnTo>
                <a:lnTo>
                  <a:pt x="6510" y="70974"/>
                </a:lnTo>
                <a:lnTo>
                  <a:pt x="21183" y="74675"/>
                </a:lnTo>
                <a:lnTo>
                  <a:pt x="30510" y="74675"/>
                </a:lnTo>
                <a:lnTo>
                  <a:pt x="37612" y="73913"/>
                </a:lnTo>
                <a:lnTo>
                  <a:pt x="42489" y="70865"/>
                </a:lnTo>
                <a:lnTo>
                  <a:pt x="45415" y="69341"/>
                </a:lnTo>
                <a:lnTo>
                  <a:pt x="49164" y="65531"/>
                </a:lnTo>
                <a:lnTo>
                  <a:pt x="53911" y="59537"/>
                </a:lnTo>
                <a:lnTo>
                  <a:pt x="83332" y="59537"/>
                </a:lnTo>
                <a:lnTo>
                  <a:pt x="83332" y="54863"/>
                </a:lnTo>
                <a:lnTo>
                  <a:pt x="17983" y="54863"/>
                </a:lnTo>
                <a:lnTo>
                  <a:pt x="13807" y="53339"/>
                </a:lnTo>
                <a:lnTo>
                  <a:pt x="10210" y="39623"/>
                </a:lnTo>
                <a:lnTo>
                  <a:pt x="9265" y="38861"/>
                </a:lnTo>
                <a:lnTo>
                  <a:pt x="7467" y="38099"/>
                </a:lnTo>
                <a:close/>
              </a:path>
              <a:path w="83820" h="74930">
                <a:moveTo>
                  <a:pt x="83332" y="59537"/>
                </a:moveTo>
                <a:lnTo>
                  <a:pt x="53911" y="59537"/>
                </a:lnTo>
                <a:lnTo>
                  <a:pt x="63210" y="71080"/>
                </a:lnTo>
                <a:lnTo>
                  <a:pt x="74279" y="74675"/>
                </a:lnTo>
                <a:lnTo>
                  <a:pt x="83332" y="74675"/>
                </a:lnTo>
                <a:lnTo>
                  <a:pt x="83332" y="59537"/>
                </a:lnTo>
                <a:close/>
              </a:path>
              <a:path w="83820" h="74930">
                <a:moveTo>
                  <a:pt x="46939" y="0"/>
                </a:moveTo>
                <a:lnTo>
                  <a:pt x="46756" y="761"/>
                </a:lnTo>
                <a:lnTo>
                  <a:pt x="46329" y="761"/>
                </a:lnTo>
                <a:lnTo>
                  <a:pt x="45567" y="1523"/>
                </a:lnTo>
                <a:lnTo>
                  <a:pt x="41053" y="25517"/>
                </a:lnTo>
                <a:lnTo>
                  <a:pt x="46160" y="38470"/>
                </a:lnTo>
                <a:lnTo>
                  <a:pt x="47853" y="45773"/>
                </a:lnTo>
                <a:lnTo>
                  <a:pt x="41948" y="52495"/>
                </a:lnTo>
                <a:lnTo>
                  <a:pt x="24383" y="54101"/>
                </a:lnTo>
                <a:lnTo>
                  <a:pt x="17983" y="54863"/>
                </a:lnTo>
                <a:lnTo>
                  <a:pt x="83332" y="54863"/>
                </a:lnTo>
                <a:lnTo>
                  <a:pt x="83332" y="54101"/>
                </a:lnTo>
                <a:lnTo>
                  <a:pt x="69982" y="54101"/>
                </a:lnTo>
                <a:lnTo>
                  <a:pt x="65928" y="49529"/>
                </a:lnTo>
                <a:lnTo>
                  <a:pt x="63063" y="41909"/>
                </a:lnTo>
                <a:lnTo>
                  <a:pt x="48371" y="3047"/>
                </a:lnTo>
                <a:lnTo>
                  <a:pt x="47823" y="1523"/>
                </a:lnTo>
                <a:lnTo>
                  <a:pt x="47335" y="761"/>
                </a:lnTo>
                <a:lnTo>
                  <a:pt x="46939" y="0"/>
                </a:lnTo>
                <a:close/>
              </a:path>
              <a:path w="83820" h="74930">
                <a:moveTo>
                  <a:pt x="83332" y="53339"/>
                </a:moveTo>
                <a:lnTo>
                  <a:pt x="75133" y="53339"/>
                </a:lnTo>
                <a:lnTo>
                  <a:pt x="69982" y="54101"/>
                </a:lnTo>
                <a:lnTo>
                  <a:pt x="83332" y="54101"/>
                </a:lnTo>
                <a:lnTo>
                  <a:pt x="83332" y="53339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052827" y="1697726"/>
            <a:ext cx="71120" cy="98425"/>
          </a:xfrm>
          <a:custGeom>
            <a:avLst/>
            <a:gdLst/>
            <a:ahLst/>
            <a:cxnLst/>
            <a:rect l="l" t="t" r="r" b="b"/>
            <a:pathLst>
              <a:path w="71120" h="98425">
                <a:moveTo>
                  <a:pt x="9265" y="76961"/>
                </a:moveTo>
                <a:lnTo>
                  <a:pt x="0" y="76961"/>
                </a:lnTo>
                <a:lnTo>
                  <a:pt x="0" y="98297"/>
                </a:lnTo>
                <a:lnTo>
                  <a:pt x="10460" y="98004"/>
                </a:lnTo>
                <a:lnTo>
                  <a:pt x="22059" y="94971"/>
                </a:lnTo>
                <a:lnTo>
                  <a:pt x="35173" y="88391"/>
                </a:lnTo>
                <a:lnTo>
                  <a:pt x="70683" y="88391"/>
                </a:lnTo>
                <a:lnTo>
                  <a:pt x="70683" y="77723"/>
                </a:lnTo>
                <a:lnTo>
                  <a:pt x="14569" y="77723"/>
                </a:lnTo>
                <a:lnTo>
                  <a:pt x="9265" y="76961"/>
                </a:lnTo>
                <a:close/>
              </a:path>
              <a:path w="71120" h="98425">
                <a:moveTo>
                  <a:pt x="70683" y="88391"/>
                </a:moveTo>
                <a:lnTo>
                  <a:pt x="35173" y="88391"/>
                </a:lnTo>
                <a:lnTo>
                  <a:pt x="38221" y="90677"/>
                </a:lnTo>
                <a:lnTo>
                  <a:pt x="42214" y="92963"/>
                </a:lnTo>
                <a:lnTo>
                  <a:pt x="47183" y="95249"/>
                </a:lnTo>
                <a:lnTo>
                  <a:pt x="53522" y="97535"/>
                </a:lnTo>
                <a:lnTo>
                  <a:pt x="59466" y="98297"/>
                </a:lnTo>
                <a:lnTo>
                  <a:pt x="70683" y="98297"/>
                </a:lnTo>
                <a:lnTo>
                  <a:pt x="70683" y="88391"/>
                </a:lnTo>
                <a:close/>
              </a:path>
              <a:path w="71120" h="98425">
                <a:moveTo>
                  <a:pt x="38679" y="32765"/>
                </a:moveTo>
                <a:lnTo>
                  <a:pt x="32369" y="33527"/>
                </a:lnTo>
                <a:lnTo>
                  <a:pt x="26761" y="37337"/>
                </a:lnTo>
                <a:lnTo>
                  <a:pt x="21701" y="44957"/>
                </a:lnTo>
                <a:lnTo>
                  <a:pt x="17404" y="51053"/>
                </a:lnTo>
                <a:lnTo>
                  <a:pt x="15239" y="57149"/>
                </a:lnTo>
                <a:lnTo>
                  <a:pt x="15239" y="66293"/>
                </a:lnTo>
                <a:lnTo>
                  <a:pt x="16977" y="70865"/>
                </a:lnTo>
                <a:lnTo>
                  <a:pt x="20452" y="76199"/>
                </a:lnTo>
                <a:lnTo>
                  <a:pt x="18287" y="76961"/>
                </a:lnTo>
                <a:lnTo>
                  <a:pt x="14569" y="77723"/>
                </a:lnTo>
                <a:lnTo>
                  <a:pt x="55046" y="77723"/>
                </a:lnTo>
                <a:lnTo>
                  <a:pt x="50749" y="76961"/>
                </a:lnTo>
                <a:lnTo>
                  <a:pt x="49621" y="76199"/>
                </a:lnTo>
                <a:lnTo>
                  <a:pt x="53614" y="71627"/>
                </a:lnTo>
                <a:lnTo>
                  <a:pt x="33558" y="71627"/>
                </a:lnTo>
                <a:lnTo>
                  <a:pt x="31272" y="70103"/>
                </a:lnTo>
                <a:lnTo>
                  <a:pt x="28498" y="67817"/>
                </a:lnTo>
                <a:lnTo>
                  <a:pt x="24383" y="63245"/>
                </a:lnTo>
                <a:lnTo>
                  <a:pt x="24383" y="58673"/>
                </a:lnTo>
                <a:lnTo>
                  <a:pt x="25786" y="56387"/>
                </a:lnTo>
                <a:lnTo>
                  <a:pt x="28559" y="54101"/>
                </a:lnTo>
                <a:lnTo>
                  <a:pt x="31120" y="52577"/>
                </a:lnTo>
                <a:lnTo>
                  <a:pt x="36271" y="51053"/>
                </a:lnTo>
                <a:lnTo>
                  <a:pt x="55625" y="51053"/>
                </a:lnTo>
                <a:lnTo>
                  <a:pt x="54284" y="45719"/>
                </a:lnTo>
                <a:lnTo>
                  <a:pt x="51511" y="41147"/>
                </a:lnTo>
                <a:lnTo>
                  <a:pt x="48371" y="35813"/>
                </a:lnTo>
                <a:lnTo>
                  <a:pt x="44074" y="33527"/>
                </a:lnTo>
                <a:lnTo>
                  <a:pt x="38679" y="32765"/>
                </a:lnTo>
                <a:close/>
              </a:path>
              <a:path w="71120" h="98425">
                <a:moveTo>
                  <a:pt x="70683" y="76961"/>
                </a:moveTo>
                <a:lnTo>
                  <a:pt x="62362" y="76961"/>
                </a:lnTo>
                <a:lnTo>
                  <a:pt x="55046" y="77723"/>
                </a:lnTo>
                <a:lnTo>
                  <a:pt x="70683" y="77723"/>
                </a:lnTo>
                <a:lnTo>
                  <a:pt x="70683" y="76961"/>
                </a:lnTo>
                <a:close/>
              </a:path>
              <a:path w="71120" h="98425">
                <a:moveTo>
                  <a:pt x="55625" y="51053"/>
                </a:moveTo>
                <a:lnTo>
                  <a:pt x="36271" y="51053"/>
                </a:lnTo>
                <a:lnTo>
                  <a:pt x="40751" y="52577"/>
                </a:lnTo>
                <a:lnTo>
                  <a:pt x="45323" y="57149"/>
                </a:lnTo>
                <a:lnTo>
                  <a:pt x="46481" y="59435"/>
                </a:lnTo>
                <a:lnTo>
                  <a:pt x="46481" y="64007"/>
                </a:lnTo>
                <a:lnTo>
                  <a:pt x="44897" y="66293"/>
                </a:lnTo>
                <a:lnTo>
                  <a:pt x="41727" y="68579"/>
                </a:lnTo>
                <a:lnTo>
                  <a:pt x="39044" y="70103"/>
                </a:lnTo>
                <a:lnTo>
                  <a:pt x="36880" y="71627"/>
                </a:lnTo>
                <a:lnTo>
                  <a:pt x="53614" y="71627"/>
                </a:lnTo>
                <a:lnTo>
                  <a:pt x="55625" y="65531"/>
                </a:lnTo>
                <a:lnTo>
                  <a:pt x="55625" y="51053"/>
                </a:lnTo>
                <a:close/>
              </a:path>
              <a:path w="71120" h="98425">
                <a:moveTo>
                  <a:pt x="47335" y="0"/>
                </a:moveTo>
                <a:lnTo>
                  <a:pt x="37216" y="10667"/>
                </a:lnTo>
                <a:lnTo>
                  <a:pt x="47335" y="21335"/>
                </a:lnTo>
                <a:lnTo>
                  <a:pt x="57424" y="10667"/>
                </a:lnTo>
                <a:lnTo>
                  <a:pt x="47335" y="0"/>
                </a:lnTo>
                <a:close/>
              </a:path>
              <a:path w="71120" h="98425">
                <a:moveTo>
                  <a:pt x="24262" y="0"/>
                </a:moveTo>
                <a:lnTo>
                  <a:pt x="14173" y="10667"/>
                </a:lnTo>
                <a:lnTo>
                  <a:pt x="24231" y="21335"/>
                </a:lnTo>
                <a:lnTo>
                  <a:pt x="34381" y="10667"/>
                </a:lnTo>
                <a:lnTo>
                  <a:pt x="2426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119122" y="1744208"/>
            <a:ext cx="62230" cy="53340"/>
          </a:xfrm>
          <a:custGeom>
            <a:avLst/>
            <a:gdLst/>
            <a:ahLst/>
            <a:cxnLst/>
            <a:rect l="l" t="t" r="r" b="b"/>
            <a:pathLst>
              <a:path w="62229" h="53339">
                <a:moveTo>
                  <a:pt x="61132" y="41909"/>
                </a:moveTo>
                <a:lnTo>
                  <a:pt x="23073" y="41909"/>
                </a:lnTo>
                <a:lnTo>
                  <a:pt x="28315" y="49529"/>
                </a:lnTo>
                <a:lnTo>
                  <a:pt x="34747" y="53339"/>
                </a:lnTo>
                <a:lnTo>
                  <a:pt x="48219" y="53339"/>
                </a:lnTo>
                <a:lnTo>
                  <a:pt x="52882" y="51572"/>
                </a:lnTo>
                <a:lnTo>
                  <a:pt x="56418" y="48005"/>
                </a:lnTo>
                <a:lnTo>
                  <a:pt x="59954" y="44957"/>
                </a:lnTo>
                <a:lnTo>
                  <a:pt x="61132" y="41909"/>
                </a:lnTo>
                <a:close/>
              </a:path>
              <a:path w="62229" h="53339">
                <a:moveTo>
                  <a:pt x="7223" y="30479"/>
                </a:moveTo>
                <a:lnTo>
                  <a:pt x="0" y="30479"/>
                </a:lnTo>
                <a:lnTo>
                  <a:pt x="0" y="51815"/>
                </a:lnTo>
                <a:lnTo>
                  <a:pt x="14234" y="51815"/>
                </a:lnTo>
                <a:lnTo>
                  <a:pt x="19507" y="48767"/>
                </a:lnTo>
                <a:lnTo>
                  <a:pt x="23073" y="41909"/>
                </a:lnTo>
                <a:lnTo>
                  <a:pt x="61132" y="41909"/>
                </a:lnTo>
                <a:lnTo>
                  <a:pt x="61721" y="40385"/>
                </a:lnTo>
                <a:lnTo>
                  <a:pt x="61721" y="38099"/>
                </a:lnTo>
                <a:lnTo>
                  <a:pt x="41757" y="38099"/>
                </a:lnTo>
                <a:lnTo>
                  <a:pt x="38892" y="35051"/>
                </a:lnTo>
                <a:lnTo>
                  <a:pt x="36860" y="31241"/>
                </a:lnTo>
                <a:lnTo>
                  <a:pt x="12070" y="31241"/>
                </a:lnTo>
                <a:lnTo>
                  <a:pt x="7223" y="30479"/>
                </a:lnTo>
                <a:close/>
              </a:path>
              <a:path w="62229" h="53339">
                <a:moveTo>
                  <a:pt x="45079" y="37337"/>
                </a:moveTo>
                <a:lnTo>
                  <a:pt x="41757" y="38099"/>
                </a:lnTo>
                <a:lnTo>
                  <a:pt x="49072" y="38099"/>
                </a:lnTo>
                <a:lnTo>
                  <a:pt x="45079" y="37337"/>
                </a:lnTo>
                <a:close/>
              </a:path>
              <a:path w="62229" h="53339">
                <a:moveTo>
                  <a:pt x="55772" y="10667"/>
                </a:moveTo>
                <a:lnTo>
                  <a:pt x="39136" y="10667"/>
                </a:lnTo>
                <a:lnTo>
                  <a:pt x="42092" y="11429"/>
                </a:lnTo>
                <a:lnTo>
                  <a:pt x="44897" y="13715"/>
                </a:lnTo>
                <a:lnTo>
                  <a:pt x="47548" y="18287"/>
                </a:lnTo>
                <a:lnTo>
                  <a:pt x="49895" y="22097"/>
                </a:lnTo>
                <a:lnTo>
                  <a:pt x="51053" y="25907"/>
                </a:lnTo>
                <a:lnTo>
                  <a:pt x="51053" y="35051"/>
                </a:lnTo>
                <a:lnTo>
                  <a:pt x="49072" y="38099"/>
                </a:lnTo>
                <a:lnTo>
                  <a:pt x="61721" y="38099"/>
                </a:lnTo>
                <a:lnTo>
                  <a:pt x="61721" y="25907"/>
                </a:lnTo>
                <a:lnTo>
                  <a:pt x="60045" y="18287"/>
                </a:lnTo>
                <a:lnTo>
                  <a:pt x="56601" y="12191"/>
                </a:lnTo>
                <a:lnTo>
                  <a:pt x="55772" y="10667"/>
                </a:lnTo>
                <a:close/>
              </a:path>
              <a:path w="62229" h="53339">
                <a:moveTo>
                  <a:pt x="38496" y="0"/>
                </a:moveTo>
                <a:lnTo>
                  <a:pt x="17038" y="19049"/>
                </a:lnTo>
                <a:lnTo>
                  <a:pt x="17525" y="25145"/>
                </a:lnTo>
                <a:lnTo>
                  <a:pt x="17739" y="27431"/>
                </a:lnTo>
                <a:lnTo>
                  <a:pt x="17373" y="28955"/>
                </a:lnTo>
                <a:lnTo>
                  <a:pt x="16306" y="29717"/>
                </a:lnTo>
                <a:lnTo>
                  <a:pt x="15087" y="30479"/>
                </a:lnTo>
                <a:lnTo>
                  <a:pt x="12070" y="31241"/>
                </a:lnTo>
                <a:lnTo>
                  <a:pt x="36860" y="31241"/>
                </a:lnTo>
                <a:lnTo>
                  <a:pt x="36454" y="30479"/>
                </a:lnTo>
                <a:lnTo>
                  <a:pt x="34503" y="25907"/>
                </a:lnTo>
                <a:lnTo>
                  <a:pt x="33527" y="22097"/>
                </a:lnTo>
                <a:lnTo>
                  <a:pt x="33527" y="13715"/>
                </a:lnTo>
                <a:lnTo>
                  <a:pt x="35417" y="11429"/>
                </a:lnTo>
                <a:lnTo>
                  <a:pt x="39136" y="10667"/>
                </a:lnTo>
                <a:lnTo>
                  <a:pt x="55772" y="10667"/>
                </a:lnTo>
                <a:lnTo>
                  <a:pt x="52456" y="4571"/>
                </a:lnTo>
                <a:lnTo>
                  <a:pt x="46421" y="761"/>
                </a:lnTo>
                <a:lnTo>
                  <a:pt x="3849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267683" y="1938518"/>
            <a:ext cx="1871890" cy="1666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40770" y="1938518"/>
            <a:ext cx="4655825" cy="1629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293875" y="2278370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408270" y="2218171"/>
            <a:ext cx="80010" cy="141605"/>
          </a:xfrm>
          <a:custGeom>
            <a:avLst/>
            <a:gdLst/>
            <a:ahLst/>
            <a:cxnLst/>
            <a:rect l="l" t="t" r="r" b="b"/>
            <a:pathLst>
              <a:path w="80010" h="141605">
                <a:moveTo>
                  <a:pt x="10604" y="92201"/>
                </a:moveTo>
                <a:lnTo>
                  <a:pt x="7921" y="92201"/>
                </a:lnTo>
                <a:lnTo>
                  <a:pt x="6305" y="94487"/>
                </a:lnTo>
                <a:lnTo>
                  <a:pt x="1517" y="105370"/>
                </a:lnTo>
                <a:lnTo>
                  <a:pt x="0" y="119277"/>
                </a:lnTo>
                <a:lnTo>
                  <a:pt x="3841" y="129881"/>
                </a:lnTo>
                <a:lnTo>
                  <a:pt x="15956" y="139848"/>
                </a:lnTo>
                <a:lnTo>
                  <a:pt x="27208" y="141419"/>
                </a:lnTo>
                <a:lnTo>
                  <a:pt x="46467" y="141025"/>
                </a:lnTo>
                <a:lnTo>
                  <a:pt x="58881" y="136172"/>
                </a:lnTo>
                <a:lnTo>
                  <a:pt x="65142" y="130301"/>
                </a:lnTo>
                <a:lnTo>
                  <a:pt x="24990" y="130301"/>
                </a:lnTo>
                <a:lnTo>
                  <a:pt x="19321" y="128686"/>
                </a:lnTo>
                <a:lnTo>
                  <a:pt x="9994" y="121645"/>
                </a:lnTo>
                <a:lnTo>
                  <a:pt x="7525" y="116403"/>
                </a:lnTo>
                <a:lnTo>
                  <a:pt x="7525" y="105643"/>
                </a:lnTo>
                <a:lnTo>
                  <a:pt x="8470" y="100675"/>
                </a:lnTo>
                <a:lnTo>
                  <a:pt x="10329" y="95249"/>
                </a:lnTo>
                <a:lnTo>
                  <a:pt x="10513" y="94480"/>
                </a:lnTo>
                <a:lnTo>
                  <a:pt x="10604" y="93725"/>
                </a:lnTo>
                <a:lnTo>
                  <a:pt x="10604" y="92201"/>
                </a:lnTo>
                <a:close/>
              </a:path>
              <a:path w="80010" h="141605">
                <a:moveTo>
                  <a:pt x="72996" y="0"/>
                </a:moveTo>
                <a:lnTo>
                  <a:pt x="72691" y="761"/>
                </a:lnTo>
                <a:lnTo>
                  <a:pt x="72143" y="761"/>
                </a:lnTo>
                <a:lnTo>
                  <a:pt x="71228" y="1523"/>
                </a:lnTo>
                <a:lnTo>
                  <a:pt x="64081" y="11094"/>
                </a:lnTo>
                <a:lnTo>
                  <a:pt x="65113" y="20426"/>
                </a:lnTo>
                <a:lnTo>
                  <a:pt x="66008" y="30756"/>
                </a:lnTo>
                <a:lnTo>
                  <a:pt x="68210" y="82105"/>
                </a:lnTo>
                <a:lnTo>
                  <a:pt x="68485" y="113842"/>
                </a:lnTo>
                <a:lnTo>
                  <a:pt x="68485" y="117530"/>
                </a:lnTo>
                <a:lnTo>
                  <a:pt x="65193" y="121066"/>
                </a:lnTo>
                <a:lnTo>
                  <a:pt x="57021" y="125259"/>
                </a:lnTo>
                <a:lnTo>
                  <a:pt x="45407" y="129053"/>
                </a:lnTo>
                <a:lnTo>
                  <a:pt x="31940" y="130301"/>
                </a:lnTo>
                <a:lnTo>
                  <a:pt x="65142" y="130301"/>
                </a:lnTo>
                <a:lnTo>
                  <a:pt x="67987" y="127634"/>
                </a:lnTo>
                <a:lnTo>
                  <a:pt x="73796" y="115112"/>
                </a:lnTo>
                <a:lnTo>
                  <a:pt x="76321" y="98309"/>
                </a:lnTo>
                <a:lnTo>
                  <a:pt x="76426" y="89086"/>
                </a:lnTo>
                <a:lnTo>
                  <a:pt x="76337" y="78197"/>
                </a:lnTo>
                <a:lnTo>
                  <a:pt x="76055" y="65657"/>
                </a:lnTo>
                <a:lnTo>
                  <a:pt x="75578" y="51482"/>
                </a:lnTo>
                <a:lnTo>
                  <a:pt x="74904" y="35687"/>
                </a:lnTo>
                <a:lnTo>
                  <a:pt x="74032" y="18287"/>
                </a:lnTo>
                <a:lnTo>
                  <a:pt x="79549" y="18287"/>
                </a:lnTo>
                <a:lnTo>
                  <a:pt x="79671" y="17525"/>
                </a:lnTo>
                <a:lnTo>
                  <a:pt x="79854" y="17525"/>
                </a:lnTo>
                <a:lnTo>
                  <a:pt x="79732" y="16763"/>
                </a:lnTo>
                <a:lnTo>
                  <a:pt x="79184" y="16001"/>
                </a:lnTo>
                <a:lnTo>
                  <a:pt x="76623" y="9905"/>
                </a:lnTo>
                <a:lnTo>
                  <a:pt x="74855" y="5333"/>
                </a:lnTo>
                <a:lnTo>
                  <a:pt x="73941" y="2285"/>
                </a:lnTo>
                <a:lnTo>
                  <a:pt x="73636" y="1523"/>
                </a:lnTo>
                <a:lnTo>
                  <a:pt x="73270" y="761"/>
                </a:lnTo>
                <a:lnTo>
                  <a:pt x="7299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491234" y="2230364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19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787" y="12191"/>
                </a:lnTo>
                <a:lnTo>
                  <a:pt x="20375" y="11429"/>
                </a:lnTo>
                <a:lnTo>
                  <a:pt x="649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19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19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19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19">
                <a:moveTo>
                  <a:pt x="23500" y="11429"/>
                </a:moveTo>
                <a:lnTo>
                  <a:pt x="20787" y="12191"/>
                </a:lnTo>
                <a:lnTo>
                  <a:pt x="26121" y="12191"/>
                </a:lnTo>
                <a:lnTo>
                  <a:pt x="23500" y="11429"/>
                </a:lnTo>
                <a:close/>
              </a:path>
              <a:path w="33020" h="20319">
                <a:moveTo>
                  <a:pt x="30998" y="0"/>
                </a:moveTo>
                <a:lnTo>
                  <a:pt x="2688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2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19">
                <a:moveTo>
                  <a:pt x="8900" y="10667"/>
                </a:moveTo>
                <a:lnTo>
                  <a:pt x="649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19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75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19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495043" y="227837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550669" y="2267702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29" h="51435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51435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51435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49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51435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646681" y="2241793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69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69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69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69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750314" y="2279132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40" h="73660">
                <a:moveTo>
                  <a:pt x="9509" y="761"/>
                </a:moveTo>
                <a:lnTo>
                  <a:pt x="6705" y="761"/>
                </a:lnTo>
                <a:lnTo>
                  <a:pt x="5943" y="2285"/>
                </a:lnTo>
                <a:lnTo>
                  <a:pt x="1981" y="7619"/>
                </a:lnTo>
                <a:lnTo>
                  <a:pt x="0" y="12953"/>
                </a:lnTo>
                <a:lnTo>
                  <a:pt x="50" y="19900"/>
                </a:lnTo>
                <a:lnTo>
                  <a:pt x="3150" y="29191"/>
                </a:lnTo>
                <a:lnTo>
                  <a:pt x="11583" y="35804"/>
                </a:lnTo>
                <a:lnTo>
                  <a:pt x="26078" y="39719"/>
                </a:lnTo>
                <a:lnTo>
                  <a:pt x="47363" y="40918"/>
                </a:lnTo>
                <a:lnTo>
                  <a:pt x="61883" y="39300"/>
                </a:lnTo>
                <a:lnTo>
                  <a:pt x="74518" y="36132"/>
                </a:lnTo>
                <a:lnTo>
                  <a:pt x="85266" y="31414"/>
                </a:lnTo>
                <a:lnTo>
                  <a:pt x="88668" y="29006"/>
                </a:lnTo>
                <a:lnTo>
                  <a:pt x="39971" y="29006"/>
                </a:lnTo>
                <a:lnTo>
                  <a:pt x="21579" y="27491"/>
                </a:lnTo>
                <a:lnTo>
                  <a:pt x="10539" y="22140"/>
                </a:lnTo>
                <a:lnTo>
                  <a:pt x="6857" y="12953"/>
                </a:lnTo>
                <a:lnTo>
                  <a:pt x="6857" y="10667"/>
                </a:lnTo>
                <a:lnTo>
                  <a:pt x="7619" y="6857"/>
                </a:lnTo>
                <a:lnTo>
                  <a:pt x="9083" y="3809"/>
                </a:lnTo>
                <a:lnTo>
                  <a:pt x="9357" y="3047"/>
                </a:lnTo>
                <a:lnTo>
                  <a:pt x="9509" y="2285"/>
                </a:lnTo>
                <a:lnTo>
                  <a:pt x="9509" y="761"/>
                </a:lnTo>
                <a:close/>
              </a:path>
              <a:path w="116840" h="73660">
                <a:moveTo>
                  <a:pt x="100218" y="25145"/>
                </a:moveTo>
                <a:lnTo>
                  <a:pt x="94122" y="25145"/>
                </a:lnTo>
                <a:lnTo>
                  <a:pt x="94244" y="30479"/>
                </a:lnTo>
                <a:lnTo>
                  <a:pt x="96103" y="34289"/>
                </a:lnTo>
                <a:lnTo>
                  <a:pt x="99700" y="36575"/>
                </a:lnTo>
                <a:lnTo>
                  <a:pt x="102961" y="38861"/>
                </a:lnTo>
                <a:lnTo>
                  <a:pt x="107076" y="39623"/>
                </a:lnTo>
                <a:lnTo>
                  <a:pt x="116677" y="39623"/>
                </a:lnTo>
                <a:lnTo>
                  <a:pt x="116677" y="28193"/>
                </a:lnTo>
                <a:lnTo>
                  <a:pt x="104241" y="28193"/>
                </a:lnTo>
                <a:lnTo>
                  <a:pt x="100218" y="25145"/>
                </a:lnTo>
                <a:close/>
              </a:path>
              <a:path w="116840" h="73660">
                <a:moveTo>
                  <a:pt x="101041" y="8381"/>
                </a:moveTo>
                <a:lnTo>
                  <a:pt x="99425" y="8381"/>
                </a:lnTo>
                <a:lnTo>
                  <a:pt x="98054" y="9143"/>
                </a:lnTo>
                <a:lnTo>
                  <a:pt x="91787" y="16328"/>
                </a:lnTo>
                <a:lnTo>
                  <a:pt x="83023" y="22155"/>
                </a:lnTo>
                <a:lnTo>
                  <a:pt x="71542" y="26237"/>
                </a:lnTo>
                <a:lnTo>
                  <a:pt x="57229" y="28535"/>
                </a:lnTo>
                <a:lnTo>
                  <a:pt x="39971" y="29006"/>
                </a:lnTo>
                <a:lnTo>
                  <a:pt x="88668" y="29006"/>
                </a:lnTo>
                <a:lnTo>
                  <a:pt x="94122" y="25145"/>
                </a:lnTo>
                <a:lnTo>
                  <a:pt x="100218" y="25145"/>
                </a:lnTo>
                <a:lnTo>
                  <a:pt x="100218" y="18287"/>
                </a:lnTo>
                <a:lnTo>
                  <a:pt x="100431" y="16763"/>
                </a:lnTo>
                <a:lnTo>
                  <a:pt x="100797" y="14477"/>
                </a:lnTo>
                <a:lnTo>
                  <a:pt x="101193" y="12953"/>
                </a:lnTo>
                <a:lnTo>
                  <a:pt x="101376" y="11429"/>
                </a:lnTo>
                <a:lnTo>
                  <a:pt x="101376" y="9143"/>
                </a:lnTo>
                <a:lnTo>
                  <a:pt x="101041" y="8381"/>
                </a:lnTo>
                <a:close/>
              </a:path>
              <a:path w="116840" h="73660">
                <a:moveTo>
                  <a:pt x="116677" y="27431"/>
                </a:moveTo>
                <a:lnTo>
                  <a:pt x="112135" y="27431"/>
                </a:lnTo>
                <a:lnTo>
                  <a:pt x="104241" y="28193"/>
                </a:lnTo>
                <a:lnTo>
                  <a:pt x="116677" y="28193"/>
                </a:lnTo>
                <a:lnTo>
                  <a:pt x="116677" y="27431"/>
                </a:lnTo>
                <a:close/>
              </a:path>
              <a:path w="116840" h="73660">
                <a:moveTo>
                  <a:pt x="8321" y="0"/>
                </a:moveTo>
                <a:lnTo>
                  <a:pt x="7467" y="761"/>
                </a:lnTo>
                <a:lnTo>
                  <a:pt x="9143" y="761"/>
                </a:lnTo>
                <a:lnTo>
                  <a:pt x="8321" y="0"/>
                </a:lnTo>
                <a:close/>
              </a:path>
              <a:path w="116840" h="73660">
                <a:moveTo>
                  <a:pt x="50291" y="55625"/>
                </a:moveTo>
                <a:lnTo>
                  <a:pt x="41757" y="64404"/>
                </a:lnTo>
                <a:lnTo>
                  <a:pt x="50231" y="73151"/>
                </a:lnTo>
                <a:lnTo>
                  <a:pt x="58704" y="64434"/>
                </a:lnTo>
                <a:lnTo>
                  <a:pt x="50291" y="556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863090" y="2267702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4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959102" y="227837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014727" y="2277608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131314" y="2278370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096012" y="2254748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155448" y="227837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211836" y="2231126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30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30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30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30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30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30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30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30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30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30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30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358901" y="229208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21796" y="22174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45769" y="2247127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5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5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5" h="71755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5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5" h="71755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5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99872" y="2219696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89" h="99060">
                <a:moveTo>
                  <a:pt x="46481" y="71627"/>
                </a:moveTo>
                <a:lnTo>
                  <a:pt x="40203" y="71627"/>
                </a:lnTo>
                <a:lnTo>
                  <a:pt x="40843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26" y="77723"/>
                </a:lnTo>
                <a:lnTo>
                  <a:pt x="38775" y="81175"/>
                </a:lnTo>
                <a:lnTo>
                  <a:pt x="28723" y="85755"/>
                </a:lnTo>
                <a:lnTo>
                  <a:pt x="10698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5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89" h="99060">
                <a:moveTo>
                  <a:pt x="27828" y="32765"/>
                </a:moveTo>
                <a:lnTo>
                  <a:pt x="22555" y="33527"/>
                </a:lnTo>
                <a:lnTo>
                  <a:pt x="18227" y="36575"/>
                </a:lnTo>
                <a:lnTo>
                  <a:pt x="14782" y="43433"/>
                </a:lnTo>
                <a:lnTo>
                  <a:pt x="12009" y="48767"/>
                </a:lnTo>
                <a:lnTo>
                  <a:pt x="10607" y="54101"/>
                </a:lnTo>
                <a:lnTo>
                  <a:pt x="10667" y="60197"/>
                </a:lnTo>
                <a:lnTo>
                  <a:pt x="10698" y="68579"/>
                </a:lnTo>
                <a:lnTo>
                  <a:pt x="15758" y="73151"/>
                </a:lnTo>
                <a:lnTo>
                  <a:pt x="25847" y="72389"/>
                </a:lnTo>
                <a:lnTo>
                  <a:pt x="35631" y="72389"/>
                </a:lnTo>
                <a:lnTo>
                  <a:pt x="4020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49" y="66298"/>
                </a:lnTo>
                <a:lnTo>
                  <a:pt x="45756" y="60959"/>
                </a:lnTo>
                <a:lnTo>
                  <a:pt x="30845" y="60959"/>
                </a:lnTo>
                <a:lnTo>
                  <a:pt x="27797" y="60197"/>
                </a:lnTo>
                <a:lnTo>
                  <a:pt x="20878" y="60197"/>
                </a:lnTo>
                <a:lnTo>
                  <a:pt x="17465" y="57911"/>
                </a:lnTo>
                <a:lnTo>
                  <a:pt x="17525" y="54101"/>
                </a:lnTo>
                <a:lnTo>
                  <a:pt x="17556" y="51815"/>
                </a:lnTo>
                <a:lnTo>
                  <a:pt x="25907" y="45719"/>
                </a:lnTo>
                <a:lnTo>
                  <a:pt x="41849" y="45719"/>
                </a:lnTo>
                <a:lnTo>
                  <a:pt x="40325" y="41909"/>
                </a:lnTo>
                <a:lnTo>
                  <a:pt x="36697" y="36575"/>
                </a:lnTo>
                <a:lnTo>
                  <a:pt x="32583" y="33527"/>
                </a:lnTo>
                <a:lnTo>
                  <a:pt x="27828" y="32765"/>
                </a:lnTo>
                <a:close/>
              </a:path>
              <a:path w="46989" h="99060">
                <a:moveTo>
                  <a:pt x="35631" y="72389"/>
                </a:moveTo>
                <a:lnTo>
                  <a:pt x="25847" y="72389"/>
                </a:lnTo>
                <a:lnTo>
                  <a:pt x="30784" y="73151"/>
                </a:lnTo>
                <a:lnTo>
                  <a:pt x="35631" y="72389"/>
                </a:lnTo>
                <a:close/>
              </a:path>
              <a:path w="46989" h="99060">
                <a:moveTo>
                  <a:pt x="41849" y="45719"/>
                </a:moveTo>
                <a:lnTo>
                  <a:pt x="25907" y="45719"/>
                </a:lnTo>
                <a:lnTo>
                  <a:pt x="29260" y="46481"/>
                </a:lnTo>
                <a:lnTo>
                  <a:pt x="32125" y="47243"/>
                </a:lnTo>
                <a:lnTo>
                  <a:pt x="34503" y="50291"/>
                </a:lnTo>
                <a:lnTo>
                  <a:pt x="36880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45" y="60959"/>
                </a:lnTo>
                <a:lnTo>
                  <a:pt x="45756" y="60959"/>
                </a:lnTo>
                <a:lnTo>
                  <a:pt x="44704" y="52856"/>
                </a:lnTo>
                <a:lnTo>
                  <a:pt x="41849" y="45719"/>
                </a:lnTo>
                <a:close/>
              </a:path>
              <a:path w="46989" h="99060">
                <a:moveTo>
                  <a:pt x="24902" y="0"/>
                </a:moveTo>
                <a:lnTo>
                  <a:pt x="16367" y="9143"/>
                </a:lnTo>
                <a:lnTo>
                  <a:pt x="24841" y="17525"/>
                </a:lnTo>
                <a:lnTo>
                  <a:pt x="33345" y="9143"/>
                </a:lnTo>
                <a:lnTo>
                  <a:pt x="2490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51687" y="229208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658368" y="229208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720851" y="2254748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839724" y="2305802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932687" y="2238746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969263" y="227837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024889" y="2215124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096" y="19635"/>
                </a:lnTo>
                <a:lnTo>
                  <a:pt x="44922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60" y="64535"/>
                </a:lnTo>
                <a:lnTo>
                  <a:pt x="31867" y="75023"/>
                </a:lnTo>
                <a:lnTo>
                  <a:pt x="32826" y="85477"/>
                </a:lnTo>
                <a:lnTo>
                  <a:pt x="22794" y="90344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3" y="90458"/>
                </a:lnTo>
                <a:lnTo>
                  <a:pt x="39865" y="81936"/>
                </a:lnTo>
                <a:lnTo>
                  <a:pt x="37470" y="65645"/>
                </a:lnTo>
                <a:lnTo>
                  <a:pt x="33439" y="53717"/>
                </a:lnTo>
                <a:lnTo>
                  <a:pt x="31009" y="38193"/>
                </a:lnTo>
                <a:lnTo>
                  <a:pt x="43759" y="34140"/>
                </a:lnTo>
                <a:lnTo>
                  <a:pt x="55400" y="30832"/>
                </a:lnTo>
                <a:lnTo>
                  <a:pt x="6592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097280" y="2292086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154430" y="2215124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096" y="19635"/>
                </a:lnTo>
                <a:lnTo>
                  <a:pt x="44922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60" y="64535"/>
                </a:lnTo>
                <a:lnTo>
                  <a:pt x="31867" y="75023"/>
                </a:lnTo>
                <a:lnTo>
                  <a:pt x="32826" y="85477"/>
                </a:lnTo>
                <a:lnTo>
                  <a:pt x="22794" y="90344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3" y="90458"/>
                </a:lnTo>
                <a:lnTo>
                  <a:pt x="39865" y="81936"/>
                </a:lnTo>
                <a:lnTo>
                  <a:pt x="37470" y="65645"/>
                </a:lnTo>
                <a:lnTo>
                  <a:pt x="33439" y="53717"/>
                </a:lnTo>
                <a:lnTo>
                  <a:pt x="31009" y="38193"/>
                </a:lnTo>
                <a:lnTo>
                  <a:pt x="43759" y="34140"/>
                </a:lnTo>
                <a:lnTo>
                  <a:pt x="55400" y="30832"/>
                </a:lnTo>
                <a:lnTo>
                  <a:pt x="6592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234439" y="2254748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970281" y="2201408"/>
            <a:ext cx="45720" cy="49530"/>
          </a:xfrm>
          <a:custGeom>
            <a:avLst/>
            <a:gdLst/>
            <a:ahLst/>
            <a:cxnLst/>
            <a:rect l="l" t="t" r="r" b="b"/>
            <a:pathLst>
              <a:path w="45720" h="49530">
                <a:moveTo>
                  <a:pt x="37764" y="0"/>
                </a:moveTo>
                <a:lnTo>
                  <a:pt x="35356" y="761"/>
                </a:lnTo>
                <a:lnTo>
                  <a:pt x="33406" y="1523"/>
                </a:lnTo>
                <a:lnTo>
                  <a:pt x="30479" y="4571"/>
                </a:lnTo>
                <a:lnTo>
                  <a:pt x="29717" y="6857"/>
                </a:lnTo>
                <a:lnTo>
                  <a:pt x="29748" y="13715"/>
                </a:lnTo>
                <a:lnTo>
                  <a:pt x="29839" y="15239"/>
                </a:lnTo>
                <a:lnTo>
                  <a:pt x="31546" y="25145"/>
                </a:lnTo>
                <a:lnTo>
                  <a:pt x="35813" y="49529"/>
                </a:lnTo>
                <a:lnTo>
                  <a:pt x="39623" y="49529"/>
                </a:lnTo>
                <a:lnTo>
                  <a:pt x="44195" y="25145"/>
                </a:lnTo>
                <a:lnTo>
                  <a:pt x="45232" y="19811"/>
                </a:lnTo>
                <a:lnTo>
                  <a:pt x="45719" y="14477"/>
                </a:lnTo>
                <a:lnTo>
                  <a:pt x="45719" y="6857"/>
                </a:lnTo>
                <a:lnTo>
                  <a:pt x="44988" y="4571"/>
                </a:lnTo>
                <a:lnTo>
                  <a:pt x="41940" y="1523"/>
                </a:lnTo>
                <a:lnTo>
                  <a:pt x="40050" y="761"/>
                </a:lnTo>
                <a:lnTo>
                  <a:pt x="37764" y="0"/>
                </a:lnTo>
                <a:close/>
              </a:path>
              <a:path w="45720" h="49530">
                <a:moveTo>
                  <a:pt x="7802" y="0"/>
                </a:moveTo>
                <a:lnTo>
                  <a:pt x="5425" y="761"/>
                </a:lnTo>
                <a:lnTo>
                  <a:pt x="3566" y="1523"/>
                </a:lnTo>
                <a:lnTo>
                  <a:pt x="701" y="4571"/>
                </a:lnTo>
                <a:lnTo>
                  <a:pt x="0" y="6857"/>
                </a:lnTo>
                <a:lnTo>
                  <a:pt x="0" y="12953"/>
                </a:lnTo>
                <a:lnTo>
                  <a:pt x="579" y="18287"/>
                </a:lnTo>
                <a:lnTo>
                  <a:pt x="1706" y="25145"/>
                </a:lnTo>
                <a:lnTo>
                  <a:pt x="6095" y="49529"/>
                </a:lnTo>
                <a:lnTo>
                  <a:pt x="9905" y="49529"/>
                </a:lnTo>
                <a:lnTo>
                  <a:pt x="13990" y="25145"/>
                </a:lnTo>
                <a:lnTo>
                  <a:pt x="15331" y="16763"/>
                </a:lnTo>
                <a:lnTo>
                  <a:pt x="16001" y="11429"/>
                </a:lnTo>
                <a:lnTo>
                  <a:pt x="16001" y="6857"/>
                </a:lnTo>
                <a:lnTo>
                  <a:pt x="15239" y="4571"/>
                </a:lnTo>
                <a:lnTo>
                  <a:pt x="13655" y="3047"/>
                </a:lnTo>
                <a:lnTo>
                  <a:pt x="12131" y="1523"/>
                </a:lnTo>
                <a:lnTo>
                  <a:pt x="10180" y="761"/>
                </a:lnTo>
                <a:lnTo>
                  <a:pt x="780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679198" y="2247127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4" y="52471"/>
                </a:lnTo>
                <a:lnTo>
                  <a:pt x="3346" y="61939"/>
                </a:lnTo>
                <a:lnTo>
                  <a:pt x="11873" y="68600"/>
                </a:lnTo>
                <a:lnTo>
                  <a:pt x="26393" y="72496"/>
                </a:lnTo>
                <a:lnTo>
                  <a:pt x="47634" y="73668"/>
                </a:lnTo>
                <a:lnTo>
                  <a:pt x="62070" y="72005"/>
                </a:lnTo>
                <a:lnTo>
                  <a:pt x="74632" y="68730"/>
                </a:lnTo>
                <a:lnTo>
                  <a:pt x="85325" y="63794"/>
                </a:lnTo>
                <a:lnTo>
                  <a:pt x="88014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60">
                <a:moveTo>
                  <a:pt x="100248" y="57149"/>
                </a:moveTo>
                <a:lnTo>
                  <a:pt x="9415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29" y="68600"/>
                </a:lnTo>
                <a:lnTo>
                  <a:pt x="102961" y="70865"/>
                </a:lnTo>
                <a:lnTo>
                  <a:pt x="10710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48" y="57149"/>
                </a:lnTo>
                <a:close/>
              </a:path>
              <a:path w="116839" h="73660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7" y="48748"/>
                </a:lnTo>
                <a:lnTo>
                  <a:pt x="82889" y="54791"/>
                </a:lnTo>
                <a:lnTo>
                  <a:pt x="71424" y="58974"/>
                </a:lnTo>
                <a:lnTo>
                  <a:pt x="57156" y="61299"/>
                </a:lnTo>
                <a:lnTo>
                  <a:pt x="39971" y="61770"/>
                </a:lnTo>
                <a:lnTo>
                  <a:pt x="88014" y="61770"/>
                </a:lnTo>
                <a:lnTo>
                  <a:pt x="94152" y="57149"/>
                </a:lnTo>
                <a:lnTo>
                  <a:pt x="100248" y="57149"/>
                </a:lnTo>
                <a:lnTo>
                  <a:pt x="100248" y="50291"/>
                </a:lnTo>
                <a:lnTo>
                  <a:pt x="100434" y="48748"/>
                </a:lnTo>
                <a:lnTo>
                  <a:pt x="10082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60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60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792736" y="2276846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894599" y="221512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4493517" y="2173018"/>
            <a:ext cx="73660" cy="1981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50" dirty="0">
                <a:solidFill>
                  <a:srgbClr val="323232"/>
                </a:solidFill>
                <a:latin typeface="Arial"/>
                <a:cs typeface="Arial"/>
              </a:rPr>
              <a:t>.</a:t>
            </a:r>
            <a:endParaRPr sz="1350">
              <a:latin typeface="Arial"/>
              <a:cs typeface="Arial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40770" y="2252462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98682" y="2274560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79" h="77469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79" h="77469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79" h="77469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93932" y="2305802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86896" y="2238746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30745" y="22174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855476" y="2290561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40" h="28575">
                <a:moveTo>
                  <a:pt x="8619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609" y="28193"/>
                </a:lnTo>
                <a:lnTo>
                  <a:pt x="20192" y="25907"/>
                </a:lnTo>
                <a:lnTo>
                  <a:pt x="24277" y="19049"/>
                </a:lnTo>
                <a:lnTo>
                  <a:pt x="104095" y="19049"/>
                </a:lnTo>
                <a:lnTo>
                  <a:pt x="104095" y="16763"/>
                </a:lnTo>
                <a:lnTo>
                  <a:pt x="16431" y="16763"/>
                </a:lnTo>
                <a:lnTo>
                  <a:pt x="8619" y="16001"/>
                </a:lnTo>
                <a:close/>
              </a:path>
              <a:path w="104140" h="28575">
                <a:moveTo>
                  <a:pt x="54422" y="19049"/>
                </a:moveTo>
                <a:lnTo>
                  <a:pt x="24277" y="19049"/>
                </a:lnTo>
                <a:lnTo>
                  <a:pt x="26944" y="25907"/>
                </a:lnTo>
                <a:lnTo>
                  <a:pt x="32241" y="28193"/>
                </a:lnTo>
                <a:lnTo>
                  <a:pt x="46670" y="28193"/>
                </a:lnTo>
                <a:lnTo>
                  <a:pt x="51434" y="25907"/>
                </a:lnTo>
                <a:lnTo>
                  <a:pt x="54422" y="19049"/>
                </a:lnTo>
                <a:close/>
              </a:path>
              <a:path w="104140" h="28575">
                <a:moveTo>
                  <a:pt x="82808" y="19049"/>
                </a:moveTo>
                <a:lnTo>
                  <a:pt x="54422" y="19049"/>
                </a:lnTo>
                <a:lnTo>
                  <a:pt x="57719" y="25907"/>
                </a:lnTo>
                <a:lnTo>
                  <a:pt x="62377" y="28193"/>
                </a:lnTo>
                <a:lnTo>
                  <a:pt x="75486" y="28193"/>
                </a:lnTo>
                <a:lnTo>
                  <a:pt x="80247" y="25907"/>
                </a:lnTo>
                <a:lnTo>
                  <a:pt x="82808" y="19049"/>
                </a:lnTo>
                <a:close/>
              </a:path>
              <a:path w="104140" h="28575">
                <a:moveTo>
                  <a:pt x="104095" y="19049"/>
                </a:moveTo>
                <a:lnTo>
                  <a:pt x="82808" y="19049"/>
                </a:lnTo>
                <a:lnTo>
                  <a:pt x="85773" y="25907"/>
                </a:lnTo>
                <a:lnTo>
                  <a:pt x="90866" y="28193"/>
                </a:lnTo>
                <a:lnTo>
                  <a:pt x="104095" y="28193"/>
                </a:lnTo>
                <a:lnTo>
                  <a:pt x="104095" y="19049"/>
                </a:lnTo>
                <a:close/>
              </a:path>
              <a:path w="104140" h="28575">
                <a:moveTo>
                  <a:pt x="24466" y="0"/>
                </a:moveTo>
                <a:lnTo>
                  <a:pt x="23478" y="761"/>
                </a:lnTo>
                <a:lnTo>
                  <a:pt x="22799" y="1523"/>
                </a:lnTo>
                <a:lnTo>
                  <a:pt x="22418" y="3809"/>
                </a:lnTo>
                <a:lnTo>
                  <a:pt x="21037" y="12191"/>
                </a:lnTo>
                <a:lnTo>
                  <a:pt x="16431" y="16763"/>
                </a:lnTo>
                <a:lnTo>
                  <a:pt x="31562" y="16763"/>
                </a:lnTo>
                <a:lnTo>
                  <a:pt x="26990" y="12191"/>
                </a:lnTo>
                <a:lnTo>
                  <a:pt x="26145" y="3809"/>
                </a:lnTo>
                <a:lnTo>
                  <a:pt x="25956" y="1523"/>
                </a:lnTo>
                <a:lnTo>
                  <a:pt x="25383" y="761"/>
                </a:lnTo>
                <a:lnTo>
                  <a:pt x="24466" y="0"/>
                </a:lnTo>
                <a:close/>
              </a:path>
              <a:path w="104140" h="28575">
                <a:moveTo>
                  <a:pt x="39755" y="16001"/>
                </a:moveTo>
                <a:lnTo>
                  <a:pt x="31562" y="16763"/>
                </a:lnTo>
                <a:lnTo>
                  <a:pt x="47756" y="16763"/>
                </a:lnTo>
                <a:lnTo>
                  <a:pt x="39755" y="16001"/>
                </a:lnTo>
                <a:close/>
              </a:path>
              <a:path w="104140" h="28575">
                <a:moveTo>
                  <a:pt x="54803" y="0"/>
                </a:moveTo>
                <a:lnTo>
                  <a:pt x="53909" y="761"/>
                </a:lnTo>
                <a:lnTo>
                  <a:pt x="53339" y="1523"/>
                </a:lnTo>
                <a:lnTo>
                  <a:pt x="53090" y="3809"/>
                </a:lnTo>
                <a:lnTo>
                  <a:pt x="52245" y="12191"/>
                </a:lnTo>
                <a:lnTo>
                  <a:pt x="47756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708" y="3809"/>
                </a:lnTo>
                <a:lnTo>
                  <a:pt x="56436" y="1523"/>
                </a:lnTo>
                <a:lnTo>
                  <a:pt x="55814" y="761"/>
                </a:lnTo>
                <a:lnTo>
                  <a:pt x="54803" y="0"/>
                </a:lnTo>
                <a:close/>
              </a:path>
              <a:path w="104140" h="28575">
                <a:moveTo>
                  <a:pt x="68055" y="16001"/>
                </a:moveTo>
                <a:lnTo>
                  <a:pt x="61661" y="16763"/>
                </a:lnTo>
                <a:lnTo>
                  <a:pt x="76056" y="16763"/>
                </a:lnTo>
                <a:lnTo>
                  <a:pt x="68055" y="16001"/>
                </a:lnTo>
                <a:close/>
              </a:path>
              <a:path w="104140" h="28575">
                <a:moveTo>
                  <a:pt x="83106" y="0"/>
                </a:moveTo>
                <a:lnTo>
                  <a:pt x="82189" y="761"/>
                </a:lnTo>
                <a:lnTo>
                  <a:pt x="81616" y="1523"/>
                </a:lnTo>
                <a:lnTo>
                  <a:pt x="81390" y="3809"/>
                </a:lnTo>
                <a:lnTo>
                  <a:pt x="80522" y="12191"/>
                </a:lnTo>
                <a:lnTo>
                  <a:pt x="76056" y="16763"/>
                </a:lnTo>
                <a:lnTo>
                  <a:pt x="90379" y="16763"/>
                </a:lnTo>
                <a:lnTo>
                  <a:pt x="86105" y="12191"/>
                </a:lnTo>
                <a:lnTo>
                  <a:pt x="84713" y="1523"/>
                </a:lnTo>
                <a:lnTo>
                  <a:pt x="84094" y="761"/>
                </a:lnTo>
                <a:lnTo>
                  <a:pt x="83106" y="0"/>
                </a:lnTo>
                <a:close/>
              </a:path>
              <a:path w="104140" h="28575">
                <a:moveTo>
                  <a:pt x="104095" y="16001"/>
                </a:moveTo>
                <a:lnTo>
                  <a:pt x="97856" y="16001"/>
                </a:lnTo>
                <a:lnTo>
                  <a:pt x="90379" y="16763"/>
                </a:lnTo>
                <a:lnTo>
                  <a:pt x="104095" y="16763"/>
                </a:lnTo>
                <a:lnTo>
                  <a:pt x="104095" y="1600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956060" y="2238746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999249" y="221512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076455" y="2217410"/>
            <a:ext cx="93345" cy="144145"/>
          </a:xfrm>
          <a:custGeom>
            <a:avLst/>
            <a:gdLst/>
            <a:ahLst/>
            <a:cxnLst/>
            <a:rect l="l" t="t" r="r" b="b"/>
            <a:pathLst>
              <a:path w="93344" h="144144">
                <a:moveTo>
                  <a:pt x="10286" y="92963"/>
                </a:moveTo>
                <a:lnTo>
                  <a:pt x="8049" y="92963"/>
                </a:lnTo>
                <a:lnTo>
                  <a:pt x="7427" y="93725"/>
                </a:lnTo>
                <a:lnTo>
                  <a:pt x="2474" y="100766"/>
                </a:lnTo>
                <a:lnTo>
                  <a:pt x="0" y="108783"/>
                </a:lnTo>
                <a:lnTo>
                  <a:pt x="0" y="126827"/>
                </a:lnTo>
                <a:lnTo>
                  <a:pt x="3179" y="133593"/>
                </a:lnTo>
                <a:lnTo>
                  <a:pt x="14990" y="142067"/>
                </a:lnTo>
                <a:lnTo>
                  <a:pt x="22372" y="144017"/>
                </a:lnTo>
                <a:lnTo>
                  <a:pt x="40849" y="144017"/>
                </a:lnTo>
                <a:lnTo>
                  <a:pt x="49088" y="142250"/>
                </a:lnTo>
                <a:lnTo>
                  <a:pt x="64663" y="134599"/>
                </a:lnTo>
                <a:lnTo>
                  <a:pt x="67313" y="131825"/>
                </a:lnTo>
                <a:lnTo>
                  <a:pt x="25228" y="131825"/>
                </a:lnTo>
                <a:lnTo>
                  <a:pt x="19513" y="130180"/>
                </a:lnTo>
                <a:lnTo>
                  <a:pt x="10143" y="123017"/>
                </a:lnTo>
                <a:lnTo>
                  <a:pt x="7619" y="117683"/>
                </a:lnTo>
                <a:lnTo>
                  <a:pt x="7619" y="106679"/>
                </a:lnTo>
                <a:lnTo>
                  <a:pt x="8570" y="101650"/>
                </a:lnTo>
                <a:lnTo>
                  <a:pt x="10418" y="96011"/>
                </a:lnTo>
                <a:lnTo>
                  <a:pt x="10607" y="95249"/>
                </a:lnTo>
                <a:lnTo>
                  <a:pt x="10716" y="93725"/>
                </a:lnTo>
                <a:lnTo>
                  <a:pt x="10286" y="92963"/>
                </a:lnTo>
                <a:close/>
              </a:path>
              <a:path w="93344" h="144144">
                <a:moveTo>
                  <a:pt x="73721" y="0"/>
                </a:moveTo>
                <a:lnTo>
                  <a:pt x="65262" y="10477"/>
                </a:lnTo>
                <a:lnTo>
                  <a:pt x="66003" y="20546"/>
                </a:lnTo>
                <a:lnTo>
                  <a:pt x="66679" y="32571"/>
                </a:lnTo>
                <a:lnTo>
                  <a:pt x="67285" y="46550"/>
                </a:lnTo>
                <a:lnTo>
                  <a:pt x="67817" y="62483"/>
                </a:lnTo>
                <a:lnTo>
                  <a:pt x="69341" y="114482"/>
                </a:lnTo>
                <a:lnTo>
                  <a:pt x="69530" y="120121"/>
                </a:lnTo>
                <a:lnTo>
                  <a:pt x="64471" y="124632"/>
                </a:lnTo>
                <a:lnTo>
                  <a:pt x="46530" y="130606"/>
                </a:lnTo>
                <a:lnTo>
                  <a:pt x="39182" y="131825"/>
                </a:lnTo>
                <a:lnTo>
                  <a:pt x="67313" y="131825"/>
                </a:lnTo>
                <a:lnTo>
                  <a:pt x="76007" y="96773"/>
                </a:lnTo>
                <a:lnTo>
                  <a:pt x="92963" y="96773"/>
                </a:lnTo>
                <a:lnTo>
                  <a:pt x="92963" y="89915"/>
                </a:lnTo>
                <a:lnTo>
                  <a:pt x="81665" y="89915"/>
                </a:lnTo>
                <a:lnTo>
                  <a:pt x="77236" y="86105"/>
                </a:lnTo>
                <a:lnTo>
                  <a:pt x="76961" y="79247"/>
                </a:lnTo>
                <a:lnTo>
                  <a:pt x="74791" y="20028"/>
                </a:lnTo>
                <a:lnTo>
                  <a:pt x="74187" y="6989"/>
                </a:lnTo>
                <a:lnTo>
                  <a:pt x="73721" y="0"/>
                </a:lnTo>
                <a:close/>
              </a:path>
              <a:path w="93344" h="144144">
                <a:moveTo>
                  <a:pt x="92963" y="96773"/>
                </a:moveTo>
                <a:lnTo>
                  <a:pt x="76007" y="96773"/>
                </a:lnTo>
                <a:lnTo>
                  <a:pt x="78293" y="99821"/>
                </a:lnTo>
                <a:lnTo>
                  <a:pt x="82189" y="101345"/>
                </a:lnTo>
                <a:lnTo>
                  <a:pt x="92963" y="101345"/>
                </a:lnTo>
                <a:lnTo>
                  <a:pt x="92963" y="96773"/>
                </a:lnTo>
                <a:close/>
              </a:path>
              <a:path w="93344" h="144144">
                <a:moveTo>
                  <a:pt x="92963" y="89153"/>
                </a:moveTo>
                <a:lnTo>
                  <a:pt x="90153" y="89153"/>
                </a:lnTo>
                <a:lnTo>
                  <a:pt x="81665" y="89915"/>
                </a:lnTo>
                <a:lnTo>
                  <a:pt x="92963" y="89915"/>
                </a:lnTo>
                <a:lnTo>
                  <a:pt x="92963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165610" y="2277608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236129" y="22174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260860" y="2220339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40" h="98425">
                <a:moveTo>
                  <a:pt x="13764" y="86224"/>
                </a:moveTo>
                <a:lnTo>
                  <a:pt x="0" y="86224"/>
                </a:lnTo>
                <a:lnTo>
                  <a:pt x="0" y="98416"/>
                </a:lnTo>
                <a:lnTo>
                  <a:pt x="13917" y="98396"/>
                </a:lnTo>
                <a:lnTo>
                  <a:pt x="29450" y="95294"/>
                </a:lnTo>
                <a:lnTo>
                  <a:pt x="38466" y="86986"/>
                </a:lnTo>
                <a:lnTo>
                  <a:pt x="28276" y="86986"/>
                </a:lnTo>
                <a:lnTo>
                  <a:pt x="13764" y="86224"/>
                </a:lnTo>
                <a:close/>
              </a:path>
              <a:path w="78740" h="98425">
                <a:moveTo>
                  <a:pt x="52471" y="73270"/>
                </a:moveTo>
                <a:lnTo>
                  <a:pt x="41196" y="73270"/>
                </a:lnTo>
                <a:lnTo>
                  <a:pt x="46719" y="80890"/>
                </a:lnTo>
                <a:lnTo>
                  <a:pt x="50910" y="86986"/>
                </a:lnTo>
                <a:lnTo>
                  <a:pt x="53769" y="89272"/>
                </a:lnTo>
                <a:lnTo>
                  <a:pt x="59673" y="96130"/>
                </a:lnTo>
                <a:lnTo>
                  <a:pt x="65388" y="98416"/>
                </a:lnTo>
                <a:lnTo>
                  <a:pt x="78674" y="98416"/>
                </a:lnTo>
                <a:lnTo>
                  <a:pt x="78674" y="86986"/>
                </a:lnTo>
                <a:lnTo>
                  <a:pt x="69616" y="86986"/>
                </a:lnTo>
                <a:lnTo>
                  <a:pt x="66044" y="86224"/>
                </a:lnTo>
                <a:lnTo>
                  <a:pt x="63566" y="84700"/>
                </a:lnTo>
                <a:lnTo>
                  <a:pt x="60329" y="82414"/>
                </a:lnTo>
                <a:lnTo>
                  <a:pt x="56195" y="77842"/>
                </a:lnTo>
                <a:lnTo>
                  <a:pt x="52471" y="73270"/>
                </a:lnTo>
                <a:close/>
              </a:path>
              <a:path w="78740" h="98425">
                <a:moveTo>
                  <a:pt x="67536" y="0"/>
                </a:moveTo>
                <a:lnTo>
                  <a:pt x="56199" y="3433"/>
                </a:lnTo>
                <a:lnTo>
                  <a:pt x="44060" y="7583"/>
                </a:lnTo>
                <a:lnTo>
                  <a:pt x="31135" y="12310"/>
                </a:lnTo>
                <a:lnTo>
                  <a:pt x="17525" y="16882"/>
                </a:lnTo>
                <a:lnTo>
                  <a:pt x="10475" y="19930"/>
                </a:lnTo>
                <a:lnTo>
                  <a:pt x="9954" y="20692"/>
                </a:lnTo>
                <a:lnTo>
                  <a:pt x="7559" y="23740"/>
                </a:lnTo>
                <a:lnTo>
                  <a:pt x="6333" y="29074"/>
                </a:lnTo>
                <a:lnTo>
                  <a:pt x="6333" y="36694"/>
                </a:lnTo>
                <a:lnTo>
                  <a:pt x="8845" y="39742"/>
                </a:lnTo>
                <a:lnTo>
                  <a:pt x="13904" y="44314"/>
                </a:lnTo>
                <a:lnTo>
                  <a:pt x="24704" y="54982"/>
                </a:lnTo>
                <a:lnTo>
                  <a:pt x="27944" y="58792"/>
                </a:lnTo>
                <a:lnTo>
                  <a:pt x="33003" y="64888"/>
                </a:lnTo>
                <a:lnTo>
                  <a:pt x="35515" y="70222"/>
                </a:lnTo>
                <a:lnTo>
                  <a:pt x="35515" y="82414"/>
                </a:lnTo>
                <a:lnTo>
                  <a:pt x="28276" y="86986"/>
                </a:lnTo>
                <a:lnTo>
                  <a:pt x="38466" y="86986"/>
                </a:lnTo>
                <a:lnTo>
                  <a:pt x="41196" y="73270"/>
                </a:lnTo>
                <a:lnTo>
                  <a:pt x="52471" y="73270"/>
                </a:lnTo>
                <a:lnTo>
                  <a:pt x="24346" y="35381"/>
                </a:lnTo>
                <a:lnTo>
                  <a:pt x="20294" y="26929"/>
                </a:lnTo>
                <a:lnTo>
                  <a:pt x="67293" y="10786"/>
                </a:lnTo>
                <a:lnTo>
                  <a:pt x="69043" y="4690"/>
                </a:lnTo>
                <a:lnTo>
                  <a:pt x="69911" y="880"/>
                </a:lnTo>
                <a:lnTo>
                  <a:pt x="67536" y="0"/>
                </a:lnTo>
                <a:close/>
              </a:path>
              <a:path w="78740" h="98425">
                <a:moveTo>
                  <a:pt x="78674" y="86224"/>
                </a:moveTo>
                <a:lnTo>
                  <a:pt x="74294" y="86224"/>
                </a:lnTo>
                <a:lnTo>
                  <a:pt x="69616" y="86986"/>
                </a:lnTo>
                <a:lnTo>
                  <a:pt x="78674" y="86986"/>
                </a:lnTo>
                <a:lnTo>
                  <a:pt x="78674" y="86224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335536" y="2241793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69">
                <a:moveTo>
                  <a:pt x="7370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3" y="76411"/>
                </a:lnTo>
                <a:lnTo>
                  <a:pt x="26702" y="69853"/>
                </a:lnTo>
                <a:lnTo>
                  <a:pt x="27849" y="65531"/>
                </a:lnTo>
                <a:lnTo>
                  <a:pt x="18227" y="65531"/>
                </a:lnTo>
                <a:lnTo>
                  <a:pt x="7370" y="64769"/>
                </a:lnTo>
                <a:close/>
              </a:path>
              <a:path w="39369" h="77469">
                <a:moveTo>
                  <a:pt x="21991" y="33527"/>
                </a:moveTo>
                <a:lnTo>
                  <a:pt x="21037" y="33527"/>
                </a:lnTo>
                <a:lnTo>
                  <a:pt x="20573" y="35051"/>
                </a:lnTo>
                <a:lnTo>
                  <a:pt x="16084" y="45719"/>
                </a:lnTo>
                <a:lnTo>
                  <a:pt x="2114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9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78" y="35051"/>
                </a:lnTo>
                <a:lnTo>
                  <a:pt x="22610" y="34289"/>
                </a:lnTo>
                <a:lnTo>
                  <a:pt x="21991" y="33527"/>
                </a:lnTo>
                <a:close/>
              </a:path>
              <a:path w="39369" h="77469">
                <a:moveTo>
                  <a:pt x="30287" y="0"/>
                </a:moveTo>
                <a:lnTo>
                  <a:pt x="22037" y="8381"/>
                </a:lnTo>
                <a:lnTo>
                  <a:pt x="30800" y="16763"/>
                </a:lnTo>
                <a:lnTo>
                  <a:pt x="39099" y="9143"/>
                </a:lnTo>
                <a:lnTo>
                  <a:pt x="30287" y="0"/>
                </a:lnTo>
                <a:close/>
              </a:path>
              <a:path w="39369" h="77469">
                <a:moveTo>
                  <a:pt x="11810" y="0"/>
                </a:moveTo>
                <a:lnTo>
                  <a:pt x="3560" y="8381"/>
                </a:lnTo>
                <a:lnTo>
                  <a:pt x="12274" y="16763"/>
                </a:lnTo>
                <a:lnTo>
                  <a:pt x="20513" y="9143"/>
                </a:lnTo>
                <a:lnTo>
                  <a:pt x="1181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439930" y="2217410"/>
            <a:ext cx="93345" cy="144145"/>
          </a:xfrm>
          <a:custGeom>
            <a:avLst/>
            <a:gdLst/>
            <a:ahLst/>
            <a:cxnLst/>
            <a:rect l="l" t="t" r="r" b="b"/>
            <a:pathLst>
              <a:path w="93344" h="144144">
                <a:moveTo>
                  <a:pt x="10286" y="92963"/>
                </a:moveTo>
                <a:lnTo>
                  <a:pt x="8049" y="92963"/>
                </a:lnTo>
                <a:lnTo>
                  <a:pt x="7427" y="93725"/>
                </a:lnTo>
                <a:lnTo>
                  <a:pt x="2474" y="100766"/>
                </a:lnTo>
                <a:lnTo>
                  <a:pt x="0" y="108783"/>
                </a:lnTo>
                <a:lnTo>
                  <a:pt x="0" y="126827"/>
                </a:lnTo>
                <a:lnTo>
                  <a:pt x="3179" y="133593"/>
                </a:lnTo>
                <a:lnTo>
                  <a:pt x="14990" y="142067"/>
                </a:lnTo>
                <a:lnTo>
                  <a:pt x="22372" y="144017"/>
                </a:lnTo>
                <a:lnTo>
                  <a:pt x="40849" y="144017"/>
                </a:lnTo>
                <a:lnTo>
                  <a:pt x="49088" y="142250"/>
                </a:lnTo>
                <a:lnTo>
                  <a:pt x="64663" y="134599"/>
                </a:lnTo>
                <a:lnTo>
                  <a:pt x="67307" y="131825"/>
                </a:lnTo>
                <a:lnTo>
                  <a:pt x="25228" y="131825"/>
                </a:lnTo>
                <a:lnTo>
                  <a:pt x="19513" y="130180"/>
                </a:lnTo>
                <a:lnTo>
                  <a:pt x="10143" y="123017"/>
                </a:lnTo>
                <a:lnTo>
                  <a:pt x="7619" y="117683"/>
                </a:lnTo>
                <a:lnTo>
                  <a:pt x="7619" y="106679"/>
                </a:lnTo>
                <a:lnTo>
                  <a:pt x="8570" y="101650"/>
                </a:lnTo>
                <a:lnTo>
                  <a:pt x="10418" y="96011"/>
                </a:lnTo>
                <a:lnTo>
                  <a:pt x="10607" y="95249"/>
                </a:lnTo>
                <a:lnTo>
                  <a:pt x="10716" y="93725"/>
                </a:lnTo>
                <a:lnTo>
                  <a:pt x="10286" y="92963"/>
                </a:lnTo>
                <a:close/>
              </a:path>
              <a:path w="93344" h="144144">
                <a:moveTo>
                  <a:pt x="73721" y="0"/>
                </a:moveTo>
                <a:lnTo>
                  <a:pt x="65250" y="10477"/>
                </a:lnTo>
                <a:lnTo>
                  <a:pt x="65992" y="20547"/>
                </a:lnTo>
                <a:lnTo>
                  <a:pt x="66669" y="32571"/>
                </a:lnTo>
                <a:lnTo>
                  <a:pt x="67278" y="46550"/>
                </a:lnTo>
                <a:lnTo>
                  <a:pt x="67817" y="62483"/>
                </a:lnTo>
                <a:lnTo>
                  <a:pt x="69341" y="114482"/>
                </a:lnTo>
                <a:lnTo>
                  <a:pt x="69530" y="120121"/>
                </a:lnTo>
                <a:lnTo>
                  <a:pt x="64471" y="124632"/>
                </a:lnTo>
                <a:lnTo>
                  <a:pt x="46518" y="130606"/>
                </a:lnTo>
                <a:lnTo>
                  <a:pt x="39182" y="131825"/>
                </a:lnTo>
                <a:lnTo>
                  <a:pt x="67307" y="131825"/>
                </a:lnTo>
                <a:lnTo>
                  <a:pt x="76007" y="96773"/>
                </a:lnTo>
                <a:lnTo>
                  <a:pt x="92963" y="96773"/>
                </a:lnTo>
                <a:lnTo>
                  <a:pt x="92963" y="89915"/>
                </a:lnTo>
                <a:lnTo>
                  <a:pt x="81665" y="89915"/>
                </a:lnTo>
                <a:lnTo>
                  <a:pt x="77236" y="86105"/>
                </a:lnTo>
                <a:lnTo>
                  <a:pt x="76961" y="79247"/>
                </a:lnTo>
                <a:lnTo>
                  <a:pt x="74791" y="20028"/>
                </a:lnTo>
                <a:lnTo>
                  <a:pt x="74187" y="6989"/>
                </a:lnTo>
                <a:lnTo>
                  <a:pt x="73721" y="0"/>
                </a:lnTo>
                <a:close/>
              </a:path>
              <a:path w="93344" h="144144">
                <a:moveTo>
                  <a:pt x="92963" y="96773"/>
                </a:moveTo>
                <a:lnTo>
                  <a:pt x="76007" y="96773"/>
                </a:lnTo>
                <a:lnTo>
                  <a:pt x="78293" y="99821"/>
                </a:lnTo>
                <a:lnTo>
                  <a:pt x="82189" y="101345"/>
                </a:lnTo>
                <a:lnTo>
                  <a:pt x="92963" y="101345"/>
                </a:lnTo>
                <a:lnTo>
                  <a:pt x="92963" y="96773"/>
                </a:lnTo>
                <a:close/>
              </a:path>
              <a:path w="93344" h="144144">
                <a:moveTo>
                  <a:pt x="92963" y="89153"/>
                </a:moveTo>
                <a:lnTo>
                  <a:pt x="90141" y="89153"/>
                </a:lnTo>
                <a:lnTo>
                  <a:pt x="81665" y="89915"/>
                </a:lnTo>
                <a:lnTo>
                  <a:pt x="92963" y="89915"/>
                </a:lnTo>
                <a:lnTo>
                  <a:pt x="92963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529083" y="2267702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69" h="51435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51435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630947" y="221512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648717" y="2292086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705867" y="2277608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822454" y="2278370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937169" y="22174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962661" y="2257796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5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097535" y="2252462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153161" y="2253986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69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5" h="64769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5" h="64769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5" h="64769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5" h="64769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207264" y="2289037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30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30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30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30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30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5" h="62230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261366" y="2277608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323088" y="2253224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5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437900" y="2272274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4" h="95250">
                <a:moveTo>
                  <a:pt x="29717" y="25907"/>
                </a:moveTo>
                <a:lnTo>
                  <a:pt x="13441" y="25907"/>
                </a:lnTo>
                <a:lnTo>
                  <a:pt x="10725" y="26669"/>
                </a:lnTo>
                <a:lnTo>
                  <a:pt x="8439" y="28193"/>
                </a:lnTo>
                <a:lnTo>
                  <a:pt x="6915" y="29717"/>
                </a:lnTo>
                <a:lnTo>
                  <a:pt x="5251" y="31241"/>
                </a:lnTo>
                <a:lnTo>
                  <a:pt x="3346" y="34289"/>
                </a:lnTo>
                <a:lnTo>
                  <a:pt x="1060" y="37337"/>
                </a:lnTo>
                <a:lnTo>
                  <a:pt x="0" y="39623"/>
                </a:lnTo>
                <a:lnTo>
                  <a:pt x="3943" y="81162"/>
                </a:lnTo>
                <a:lnTo>
                  <a:pt x="4870" y="94731"/>
                </a:lnTo>
                <a:lnTo>
                  <a:pt x="5010" y="95249"/>
                </a:lnTo>
                <a:lnTo>
                  <a:pt x="5583" y="95249"/>
                </a:lnTo>
                <a:lnTo>
                  <a:pt x="6047" y="94579"/>
                </a:lnTo>
                <a:lnTo>
                  <a:pt x="6620" y="93360"/>
                </a:lnTo>
                <a:lnTo>
                  <a:pt x="9476" y="87812"/>
                </a:lnTo>
                <a:lnTo>
                  <a:pt x="10917" y="83118"/>
                </a:lnTo>
                <a:lnTo>
                  <a:pt x="10908" y="77688"/>
                </a:lnTo>
                <a:lnTo>
                  <a:pt x="10553" y="67598"/>
                </a:lnTo>
                <a:lnTo>
                  <a:pt x="9671" y="54625"/>
                </a:lnTo>
                <a:lnTo>
                  <a:pt x="8250" y="38861"/>
                </a:lnTo>
                <a:lnTo>
                  <a:pt x="10811" y="37337"/>
                </a:lnTo>
                <a:lnTo>
                  <a:pt x="50833" y="37337"/>
                </a:lnTo>
                <a:lnTo>
                  <a:pt x="52766" y="34289"/>
                </a:lnTo>
                <a:lnTo>
                  <a:pt x="55052" y="30479"/>
                </a:lnTo>
                <a:lnTo>
                  <a:pt x="55601" y="28955"/>
                </a:lnTo>
                <a:lnTo>
                  <a:pt x="47542" y="28955"/>
                </a:lnTo>
                <a:lnTo>
                  <a:pt x="38051" y="27431"/>
                </a:lnTo>
                <a:lnTo>
                  <a:pt x="29717" y="25907"/>
                </a:lnTo>
                <a:close/>
              </a:path>
              <a:path w="56514" h="95250">
                <a:moveTo>
                  <a:pt x="50833" y="37337"/>
                </a:moveTo>
                <a:lnTo>
                  <a:pt x="27956" y="37337"/>
                </a:lnTo>
                <a:lnTo>
                  <a:pt x="33777" y="38861"/>
                </a:lnTo>
                <a:lnTo>
                  <a:pt x="39575" y="39623"/>
                </a:lnTo>
                <a:lnTo>
                  <a:pt x="43921" y="40385"/>
                </a:lnTo>
                <a:lnTo>
                  <a:pt x="48386" y="40385"/>
                </a:lnTo>
                <a:lnTo>
                  <a:pt x="50349" y="38099"/>
                </a:lnTo>
                <a:lnTo>
                  <a:pt x="50833" y="37337"/>
                </a:lnTo>
                <a:close/>
              </a:path>
              <a:path w="56514" h="95250">
                <a:moveTo>
                  <a:pt x="50099" y="12191"/>
                </a:moveTo>
                <a:lnTo>
                  <a:pt x="28193" y="12191"/>
                </a:lnTo>
                <a:lnTo>
                  <a:pt x="31766" y="12953"/>
                </a:lnTo>
                <a:lnTo>
                  <a:pt x="35621" y="14477"/>
                </a:lnTo>
                <a:lnTo>
                  <a:pt x="39767" y="18287"/>
                </a:lnTo>
                <a:lnTo>
                  <a:pt x="43491" y="22097"/>
                </a:lnTo>
                <a:lnTo>
                  <a:pt x="46100" y="25145"/>
                </a:lnTo>
                <a:lnTo>
                  <a:pt x="47542" y="28955"/>
                </a:lnTo>
                <a:lnTo>
                  <a:pt x="55601" y="28955"/>
                </a:lnTo>
                <a:lnTo>
                  <a:pt x="56150" y="27431"/>
                </a:lnTo>
                <a:lnTo>
                  <a:pt x="56150" y="20573"/>
                </a:lnTo>
                <a:lnTo>
                  <a:pt x="53147" y="15239"/>
                </a:lnTo>
                <a:lnTo>
                  <a:pt x="50099" y="12191"/>
                </a:lnTo>
                <a:close/>
              </a:path>
              <a:path w="56514" h="95250">
                <a:moveTo>
                  <a:pt x="30537" y="0"/>
                </a:moveTo>
                <a:lnTo>
                  <a:pt x="26432" y="761"/>
                </a:lnTo>
                <a:lnTo>
                  <a:pt x="22811" y="3047"/>
                </a:lnTo>
                <a:lnTo>
                  <a:pt x="16870" y="11429"/>
                </a:lnTo>
                <a:lnTo>
                  <a:pt x="15489" y="15239"/>
                </a:lnTo>
                <a:lnTo>
                  <a:pt x="15489" y="20573"/>
                </a:lnTo>
                <a:lnTo>
                  <a:pt x="15870" y="22859"/>
                </a:lnTo>
                <a:lnTo>
                  <a:pt x="16526" y="25907"/>
                </a:lnTo>
                <a:lnTo>
                  <a:pt x="22478" y="25907"/>
                </a:lnTo>
                <a:lnTo>
                  <a:pt x="21393" y="22859"/>
                </a:lnTo>
                <a:lnTo>
                  <a:pt x="20823" y="19811"/>
                </a:lnTo>
                <a:lnTo>
                  <a:pt x="20823" y="14477"/>
                </a:lnTo>
                <a:lnTo>
                  <a:pt x="23298" y="12953"/>
                </a:lnTo>
                <a:lnTo>
                  <a:pt x="28193" y="12191"/>
                </a:lnTo>
                <a:lnTo>
                  <a:pt x="50099" y="12191"/>
                </a:lnTo>
                <a:lnTo>
                  <a:pt x="47051" y="9143"/>
                </a:lnTo>
                <a:lnTo>
                  <a:pt x="41016" y="3047"/>
                </a:lnTo>
                <a:lnTo>
                  <a:pt x="35490" y="761"/>
                </a:lnTo>
                <a:lnTo>
                  <a:pt x="3053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508669" y="22174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532638" y="2282180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63" y="27431"/>
                </a:moveTo>
                <a:lnTo>
                  <a:pt x="22716" y="27431"/>
                </a:lnTo>
                <a:lnTo>
                  <a:pt x="25002" y="29717"/>
                </a:lnTo>
                <a:lnTo>
                  <a:pt x="28895" y="32765"/>
                </a:lnTo>
                <a:lnTo>
                  <a:pt x="34421" y="35813"/>
                </a:lnTo>
                <a:lnTo>
                  <a:pt x="40706" y="39349"/>
                </a:lnTo>
                <a:lnTo>
                  <a:pt x="45576" y="41147"/>
                </a:lnTo>
                <a:lnTo>
                  <a:pt x="52852" y="41147"/>
                </a:lnTo>
                <a:lnTo>
                  <a:pt x="56244" y="36636"/>
                </a:lnTo>
                <a:lnTo>
                  <a:pt x="58389" y="30479"/>
                </a:lnTo>
                <a:lnTo>
                  <a:pt x="51947" y="30479"/>
                </a:lnTo>
                <a:lnTo>
                  <a:pt x="50804" y="29717"/>
                </a:lnTo>
                <a:lnTo>
                  <a:pt x="47564" y="29717"/>
                </a:lnTo>
                <a:lnTo>
                  <a:pt x="43241" y="28193"/>
                </a:lnTo>
                <a:lnTo>
                  <a:pt x="41463" y="27431"/>
                </a:lnTo>
                <a:close/>
              </a:path>
              <a:path w="81914" h="41275">
                <a:moveTo>
                  <a:pt x="6906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74" y="36575"/>
                </a:lnTo>
                <a:lnTo>
                  <a:pt x="17657" y="33527"/>
                </a:lnTo>
                <a:lnTo>
                  <a:pt x="22716" y="27431"/>
                </a:lnTo>
                <a:lnTo>
                  <a:pt x="41463" y="27431"/>
                </a:lnTo>
                <a:lnTo>
                  <a:pt x="37907" y="25907"/>
                </a:lnTo>
                <a:lnTo>
                  <a:pt x="36669" y="25145"/>
                </a:lnTo>
                <a:lnTo>
                  <a:pt x="11859" y="25145"/>
                </a:lnTo>
                <a:lnTo>
                  <a:pt x="6906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86" y="28193"/>
                </a:lnTo>
                <a:lnTo>
                  <a:pt x="64520" y="34289"/>
                </a:lnTo>
                <a:lnTo>
                  <a:pt x="69771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18" y="10667"/>
                </a:moveTo>
                <a:lnTo>
                  <a:pt x="40660" y="10667"/>
                </a:lnTo>
                <a:lnTo>
                  <a:pt x="44384" y="11429"/>
                </a:lnTo>
                <a:lnTo>
                  <a:pt x="47432" y="12953"/>
                </a:lnTo>
                <a:lnTo>
                  <a:pt x="49910" y="17525"/>
                </a:lnTo>
                <a:lnTo>
                  <a:pt x="52090" y="21335"/>
                </a:lnTo>
                <a:lnTo>
                  <a:pt x="53041" y="25145"/>
                </a:lnTo>
                <a:lnTo>
                  <a:pt x="52660" y="28193"/>
                </a:lnTo>
                <a:lnTo>
                  <a:pt x="52577" y="29717"/>
                </a:lnTo>
                <a:lnTo>
                  <a:pt x="51947" y="30479"/>
                </a:lnTo>
                <a:lnTo>
                  <a:pt x="58389" y="30479"/>
                </a:lnTo>
                <a:lnTo>
                  <a:pt x="59186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1" y="25145"/>
                </a:lnTo>
                <a:lnTo>
                  <a:pt x="66342" y="22859"/>
                </a:lnTo>
                <a:lnTo>
                  <a:pt x="62913" y="18287"/>
                </a:lnTo>
                <a:lnTo>
                  <a:pt x="58481" y="12953"/>
                </a:lnTo>
                <a:lnTo>
                  <a:pt x="56618" y="10667"/>
                </a:lnTo>
                <a:close/>
              </a:path>
              <a:path w="81914" h="41275">
                <a:moveTo>
                  <a:pt x="42479" y="0"/>
                </a:moveTo>
                <a:lnTo>
                  <a:pt x="39136" y="761"/>
                </a:lnTo>
                <a:lnTo>
                  <a:pt x="35564" y="2285"/>
                </a:lnTo>
                <a:lnTo>
                  <a:pt x="31705" y="6857"/>
                </a:lnTo>
                <a:lnTo>
                  <a:pt x="27620" y="11429"/>
                </a:lnTo>
                <a:lnTo>
                  <a:pt x="24134" y="15239"/>
                </a:lnTo>
                <a:lnTo>
                  <a:pt x="21229" y="18287"/>
                </a:lnTo>
                <a:lnTo>
                  <a:pt x="16657" y="22859"/>
                </a:lnTo>
                <a:lnTo>
                  <a:pt x="11859" y="25145"/>
                </a:lnTo>
                <a:lnTo>
                  <a:pt x="36669" y="25145"/>
                </a:lnTo>
                <a:lnTo>
                  <a:pt x="32954" y="22859"/>
                </a:lnTo>
                <a:lnTo>
                  <a:pt x="29906" y="21335"/>
                </a:lnTo>
                <a:lnTo>
                  <a:pt x="28657" y="19049"/>
                </a:lnTo>
                <a:lnTo>
                  <a:pt x="32954" y="13715"/>
                </a:lnTo>
                <a:lnTo>
                  <a:pt x="36956" y="11429"/>
                </a:lnTo>
                <a:lnTo>
                  <a:pt x="40660" y="10667"/>
                </a:lnTo>
                <a:lnTo>
                  <a:pt x="56618" y="10667"/>
                </a:lnTo>
                <a:lnTo>
                  <a:pt x="55376" y="9143"/>
                </a:lnTo>
                <a:lnTo>
                  <a:pt x="53660" y="6857"/>
                </a:lnTo>
                <a:lnTo>
                  <a:pt x="50340" y="2285"/>
                </a:lnTo>
                <a:lnTo>
                  <a:pt x="46564" y="761"/>
                </a:lnTo>
                <a:lnTo>
                  <a:pt x="4247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807" y="24383"/>
                </a:lnTo>
                <a:lnTo>
                  <a:pt x="70341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611123" y="2241793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69">
                <a:moveTo>
                  <a:pt x="7370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3" y="76411"/>
                </a:lnTo>
                <a:lnTo>
                  <a:pt x="26702" y="69853"/>
                </a:lnTo>
                <a:lnTo>
                  <a:pt x="27849" y="65531"/>
                </a:lnTo>
                <a:lnTo>
                  <a:pt x="18227" y="65531"/>
                </a:lnTo>
                <a:lnTo>
                  <a:pt x="7370" y="64769"/>
                </a:lnTo>
                <a:close/>
              </a:path>
              <a:path w="39369" h="77469">
                <a:moveTo>
                  <a:pt x="21991" y="33527"/>
                </a:moveTo>
                <a:lnTo>
                  <a:pt x="21037" y="33527"/>
                </a:lnTo>
                <a:lnTo>
                  <a:pt x="20573" y="35051"/>
                </a:lnTo>
                <a:lnTo>
                  <a:pt x="16084" y="45719"/>
                </a:lnTo>
                <a:lnTo>
                  <a:pt x="2114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9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78" y="35051"/>
                </a:lnTo>
                <a:lnTo>
                  <a:pt x="22610" y="34289"/>
                </a:lnTo>
                <a:lnTo>
                  <a:pt x="21991" y="33527"/>
                </a:lnTo>
                <a:close/>
              </a:path>
              <a:path w="39369" h="77469">
                <a:moveTo>
                  <a:pt x="30287" y="0"/>
                </a:moveTo>
                <a:lnTo>
                  <a:pt x="22037" y="8381"/>
                </a:lnTo>
                <a:lnTo>
                  <a:pt x="30800" y="16763"/>
                </a:lnTo>
                <a:lnTo>
                  <a:pt x="39099" y="9143"/>
                </a:lnTo>
                <a:lnTo>
                  <a:pt x="30287" y="0"/>
                </a:lnTo>
                <a:close/>
              </a:path>
              <a:path w="39369" h="77469">
                <a:moveTo>
                  <a:pt x="11810" y="0"/>
                </a:moveTo>
                <a:lnTo>
                  <a:pt x="3560" y="8381"/>
                </a:lnTo>
                <a:lnTo>
                  <a:pt x="12274" y="16763"/>
                </a:lnTo>
                <a:lnTo>
                  <a:pt x="20513" y="9143"/>
                </a:lnTo>
                <a:lnTo>
                  <a:pt x="1181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713994" y="2252462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771144" y="2218933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30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30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903732" y="2252462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970788" y="2276846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09" y="32765"/>
                </a:lnTo>
                <a:lnTo>
                  <a:pt x="88428" y="31241"/>
                </a:lnTo>
                <a:lnTo>
                  <a:pt x="8864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09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72" y="41909"/>
                </a:lnTo>
                <a:lnTo>
                  <a:pt x="82058" y="39623"/>
                </a:lnTo>
                <a:lnTo>
                  <a:pt x="85380" y="35051"/>
                </a:lnTo>
                <a:lnTo>
                  <a:pt x="87209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8" y="0"/>
                </a:moveTo>
                <a:lnTo>
                  <a:pt x="82393" y="761"/>
                </a:lnTo>
                <a:lnTo>
                  <a:pt x="81814" y="1523"/>
                </a:lnTo>
                <a:lnTo>
                  <a:pt x="81021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302" y="21335"/>
                </a:lnTo>
                <a:lnTo>
                  <a:pt x="82302" y="28193"/>
                </a:lnTo>
                <a:lnTo>
                  <a:pt x="78187" y="30479"/>
                </a:lnTo>
                <a:lnTo>
                  <a:pt x="88641" y="30479"/>
                </a:lnTo>
                <a:lnTo>
                  <a:pt x="89922" y="25907"/>
                </a:lnTo>
                <a:lnTo>
                  <a:pt x="89922" y="14477"/>
                </a:lnTo>
                <a:lnTo>
                  <a:pt x="88154" y="9143"/>
                </a:lnTo>
                <a:lnTo>
                  <a:pt x="84618" y="3047"/>
                </a:lnTo>
                <a:lnTo>
                  <a:pt x="83704" y="1523"/>
                </a:lnTo>
                <a:lnTo>
                  <a:pt x="83094" y="761"/>
                </a:lnTo>
                <a:lnTo>
                  <a:pt x="8272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065282" y="229208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180344" y="2305802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273307" y="2277608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389131" y="2292086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446281" y="2216648"/>
            <a:ext cx="95885" cy="102235"/>
          </a:xfrm>
          <a:custGeom>
            <a:avLst/>
            <a:gdLst/>
            <a:ahLst/>
            <a:cxnLst/>
            <a:rect l="l" t="t" r="r" b="b"/>
            <a:pathLst>
              <a:path w="95885" h="102235">
                <a:moveTo>
                  <a:pt x="11125" y="89153"/>
                </a:moveTo>
                <a:lnTo>
                  <a:pt x="0" y="89153"/>
                </a:lnTo>
                <a:lnTo>
                  <a:pt x="0" y="102107"/>
                </a:lnTo>
                <a:lnTo>
                  <a:pt x="29613" y="102057"/>
                </a:lnTo>
                <a:lnTo>
                  <a:pt x="43625" y="101615"/>
                </a:lnTo>
                <a:lnTo>
                  <a:pt x="55697" y="100618"/>
                </a:lnTo>
                <a:lnTo>
                  <a:pt x="66099" y="98944"/>
                </a:lnTo>
                <a:lnTo>
                  <a:pt x="95890" y="98944"/>
                </a:lnTo>
                <a:lnTo>
                  <a:pt x="95890" y="90677"/>
                </a:lnTo>
                <a:lnTo>
                  <a:pt x="78943" y="90677"/>
                </a:lnTo>
                <a:lnTo>
                  <a:pt x="80003" y="89915"/>
                </a:lnTo>
                <a:lnTo>
                  <a:pt x="14508" y="89915"/>
                </a:lnTo>
                <a:lnTo>
                  <a:pt x="11125" y="89153"/>
                </a:lnTo>
                <a:close/>
              </a:path>
              <a:path w="95885" h="102235">
                <a:moveTo>
                  <a:pt x="95890" y="98944"/>
                </a:moveTo>
                <a:lnTo>
                  <a:pt x="66099" y="98944"/>
                </a:lnTo>
                <a:lnTo>
                  <a:pt x="78192" y="101467"/>
                </a:lnTo>
                <a:lnTo>
                  <a:pt x="91439" y="102107"/>
                </a:lnTo>
                <a:lnTo>
                  <a:pt x="95890" y="102107"/>
                </a:lnTo>
                <a:lnTo>
                  <a:pt x="95890" y="98944"/>
                </a:lnTo>
                <a:close/>
              </a:path>
              <a:path w="95885" h="102235">
                <a:moveTo>
                  <a:pt x="95890" y="89153"/>
                </a:moveTo>
                <a:lnTo>
                  <a:pt x="91439" y="89153"/>
                </a:lnTo>
                <a:lnTo>
                  <a:pt x="90037" y="89915"/>
                </a:lnTo>
                <a:lnTo>
                  <a:pt x="85191" y="89915"/>
                </a:lnTo>
                <a:lnTo>
                  <a:pt x="82417" y="90677"/>
                </a:lnTo>
                <a:lnTo>
                  <a:pt x="95890" y="90677"/>
                </a:lnTo>
                <a:lnTo>
                  <a:pt x="95890" y="89153"/>
                </a:lnTo>
                <a:close/>
              </a:path>
              <a:path w="95885" h="102235">
                <a:moveTo>
                  <a:pt x="24140" y="0"/>
                </a:moveTo>
                <a:lnTo>
                  <a:pt x="23926" y="761"/>
                </a:lnTo>
                <a:lnTo>
                  <a:pt x="23439" y="761"/>
                </a:lnTo>
                <a:lnTo>
                  <a:pt x="22677" y="1523"/>
                </a:lnTo>
                <a:lnTo>
                  <a:pt x="16119" y="17488"/>
                </a:lnTo>
                <a:lnTo>
                  <a:pt x="17390" y="29652"/>
                </a:lnTo>
                <a:lnTo>
                  <a:pt x="18366" y="42648"/>
                </a:lnTo>
                <a:lnTo>
                  <a:pt x="19049" y="56387"/>
                </a:lnTo>
                <a:lnTo>
                  <a:pt x="19080" y="83819"/>
                </a:lnTo>
                <a:lnTo>
                  <a:pt x="18714" y="86105"/>
                </a:lnTo>
                <a:lnTo>
                  <a:pt x="17830" y="87629"/>
                </a:lnTo>
                <a:lnTo>
                  <a:pt x="16763" y="89153"/>
                </a:lnTo>
                <a:lnTo>
                  <a:pt x="14508" y="89915"/>
                </a:lnTo>
                <a:lnTo>
                  <a:pt x="34472" y="89915"/>
                </a:lnTo>
                <a:lnTo>
                  <a:pt x="29717" y="89153"/>
                </a:lnTo>
                <a:lnTo>
                  <a:pt x="30424" y="84868"/>
                </a:lnTo>
                <a:lnTo>
                  <a:pt x="32995" y="83057"/>
                </a:lnTo>
                <a:lnTo>
                  <a:pt x="24048" y="83057"/>
                </a:lnTo>
                <a:lnTo>
                  <a:pt x="25786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7" y="48431"/>
                </a:lnTo>
                <a:lnTo>
                  <a:pt x="26135" y="36547"/>
                </a:lnTo>
                <a:lnTo>
                  <a:pt x="25389" y="18287"/>
                </a:lnTo>
                <a:lnTo>
                  <a:pt x="30571" y="18287"/>
                </a:lnTo>
                <a:lnTo>
                  <a:pt x="30345" y="17488"/>
                </a:lnTo>
                <a:lnTo>
                  <a:pt x="29839" y="16001"/>
                </a:lnTo>
                <a:lnTo>
                  <a:pt x="27858" y="11429"/>
                </a:lnTo>
                <a:lnTo>
                  <a:pt x="26273" y="6857"/>
                </a:lnTo>
                <a:lnTo>
                  <a:pt x="25237" y="3047"/>
                </a:lnTo>
                <a:lnTo>
                  <a:pt x="24749" y="1523"/>
                </a:lnTo>
                <a:lnTo>
                  <a:pt x="24414" y="761"/>
                </a:lnTo>
                <a:lnTo>
                  <a:pt x="24140" y="0"/>
                </a:lnTo>
                <a:close/>
              </a:path>
              <a:path w="95885" h="102235">
                <a:moveTo>
                  <a:pt x="39319" y="89153"/>
                </a:moveTo>
                <a:lnTo>
                  <a:pt x="34472" y="89915"/>
                </a:lnTo>
                <a:lnTo>
                  <a:pt x="45719" y="89915"/>
                </a:lnTo>
                <a:lnTo>
                  <a:pt x="39319" y="89153"/>
                </a:lnTo>
                <a:close/>
              </a:path>
              <a:path w="95885" h="102235">
                <a:moveTo>
                  <a:pt x="86867" y="67817"/>
                </a:moveTo>
                <a:lnTo>
                  <a:pt x="62148" y="67817"/>
                </a:lnTo>
                <a:lnTo>
                  <a:pt x="69524" y="69341"/>
                </a:lnTo>
                <a:lnTo>
                  <a:pt x="73030" y="71627"/>
                </a:lnTo>
                <a:lnTo>
                  <a:pt x="77205" y="73913"/>
                </a:lnTo>
                <a:lnTo>
                  <a:pt x="79247" y="76961"/>
                </a:lnTo>
                <a:lnTo>
                  <a:pt x="79247" y="83057"/>
                </a:lnTo>
                <a:lnTo>
                  <a:pt x="73273" y="86105"/>
                </a:lnTo>
                <a:lnTo>
                  <a:pt x="61264" y="87629"/>
                </a:lnTo>
                <a:lnTo>
                  <a:pt x="53035" y="89153"/>
                </a:lnTo>
                <a:lnTo>
                  <a:pt x="45719" y="89915"/>
                </a:lnTo>
                <a:lnTo>
                  <a:pt x="80003" y="89915"/>
                </a:lnTo>
                <a:lnTo>
                  <a:pt x="84246" y="86867"/>
                </a:lnTo>
                <a:lnTo>
                  <a:pt x="86867" y="80771"/>
                </a:lnTo>
                <a:lnTo>
                  <a:pt x="86867" y="67817"/>
                </a:lnTo>
                <a:close/>
              </a:path>
              <a:path w="95885" h="102235">
                <a:moveTo>
                  <a:pt x="67909" y="56387"/>
                </a:moveTo>
                <a:lnTo>
                  <a:pt x="32247" y="76199"/>
                </a:lnTo>
                <a:lnTo>
                  <a:pt x="27462" y="80771"/>
                </a:lnTo>
                <a:lnTo>
                  <a:pt x="24688" y="83057"/>
                </a:lnTo>
                <a:lnTo>
                  <a:pt x="32995" y="83057"/>
                </a:lnTo>
                <a:lnTo>
                  <a:pt x="43348" y="75768"/>
                </a:lnTo>
                <a:lnTo>
                  <a:pt x="53922" y="70124"/>
                </a:lnTo>
                <a:lnTo>
                  <a:pt x="62148" y="67817"/>
                </a:lnTo>
                <a:lnTo>
                  <a:pt x="86867" y="67817"/>
                </a:lnTo>
                <a:lnTo>
                  <a:pt x="84947" y="64007"/>
                </a:lnTo>
                <a:lnTo>
                  <a:pt x="81076" y="60959"/>
                </a:lnTo>
                <a:lnTo>
                  <a:pt x="77723" y="57911"/>
                </a:lnTo>
                <a:lnTo>
                  <a:pt x="73334" y="57149"/>
                </a:lnTo>
                <a:lnTo>
                  <a:pt x="67909" y="56387"/>
                </a:lnTo>
                <a:close/>
              </a:path>
              <a:path w="95885" h="102235">
                <a:moveTo>
                  <a:pt x="63002" y="18287"/>
                </a:moveTo>
                <a:lnTo>
                  <a:pt x="54376" y="26669"/>
                </a:lnTo>
                <a:lnTo>
                  <a:pt x="62941" y="35051"/>
                </a:lnTo>
                <a:lnTo>
                  <a:pt x="71567" y="26669"/>
                </a:lnTo>
                <a:lnTo>
                  <a:pt x="63002" y="1828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537722" y="2238746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632972" y="2252462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690122" y="2274560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785372" y="2228840"/>
            <a:ext cx="114935" cy="92710"/>
          </a:xfrm>
          <a:custGeom>
            <a:avLst/>
            <a:gdLst/>
            <a:ahLst/>
            <a:cxnLst/>
            <a:rect l="l" t="t" r="r" b="b"/>
            <a:pathLst>
              <a:path w="114935" h="92710">
                <a:moveTo>
                  <a:pt x="9235" y="49529"/>
                </a:moveTo>
                <a:lnTo>
                  <a:pt x="6705" y="49529"/>
                </a:lnTo>
                <a:lnTo>
                  <a:pt x="5913" y="51053"/>
                </a:lnTo>
                <a:lnTo>
                  <a:pt x="1981" y="57149"/>
                </a:lnTo>
                <a:lnTo>
                  <a:pt x="0" y="63245"/>
                </a:lnTo>
                <a:lnTo>
                  <a:pt x="0" y="80009"/>
                </a:lnTo>
                <a:lnTo>
                  <a:pt x="4419" y="86105"/>
                </a:lnTo>
                <a:lnTo>
                  <a:pt x="14451" y="89569"/>
                </a:lnTo>
                <a:lnTo>
                  <a:pt x="24836" y="91535"/>
                </a:lnTo>
                <a:lnTo>
                  <a:pt x="40407" y="92188"/>
                </a:lnTo>
                <a:lnTo>
                  <a:pt x="54637" y="91481"/>
                </a:lnTo>
                <a:lnTo>
                  <a:pt x="67090" y="89704"/>
                </a:lnTo>
                <a:lnTo>
                  <a:pt x="77754" y="86867"/>
                </a:lnTo>
                <a:lnTo>
                  <a:pt x="79857" y="86105"/>
                </a:lnTo>
                <a:lnTo>
                  <a:pt x="82661" y="85343"/>
                </a:lnTo>
                <a:lnTo>
                  <a:pt x="86288" y="83819"/>
                </a:lnTo>
                <a:lnTo>
                  <a:pt x="114818" y="83819"/>
                </a:lnTo>
                <a:lnTo>
                  <a:pt x="114818" y="80771"/>
                </a:lnTo>
                <a:lnTo>
                  <a:pt x="33009" y="80771"/>
                </a:lnTo>
                <a:lnTo>
                  <a:pt x="25176" y="80009"/>
                </a:lnTo>
                <a:lnTo>
                  <a:pt x="20421" y="78485"/>
                </a:lnTo>
                <a:lnTo>
                  <a:pt x="10759" y="76199"/>
                </a:lnTo>
                <a:lnTo>
                  <a:pt x="5974" y="70865"/>
                </a:lnTo>
                <a:lnTo>
                  <a:pt x="6095" y="63245"/>
                </a:lnTo>
                <a:lnTo>
                  <a:pt x="6095" y="60959"/>
                </a:lnTo>
                <a:lnTo>
                  <a:pt x="6979" y="57149"/>
                </a:lnTo>
                <a:lnTo>
                  <a:pt x="8808" y="52577"/>
                </a:lnTo>
                <a:lnTo>
                  <a:pt x="9143" y="51815"/>
                </a:lnTo>
                <a:lnTo>
                  <a:pt x="9265" y="51053"/>
                </a:lnTo>
                <a:lnTo>
                  <a:pt x="9235" y="49529"/>
                </a:lnTo>
                <a:close/>
              </a:path>
              <a:path w="114935" h="92710">
                <a:moveTo>
                  <a:pt x="114818" y="83819"/>
                </a:moveTo>
                <a:lnTo>
                  <a:pt x="86288" y="83819"/>
                </a:lnTo>
                <a:lnTo>
                  <a:pt x="94244" y="88391"/>
                </a:lnTo>
                <a:lnTo>
                  <a:pt x="101467" y="89915"/>
                </a:lnTo>
                <a:lnTo>
                  <a:pt x="114818" y="89915"/>
                </a:lnTo>
                <a:lnTo>
                  <a:pt x="114818" y="83819"/>
                </a:lnTo>
                <a:close/>
              </a:path>
              <a:path w="114935" h="92710">
                <a:moveTo>
                  <a:pt x="43891" y="80009"/>
                </a:moveTo>
                <a:lnTo>
                  <a:pt x="33009" y="80771"/>
                </a:lnTo>
                <a:lnTo>
                  <a:pt x="52943" y="80771"/>
                </a:lnTo>
                <a:lnTo>
                  <a:pt x="43891" y="80009"/>
                </a:lnTo>
                <a:close/>
              </a:path>
              <a:path w="114935" h="92710">
                <a:moveTo>
                  <a:pt x="92811" y="36575"/>
                </a:moveTo>
                <a:lnTo>
                  <a:pt x="87569" y="36575"/>
                </a:lnTo>
                <a:lnTo>
                  <a:pt x="82814" y="37337"/>
                </a:lnTo>
                <a:lnTo>
                  <a:pt x="78364" y="40385"/>
                </a:lnTo>
                <a:lnTo>
                  <a:pt x="74218" y="46481"/>
                </a:lnTo>
                <a:lnTo>
                  <a:pt x="70408" y="51815"/>
                </a:lnTo>
                <a:lnTo>
                  <a:pt x="68519" y="57911"/>
                </a:lnTo>
                <a:lnTo>
                  <a:pt x="68671" y="68579"/>
                </a:lnTo>
                <a:lnTo>
                  <a:pt x="70622" y="73151"/>
                </a:lnTo>
                <a:lnTo>
                  <a:pt x="74523" y="76961"/>
                </a:lnTo>
                <a:lnTo>
                  <a:pt x="70896" y="77723"/>
                </a:lnTo>
                <a:lnTo>
                  <a:pt x="67696" y="78485"/>
                </a:lnTo>
                <a:lnTo>
                  <a:pt x="64861" y="79247"/>
                </a:lnTo>
                <a:lnTo>
                  <a:pt x="59954" y="80009"/>
                </a:lnTo>
                <a:lnTo>
                  <a:pt x="52943" y="80771"/>
                </a:lnTo>
                <a:lnTo>
                  <a:pt x="114818" y="80771"/>
                </a:lnTo>
                <a:lnTo>
                  <a:pt x="114818" y="78485"/>
                </a:lnTo>
                <a:lnTo>
                  <a:pt x="103388" y="78485"/>
                </a:lnTo>
                <a:lnTo>
                  <a:pt x="98755" y="77723"/>
                </a:lnTo>
                <a:lnTo>
                  <a:pt x="96133" y="76199"/>
                </a:lnTo>
                <a:lnTo>
                  <a:pt x="99718" y="73151"/>
                </a:lnTo>
                <a:lnTo>
                  <a:pt x="86624" y="73151"/>
                </a:lnTo>
                <a:lnTo>
                  <a:pt x="78516" y="69341"/>
                </a:lnTo>
                <a:lnTo>
                  <a:pt x="74554" y="65531"/>
                </a:lnTo>
                <a:lnTo>
                  <a:pt x="74675" y="61721"/>
                </a:lnTo>
                <a:lnTo>
                  <a:pt x="74706" y="59435"/>
                </a:lnTo>
                <a:lnTo>
                  <a:pt x="76139" y="56387"/>
                </a:lnTo>
                <a:lnTo>
                  <a:pt x="78943" y="54101"/>
                </a:lnTo>
                <a:lnTo>
                  <a:pt x="81808" y="51053"/>
                </a:lnTo>
                <a:lnTo>
                  <a:pt x="84277" y="50291"/>
                </a:lnTo>
                <a:lnTo>
                  <a:pt x="86410" y="49529"/>
                </a:lnTo>
                <a:lnTo>
                  <a:pt x="101772" y="49529"/>
                </a:lnTo>
                <a:lnTo>
                  <a:pt x="99517" y="44957"/>
                </a:lnTo>
                <a:lnTo>
                  <a:pt x="96773" y="39623"/>
                </a:lnTo>
                <a:lnTo>
                  <a:pt x="92811" y="36575"/>
                </a:lnTo>
                <a:close/>
              </a:path>
              <a:path w="114935" h="92710">
                <a:moveTo>
                  <a:pt x="114818" y="77723"/>
                </a:moveTo>
                <a:lnTo>
                  <a:pt x="110002" y="77723"/>
                </a:lnTo>
                <a:lnTo>
                  <a:pt x="103388" y="78485"/>
                </a:lnTo>
                <a:lnTo>
                  <a:pt x="114818" y="78485"/>
                </a:lnTo>
                <a:lnTo>
                  <a:pt x="114818" y="77723"/>
                </a:lnTo>
                <a:close/>
              </a:path>
              <a:path w="114935" h="92710">
                <a:moveTo>
                  <a:pt x="101772" y="49529"/>
                </a:moveTo>
                <a:lnTo>
                  <a:pt x="86410" y="49529"/>
                </a:lnTo>
                <a:lnTo>
                  <a:pt x="88635" y="50291"/>
                </a:lnTo>
                <a:lnTo>
                  <a:pt x="90921" y="51815"/>
                </a:lnTo>
                <a:lnTo>
                  <a:pt x="93238" y="54101"/>
                </a:lnTo>
                <a:lnTo>
                  <a:pt x="95615" y="57149"/>
                </a:lnTo>
                <a:lnTo>
                  <a:pt x="96773" y="60197"/>
                </a:lnTo>
                <a:lnTo>
                  <a:pt x="96773" y="66293"/>
                </a:lnTo>
                <a:lnTo>
                  <a:pt x="93390" y="70103"/>
                </a:lnTo>
                <a:lnTo>
                  <a:pt x="86624" y="73151"/>
                </a:lnTo>
                <a:lnTo>
                  <a:pt x="99718" y="73151"/>
                </a:lnTo>
                <a:lnTo>
                  <a:pt x="100614" y="72389"/>
                </a:lnTo>
                <a:lnTo>
                  <a:pt x="102869" y="67055"/>
                </a:lnTo>
                <a:lnTo>
                  <a:pt x="102869" y="54101"/>
                </a:lnTo>
                <a:lnTo>
                  <a:pt x="101772" y="49529"/>
                </a:lnTo>
                <a:close/>
              </a:path>
              <a:path w="114935" h="92710">
                <a:moveTo>
                  <a:pt x="82478" y="0"/>
                </a:moveTo>
                <a:lnTo>
                  <a:pt x="73913" y="9143"/>
                </a:lnTo>
                <a:lnTo>
                  <a:pt x="82478" y="17525"/>
                </a:lnTo>
                <a:lnTo>
                  <a:pt x="91104" y="9143"/>
                </a:lnTo>
                <a:lnTo>
                  <a:pt x="8247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897386" y="2274560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941581" y="2292086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998731" y="2276083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80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0" y="42611"/>
                </a:lnTo>
                <a:lnTo>
                  <a:pt x="23874" y="39932"/>
                </a:lnTo>
                <a:lnTo>
                  <a:pt x="34686" y="33105"/>
                </a:lnTo>
                <a:lnTo>
                  <a:pt x="65074" y="33105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80">
                <a:moveTo>
                  <a:pt x="65074" y="33105"/>
                </a:moveTo>
                <a:lnTo>
                  <a:pt x="34686" y="33105"/>
                </a:lnTo>
                <a:lnTo>
                  <a:pt x="44754" y="40443"/>
                </a:lnTo>
                <a:lnTo>
                  <a:pt x="58338" y="42671"/>
                </a:lnTo>
                <a:lnTo>
                  <a:pt x="65074" y="42671"/>
                </a:lnTo>
                <a:lnTo>
                  <a:pt x="65074" y="33105"/>
                </a:lnTo>
                <a:close/>
              </a:path>
              <a:path w="65404" h="43180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8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80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061216" y="2241793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69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69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69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69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164086" y="2261605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5" y="85285"/>
                </a:lnTo>
                <a:lnTo>
                  <a:pt x="11562" y="95526"/>
                </a:lnTo>
                <a:lnTo>
                  <a:pt x="21932" y="99879"/>
                </a:lnTo>
                <a:lnTo>
                  <a:pt x="36834" y="101257"/>
                </a:lnTo>
                <a:lnTo>
                  <a:pt x="49165" y="99457"/>
                </a:lnTo>
                <a:lnTo>
                  <a:pt x="61563" y="95071"/>
                </a:lnTo>
                <a:lnTo>
                  <a:pt x="71057" y="88391"/>
                </a:lnTo>
                <a:lnTo>
                  <a:pt x="24566" y="88391"/>
                </a:lnTo>
                <a:lnTo>
                  <a:pt x="17556" y="85862"/>
                </a:lnTo>
                <a:lnTo>
                  <a:pt x="9387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24" y="30479"/>
                </a:moveTo>
                <a:lnTo>
                  <a:pt x="6882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85" y="71201"/>
                </a:lnTo>
                <a:lnTo>
                  <a:pt x="74706" y="72359"/>
                </a:lnTo>
                <a:lnTo>
                  <a:pt x="73030" y="76078"/>
                </a:lnTo>
                <a:lnTo>
                  <a:pt x="68854" y="79552"/>
                </a:lnTo>
                <a:lnTo>
                  <a:pt x="59233" y="83950"/>
                </a:lnTo>
                <a:lnTo>
                  <a:pt x="47329" y="87284"/>
                </a:lnTo>
                <a:lnTo>
                  <a:pt x="33954" y="88391"/>
                </a:lnTo>
                <a:lnTo>
                  <a:pt x="71057" y="88391"/>
                </a:lnTo>
                <a:lnTo>
                  <a:pt x="72716" y="87224"/>
                </a:lnTo>
                <a:lnTo>
                  <a:pt x="79095" y="76931"/>
                </a:lnTo>
                <a:lnTo>
                  <a:pt x="80253" y="73731"/>
                </a:lnTo>
                <a:lnTo>
                  <a:pt x="80802" y="69646"/>
                </a:lnTo>
                <a:lnTo>
                  <a:pt x="80796" y="61447"/>
                </a:lnTo>
                <a:lnTo>
                  <a:pt x="80619" y="58552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20" h="101600">
                <a:moveTo>
                  <a:pt x="96103" y="55625"/>
                </a:moveTo>
                <a:lnTo>
                  <a:pt x="80192" y="55625"/>
                </a:lnTo>
                <a:lnTo>
                  <a:pt x="81899" y="56692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20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20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256287" y="2274560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309383" y="221512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387000" y="22174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412498" y="2274560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953012" y="2455915"/>
            <a:ext cx="3228411" cy="16662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403832" y="252371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516034" y="247344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540007" y="2510018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69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72" y="61721"/>
                </a:lnTo>
                <a:lnTo>
                  <a:pt x="29260" y="54863"/>
                </a:lnTo>
                <a:lnTo>
                  <a:pt x="57576" y="54863"/>
                </a:lnTo>
                <a:lnTo>
                  <a:pt x="5757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69">
                <a:moveTo>
                  <a:pt x="5757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76" y="64769"/>
                </a:lnTo>
                <a:lnTo>
                  <a:pt x="57576" y="54863"/>
                </a:lnTo>
                <a:close/>
              </a:path>
              <a:path w="57785" h="64769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30" y="48767"/>
                </a:lnTo>
                <a:lnTo>
                  <a:pt x="31668" y="4114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69">
                <a:moveTo>
                  <a:pt x="5757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76" y="53339"/>
                </a:lnTo>
                <a:lnTo>
                  <a:pt x="57576" y="52577"/>
                </a:lnTo>
                <a:close/>
              </a:path>
              <a:path w="57785" h="64769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593348" y="2532115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80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0" y="42611"/>
                </a:lnTo>
                <a:lnTo>
                  <a:pt x="23874" y="39932"/>
                </a:lnTo>
                <a:lnTo>
                  <a:pt x="34686" y="33105"/>
                </a:lnTo>
                <a:lnTo>
                  <a:pt x="65074" y="33105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80">
                <a:moveTo>
                  <a:pt x="65074" y="33105"/>
                </a:moveTo>
                <a:lnTo>
                  <a:pt x="34686" y="33105"/>
                </a:lnTo>
                <a:lnTo>
                  <a:pt x="44754" y="40443"/>
                </a:lnTo>
                <a:lnTo>
                  <a:pt x="58338" y="42671"/>
                </a:lnTo>
                <a:lnTo>
                  <a:pt x="65074" y="42671"/>
                </a:lnTo>
                <a:lnTo>
                  <a:pt x="65074" y="33105"/>
                </a:lnTo>
                <a:close/>
              </a:path>
              <a:path w="65404" h="43180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8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80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655831" y="253364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767845" y="250849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825757" y="253059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40770" y="2455915"/>
            <a:ext cx="2793498" cy="16382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7120645" y="2714233"/>
            <a:ext cx="45720" cy="49530"/>
          </a:xfrm>
          <a:custGeom>
            <a:avLst/>
            <a:gdLst/>
            <a:ahLst/>
            <a:cxnLst/>
            <a:rect l="l" t="t" r="r" b="b"/>
            <a:pathLst>
              <a:path w="45720" h="49530">
                <a:moveTo>
                  <a:pt x="37734" y="0"/>
                </a:moveTo>
                <a:lnTo>
                  <a:pt x="35356" y="761"/>
                </a:lnTo>
                <a:lnTo>
                  <a:pt x="33406" y="1523"/>
                </a:lnTo>
                <a:lnTo>
                  <a:pt x="30479" y="4571"/>
                </a:lnTo>
                <a:lnTo>
                  <a:pt x="29717" y="6857"/>
                </a:lnTo>
                <a:lnTo>
                  <a:pt x="29748" y="13715"/>
                </a:lnTo>
                <a:lnTo>
                  <a:pt x="29839" y="15239"/>
                </a:lnTo>
                <a:lnTo>
                  <a:pt x="31546" y="25145"/>
                </a:lnTo>
                <a:lnTo>
                  <a:pt x="35813" y="49529"/>
                </a:lnTo>
                <a:lnTo>
                  <a:pt x="39623" y="49529"/>
                </a:lnTo>
                <a:lnTo>
                  <a:pt x="44195" y="25145"/>
                </a:lnTo>
                <a:lnTo>
                  <a:pt x="45232" y="19811"/>
                </a:lnTo>
                <a:lnTo>
                  <a:pt x="45719" y="14477"/>
                </a:lnTo>
                <a:lnTo>
                  <a:pt x="45719" y="6857"/>
                </a:lnTo>
                <a:lnTo>
                  <a:pt x="44988" y="4571"/>
                </a:lnTo>
                <a:lnTo>
                  <a:pt x="41940" y="1523"/>
                </a:lnTo>
                <a:lnTo>
                  <a:pt x="40020" y="761"/>
                </a:lnTo>
                <a:lnTo>
                  <a:pt x="37734" y="0"/>
                </a:lnTo>
                <a:close/>
              </a:path>
              <a:path w="45720" h="49530">
                <a:moveTo>
                  <a:pt x="7802" y="0"/>
                </a:moveTo>
                <a:lnTo>
                  <a:pt x="5425" y="761"/>
                </a:lnTo>
                <a:lnTo>
                  <a:pt x="3566" y="1523"/>
                </a:lnTo>
                <a:lnTo>
                  <a:pt x="701" y="4571"/>
                </a:lnTo>
                <a:lnTo>
                  <a:pt x="0" y="6857"/>
                </a:lnTo>
                <a:lnTo>
                  <a:pt x="0" y="12953"/>
                </a:lnTo>
                <a:lnTo>
                  <a:pt x="579" y="18287"/>
                </a:lnTo>
                <a:lnTo>
                  <a:pt x="1706" y="25145"/>
                </a:lnTo>
                <a:lnTo>
                  <a:pt x="6095" y="49529"/>
                </a:lnTo>
                <a:lnTo>
                  <a:pt x="9905" y="49529"/>
                </a:lnTo>
                <a:lnTo>
                  <a:pt x="13990" y="25145"/>
                </a:lnTo>
                <a:lnTo>
                  <a:pt x="15331" y="16763"/>
                </a:lnTo>
                <a:lnTo>
                  <a:pt x="16001" y="11429"/>
                </a:lnTo>
                <a:lnTo>
                  <a:pt x="16001" y="6857"/>
                </a:lnTo>
                <a:lnTo>
                  <a:pt x="15239" y="4571"/>
                </a:lnTo>
                <a:lnTo>
                  <a:pt x="13655" y="3047"/>
                </a:lnTo>
                <a:lnTo>
                  <a:pt x="12131" y="1523"/>
                </a:lnTo>
                <a:lnTo>
                  <a:pt x="10180" y="761"/>
                </a:lnTo>
                <a:lnTo>
                  <a:pt x="780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33093" y="2731544"/>
            <a:ext cx="135890" cy="100330"/>
          </a:xfrm>
          <a:custGeom>
            <a:avLst/>
            <a:gdLst/>
            <a:ahLst/>
            <a:cxnLst/>
            <a:rect l="l" t="t" r="r" b="b"/>
            <a:pathLst>
              <a:path w="135889" h="100330">
                <a:moveTo>
                  <a:pt x="8839" y="59651"/>
                </a:moveTo>
                <a:lnTo>
                  <a:pt x="6979" y="59651"/>
                </a:lnTo>
                <a:lnTo>
                  <a:pt x="6126" y="60413"/>
                </a:lnTo>
                <a:lnTo>
                  <a:pt x="5181" y="61937"/>
                </a:lnTo>
                <a:lnTo>
                  <a:pt x="1737" y="67271"/>
                </a:lnTo>
                <a:lnTo>
                  <a:pt x="0" y="72605"/>
                </a:lnTo>
                <a:lnTo>
                  <a:pt x="1001" y="84588"/>
                </a:lnTo>
                <a:lnTo>
                  <a:pt x="7635" y="93305"/>
                </a:lnTo>
                <a:lnTo>
                  <a:pt x="20486" y="98388"/>
                </a:lnTo>
                <a:lnTo>
                  <a:pt x="39563" y="100037"/>
                </a:lnTo>
                <a:lnTo>
                  <a:pt x="71726" y="99536"/>
                </a:lnTo>
                <a:lnTo>
                  <a:pt x="84828" y="96555"/>
                </a:lnTo>
                <a:lnTo>
                  <a:pt x="93360" y="90893"/>
                </a:lnTo>
                <a:lnTo>
                  <a:pt x="95829" y="88607"/>
                </a:lnTo>
                <a:lnTo>
                  <a:pt x="71475" y="88607"/>
                </a:lnTo>
                <a:lnTo>
                  <a:pt x="61050" y="87954"/>
                </a:lnTo>
                <a:lnTo>
                  <a:pt x="35895" y="87954"/>
                </a:lnTo>
                <a:lnTo>
                  <a:pt x="21806" y="86704"/>
                </a:lnTo>
                <a:lnTo>
                  <a:pt x="11887" y="82511"/>
                </a:lnTo>
                <a:lnTo>
                  <a:pt x="8016" y="79463"/>
                </a:lnTo>
                <a:lnTo>
                  <a:pt x="6095" y="75653"/>
                </a:lnTo>
                <a:lnTo>
                  <a:pt x="6095" y="69557"/>
                </a:lnTo>
                <a:lnTo>
                  <a:pt x="6888" y="66509"/>
                </a:lnTo>
                <a:lnTo>
                  <a:pt x="8412" y="62699"/>
                </a:lnTo>
                <a:lnTo>
                  <a:pt x="8686" y="61937"/>
                </a:lnTo>
                <a:lnTo>
                  <a:pt x="8839" y="61175"/>
                </a:lnTo>
                <a:lnTo>
                  <a:pt x="8839" y="59651"/>
                </a:lnTo>
                <a:close/>
              </a:path>
              <a:path w="135889" h="100330">
                <a:moveTo>
                  <a:pt x="108983" y="74891"/>
                </a:moveTo>
                <a:lnTo>
                  <a:pt x="97993" y="74891"/>
                </a:lnTo>
                <a:lnTo>
                  <a:pt x="103327" y="82511"/>
                </a:lnTo>
                <a:lnTo>
                  <a:pt x="107533" y="87845"/>
                </a:lnTo>
                <a:lnTo>
                  <a:pt x="110672" y="90893"/>
                </a:lnTo>
                <a:lnTo>
                  <a:pt x="116616" y="97751"/>
                </a:lnTo>
                <a:lnTo>
                  <a:pt x="122316" y="100037"/>
                </a:lnTo>
                <a:lnTo>
                  <a:pt x="135635" y="100037"/>
                </a:lnTo>
                <a:lnTo>
                  <a:pt x="135635" y="88607"/>
                </a:lnTo>
                <a:lnTo>
                  <a:pt x="126583" y="88607"/>
                </a:lnTo>
                <a:lnTo>
                  <a:pt x="123047" y="87845"/>
                </a:lnTo>
                <a:lnTo>
                  <a:pt x="120487" y="86321"/>
                </a:lnTo>
                <a:lnTo>
                  <a:pt x="117226" y="84035"/>
                </a:lnTo>
                <a:lnTo>
                  <a:pt x="112989" y="80225"/>
                </a:lnTo>
                <a:lnTo>
                  <a:pt x="108983" y="74891"/>
                </a:lnTo>
                <a:close/>
              </a:path>
              <a:path w="135889" h="100330">
                <a:moveTo>
                  <a:pt x="125630" y="0"/>
                </a:moveTo>
                <a:lnTo>
                  <a:pt x="89245" y="12407"/>
                </a:lnTo>
                <a:lnTo>
                  <a:pt x="63245" y="29933"/>
                </a:lnTo>
                <a:lnTo>
                  <a:pt x="63245" y="38315"/>
                </a:lnTo>
                <a:lnTo>
                  <a:pt x="70744" y="45173"/>
                </a:lnTo>
                <a:lnTo>
                  <a:pt x="77236" y="51269"/>
                </a:lnTo>
                <a:lnTo>
                  <a:pt x="81930" y="56603"/>
                </a:lnTo>
                <a:lnTo>
                  <a:pt x="84856" y="59651"/>
                </a:lnTo>
                <a:lnTo>
                  <a:pt x="89915" y="65747"/>
                </a:lnTo>
                <a:lnTo>
                  <a:pt x="92384" y="71081"/>
                </a:lnTo>
                <a:lnTo>
                  <a:pt x="92384" y="80987"/>
                </a:lnTo>
                <a:lnTo>
                  <a:pt x="89733" y="84035"/>
                </a:lnTo>
                <a:lnTo>
                  <a:pt x="84338" y="85559"/>
                </a:lnTo>
                <a:lnTo>
                  <a:pt x="79827" y="87845"/>
                </a:lnTo>
                <a:lnTo>
                  <a:pt x="71475" y="88607"/>
                </a:lnTo>
                <a:lnTo>
                  <a:pt x="95829" y="88607"/>
                </a:lnTo>
                <a:lnTo>
                  <a:pt x="96652" y="87845"/>
                </a:lnTo>
                <a:lnTo>
                  <a:pt x="98176" y="81749"/>
                </a:lnTo>
                <a:lnTo>
                  <a:pt x="97993" y="74891"/>
                </a:lnTo>
                <a:lnTo>
                  <a:pt x="108983" y="74891"/>
                </a:lnTo>
                <a:lnTo>
                  <a:pt x="104977" y="69557"/>
                </a:lnTo>
                <a:lnTo>
                  <a:pt x="95737" y="57520"/>
                </a:lnTo>
                <a:lnTo>
                  <a:pt x="87724" y="46810"/>
                </a:lnTo>
                <a:lnTo>
                  <a:pt x="81434" y="37142"/>
                </a:lnTo>
                <a:lnTo>
                  <a:pt x="77352" y="28211"/>
                </a:lnTo>
                <a:lnTo>
                  <a:pt x="91598" y="22826"/>
                </a:lnTo>
                <a:lnTo>
                  <a:pt x="104063" y="18306"/>
                </a:lnTo>
                <a:lnTo>
                  <a:pt x="114749" y="14597"/>
                </a:lnTo>
                <a:lnTo>
                  <a:pt x="123657" y="11645"/>
                </a:lnTo>
                <a:lnTo>
                  <a:pt x="125943" y="5549"/>
                </a:lnTo>
                <a:lnTo>
                  <a:pt x="127101" y="1739"/>
                </a:lnTo>
                <a:lnTo>
                  <a:pt x="125630" y="0"/>
                </a:lnTo>
                <a:close/>
              </a:path>
              <a:path w="135889" h="100330">
                <a:moveTo>
                  <a:pt x="135635" y="87845"/>
                </a:moveTo>
                <a:lnTo>
                  <a:pt x="131155" y="87845"/>
                </a:lnTo>
                <a:lnTo>
                  <a:pt x="126583" y="88607"/>
                </a:lnTo>
                <a:lnTo>
                  <a:pt x="135635" y="88607"/>
                </a:lnTo>
                <a:lnTo>
                  <a:pt x="135635" y="87845"/>
                </a:lnTo>
                <a:close/>
              </a:path>
              <a:path w="135889" h="100330">
                <a:moveTo>
                  <a:pt x="59314" y="87845"/>
                </a:moveTo>
                <a:lnTo>
                  <a:pt x="35895" y="87954"/>
                </a:lnTo>
                <a:lnTo>
                  <a:pt x="61050" y="87954"/>
                </a:lnTo>
                <a:lnTo>
                  <a:pt x="59314" y="8784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264919" y="2787386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317498" y="276757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376172" y="2766049"/>
            <a:ext cx="60960" cy="108585"/>
          </a:xfrm>
          <a:custGeom>
            <a:avLst/>
            <a:gdLst/>
            <a:ahLst/>
            <a:cxnLst/>
            <a:rect l="l" t="t" r="r" b="b"/>
            <a:pathLst>
              <a:path w="60960" h="108585">
                <a:moveTo>
                  <a:pt x="36789" y="38861"/>
                </a:moveTo>
                <a:lnTo>
                  <a:pt x="36515" y="38861"/>
                </a:lnTo>
                <a:lnTo>
                  <a:pt x="36179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221" y="57911"/>
                </a:lnTo>
                <a:lnTo>
                  <a:pt x="41909" y="64007"/>
                </a:lnTo>
                <a:lnTo>
                  <a:pt x="14170" y="100014"/>
                </a:lnTo>
                <a:lnTo>
                  <a:pt x="975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00" y="107838"/>
                </a:lnTo>
                <a:lnTo>
                  <a:pt x="16001" y="108203"/>
                </a:lnTo>
                <a:lnTo>
                  <a:pt x="27797" y="108203"/>
                </a:lnTo>
                <a:lnTo>
                  <a:pt x="32400" y="104150"/>
                </a:lnTo>
                <a:lnTo>
                  <a:pt x="41312" y="91055"/>
                </a:lnTo>
                <a:lnTo>
                  <a:pt x="46334" y="79138"/>
                </a:lnTo>
                <a:lnTo>
                  <a:pt x="48005" y="66812"/>
                </a:lnTo>
                <a:lnTo>
                  <a:pt x="48005" y="64007"/>
                </a:lnTo>
                <a:lnTo>
                  <a:pt x="60959" y="64007"/>
                </a:lnTo>
                <a:lnTo>
                  <a:pt x="60959" y="54101"/>
                </a:lnTo>
                <a:lnTo>
                  <a:pt x="53035" y="54101"/>
                </a:lnTo>
                <a:lnTo>
                  <a:pt x="49133" y="52577"/>
                </a:lnTo>
                <a:lnTo>
                  <a:pt x="45811" y="49529"/>
                </a:lnTo>
                <a:lnTo>
                  <a:pt x="44043" y="48005"/>
                </a:lnTo>
                <a:lnTo>
                  <a:pt x="41513" y="44957"/>
                </a:lnTo>
                <a:lnTo>
                  <a:pt x="38221" y="40385"/>
                </a:lnTo>
                <a:lnTo>
                  <a:pt x="37612" y="39623"/>
                </a:lnTo>
                <a:lnTo>
                  <a:pt x="37155" y="39623"/>
                </a:lnTo>
                <a:lnTo>
                  <a:pt x="36789" y="38861"/>
                </a:lnTo>
                <a:close/>
              </a:path>
              <a:path w="60960" h="108585">
                <a:moveTo>
                  <a:pt x="60959" y="64007"/>
                </a:moveTo>
                <a:lnTo>
                  <a:pt x="48005" y="64007"/>
                </a:lnTo>
                <a:lnTo>
                  <a:pt x="49926" y="64861"/>
                </a:lnTo>
                <a:lnTo>
                  <a:pt x="52791" y="65531"/>
                </a:lnTo>
                <a:lnTo>
                  <a:pt x="60959" y="65531"/>
                </a:lnTo>
                <a:lnTo>
                  <a:pt x="60959" y="64007"/>
                </a:lnTo>
                <a:close/>
              </a:path>
              <a:path w="60960" h="108585">
                <a:moveTo>
                  <a:pt x="60959" y="53339"/>
                </a:moveTo>
                <a:lnTo>
                  <a:pt x="57607" y="53339"/>
                </a:lnTo>
                <a:lnTo>
                  <a:pt x="53035" y="54101"/>
                </a:lnTo>
                <a:lnTo>
                  <a:pt x="60959" y="54101"/>
                </a:lnTo>
                <a:lnTo>
                  <a:pt x="60959" y="53339"/>
                </a:lnTo>
                <a:close/>
              </a:path>
              <a:path w="60960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434084" y="275157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535651" y="2780513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59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59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647961" y="272794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732026" y="2765287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59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59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59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59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59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789176" y="2729474"/>
            <a:ext cx="95885" cy="102235"/>
          </a:xfrm>
          <a:custGeom>
            <a:avLst/>
            <a:gdLst/>
            <a:ahLst/>
            <a:cxnLst/>
            <a:rect l="l" t="t" r="r" b="b"/>
            <a:pathLst>
              <a:path w="95884" h="102235">
                <a:moveTo>
                  <a:pt x="11125" y="89153"/>
                </a:moveTo>
                <a:lnTo>
                  <a:pt x="0" y="89153"/>
                </a:lnTo>
                <a:lnTo>
                  <a:pt x="0" y="102107"/>
                </a:lnTo>
                <a:lnTo>
                  <a:pt x="29604" y="102057"/>
                </a:lnTo>
                <a:lnTo>
                  <a:pt x="43613" y="101615"/>
                </a:lnTo>
                <a:lnTo>
                  <a:pt x="55693" y="100621"/>
                </a:lnTo>
                <a:lnTo>
                  <a:pt x="66101" y="98952"/>
                </a:lnTo>
                <a:lnTo>
                  <a:pt x="95890" y="98952"/>
                </a:lnTo>
                <a:lnTo>
                  <a:pt x="95890" y="90677"/>
                </a:lnTo>
                <a:lnTo>
                  <a:pt x="78943" y="90677"/>
                </a:lnTo>
                <a:lnTo>
                  <a:pt x="79997" y="89915"/>
                </a:lnTo>
                <a:lnTo>
                  <a:pt x="14508" y="89915"/>
                </a:lnTo>
                <a:lnTo>
                  <a:pt x="11125" y="89153"/>
                </a:lnTo>
                <a:close/>
              </a:path>
              <a:path w="95884" h="102235">
                <a:moveTo>
                  <a:pt x="95890" y="98952"/>
                </a:moveTo>
                <a:lnTo>
                  <a:pt x="66101" y="98952"/>
                </a:lnTo>
                <a:lnTo>
                  <a:pt x="78202" y="101469"/>
                </a:lnTo>
                <a:lnTo>
                  <a:pt x="91439" y="102107"/>
                </a:lnTo>
                <a:lnTo>
                  <a:pt x="95890" y="102107"/>
                </a:lnTo>
                <a:lnTo>
                  <a:pt x="95890" y="98952"/>
                </a:lnTo>
                <a:close/>
              </a:path>
              <a:path w="95884" h="102235">
                <a:moveTo>
                  <a:pt x="95890" y="89153"/>
                </a:moveTo>
                <a:lnTo>
                  <a:pt x="91439" y="89153"/>
                </a:lnTo>
                <a:lnTo>
                  <a:pt x="90037" y="89915"/>
                </a:lnTo>
                <a:lnTo>
                  <a:pt x="85191" y="89915"/>
                </a:lnTo>
                <a:lnTo>
                  <a:pt x="82417" y="90677"/>
                </a:lnTo>
                <a:lnTo>
                  <a:pt x="95890" y="90677"/>
                </a:lnTo>
                <a:lnTo>
                  <a:pt x="95890" y="89153"/>
                </a:lnTo>
                <a:close/>
              </a:path>
              <a:path w="95884" h="102235">
                <a:moveTo>
                  <a:pt x="24140" y="0"/>
                </a:moveTo>
                <a:lnTo>
                  <a:pt x="23926" y="761"/>
                </a:lnTo>
                <a:lnTo>
                  <a:pt x="23439" y="761"/>
                </a:lnTo>
                <a:lnTo>
                  <a:pt x="22677" y="1523"/>
                </a:lnTo>
                <a:lnTo>
                  <a:pt x="16119" y="17488"/>
                </a:lnTo>
                <a:lnTo>
                  <a:pt x="17390" y="29652"/>
                </a:lnTo>
                <a:lnTo>
                  <a:pt x="18366" y="42648"/>
                </a:lnTo>
                <a:lnTo>
                  <a:pt x="19049" y="56387"/>
                </a:lnTo>
                <a:lnTo>
                  <a:pt x="19080" y="83819"/>
                </a:lnTo>
                <a:lnTo>
                  <a:pt x="18684" y="86105"/>
                </a:lnTo>
                <a:lnTo>
                  <a:pt x="17830" y="87629"/>
                </a:lnTo>
                <a:lnTo>
                  <a:pt x="16763" y="89153"/>
                </a:lnTo>
                <a:lnTo>
                  <a:pt x="14508" y="89915"/>
                </a:lnTo>
                <a:lnTo>
                  <a:pt x="34472" y="89915"/>
                </a:lnTo>
                <a:lnTo>
                  <a:pt x="29717" y="89153"/>
                </a:lnTo>
                <a:lnTo>
                  <a:pt x="30398" y="84888"/>
                </a:lnTo>
                <a:lnTo>
                  <a:pt x="32996" y="83057"/>
                </a:lnTo>
                <a:lnTo>
                  <a:pt x="24018" y="83057"/>
                </a:lnTo>
                <a:lnTo>
                  <a:pt x="25786" y="75437"/>
                </a:lnTo>
                <a:lnTo>
                  <a:pt x="26669" y="69341"/>
                </a:lnTo>
                <a:lnTo>
                  <a:pt x="26645" y="60959"/>
                </a:lnTo>
                <a:lnTo>
                  <a:pt x="26566" y="48431"/>
                </a:lnTo>
                <a:lnTo>
                  <a:pt x="26127" y="36547"/>
                </a:lnTo>
                <a:lnTo>
                  <a:pt x="25359" y="18287"/>
                </a:lnTo>
                <a:lnTo>
                  <a:pt x="30571" y="18287"/>
                </a:lnTo>
                <a:lnTo>
                  <a:pt x="30345" y="17488"/>
                </a:lnTo>
                <a:lnTo>
                  <a:pt x="29839" y="16001"/>
                </a:lnTo>
                <a:lnTo>
                  <a:pt x="27828" y="11429"/>
                </a:lnTo>
                <a:lnTo>
                  <a:pt x="26273" y="6857"/>
                </a:lnTo>
                <a:lnTo>
                  <a:pt x="25237" y="3047"/>
                </a:lnTo>
                <a:lnTo>
                  <a:pt x="24749" y="1523"/>
                </a:lnTo>
                <a:lnTo>
                  <a:pt x="24414" y="761"/>
                </a:lnTo>
                <a:lnTo>
                  <a:pt x="24140" y="0"/>
                </a:lnTo>
                <a:close/>
              </a:path>
              <a:path w="95884" h="102235">
                <a:moveTo>
                  <a:pt x="39319" y="89153"/>
                </a:moveTo>
                <a:lnTo>
                  <a:pt x="34472" y="89915"/>
                </a:lnTo>
                <a:lnTo>
                  <a:pt x="45719" y="89915"/>
                </a:lnTo>
                <a:lnTo>
                  <a:pt x="39319" y="89153"/>
                </a:lnTo>
                <a:close/>
              </a:path>
              <a:path w="95884" h="102235">
                <a:moveTo>
                  <a:pt x="86867" y="67817"/>
                </a:moveTo>
                <a:lnTo>
                  <a:pt x="62118" y="67817"/>
                </a:lnTo>
                <a:lnTo>
                  <a:pt x="69524" y="69341"/>
                </a:lnTo>
                <a:lnTo>
                  <a:pt x="73030" y="71627"/>
                </a:lnTo>
                <a:lnTo>
                  <a:pt x="77175" y="73913"/>
                </a:lnTo>
                <a:lnTo>
                  <a:pt x="79247" y="76961"/>
                </a:lnTo>
                <a:lnTo>
                  <a:pt x="79247" y="83057"/>
                </a:lnTo>
                <a:lnTo>
                  <a:pt x="73273" y="86105"/>
                </a:lnTo>
                <a:lnTo>
                  <a:pt x="61264" y="87629"/>
                </a:lnTo>
                <a:lnTo>
                  <a:pt x="53035" y="89153"/>
                </a:lnTo>
                <a:lnTo>
                  <a:pt x="45719" y="89915"/>
                </a:lnTo>
                <a:lnTo>
                  <a:pt x="79997" y="89915"/>
                </a:lnTo>
                <a:lnTo>
                  <a:pt x="84216" y="86867"/>
                </a:lnTo>
                <a:lnTo>
                  <a:pt x="86867" y="80771"/>
                </a:lnTo>
                <a:lnTo>
                  <a:pt x="86867" y="67817"/>
                </a:lnTo>
                <a:close/>
              </a:path>
              <a:path w="95884" h="102235">
                <a:moveTo>
                  <a:pt x="67909" y="56387"/>
                </a:moveTo>
                <a:lnTo>
                  <a:pt x="32217" y="76199"/>
                </a:lnTo>
                <a:lnTo>
                  <a:pt x="27462" y="80771"/>
                </a:lnTo>
                <a:lnTo>
                  <a:pt x="24688" y="83057"/>
                </a:lnTo>
                <a:lnTo>
                  <a:pt x="32996" y="83057"/>
                </a:lnTo>
                <a:lnTo>
                  <a:pt x="43331" y="75777"/>
                </a:lnTo>
                <a:lnTo>
                  <a:pt x="53906" y="70127"/>
                </a:lnTo>
                <a:lnTo>
                  <a:pt x="62118" y="67817"/>
                </a:lnTo>
                <a:lnTo>
                  <a:pt x="86867" y="67817"/>
                </a:lnTo>
                <a:lnTo>
                  <a:pt x="84947" y="64007"/>
                </a:lnTo>
                <a:lnTo>
                  <a:pt x="81076" y="60959"/>
                </a:lnTo>
                <a:lnTo>
                  <a:pt x="77723" y="57911"/>
                </a:lnTo>
                <a:lnTo>
                  <a:pt x="73334" y="57149"/>
                </a:lnTo>
                <a:lnTo>
                  <a:pt x="67909" y="5638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880615" y="2787386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923805" y="272794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940814" y="2804911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861060" y="276757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919734" y="2804911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982735" y="272794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007363" y="276757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873251" y="2818627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966216" y="2787386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019209" y="27302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8" y="101345"/>
                </a:lnTo>
                <a:lnTo>
                  <a:pt x="29308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8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8" y="89915"/>
                </a:lnTo>
                <a:lnTo>
                  <a:pt x="29308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044701" y="279043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56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12" y="41147"/>
                </a:lnTo>
                <a:lnTo>
                  <a:pt x="13386" y="40385"/>
                </a:lnTo>
                <a:lnTo>
                  <a:pt x="16190" y="38099"/>
                </a:lnTo>
                <a:lnTo>
                  <a:pt x="17532" y="37337"/>
                </a:lnTo>
                <a:lnTo>
                  <a:pt x="19818" y="35051"/>
                </a:lnTo>
                <a:lnTo>
                  <a:pt x="24575" y="31560"/>
                </a:lnTo>
                <a:lnTo>
                  <a:pt x="57031" y="31560"/>
                </a:lnTo>
                <a:lnTo>
                  <a:pt x="57515" y="30479"/>
                </a:lnTo>
                <a:lnTo>
                  <a:pt x="46427" y="30479"/>
                </a:lnTo>
                <a:lnTo>
                  <a:pt x="44567" y="29717"/>
                </a:lnTo>
                <a:lnTo>
                  <a:pt x="12502" y="29717"/>
                </a:lnTo>
                <a:lnTo>
                  <a:pt x="7656" y="28955"/>
                </a:lnTo>
                <a:close/>
              </a:path>
              <a:path w="59055" h="41275">
                <a:moveTo>
                  <a:pt x="57031" y="31560"/>
                </a:moveTo>
                <a:lnTo>
                  <a:pt x="24575" y="31560"/>
                </a:lnTo>
                <a:lnTo>
                  <a:pt x="37695" y="38915"/>
                </a:lnTo>
                <a:lnTo>
                  <a:pt x="47524" y="41147"/>
                </a:lnTo>
                <a:lnTo>
                  <a:pt x="50663" y="41147"/>
                </a:lnTo>
                <a:lnTo>
                  <a:pt x="53589" y="38861"/>
                </a:lnTo>
                <a:lnTo>
                  <a:pt x="56150" y="33527"/>
                </a:lnTo>
                <a:lnTo>
                  <a:pt x="57031" y="31560"/>
                </a:lnTo>
                <a:close/>
              </a:path>
              <a:path w="59055" h="41275">
                <a:moveTo>
                  <a:pt x="49048" y="29717"/>
                </a:moveTo>
                <a:lnTo>
                  <a:pt x="46427" y="30479"/>
                </a:lnTo>
                <a:lnTo>
                  <a:pt x="50755" y="30479"/>
                </a:lnTo>
                <a:lnTo>
                  <a:pt x="49048" y="29717"/>
                </a:lnTo>
                <a:close/>
              </a:path>
              <a:path w="59055" h="41275">
                <a:moveTo>
                  <a:pt x="55790" y="11429"/>
                </a:moveTo>
                <a:lnTo>
                  <a:pt x="39325" y="11429"/>
                </a:lnTo>
                <a:lnTo>
                  <a:pt x="42495" y="12191"/>
                </a:lnTo>
                <a:lnTo>
                  <a:pt x="45390" y="13715"/>
                </a:lnTo>
                <a:lnTo>
                  <a:pt x="48042" y="17525"/>
                </a:lnTo>
                <a:lnTo>
                  <a:pt x="50420" y="21335"/>
                </a:lnTo>
                <a:lnTo>
                  <a:pt x="51578" y="24383"/>
                </a:lnTo>
                <a:lnTo>
                  <a:pt x="51578" y="28955"/>
                </a:lnTo>
                <a:lnTo>
                  <a:pt x="50755" y="30479"/>
                </a:lnTo>
                <a:lnTo>
                  <a:pt x="57515" y="30479"/>
                </a:lnTo>
                <a:lnTo>
                  <a:pt x="57857" y="29717"/>
                </a:lnTo>
                <a:lnTo>
                  <a:pt x="58497" y="25145"/>
                </a:lnTo>
                <a:lnTo>
                  <a:pt x="58009" y="19811"/>
                </a:lnTo>
                <a:lnTo>
                  <a:pt x="57674" y="16001"/>
                </a:lnTo>
                <a:lnTo>
                  <a:pt x="56272" y="12191"/>
                </a:lnTo>
                <a:lnTo>
                  <a:pt x="55790" y="11429"/>
                </a:lnTo>
                <a:close/>
              </a:path>
              <a:path w="59055" h="41275">
                <a:moveTo>
                  <a:pt x="41001" y="0"/>
                </a:moveTo>
                <a:lnTo>
                  <a:pt x="37283" y="761"/>
                </a:lnTo>
                <a:lnTo>
                  <a:pt x="33656" y="3047"/>
                </a:lnTo>
                <a:lnTo>
                  <a:pt x="30150" y="7619"/>
                </a:lnTo>
                <a:lnTo>
                  <a:pt x="25456" y="14477"/>
                </a:lnTo>
                <a:lnTo>
                  <a:pt x="22226" y="19049"/>
                </a:lnTo>
                <a:lnTo>
                  <a:pt x="20427" y="22097"/>
                </a:lnTo>
                <a:lnTo>
                  <a:pt x="16770" y="26669"/>
                </a:lnTo>
                <a:lnTo>
                  <a:pt x="12502" y="29717"/>
                </a:lnTo>
                <a:lnTo>
                  <a:pt x="44567" y="29717"/>
                </a:lnTo>
                <a:lnTo>
                  <a:pt x="42708" y="28955"/>
                </a:lnTo>
                <a:lnTo>
                  <a:pt x="37923" y="26669"/>
                </a:lnTo>
                <a:lnTo>
                  <a:pt x="33137" y="25145"/>
                </a:lnTo>
                <a:lnTo>
                  <a:pt x="29815" y="22859"/>
                </a:lnTo>
                <a:lnTo>
                  <a:pt x="28017" y="21335"/>
                </a:lnTo>
                <a:lnTo>
                  <a:pt x="32375" y="15239"/>
                </a:lnTo>
                <a:lnTo>
                  <a:pt x="36124" y="12191"/>
                </a:lnTo>
                <a:lnTo>
                  <a:pt x="39325" y="11429"/>
                </a:lnTo>
                <a:lnTo>
                  <a:pt x="55790" y="11429"/>
                </a:lnTo>
                <a:lnTo>
                  <a:pt x="53864" y="8381"/>
                </a:lnTo>
                <a:lnTo>
                  <a:pt x="50541" y="3047"/>
                </a:lnTo>
                <a:lnTo>
                  <a:pt x="46244" y="761"/>
                </a:lnTo>
                <a:lnTo>
                  <a:pt x="4100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115984" y="27302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4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141482" y="279043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5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5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271539" y="272794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288548" y="2804911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409706" y="2765287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466856" y="2759954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5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5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5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5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5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5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520195" y="2741665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69">
                <a:moveTo>
                  <a:pt x="5029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75" y="89915"/>
                </a:lnTo>
                <a:lnTo>
                  <a:pt x="18287" y="89153"/>
                </a:lnTo>
                <a:lnTo>
                  <a:pt x="23500" y="87629"/>
                </a:lnTo>
                <a:lnTo>
                  <a:pt x="27614" y="86867"/>
                </a:lnTo>
                <a:lnTo>
                  <a:pt x="30845" y="85343"/>
                </a:lnTo>
                <a:lnTo>
                  <a:pt x="33223" y="83057"/>
                </a:lnTo>
                <a:lnTo>
                  <a:pt x="62910" y="83057"/>
                </a:lnTo>
                <a:lnTo>
                  <a:pt x="62910" y="78485"/>
                </a:lnTo>
                <a:lnTo>
                  <a:pt x="13533" y="78485"/>
                </a:lnTo>
                <a:lnTo>
                  <a:pt x="5029" y="77723"/>
                </a:lnTo>
                <a:close/>
              </a:path>
              <a:path w="63500" h="90169">
                <a:moveTo>
                  <a:pt x="62910" y="83057"/>
                </a:moveTo>
                <a:lnTo>
                  <a:pt x="33223" y="83057"/>
                </a:lnTo>
                <a:lnTo>
                  <a:pt x="35631" y="85343"/>
                </a:lnTo>
                <a:lnTo>
                  <a:pt x="39471" y="86867"/>
                </a:lnTo>
                <a:lnTo>
                  <a:pt x="44805" y="88391"/>
                </a:lnTo>
                <a:lnTo>
                  <a:pt x="49651" y="89306"/>
                </a:lnTo>
                <a:lnTo>
                  <a:pt x="53858" y="89915"/>
                </a:lnTo>
                <a:lnTo>
                  <a:pt x="62910" y="89915"/>
                </a:lnTo>
                <a:lnTo>
                  <a:pt x="62910" y="83057"/>
                </a:lnTo>
                <a:close/>
              </a:path>
              <a:path w="63500" h="90169">
                <a:moveTo>
                  <a:pt x="35509" y="36575"/>
                </a:moveTo>
                <a:lnTo>
                  <a:pt x="30297" y="37337"/>
                </a:lnTo>
                <a:lnTo>
                  <a:pt x="25572" y="40385"/>
                </a:lnTo>
                <a:lnTo>
                  <a:pt x="21366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40" y="76199"/>
                </a:lnTo>
                <a:lnTo>
                  <a:pt x="19049" y="77723"/>
                </a:lnTo>
                <a:lnTo>
                  <a:pt x="13533" y="78485"/>
                </a:lnTo>
                <a:lnTo>
                  <a:pt x="50932" y="78485"/>
                </a:lnTo>
                <a:lnTo>
                  <a:pt x="45811" y="77723"/>
                </a:lnTo>
                <a:lnTo>
                  <a:pt x="43251" y="76199"/>
                </a:lnTo>
                <a:lnTo>
                  <a:pt x="45232" y="74675"/>
                </a:lnTo>
                <a:lnTo>
                  <a:pt x="46725" y="73151"/>
                </a:lnTo>
                <a:lnTo>
                  <a:pt x="47355" y="71627"/>
                </a:lnTo>
                <a:lnTo>
                  <a:pt x="31333" y="71627"/>
                </a:lnTo>
                <a:lnTo>
                  <a:pt x="28834" y="70103"/>
                </a:lnTo>
                <a:lnTo>
                  <a:pt x="26609" y="67817"/>
                </a:lnTo>
                <a:lnTo>
                  <a:pt x="24048" y="65531"/>
                </a:lnTo>
                <a:lnTo>
                  <a:pt x="22799" y="63245"/>
                </a:lnTo>
                <a:lnTo>
                  <a:pt x="22859" y="60197"/>
                </a:lnTo>
                <a:lnTo>
                  <a:pt x="22890" y="57911"/>
                </a:lnTo>
                <a:lnTo>
                  <a:pt x="24231" y="55625"/>
                </a:lnTo>
                <a:lnTo>
                  <a:pt x="26791" y="52577"/>
                </a:lnTo>
                <a:lnTo>
                  <a:pt x="29382" y="50291"/>
                </a:lnTo>
                <a:lnTo>
                  <a:pt x="31851" y="48767"/>
                </a:lnTo>
                <a:lnTo>
                  <a:pt x="48780" y="48767"/>
                </a:lnTo>
                <a:lnTo>
                  <a:pt x="47122" y="45719"/>
                </a:lnTo>
                <a:lnTo>
                  <a:pt x="44470" y="39623"/>
                </a:lnTo>
                <a:lnTo>
                  <a:pt x="40629" y="37337"/>
                </a:lnTo>
                <a:lnTo>
                  <a:pt x="35509" y="36575"/>
                </a:lnTo>
                <a:close/>
              </a:path>
              <a:path w="63500" h="90169">
                <a:moveTo>
                  <a:pt x="62910" y="77723"/>
                </a:moveTo>
                <a:lnTo>
                  <a:pt x="58552" y="77723"/>
                </a:lnTo>
                <a:lnTo>
                  <a:pt x="50932" y="78485"/>
                </a:lnTo>
                <a:lnTo>
                  <a:pt x="62910" y="78485"/>
                </a:lnTo>
                <a:lnTo>
                  <a:pt x="62910" y="77723"/>
                </a:lnTo>
                <a:close/>
              </a:path>
              <a:path w="63500" h="90169">
                <a:moveTo>
                  <a:pt x="48780" y="48767"/>
                </a:moveTo>
                <a:lnTo>
                  <a:pt x="34168" y="48767"/>
                </a:lnTo>
                <a:lnTo>
                  <a:pt x="36606" y="49529"/>
                </a:lnTo>
                <a:lnTo>
                  <a:pt x="38892" y="51053"/>
                </a:lnTo>
                <a:lnTo>
                  <a:pt x="41026" y="54101"/>
                </a:lnTo>
                <a:lnTo>
                  <a:pt x="43129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098" y="67055"/>
                </a:lnTo>
                <a:lnTo>
                  <a:pt x="40812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55" y="71627"/>
                </a:lnTo>
                <a:lnTo>
                  <a:pt x="47670" y="70865"/>
                </a:lnTo>
                <a:lnTo>
                  <a:pt x="49469" y="67817"/>
                </a:lnTo>
                <a:lnTo>
                  <a:pt x="50322" y="64769"/>
                </a:lnTo>
                <a:lnTo>
                  <a:pt x="50291" y="60959"/>
                </a:lnTo>
                <a:lnTo>
                  <a:pt x="50231" y="54863"/>
                </a:lnTo>
                <a:lnTo>
                  <a:pt x="49194" y="49529"/>
                </a:lnTo>
                <a:lnTo>
                  <a:pt x="48780" y="48767"/>
                </a:lnTo>
                <a:close/>
              </a:path>
              <a:path w="63500" h="90169">
                <a:moveTo>
                  <a:pt x="32308" y="0"/>
                </a:moveTo>
                <a:lnTo>
                  <a:pt x="23713" y="9143"/>
                </a:lnTo>
                <a:lnTo>
                  <a:pt x="32308" y="17525"/>
                </a:lnTo>
                <a:lnTo>
                  <a:pt x="40904" y="9143"/>
                </a:lnTo>
                <a:lnTo>
                  <a:pt x="3230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579631" y="2776718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4" h="97155">
                <a:moveTo>
                  <a:pt x="30906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5997" y="61931"/>
                </a:lnTo>
                <a:lnTo>
                  <a:pt x="21015" y="72897"/>
                </a:lnTo>
                <a:lnTo>
                  <a:pt x="30729" y="84206"/>
                </a:lnTo>
                <a:lnTo>
                  <a:pt x="40950" y="91315"/>
                </a:lnTo>
                <a:lnTo>
                  <a:pt x="53096" y="96773"/>
                </a:lnTo>
                <a:lnTo>
                  <a:pt x="58094" y="85526"/>
                </a:lnTo>
                <a:lnTo>
                  <a:pt x="49347" y="80162"/>
                </a:lnTo>
                <a:lnTo>
                  <a:pt x="47381" y="77541"/>
                </a:lnTo>
                <a:lnTo>
                  <a:pt x="40233" y="77541"/>
                </a:lnTo>
                <a:lnTo>
                  <a:pt x="35935" y="75407"/>
                </a:lnTo>
                <a:lnTo>
                  <a:pt x="32034" y="72207"/>
                </a:lnTo>
                <a:lnTo>
                  <a:pt x="28620" y="67909"/>
                </a:lnTo>
                <a:lnTo>
                  <a:pt x="25176" y="63642"/>
                </a:lnTo>
                <a:lnTo>
                  <a:pt x="2298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30" y="42671"/>
                </a:lnTo>
                <a:lnTo>
                  <a:pt x="20330" y="37337"/>
                </a:lnTo>
                <a:lnTo>
                  <a:pt x="21457" y="31241"/>
                </a:lnTo>
                <a:lnTo>
                  <a:pt x="23652" y="25145"/>
                </a:lnTo>
                <a:lnTo>
                  <a:pt x="25664" y="19811"/>
                </a:lnTo>
                <a:lnTo>
                  <a:pt x="27371" y="17525"/>
                </a:lnTo>
                <a:lnTo>
                  <a:pt x="28834" y="16763"/>
                </a:lnTo>
                <a:lnTo>
                  <a:pt x="40762" y="16763"/>
                </a:lnTo>
                <a:lnTo>
                  <a:pt x="39654" y="13715"/>
                </a:lnTo>
                <a:lnTo>
                  <a:pt x="36332" y="5333"/>
                </a:lnTo>
                <a:lnTo>
                  <a:pt x="33406" y="761"/>
                </a:lnTo>
                <a:lnTo>
                  <a:pt x="30906" y="0"/>
                </a:lnTo>
                <a:close/>
              </a:path>
              <a:path w="71754" h="97155">
                <a:moveTo>
                  <a:pt x="71567" y="42671"/>
                </a:moveTo>
                <a:lnTo>
                  <a:pt x="66903" y="42671"/>
                </a:lnTo>
                <a:lnTo>
                  <a:pt x="57729" y="43433"/>
                </a:lnTo>
                <a:lnTo>
                  <a:pt x="50474" y="46481"/>
                </a:lnTo>
                <a:lnTo>
                  <a:pt x="45140" y="54101"/>
                </a:lnTo>
                <a:lnTo>
                  <a:pt x="41452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7" y="76017"/>
                </a:lnTo>
                <a:lnTo>
                  <a:pt x="40233" y="77541"/>
                </a:lnTo>
                <a:lnTo>
                  <a:pt x="47381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84" y="59192"/>
                </a:lnTo>
                <a:lnTo>
                  <a:pt x="53797" y="57028"/>
                </a:lnTo>
                <a:lnTo>
                  <a:pt x="57607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4" h="97155">
                <a:moveTo>
                  <a:pt x="40762" y="16763"/>
                </a:moveTo>
                <a:lnTo>
                  <a:pt x="28834" y="16763"/>
                </a:lnTo>
                <a:lnTo>
                  <a:pt x="30479" y="17525"/>
                </a:lnTo>
                <a:lnTo>
                  <a:pt x="32583" y="20573"/>
                </a:lnTo>
                <a:lnTo>
                  <a:pt x="35173" y="25907"/>
                </a:lnTo>
                <a:lnTo>
                  <a:pt x="37642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02" y="22097"/>
                </a:lnTo>
                <a:lnTo>
                  <a:pt x="40762" y="1676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646688" y="275157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741175" y="2804911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804070" y="27302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828044" y="2733170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39" h="98425">
                <a:moveTo>
                  <a:pt x="52476" y="73265"/>
                </a:moveTo>
                <a:lnTo>
                  <a:pt x="41178" y="73265"/>
                </a:lnTo>
                <a:lnTo>
                  <a:pt x="46725" y="80885"/>
                </a:lnTo>
                <a:lnTo>
                  <a:pt x="50901" y="86981"/>
                </a:lnTo>
                <a:lnTo>
                  <a:pt x="53766" y="89267"/>
                </a:lnTo>
                <a:lnTo>
                  <a:pt x="5967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39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39" y="29069"/>
                </a:lnTo>
                <a:lnTo>
                  <a:pt x="633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4688" y="54977"/>
                </a:lnTo>
                <a:lnTo>
                  <a:pt x="27950" y="58787"/>
                </a:lnTo>
                <a:lnTo>
                  <a:pt x="3300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44" y="35374"/>
                </a:lnTo>
                <a:lnTo>
                  <a:pt x="20297" y="26919"/>
                </a:lnTo>
                <a:lnTo>
                  <a:pt x="6729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39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903481" y="2732521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89" h="99060">
                <a:moveTo>
                  <a:pt x="46481" y="71627"/>
                </a:moveTo>
                <a:lnTo>
                  <a:pt x="40203" y="71627"/>
                </a:lnTo>
                <a:lnTo>
                  <a:pt x="40843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26" y="77723"/>
                </a:lnTo>
                <a:lnTo>
                  <a:pt x="38778" y="81175"/>
                </a:lnTo>
                <a:lnTo>
                  <a:pt x="28736" y="85755"/>
                </a:lnTo>
                <a:lnTo>
                  <a:pt x="10698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5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89" h="99060">
                <a:moveTo>
                  <a:pt x="27858" y="32765"/>
                </a:moveTo>
                <a:lnTo>
                  <a:pt x="22555" y="33527"/>
                </a:lnTo>
                <a:lnTo>
                  <a:pt x="18227" y="36575"/>
                </a:lnTo>
                <a:lnTo>
                  <a:pt x="14782" y="43433"/>
                </a:lnTo>
                <a:lnTo>
                  <a:pt x="12009" y="48767"/>
                </a:lnTo>
                <a:lnTo>
                  <a:pt x="10607" y="54101"/>
                </a:lnTo>
                <a:lnTo>
                  <a:pt x="10667" y="60197"/>
                </a:lnTo>
                <a:lnTo>
                  <a:pt x="10698" y="68579"/>
                </a:lnTo>
                <a:lnTo>
                  <a:pt x="15758" y="73151"/>
                </a:lnTo>
                <a:lnTo>
                  <a:pt x="25847" y="72389"/>
                </a:lnTo>
                <a:lnTo>
                  <a:pt x="35631" y="72389"/>
                </a:lnTo>
                <a:lnTo>
                  <a:pt x="4020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1" y="60959"/>
                </a:lnTo>
                <a:lnTo>
                  <a:pt x="30845" y="60959"/>
                </a:lnTo>
                <a:lnTo>
                  <a:pt x="27797" y="60197"/>
                </a:lnTo>
                <a:lnTo>
                  <a:pt x="20878" y="60197"/>
                </a:lnTo>
                <a:lnTo>
                  <a:pt x="17465" y="57911"/>
                </a:lnTo>
                <a:lnTo>
                  <a:pt x="17525" y="54101"/>
                </a:lnTo>
                <a:lnTo>
                  <a:pt x="17556" y="51815"/>
                </a:lnTo>
                <a:lnTo>
                  <a:pt x="25907" y="45719"/>
                </a:lnTo>
                <a:lnTo>
                  <a:pt x="41853" y="45719"/>
                </a:lnTo>
                <a:lnTo>
                  <a:pt x="40325" y="41909"/>
                </a:lnTo>
                <a:lnTo>
                  <a:pt x="36697" y="36575"/>
                </a:lnTo>
                <a:lnTo>
                  <a:pt x="32583" y="33527"/>
                </a:lnTo>
                <a:lnTo>
                  <a:pt x="27858" y="32765"/>
                </a:lnTo>
                <a:close/>
              </a:path>
              <a:path w="46989" h="99060">
                <a:moveTo>
                  <a:pt x="35631" y="72389"/>
                </a:moveTo>
                <a:lnTo>
                  <a:pt x="25847" y="72389"/>
                </a:lnTo>
                <a:lnTo>
                  <a:pt x="30784" y="73151"/>
                </a:lnTo>
                <a:lnTo>
                  <a:pt x="35631" y="72389"/>
                </a:lnTo>
                <a:close/>
              </a:path>
              <a:path w="46989" h="99060">
                <a:moveTo>
                  <a:pt x="41853" y="45719"/>
                </a:moveTo>
                <a:lnTo>
                  <a:pt x="25907" y="45719"/>
                </a:lnTo>
                <a:lnTo>
                  <a:pt x="29260" y="46481"/>
                </a:lnTo>
                <a:lnTo>
                  <a:pt x="32125" y="47243"/>
                </a:lnTo>
                <a:lnTo>
                  <a:pt x="34533" y="50291"/>
                </a:lnTo>
                <a:lnTo>
                  <a:pt x="36880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45" y="60959"/>
                </a:lnTo>
                <a:lnTo>
                  <a:pt x="45761" y="60959"/>
                </a:lnTo>
                <a:lnTo>
                  <a:pt x="44717" y="52856"/>
                </a:lnTo>
                <a:lnTo>
                  <a:pt x="41853" y="45719"/>
                </a:lnTo>
                <a:close/>
              </a:path>
              <a:path w="46989" h="99060">
                <a:moveTo>
                  <a:pt x="24902" y="0"/>
                </a:moveTo>
                <a:lnTo>
                  <a:pt x="16367" y="9143"/>
                </a:lnTo>
                <a:lnTo>
                  <a:pt x="24841" y="17525"/>
                </a:lnTo>
                <a:lnTo>
                  <a:pt x="33345" y="9143"/>
                </a:lnTo>
                <a:lnTo>
                  <a:pt x="2490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962673" y="272794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046738" y="2774432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8" y="85385"/>
                </a:lnTo>
                <a:lnTo>
                  <a:pt x="11789" y="95634"/>
                </a:lnTo>
                <a:lnTo>
                  <a:pt x="22165" y="99905"/>
                </a:lnTo>
                <a:lnTo>
                  <a:pt x="37165" y="101250"/>
                </a:lnTo>
                <a:lnTo>
                  <a:pt x="49463" y="99436"/>
                </a:lnTo>
                <a:lnTo>
                  <a:pt x="61916" y="95054"/>
                </a:lnTo>
                <a:lnTo>
                  <a:pt x="71448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8" y="88391"/>
                </a:lnTo>
                <a:lnTo>
                  <a:pt x="73084" y="87248"/>
                </a:lnTo>
                <a:lnTo>
                  <a:pt x="7949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141225" y="276757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199900" y="2804911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256287" y="2731760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30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30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396495" y="2774432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8" y="85385"/>
                </a:lnTo>
                <a:lnTo>
                  <a:pt x="11789" y="95634"/>
                </a:lnTo>
                <a:lnTo>
                  <a:pt x="22165" y="99905"/>
                </a:lnTo>
                <a:lnTo>
                  <a:pt x="37165" y="101250"/>
                </a:lnTo>
                <a:lnTo>
                  <a:pt x="49463" y="99436"/>
                </a:lnTo>
                <a:lnTo>
                  <a:pt x="61916" y="95054"/>
                </a:lnTo>
                <a:lnTo>
                  <a:pt x="71448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8" y="88391"/>
                </a:lnTo>
                <a:lnTo>
                  <a:pt x="73084" y="87248"/>
                </a:lnTo>
                <a:lnTo>
                  <a:pt x="7949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491394" y="27302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516130" y="2801864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30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30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30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30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30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30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570231" y="2775955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80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3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80">
                <a:moveTo>
                  <a:pt x="34869" y="0"/>
                </a:moveTo>
                <a:lnTo>
                  <a:pt x="28041" y="761"/>
                </a:lnTo>
                <a:lnTo>
                  <a:pt x="21579" y="4571"/>
                </a:lnTo>
                <a:lnTo>
                  <a:pt x="1548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9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3" y="44195"/>
                </a:lnTo>
                <a:lnTo>
                  <a:pt x="60345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4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80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45" y="38099"/>
                </a:lnTo>
                <a:lnTo>
                  <a:pt x="61386" y="35051"/>
                </a:lnTo>
                <a:lnTo>
                  <a:pt x="61721" y="33527"/>
                </a:lnTo>
                <a:lnTo>
                  <a:pt x="61965" y="33527"/>
                </a:lnTo>
                <a:lnTo>
                  <a:pt x="62026" y="32765"/>
                </a:lnTo>
                <a:close/>
              </a:path>
              <a:path w="62229" h="55880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703804" y="2780513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816113" y="272794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833122" y="2804911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891034" y="2787386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993142" y="2743952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80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55"/>
                </a:lnTo>
                <a:lnTo>
                  <a:pt x="1219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21" y="125776"/>
                </a:lnTo>
                <a:lnTo>
                  <a:pt x="21634" y="130307"/>
                </a:lnTo>
                <a:lnTo>
                  <a:pt x="36291" y="131765"/>
                </a:lnTo>
                <a:lnTo>
                  <a:pt x="48706" y="130026"/>
                </a:lnTo>
                <a:lnTo>
                  <a:pt x="60990" y="125641"/>
                </a:lnTo>
                <a:lnTo>
                  <a:pt x="70586" y="118871"/>
                </a:lnTo>
                <a:lnTo>
                  <a:pt x="24566" y="118871"/>
                </a:lnTo>
                <a:lnTo>
                  <a:pt x="17556" y="116342"/>
                </a:lnTo>
                <a:lnTo>
                  <a:pt x="9387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80">
                <a:moveTo>
                  <a:pt x="68671" y="60959"/>
                </a:moveTo>
                <a:lnTo>
                  <a:pt x="6806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48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23" y="101589"/>
                </a:lnTo>
                <a:lnTo>
                  <a:pt x="73944" y="102839"/>
                </a:lnTo>
                <a:lnTo>
                  <a:pt x="72268" y="106558"/>
                </a:lnTo>
                <a:lnTo>
                  <a:pt x="68183" y="110032"/>
                </a:lnTo>
                <a:lnTo>
                  <a:pt x="59208" y="114298"/>
                </a:lnTo>
                <a:lnTo>
                  <a:pt x="47391" y="117731"/>
                </a:lnTo>
                <a:lnTo>
                  <a:pt x="33954" y="118871"/>
                </a:lnTo>
                <a:lnTo>
                  <a:pt x="70586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96" y="78485"/>
                </a:lnTo>
                <a:lnTo>
                  <a:pt x="134080" y="78485"/>
                </a:lnTo>
                <a:lnTo>
                  <a:pt x="134623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60" h="132080">
                <a:moveTo>
                  <a:pt x="97170" y="86867"/>
                </a:moveTo>
                <a:lnTo>
                  <a:pt x="79705" y="86867"/>
                </a:lnTo>
                <a:lnTo>
                  <a:pt x="82600" y="87873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60" h="132080">
                <a:moveTo>
                  <a:pt x="134080" y="78485"/>
                </a:moveTo>
                <a:lnTo>
                  <a:pt x="103296" y="78485"/>
                </a:lnTo>
                <a:lnTo>
                  <a:pt x="105857" y="85343"/>
                </a:lnTo>
                <a:lnTo>
                  <a:pt x="110733" y="87629"/>
                </a:lnTo>
                <a:lnTo>
                  <a:pt x="122695" y="87249"/>
                </a:lnTo>
                <a:lnTo>
                  <a:pt x="133548" y="80721"/>
                </a:lnTo>
                <a:lnTo>
                  <a:pt x="134080" y="78485"/>
                </a:lnTo>
                <a:close/>
              </a:path>
              <a:path w="137160" h="132080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60" h="132080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60" h="132080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60" h="132080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9021" y="48005"/>
                </a:lnTo>
                <a:lnTo>
                  <a:pt x="123383" y="57149"/>
                </a:lnTo>
                <a:lnTo>
                  <a:pt x="12749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3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23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60" h="132080">
                <a:moveTo>
                  <a:pt x="102565" y="0"/>
                </a:moveTo>
                <a:lnTo>
                  <a:pt x="94579" y="8381"/>
                </a:lnTo>
                <a:lnTo>
                  <a:pt x="10253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60" h="132080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60" h="132080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136276" y="2730236"/>
            <a:ext cx="95885" cy="111125"/>
          </a:xfrm>
          <a:custGeom>
            <a:avLst/>
            <a:gdLst/>
            <a:ahLst/>
            <a:cxnLst/>
            <a:rect l="l" t="t" r="r" b="b"/>
            <a:pathLst>
              <a:path w="95885" h="111125">
                <a:moveTo>
                  <a:pt x="2255" y="11429"/>
                </a:moveTo>
                <a:lnTo>
                  <a:pt x="1523" y="11429"/>
                </a:lnTo>
                <a:lnTo>
                  <a:pt x="1310" y="12191"/>
                </a:lnTo>
                <a:lnTo>
                  <a:pt x="1127" y="13715"/>
                </a:lnTo>
                <a:lnTo>
                  <a:pt x="365" y="19049"/>
                </a:lnTo>
                <a:lnTo>
                  <a:pt x="0" y="22097"/>
                </a:lnTo>
                <a:lnTo>
                  <a:pt x="121" y="24383"/>
                </a:lnTo>
                <a:lnTo>
                  <a:pt x="152" y="25907"/>
                </a:lnTo>
                <a:lnTo>
                  <a:pt x="1920" y="28193"/>
                </a:lnTo>
                <a:lnTo>
                  <a:pt x="5394" y="31241"/>
                </a:lnTo>
                <a:lnTo>
                  <a:pt x="7437" y="33527"/>
                </a:lnTo>
                <a:lnTo>
                  <a:pt x="9905" y="35813"/>
                </a:lnTo>
                <a:lnTo>
                  <a:pt x="12832" y="38099"/>
                </a:lnTo>
                <a:lnTo>
                  <a:pt x="21473" y="40552"/>
                </a:lnTo>
                <a:lnTo>
                  <a:pt x="30072" y="48897"/>
                </a:lnTo>
                <a:lnTo>
                  <a:pt x="39031" y="59479"/>
                </a:lnTo>
                <a:lnTo>
                  <a:pt x="44671" y="70751"/>
                </a:lnTo>
                <a:lnTo>
                  <a:pt x="47787" y="83729"/>
                </a:lnTo>
                <a:lnTo>
                  <a:pt x="38041" y="92630"/>
                </a:lnTo>
                <a:lnTo>
                  <a:pt x="27736" y="99059"/>
                </a:lnTo>
                <a:lnTo>
                  <a:pt x="23561" y="100583"/>
                </a:lnTo>
                <a:lnTo>
                  <a:pt x="19263" y="102443"/>
                </a:lnTo>
                <a:lnTo>
                  <a:pt x="14965" y="104393"/>
                </a:lnTo>
                <a:lnTo>
                  <a:pt x="8199" y="107685"/>
                </a:lnTo>
                <a:lnTo>
                  <a:pt x="4815" y="109545"/>
                </a:lnTo>
                <a:lnTo>
                  <a:pt x="4815" y="110398"/>
                </a:lnTo>
                <a:lnTo>
                  <a:pt x="6035" y="110581"/>
                </a:lnTo>
                <a:lnTo>
                  <a:pt x="14323" y="110293"/>
                </a:lnTo>
                <a:lnTo>
                  <a:pt x="55079" y="88522"/>
                </a:lnTo>
                <a:lnTo>
                  <a:pt x="63659" y="73151"/>
                </a:lnTo>
                <a:lnTo>
                  <a:pt x="57302" y="73151"/>
                </a:lnTo>
                <a:lnTo>
                  <a:pt x="52021" y="72488"/>
                </a:lnTo>
                <a:lnTo>
                  <a:pt x="33848" y="38552"/>
                </a:lnTo>
                <a:lnTo>
                  <a:pt x="4389" y="12953"/>
                </a:lnTo>
                <a:lnTo>
                  <a:pt x="3047" y="12191"/>
                </a:lnTo>
                <a:lnTo>
                  <a:pt x="2255" y="11429"/>
                </a:lnTo>
                <a:close/>
              </a:path>
              <a:path w="95885" h="111125">
                <a:moveTo>
                  <a:pt x="76686" y="63245"/>
                </a:moveTo>
                <a:lnTo>
                  <a:pt x="68183" y="63245"/>
                </a:lnTo>
                <a:lnTo>
                  <a:pt x="68549" y="67817"/>
                </a:lnTo>
                <a:lnTo>
                  <a:pt x="68701" y="70865"/>
                </a:lnTo>
                <a:lnTo>
                  <a:pt x="70155" y="86354"/>
                </a:lnTo>
                <a:lnTo>
                  <a:pt x="76834" y="97635"/>
                </a:lnTo>
                <a:lnTo>
                  <a:pt x="88940" y="101345"/>
                </a:lnTo>
                <a:lnTo>
                  <a:pt x="95371" y="101345"/>
                </a:lnTo>
                <a:lnTo>
                  <a:pt x="95371" y="89153"/>
                </a:lnTo>
                <a:lnTo>
                  <a:pt x="82568" y="87520"/>
                </a:lnTo>
                <a:lnTo>
                  <a:pt x="77842" y="77901"/>
                </a:lnTo>
                <a:lnTo>
                  <a:pt x="76686" y="63245"/>
                </a:lnTo>
                <a:close/>
              </a:path>
              <a:path w="95885" h="111125">
                <a:moveTo>
                  <a:pt x="74310" y="0"/>
                </a:moveTo>
                <a:lnTo>
                  <a:pt x="65731" y="16130"/>
                </a:lnTo>
                <a:lnTo>
                  <a:pt x="66642" y="29058"/>
                </a:lnTo>
                <a:lnTo>
                  <a:pt x="67177" y="41147"/>
                </a:lnTo>
                <a:lnTo>
                  <a:pt x="67360" y="47243"/>
                </a:lnTo>
                <a:lnTo>
                  <a:pt x="66019" y="53339"/>
                </a:lnTo>
                <a:lnTo>
                  <a:pt x="63185" y="60197"/>
                </a:lnTo>
                <a:lnTo>
                  <a:pt x="60594" y="67055"/>
                </a:lnTo>
                <a:lnTo>
                  <a:pt x="57302" y="73151"/>
                </a:lnTo>
                <a:lnTo>
                  <a:pt x="63659" y="73151"/>
                </a:lnTo>
                <a:lnTo>
                  <a:pt x="68183" y="63245"/>
                </a:lnTo>
                <a:lnTo>
                  <a:pt x="76686" y="63245"/>
                </a:lnTo>
                <a:lnTo>
                  <a:pt x="76125" y="56123"/>
                </a:lnTo>
                <a:lnTo>
                  <a:pt x="75853" y="38099"/>
                </a:lnTo>
                <a:lnTo>
                  <a:pt x="75541" y="23800"/>
                </a:lnTo>
                <a:lnTo>
                  <a:pt x="75178" y="12620"/>
                </a:lnTo>
                <a:lnTo>
                  <a:pt x="74768" y="4702"/>
                </a:lnTo>
                <a:lnTo>
                  <a:pt x="7431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227075" y="2754620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69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69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69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69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338328" y="2729474"/>
            <a:ext cx="99060" cy="102235"/>
          </a:xfrm>
          <a:custGeom>
            <a:avLst/>
            <a:gdLst/>
            <a:ahLst/>
            <a:cxnLst/>
            <a:rect l="l" t="t" r="r" b="b"/>
            <a:pathLst>
              <a:path w="99060" h="102235">
                <a:moveTo>
                  <a:pt x="1463" y="85343"/>
                </a:moveTo>
                <a:lnTo>
                  <a:pt x="0" y="85343"/>
                </a:lnTo>
                <a:lnTo>
                  <a:pt x="0" y="86105"/>
                </a:lnTo>
                <a:lnTo>
                  <a:pt x="274" y="86867"/>
                </a:lnTo>
                <a:lnTo>
                  <a:pt x="761" y="87629"/>
                </a:lnTo>
                <a:lnTo>
                  <a:pt x="3749" y="94487"/>
                </a:lnTo>
                <a:lnTo>
                  <a:pt x="8991" y="99059"/>
                </a:lnTo>
                <a:lnTo>
                  <a:pt x="16520" y="101345"/>
                </a:lnTo>
                <a:lnTo>
                  <a:pt x="19933" y="101742"/>
                </a:lnTo>
                <a:lnTo>
                  <a:pt x="25725" y="102107"/>
                </a:lnTo>
                <a:lnTo>
                  <a:pt x="36283" y="102103"/>
                </a:lnTo>
                <a:lnTo>
                  <a:pt x="86331" y="94279"/>
                </a:lnTo>
                <a:lnTo>
                  <a:pt x="90998" y="89915"/>
                </a:lnTo>
                <a:lnTo>
                  <a:pt x="14356" y="89915"/>
                </a:lnTo>
                <a:lnTo>
                  <a:pt x="7711" y="88391"/>
                </a:lnTo>
                <a:lnTo>
                  <a:pt x="2590" y="86105"/>
                </a:lnTo>
                <a:lnTo>
                  <a:pt x="1463" y="85343"/>
                </a:lnTo>
                <a:close/>
              </a:path>
              <a:path w="99060" h="102235">
                <a:moveTo>
                  <a:pt x="22677" y="89153"/>
                </a:moveTo>
                <a:lnTo>
                  <a:pt x="14356" y="89915"/>
                </a:lnTo>
                <a:lnTo>
                  <a:pt x="25725" y="89915"/>
                </a:lnTo>
                <a:lnTo>
                  <a:pt x="22677" y="89153"/>
                </a:lnTo>
                <a:close/>
              </a:path>
              <a:path w="99060" h="102235">
                <a:moveTo>
                  <a:pt x="36118" y="0"/>
                </a:moveTo>
                <a:lnTo>
                  <a:pt x="35935" y="761"/>
                </a:lnTo>
                <a:lnTo>
                  <a:pt x="35417" y="761"/>
                </a:lnTo>
                <a:lnTo>
                  <a:pt x="34655" y="1523"/>
                </a:lnTo>
                <a:lnTo>
                  <a:pt x="28013" y="18318"/>
                </a:lnTo>
                <a:lnTo>
                  <a:pt x="29086" y="30408"/>
                </a:lnTo>
                <a:lnTo>
                  <a:pt x="29904" y="43268"/>
                </a:lnTo>
                <a:lnTo>
                  <a:pt x="30479" y="57149"/>
                </a:lnTo>
                <a:lnTo>
                  <a:pt x="30510" y="84581"/>
                </a:lnTo>
                <a:lnTo>
                  <a:pt x="29992" y="86867"/>
                </a:lnTo>
                <a:lnTo>
                  <a:pt x="28895" y="87629"/>
                </a:lnTo>
                <a:lnTo>
                  <a:pt x="27797" y="89153"/>
                </a:lnTo>
                <a:lnTo>
                  <a:pt x="25725" y="89915"/>
                </a:lnTo>
                <a:lnTo>
                  <a:pt x="46512" y="89915"/>
                </a:lnTo>
                <a:lnTo>
                  <a:pt x="41757" y="89153"/>
                </a:lnTo>
                <a:lnTo>
                  <a:pt x="42557" y="84787"/>
                </a:lnTo>
                <a:lnTo>
                  <a:pt x="45025" y="83057"/>
                </a:lnTo>
                <a:lnTo>
                  <a:pt x="36027" y="83057"/>
                </a:lnTo>
                <a:lnTo>
                  <a:pt x="37429" y="75437"/>
                </a:lnTo>
                <a:lnTo>
                  <a:pt x="38099" y="69341"/>
                </a:lnTo>
                <a:lnTo>
                  <a:pt x="38071" y="56387"/>
                </a:lnTo>
                <a:lnTo>
                  <a:pt x="38044" y="48439"/>
                </a:lnTo>
                <a:lnTo>
                  <a:pt x="37802" y="36554"/>
                </a:lnTo>
                <a:lnTo>
                  <a:pt x="37368" y="18287"/>
                </a:lnTo>
                <a:lnTo>
                  <a:pt x="42550" y="18287"/>
                </a:lnTo>
                <a:lnTo>
                  <a:pt x="42367" y="17525"/>
                </a:lnTo>
                <a:lnTo>
                  <a:pt x="41849" y="16001"/>
                </a:lnTo>
                <a:lnTo>
                  <a:pt x="39837" y="11429"/>
                </a:lnTo>
                <a:lnTo>
                  <a:pt x="38282" y="6857"/>
                </a:lnTo>
                <a:lnTo>
                  <a:pt x="37216" y="3047"/>
                </a:lnTo>
                <a:lnTo>
                  <a:pt x="36758" y="1523"/>
                </a:lnTo>
                <a:lnTo>
                  <a:pt x="36423" y="761"/>
                </a:lnTo>
                <a:lnTo>
                  <a:pt x="36118" y="0"/>
                </a:lnTo>
                <a:close/>
              </a:path>
              <a:path w="99060" h="102235">
                <a:moveTo>
                  <a:pt x="51358" y="89153"/>
                </a:moveTo>
                <a:lnTo>
                  <a:pt x="46512" y="89915"/>
                </a:lnTo>
                <a:lnTo>
                  <a:pt x="57759" y="89915"/>
                </a:lnTo>
                <a:lnTo>
                  <a:pt x="51358" y="89153"/>
                </a:lnTo>
                <a:close/>
              </a:path>
              <a:path w="99060" h="102235">
                <a:moveTo>
                  <a:pt x="99059" y="67817"/>
                </a:moveTo>
                <a:lnTo>
                  <a:pt x="74279" y="67817"/>
                </a:lnTo>
                <a:lnTo>
                  <a:pt x="81655" y="69341"/>
                </a:lnTo>
                <a:lnTo>
                  <a:pt x="85222" y="71627"/>
                </a:lnTo>
                <a:lnTo>
                  <a:pt x="89367" y="73913"/>
                </a:lnTo>
                <a:lnTo>
                  <a:pt x="91439" y="76961"/>
                </a:lnTo>
                <a:lnTo>
                  <a:pt x="91439" y="83057"/>
                </a:lnTo>
                <a:lnTo>
                  <a:pt x="85435" y="86105"/>
                </a:lnTo>
                <a:lnTo>
                  <a:pt x="73426" y="87629"/>
                </a:lnTo>
                <a:lnTo>
                  <a:pt x="65135" y="89153"/>
                </a:lnTo>
                <a:lnTo>
                  <a:pt x="57759" y="89915"/>
                </a:lnTo>
                <a:lnTo>
                  <a:pt x="90998" y="89915"/>
                </a:lnTo>
                <a:lnTo>
                  <a:pt x="95879" y="85351"/>
                </a:lnTo>
                <a:lnTo>
                  <a:pt x="99059" y="73151"/>
                </a:lnTo>
                <a:lnTo>
                  <a:pt x="99059" y="67817"/>
                </a:lnTo>
                <a:close/>
              </a:path>
              <a:path w="99060" h="102235">
                <a:moveTo>
                  <a:pt x="80009" y="56387"/>
                </a:moveTo>
                <a:lnTo>
                  <a:pt x="44287" y="76199"/>
                </a:lnTo>
                <a:lnTo>
                  <a:pt x="39471" y="80771"/>
                </a:lnTo>
                <a:lnTo>
                  <a:pt x="36697" y="83057"/>
                </a:lnTo>
                <a:lnTo>
                  <a:pt x="45025" y="83057"/>
                </a:lnTo>
                <a:lnTo>
                  <a:pt x="55476" y="75732"/>
                </a:lnTo>
                <a:lnTo>
                  <a:pt x="66049" y="70114"/>
                </a:lnTo>
                <a:lnTo>
                  <a:pt x="74279" y="67817"/>
                </a:lnTo>
                <a:lnTo>
                  <a:pt x="99059" y="67817"/>
                </a:lnTo>
                <a:lnTo>
                  <a:pt x="97139" y="64007"/>
                </a:lnTo>
                <a:lnTo>
                  <a:pt x="93238" y="60959"/>
                </a:lnTo>
                <a:lnTo>
                  <a:pt x="89855" y="57911"/>
                </a:lnTo>
                <a:lnTo>
                  <a:pt x="85435" y="57149"/>
                </a:lnTo>
                <a:lnTo>
                  <a:pt x="80009" y="5638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450859" y="272794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467868" y="2804911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525018" y="2743189"/>
            <a:ext cx="63500" cy="88900"/>
          </a:xfrm>
          <a:custGeom>
            <a:avLst/>
            <a:gdLst/>
            <a:ahLst/>
            <a:cxnLst/>
            <a:rect l="l" t="t" r="r" b="b"/>
            <a:pathLst>
              <a:path w="63500" h="88900">
                <a:moveTo>
                  <a:pt x="5029" y="76199"/>
                </a:moveTo>
                <a:lnTo>
                  <a:pt x="0" y="76199"/>
                </a:lnTo>
                <a:lnTo>
                  <a:pt x="0" y="88391"/>
                </a:lnTo>
                <a:lnTo>
                  <a:pt x="8678" y="88388"/>
                </a:lnTo>
                <a:lnTo>
                  <a:pt x="22313" y="86979"/>
                </a:lnTo>
                <a:lnTo>
                  <a:pt x="33223" y="82295"/>
                </a:lnTo>
                <a:lnTo>
                  <a:pt x="62880" y="82295"/>
                </a:lnTo>
                <a:lnTo>
                  <a:pt x="62880" y="76961"/>
                </a:lnTo>
                <a:lnTo>
                  <a:pt x="13258" y="76961"/>
                </a:lnTo>
                <a:lnTo>
                  <a:pt x="5029" y="76199"/>
                </a:lnTo>
                <a:close/>
              </a:path>
              <a:path w="63500" h="88900">
                <a:moveTo>
                  <a:pt x="62880" y="82295"/>
                </a:moveTo>
                <a:lnTo>
                  <a:pt x="33223" y="82295"/>
                </a:lnTo>
                <a:lnTo>
                  <a:pt x="35813" y="83819"/>
                </a:lnTo>
                <a:lnTo>
                  <a:pt x="39654" y="85343"/>
                </a:lnTo>
                <a:lnTo>
                  <a:pt x="44805" y="86867"/>
                </a:lnTo>
                <a:lnTo>
                  <a:pt x="49651" y="87782"/>
                </a:lnTo>
                <a:lnTo>
                  <a:pt x="53858" y="88391"/>
                </a:lnTo>
                <a:lnTo>
                  <a:pt x="62880" y="88391"/>
                </a:lnTo>
                <a:lnTo>
                  <a:pt x="62880" y="82295"/>
                </a:lnTo>
                <a:close/>
              </a:path>
              <a:path w="63500" h="88900">
                <a:moveTo>
                  <a:pt x="35509" y="35051"/>
                </a:moveTo>
                <a:lnTo>
                  <a:pt x="30358" y="35813"/>
                </a:lnTo>
                <a:lnTo>
                  <a:pt x="25725" y="38861"/>
                </a:lnTo>
                <a:lnTo>
                  <a:pt x="21427" y="46481"/>
                </a:lnTo>
                <a:lnTo>
                  <a:pt x="17800" y="52577"/>
                </a:lnTo>
                <a:lnTo>
                  <a:pt x="16001" y="57911"/>
                </a:lnTo>
                <a:lnTo>
                  <a:pt x="16001" y="67055"/>
                </a:lnTo>
                <a:lnTo>
                  <a:pt x="17891" y="71627"/>
                </a:lnTo>
                <a:lnTo>
                  <a:pt x="21640" y="74675"/>
                </a:lnTo>
                <a:lnTo>
                  <a:pt x="18806" y="76199"/>
                </a:lnTo>
                <a:lnTo>
                  <a:pt x="13258" y="76961"/>
                </a:lnTo>
                <a:lnTo>
                  <a:pt x="51053" y="76961"/>
                </a:lnTo>
                <a:lnTo>
                  <a:pt x="45933" y="76199"/>
                </a:lnTo>
                <a:lnTo>
                  <a:pt x="43251" y="74675"/>
                </a:lnTo>
                <a:lnTo>
                  <a:pt x="47945" y="70865"/>
                </a:lnTo>
                <a:lnTo>
                  <a:pt x="34046" y="70865"/>
                </a:lnTo>
                <a:lnTo>
                  <a:pt x="31455" y="70103"/>
                </a:lnTo>
                <a:lnTo>
                  <a:pt x="29047" y="68579"/>
                </a:lnTo>
                <a:lnTo>
                  <a:pt x="26669" y="66293"/>
                </a:lnTo>
                <a:lnTo>
                  <a:pt x="24140" y="64007"/>
                </a:lnTo>
                <a:lnTo>
                  <a:pt x="22859" y="61721"/>
                </a:lnTo>
                <a:lnTo>
                  <a:pt x="22859" y="56387"/>
                </a:lnTo>
                <a:lnTo>
                  <a:pt x="24201" y="54101"/>
                </a:lnTo>
                <a:lnTo>
                  <a:pt x="26852" y="51815"/>
                </a:lnTo>
                <a:lnTo>
                  <a:pt x="29535" y="48767"/>
                </a:lnTo>
                <a:lnTo>
                  <a:pt x="32003" y="48005"/>
                </a:lnTo>
                <a:lnTo>
                  <a:pt x="34168" y="47243"/>
                </a:lnTo>
                <a:lnTo>
                  <a:pt x="48524" y="47243"/>
                </a:lnTo>
                <a:lnTo>
                  <a:pt x="47122" y="44195"/>
                </a:lnTo>
                <a:lnTo>
                  <a:pt x="44409" y="38099"/>
                </a:lnTo>
                <a:lnTo>
                  <a:pt x="40568" y="35813"/>
                </a:lnTo>
                <a:lnTo>
                  <a:pt x="35509" y="35051"/>
                </a:lnTo>
                <a:close/>
              </a:path>
              <a:path w="63500" h="88900">
                <a:moveTo>
                  <a:pt x="62880" y="76199"/>
                </a:moveTo>
                <a:lnTo>
                  <a:pt x="58552" y="76199"/>
                </a:lnTo>
                <a:lnTo>
                  <a:pt x="51053" y="76961"/>
                </a:lnTo>
                <a:lnTo>
                  <a:pt x="62880" y="76961"/>
                </a:lnTo>
                <a:lnTo>
                  <a:pt x="62880" y="76199"/>
                </a:lnTo>
                <a:close/>
              </a:path>
              <a:path w="63500" h="88900">
                <a:moveTo>
                  <a:pt x="48524" y="47243"/>
                </a:moveTo>
                <a:lnTo>
                  <a:pt x="34168" y="47243"/>
                </a:lnTo>
                <a:lnTo>
                  <a:pt x="36606" y="48005"/>
                </a:lnTo>
                <a:lnTo>
                  <a:pt x="38892" y="49529"/>
                </a:lnTo>
                <a:lnTo>
                  <a:pt x="40995" y="51815"/>
                </a:lnTo>
                <a:lnTo>
                  <a:pt x="43129" y="54863"/>
                </a:lnTo>
                <a:lnTo>
                  <a:pt x="44195" y="57911"/>
                </a:lnTo>
                <a:lnTo>
                  <a:pt x="44195" y="63245"/>
                </a:lnTo>
                <a:lnTo>
                  <a:pt x="34046" y="70865"/>
                </a:lnTo>
                <a:lnTo>
                  <a:pt x="47945" y="70865"/>
                </a:lnTo>
                <a:lnTo>
                  <a:pt x="50291" y="65531"/>
                </a:lnTo>
                <a:lnTo>
                  <a:pt x="50291" y="53339"/>
                </a:lnTo>
                <a:lnTo>
                  <a:pt x="49225" y="48767"/>
                </a:lnTo>
                <a:lnTo>
                  <a:pt x="48524" y="47243"/>
                </a:lnTo>
                <a:close/>
              </a:path>
              <a:path w="63500" h="88900">
                <a:moveTo>
                  <a:pt x="41269" y="0"/>
                </a:moveTo>
                <a:lnTo>
                  <a:pt x="33070" y="8381"/>
                </a:lnTo>
                <a:lnTo>
                  <a:pt x="41849" y="16763"/>
                </a:lnTo>
                <a:lnTo>
                  <a:pt x="50048" y="9143"/>
                </a:lnTo>
                <a:lnTo>
                  <a:pt x="41269" y="0"/>
                </a:lnTo>
                <a:close/>
              </a:path>
              <a:path w="63500" h="88900">
                <a:moveTo>
                  <a:pt x="22738" y="0"/>
                </a:moveTo>
                <a:lnTo>
                  <a:pt x="13990" y="9143"/>
                </a:lnTo>
                <a:lnTo>
                  <a:pt x="22738" y="17525"/>
                </a:lnTo>
                <a:lnTo>
                  <a:pt x="31546" y="9143"/>
                </a:lnTo>
                <a:lnTo>
                  <a:pt x="2273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584454" y="2789671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739901" y="2791196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384048" y="2765287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451104" y="279043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522385" y="27302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547878" y="275157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650748" y="2818627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743711" y="279043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40993" y="2780514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59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59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53199" y="27302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78692" y="2770621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4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4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4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4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4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4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821186" y="2781289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0" y="0"/>
                </a:moveTo>
                <a:lnTo>
                  <a:pt x="0" y="30479"/>
                </a:lnTo>
                <a:lnTo>
                  <a:pt x="0" y="40385"/>
                </a:lnTo>
                <a:lnTo>
                  <a:pt x="1655" y="43433"/>
                </a:lnTo>
                <a:lnTo>
                  <a:pt x="4892" y="46481"/>
                </a:lnTo>
                <a:lnTo>
                  <a:pt x="8049" y="49529"/>
                </a:lnTo>
                <a:lnTo>
                  <a:pt x="11859" y="50291"/>
                </a:lnTo>
                <a:lnTo>
                  <a:pt x="23896" y="50291"/>
                </a:lnTo>
                <a:lnTo>
                  <a:pt x="2984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31" y="38861"/>
                </a:lnTo>
                <a:lnTo>
                  <a:pt x="13904" y="38099"/>
                </a:lnTo>
                <a:lnTo>
                  <a:pt x="11618" y="36575"/>
                </a:lnTo>
                <a:lnTo>
                  <a:pt x="895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75" y="20573"/>
                </a:lnTo>
                <a:lnTo>
                  <a:pt x="16190" y="12953"/>
                </a:lnTo>
                <a:lnTo>
                  <a:pt x="34685" y="12953"/>
                </a:lnTo>
                <a:lnTo>
                  <a:pt x="31971" y="9320"/>
                </a:lnTo>
                <a:lnTo>
                  <a:pt x="18800" y="0"/>
                </a:lnTo>
                <a:close/>
              </a:path>
              <a:path w="41275" h="50800">
                <a:moveTo>
                  <a:pt x="19181" y="38099"/>
                </a:moveTo>
                <a:lnTo>
                  <a:pt x="16431" y="38861"/>
                </a:lnTo>
                <a:lnTo>
                  <a:pt x="23942" y="38861"/>
                </a:lnTo>
                <a:lnTo>
                  <a:pt x="19181" y="38099"/>
                </a:lnTo>
                <a:close/>
              </a:path>
              <a:path w="41275" h="50800">
                <a:moveTo>
                  <a:pt x="34685" y="12953"/>
                </a:moveTo>
                <a:lnTo>
                  <a:pt x="16190" y="12953"/>
                </a:lnTo>
                <a:lnTo>
                  <a:pt x="19562" y="14477"/>
                </a:lnTo>
                <a:lnTo>
                  <a:pt x="23429" y="16763"/>
                </a:lnTo>
                <a:lnTo>
                  <a:pt x="27752" y="21335"/>
                </a:lnTo>
                <a:lnTo>
                  <a:pt x="32622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44" y="37337"/>
                </a:lnTo>
                <a:lnTo>
                  <a:pt x="23942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29"/>
                </a:lnTo>
                <a:lnTo>
                  <a:pt x="34685" y="129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875043" y="2727949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892814" y="2804911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950726" y="2770621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4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4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4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4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4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4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034199" y="27302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058930" y="2743952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69" h="87630">
                <a:moveTo>
                  <a:pt x="8619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6" y="87629"/>
                </a:lnTo>
                <a:lnTo>
                  <a:pt x="20275" y="85343"/>
                </a:lnTo>
                <a:lnTo>
                  <a:pt x="24383" y="78485"/>
                </a:lnTo>
                <a:lnTo>
                  <a:pt x="87221" y="78485"/>
                </a:lnTo>
                <a:lnTo>
                  <a:pt x="88440" y="76961"/>
                </a:lnTo>
                <a:lnTo>
                  <a:pt x="88651" y="76199"/>
                </a:lnTo>
                <a:lnTo>
                  <a:pt x="16465" y="76199"/>
                </a:lnTo>
                <a:lnTo>
                  <a:pt x="8619" y="75437"/>
                </a:lnTo>
                <a:close/>
              </a:path>
              <a:path w="90169" h="87630">
                <a:moveTo>
                  <a:pt x="55482" y="78485"/>
                </a:moveTo>
                <a:lnTo>
                  <a:pt x="24383" y="78485"/>
                </a:lnTo>
                <a:lnTo>
                  <a:pt x="27050" y="85343"/>
                </a:lnTo>
                <a:lnTo>
                  <a:pt x="32324" y="87629"/>
                </a:lnTo>
                <a:lnTo>
                  <a:pt x="46421" y="87629"/>
                </a:lnTo>
                <a:lnTo>
                  <a:pt x="51483" y="85343"/>
                </a:lnTo>
                <a:lnTo>
                  <a:pt x="55482" y="78485"/>
                </a:lnTo>
                <a:close/>
              </a:path>
              <a:path w="90169" h="87630">
                <a:moveTo>
                  <a:pt x="87221" y="78485"/>
                </a:moveTo>
                <a:lnTo>
                  <a:pt x="55482" y="78485"/>
                </a:lnTo>
                <a:lnTo>
                  <a:pt x="58673" y="85343"/>
                </a:lnTo>
                <a:lnTo>
                  <a:pt x="63864" y="87629"/>
                </a:lnTo>
                <a:lnTo>
                  <a:pt x="77282" y="87629"/>
                </a:lnTo>
                <a:lnTo>
                  <a:pt x="82046" y="85343"/>
                </a:lnTo>
                <a:lnTo>
                  <a:pt x="85392" y="80771"/>
                </a:lnTo>
                <a:lnTo>
                  <a:pt x="87221" y="78485"/>
                </a:lnTo>
                <a:close/>
              </a:path>
              <a:path w="90169" h="87630">
                <a:moveTo>
                  <a:pt x="24515" y="59435"/>
                </a:moveTo>
                <a:lnTo>
                  <a:pt x="23515" y="60197"/>
                </a:lnTo>
                <a:lnTo>
                  <a:pt x="22859" y="60959"/>
                </a:lnTo>
                <a:lnTo>
                  <a:pt x="22527" y="63245"/>
                </a:lnTo>
                <a:lnTo>
                  <a:pt x="21086" y="71627"/>
                </a:lnTo>
                <a:lnTo>
                  <a:pt x="16465" y="76199"/>
                </a:lnTo>
                <a:lnTo>
                  <a:pt x="31622" y="76199"/>
                </a:lnTo>
                <a:lnTo>
                  <a:pt x="27099" y="71627"/>
                </a:lnTo>
                <a:lnTo>
                  <a:pt x="26228" y="63245"/>
                </a:lnTo>
                <a:lnTo>
                  <a:pt x="26039" y="60959"/>
                </a:lnTo>
                <a:lnTo>
                  <a:pt x="25466" y="60197"/>
                </a:lnTo>
                <a:lnTo>
                  <a:pt x="24515" y="59435"/>
                </a:lnTo>
                <a:close/>
              </a:path>
              <a:path w="90169" h="87630">
                <a:moveTo>
                  <a:pt x="39861" y="75437"/>
                </a:moveTo>
                <a:lnTo>
                  <a:pt x="31622" y="76199"/>
                </a:lnTo>
                <a:lnTo>
                  <a:pt x="44708" y="76199"/>
                </a:lnTo>
                <a:lnTo>
                  <a:pt x="39861" y="75437"/>
                </a:lnTo>
                <a:close/>
              </a:path>
              <a:path w="90169" h="87630">
                <a:moveTo>
                  <a:pt x="54995" y="59435"/>
                </a:moveTo>
                <a:lnTo>
                  <a:pt x="54150" y="60197"/>
                </a:lnTo>
                <a:lnTo>
                  <a:pt x="53528" y="60959"/>
                </a:lnTo>
                <a:lnTo>
                  <a:pt x="53233" y="63245"/>
                </a:lnTo>
                <a:lnTo>
                  <a:pt x="52626" y="67055"/>
                </a:lnTo>
                <a:lnTo>
                  <a:pt x="51623" y="70103"/>
                </a:lnTo>
                <a:lnTo>
                  <a:pt x="50185" y="71627"/>
                </a:lnTo>
                <a:lnTo>
                  <a:pt x="48194" y="74675"/>
                </a:lnTo>
                <a:lnTo>
                  <a:pt x="44708" y="76199"/>
                </a:lnTo>
                <a:lnTo>
                  <a:pt x="62377" y="76199"/>
                </a:lnTo>
                <a:lnTo>
                  <a:pt x="57994" y="71627"/>
                </a:lnTo>
                <a:lnTo>
                  <a:pt x="56851" y="62483"/>
                </a:lnTo>
                <a:lnTo>
                  <a:pt x="56576" y="60959"/>
                </a:lnTo>
                <a:lnTo>
                  <a:pt x="55946" y="60197"/>
                </a:lnTo>
                <a:lnTo>
                  <a:pt x="54995" y="59435"/>
                </a:lnTo>
                <a:close/>
              </a:path>
              <a:path w="90169" h="87630">
                <a:moveTo>
                  <a:pt x="69911" y="75437"/>
                </a:moveTo>
                <a:lnTo>
                  <a:pt x="62377" y="76199"/>
                </a:lnTo>
                <a:lnTo>
                  <a:pt x="78187" y="76199"/>
                </a:lnTo>
                <a:lnTo>
                  <a:pt x="69911" y="75437"/>
                </a:lnTo>
                <a:close/>
              </a:path>
              <a:path w="90169" h="87630">
                <a:moveTo>
                  <a:pt x="83106" y="45719"/>
                </a:moveTo>
                <a:lnTo>
                  <a:pt x="82378" y="45719"/>
                </a:lnTo>
                <a:lnTo>
                  <a:pt x="81808" y="46481"/>
                </a:lnTo>
                <a:lnTo>
                  <a:pt x="81009" y="48005"/>
                </a:lnTo>
                <a:lnTo>
                  <a:pt x="76007" y="57149"/>
                </a:lnTo>
                <a:lnTo>
                  <a:pt x="80198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7" y="76199"/>
                </a:lnTo>
                <a:lnTo>
                  <a:pt x="88651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2" y="54863"/>
                </a:lnTo>
                <a:lnTo>
                  <a:pt x="84630" y="48005"/>
                </a:lnTo>
                <a:lnTo>
                  <a:pt x="83713" y="46481"/>
                </a:lnTo>
                <a:lnTo>
                  <a:pt x="83106" y="45719"/>
                </a:lnTo>
                <a:close/>
              </a:path>
              <a:path w="90169" h="87630">
                <a:moveTo>
                  <a:pt x="54614" y="0"/>
                </a:moveTo>
                <a:lnTo>
                  <a:pt x="46670" y="8381"/>
                </a:lnTo>
                <a:lnTo>
                  <a:pt x="54614" y="16763"/>
                </a:lnTo>
                <a:lnTo>
                  <a:pt x="62566" y="8381"/>
                </a:lnTo>
                <a:lnTo>
                  <a:pt x="54614" y="0"/>
                </a:lnTo>
                <a:close/>
              </a:path>
              <a:path w="90169" h="87630">
                <a:moveTo>
                  <a:pt x="64245" y="17525"/>
                </a:moveTo>
                <a:lnTo>
                  <a:pt x="56089" y="25145"/>
                </a:lnTo>
                <a:lnTo>
                  <a:pt x="64245" y="33527"/>
                </a:lnTo>
                <a:lnTo>
                  <a:pt x="72329" y="25145"/>
                </a:lnTo>
                <a:lnTo>
                  <a:pt x="64245" y="17525"/>
                </a:lnTo>
                <a:close/>
              </a:path>
              <a:path w="90169" h="87630">
                <a:moveTo>
                  <a:pt x="45089" y="17525"/>
                </a:moveTo>
                <a:lnTo>
                  <a:pt x="36956" y="25145"/>
                </a:lnTo>
                <a:lnTo>
                  <a:pt x="45040" y="33527"/>
                </a:lnTo>
                <a:lnTo>
                  <a:pt x="53196" y="25145"/>
                </a:lnTo>
                <a:lnTo>
                  <a:pt x="45089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214378" y="2804911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270766" y="2786560"/>
            <a:ext cx="107950" cy="45085"/>
          </a:xfrm>
          <a:custGeom>
            <a:avLst/>
            <a:gdLst/>
            <a:ahLst/>
            <a:cxnLst/>
            <a:rect l="l" t="t" r="r" b="b"/>
            <a:pathLst>
              <a:path w="107950" h="45085">
                <a:moveTo>
                  <a:pt x="4379" y="32829"/>
                </a:moveTo>
                <a:lnTo>
                  <a:pt x="0" y="32829"/>
                </a:lnTo>
                <a:lnTo>
                  <a:pt x="0" y="45021"/>
                </a:lnTo>
                <a:lnTo>
                  <a:pt x="11131" y="45021"/>
                </a:lnTo>
                <a:lnTo>
                  <a:pt x="16431" y="41973"/>
                </a:lnTo>
                <a:lnTo>
                  <a:pt x="20324" y="35115"/>
                </a:lnTo>
                <a:lnTo>
                  <a:pt x="107716" y="35115"/>
                </a:lnTo>
                <a:lnTo>
                  <a:pt x="107716" y="33591"/>
                </a:lnTo>
                <a:lnTo>
                  <a:pt x="12512" y="33591"/>
                </a:lnTo>
                <a:lnTo>
                  <a:pt x="4379" y="32829"/>
                </a:lnTo>
                <a:close/>
              </a:path>
              <a:path w="107950" h="45085">
                <a:moveTo>
                  <a:pt x="107716" y="35115"/>
                </a:moveTo>
                <a:lnTo>
                  <a:pt x="20324" y="35115"/>
                </a:lnTo>
                <a:lnTo>
                  <a:pt x="22527" y="39687"/>
                </a:lnTo>
                <a:lnTo>
                  <a:pt x="26228" y="42735"/>
                </a:lnTo>
                <a:lnTo>
                  <a:pt x="31479" y="44259"/>
                </a:lnTo>
                <a:lnTo>
                  <a:pt x="34610" y="44686"/>
                </a:lnTo>
                <a:lnTo>
                  <a:pt x="39861" y="45021"/>
                </a:lnTo>
                <a:lnTo>
                  <a:pt x="51018" y="44989"/>
                </a:lnTo>
                <a:lnTo>
                  <a:pt x="64501" y="44050"/>
                </a:lnTo>
                <a:lnTo>
                  <a:pt x="75569" y="41211"/>
                </a:lnTo>
                <a:lnTo>
                  <a:pt x="107716" y="41211"/>
                </a:lnTo>
                <a:lnTo>
                  <a:pt x="107716" y="35115"/>
                </a:lnTo>
                <a:close/>
              </a:path>
              <a:path w="107950" h="45085">
                <a:moveTo>
                  <a:pt x="107716" y="41211"/>
                </a:moveTo>
                <a:lnTo>
                  <a:pt x="75569" y="41211"/>
                </a:lnTo>
                <a:lnTo>
                  <a:pt x="83902" y="44259"/>
                </a:lnTo>
                <a:lnTo>
                  <a:pt x="91760" y="45021"/>
                </a:lnTo>
                <a:lnTo>
                  <a:pt x="107716" y="45021"/>
                </a:lnTo>
                <a:lnTo>
                  <a:pt x="107716" y="41211"/>
                </a:lnTo>
                <a:close/>
              </a:path>
              <a:path w="107950" h="45085">
                <a:moveTo>
                  <a:pt x="21799" y="17589"/>
                </a:moveTo>
                <a:lnTo>
                  <a:pt x="19751" y="17589"/>
                </a:lnTo>
                <a:lnTo>
                  <a:pt x="19098" y="18351"/>
                </a:lnTo>
                <a:lnTo>
                  <a:pt x="18751" y="20637"/>
                </a:lnTo>
                <a:lnTo>
                  <a:pt x="17333" y="29019"/>
                </a:lnTo>
                <a:lnTo>
                  <a:pt x="12512" y="33591"/>
                </a:lnTo>
                <a:lnTo>
                  <a:pt x="91439" y="33591"/>
                </a:lnTo>
                <a:lnTo>
                  <a:pt x="92201" y="32829"/>
                </a:lnTo>
                <a:lnTo>
                  <a:pt x="46719" y="32829"/>
                </a:lnTo>
                <a:lnTo>
                  <a:pt x="43671" y="32067"/>
                </a:lnTo>
                <a:lnTo>
                  <a:pt x="26907" y="32067"/>
                </a:lnTo>
                <a:lnTo>
                  <a:pt x="23478" y="28257"/>
                </a:lnTo>
                <a:lnTo>
                  <a:pt x="22610" y="20637"/>
                </a:lnTo>
                <a:lnTo>
                  <a:pt x="22418" y="18351"/>
                </a:lnTo>
                <a:lnTo>
                  <a:pt x="21799" y="17589"/>
                </a:lnTo>
                <a:close/>
              </a:path>
              <a:path w="107950" h="45085">
                <a:moveTo>
                  <a:pt x="107716" y="32829"/>
                </a:moveTo>
                <a:lnTo>
                  <a:pt x="103190" y="32829"/>
                </a:lnTo>
                <a:lnTo>
                  <a:pt x="101915" y="33591"/>
                </a:lnTo>
                <a:lnTo>
                  <a:pt x="107716" y="33591"/>
                </a:lnTo>
                <a:lnTo>
                  <a:pt x="107716" y="32829"/>
                </a:lnTo>
                <a:close/>
              </a:path>
              <a:path w="107950" h="45085">
                <a:moveTo>
                  <a:pt x="49767" y="32067"/>
                </a:moveTo>
                <a:lnTo>
                  <a:pt x="46719" y="32829"/>
                </a:lnTo>
                <a:lnTo>
                  <a:pt x="56900" y="32829"/>
                </a:lnTo>
                <a:lnTo>
                  <a:pt x="49767" y="32067"/>
                </a:lnTo>
                <a:close/>
              </a:path>
              <a:path w="107950" h="45085">
                <a:moveTo>
                  <a:pt x="98297" y="11493"/>
                </a:moveTo>
                <a:lnTo>
                  <a:pt x="75486" y="11493"/>
                </a:lnTo>
                <a:lnTo>
                  <a:pt x="82103" y="13017"/>
                </a:lnTo>
                <a:lnTo>
                  <a:pt x="85237" y="14541"/>
                </a:lnTo>
                <a:lnTo>
                  <a:pt x="88855" y="16827"/>
                </a:lnTo>
                <a:lnTo>
                  <a:pt x="90677" y="19875"/>
                </a:lnTo>
                <a:lnTo>
                  <a:pt x="90677" y="26733"/>
                </a:lnTo>
                <a:lnTo>
                  <a:pt x="84581" y="29019"/>
                </a:lnTo>
                <a:lnTo>
                  <a:pt x="72283" y="30543"/>
                </a:lnTo>
                <a:lnTo>
                  <a:pt x="64437" y="32067"/>
                </a:lnTo>
                <a:lnTo>
                  <a:pt x="56900" y="32829"/>
                </a:lnTo>
                <a:lnTo>
                  <a:pt x="92201" y="32829"/>
                </a:lnTo>
                <a:lnTo>
                  <a:pt x="96011" y="29019"/>
                </a:lnTo>
                <a:lnTo>
                  <a:pt x="98297" y="22923"/>
                </a:lnTo>
                <a:lnTo>
                  <a:pt x="98297" y="11493"/>
                </a:lnTo>
                <a:close/>
              </a:path>
              <a:path w="107950" h="45085">
                <a:moveTo>
                  <a:pt x="76079" y="0"/>
                </a:moveTo>
                <a:lnTo>
                  <a:pt x="67115" y="3534"/>
                </a:lnTo>
                <a:lnTo>
                  <a:pt x="56942" y="10025"/>
                </a:lnTo>
                <a:lnTo>
                  <a:pt x="45556" y="19519"/>
                </a:lnTo>
                <a:lnTo>
                  <a:pt x="32954" y="32067"/>
                </a:lnTo>
                <a:lnTo>
                  <a:pt x="43671" y="32067"/>
                </a:lnTo>
                <a:lnTo>
                  <a:pt x="42927" y="29725"/>
                </a:lnTo>
                <a:lnTo>
                  <a:pt x="54680" y="19792"/>
                </a:lnTo>
                <a:lnTo>
                  <a:pt x="65533" y="13856"/>
                </a:lnTo>
                <a:lnTo>
                  <a:pt x="75486" y="11493"/>
                </a:lnTo>
                <a:lnTo>
                  <a:pt x="98297" y="11493"/>
                </a:lnTo>
                <a:lnTo>
                  <a:pt x="96524" y="7683"/>
                </a:lnTo>
                <a:lnTo>
                  <a:pt x="92963" y="4635"/>
                </a:lnTo>
                <a:lnTo>
                  <a:pt x="89617" y="1587"/>
                </a:lnTo>
                <a:lnTo>
                  <a:pt x="85426" y="63"/>
                </a:lnTo>
                <a:lnTo>
                  <a:pt x="7607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374397" y="2775955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30" h="55880">
                <a:moveTo>
                  <a:pt x="9000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47" y="55625"/>
                </a:lnTo>
                <a:lnTo>
                  <a:pt x="20430" y="54863"/>
                </a:lnTo>
                <a:lnTo>
                  <a:pt x="28514" y="52577"/>
                </a:lnTo>
                <a:lnTo>
                  <a:pt x="57994" y="44957"/>
                </a:lnTo>
                <a:lnTo>
                  <a:pt x="58254" y="44195"/>
                </a:lnTo>
                <a:lnTo>
                  <a:pt x="10716" y="44195"/>
                </a:lnTo>
                <a:lnTo>
                  <a:pt x="9000" y="43433"/>
                </a:lnTo>
                <a:close/>
              </a:path>
              <a:path w="62230" h="55880">
                <a:moveTo>
                  <a:pt x="34859" y="0"/>
                </a:moveTo>
                <a:lnTo>
                  <a:pt x="28050" y="761"/>
                </a:lnTo>
                <a:lnTo>
                  <a:pt x="21573" y="4571"/>
                </a:lnTo>
                <a:lnTo>
                  <a:pt x="15477" y="12191"/>
                </a:lnTo>
                <a:lnTo>
                  <a:pt x="10226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99" y="38099"/>
                </a:lnTo>
                <a:lnTo>
                  <a:pt x="17193" y="42671"/>
                </a:lnTo>
                <a:lnTo>
                  <a:pt x="13466" y="43433"/>
                </a:lnTo>
                <a:lnTo>
                  <a:pt x="10716" y="44195"/>
                </a:lnTo>
                <a:lnTo>
                  <a:pt x="58254" y="44195"/>
                </a:lnTo>
                <a:lnTo>
                  <a:pt x="60336" y="38099"/>
                </a:lnTo>
                <a:lnTo>
                  <a:pt x="32052" y="38099"/>
                </a:lnTo>
                <a:lnTo>
                  <a:pt x="26944" y="35813"/>
                </a:lnTo>
                <a:lnTo>
                  <a:pt x="22335" y="32003"/>
                </a:lnTo>
                <a:lnTo>
                  <a:pt x="18608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32" y="17525"/>
                </a:lnTo>
                <a:lnTo>
                  <a:pt x="23896" y="15239"/>
                </a:lnTo>
                <a:lnTo>
                  <a:pt x="28050" y="13715"/>
                </a:lnTo>
                <a:lnTo>
                  <a:pt x="31705" y="12953"/>
                </a:lnTo>
                <a:lnTo>
                  <a:pt x="34859" y="12191"/>
                </a:lnTo>
                <a:lnTo>
                  <a:pt x="53438" y="12191"/>
                </a:lnTo>
                <a:lnTo>
                  <a:pt x="52422" y="10667"/>
                </a:lnTo>
                <a:lnTo>
                  <a:pt x="47813" y="3809"/>
                </a:lnTo>
                <a:lnTo>
                  <a:pt x="41958" y="761"/>
                </a:lnTo>
                <a:lnTo>
                  <a:pt x="34859" y="0"/>
                </a:lnTo>
                <a:close/>
              </a:path>
              <a:path w="62230" h="55880">
                <a:moveTo>
                  <a:pt x="62042" y="32765"/>
                </a:moveTo>
                <a:lnTo>
                  <a:pt x="60091" y="32765"/>
                </a:lnTo>
                <a:lnTo>
                  <a:pt x="46862" y="36575"/>
                </a:lnTo>
                <a:lnTo>
                  <a:pt x="39325" y="38099"/>
                </a:lnTo>
                <a:lnTo>
                  <a:pt x="60336" y="38099"/>
                </a:lnTo>
                <a:lnTo>
                  <a:pt x="61377" y="35051"/>
                </a:lnTo>
                <a:lnTo>
                  <a:pt x="61721" y="33527"/>
                </a:lnTo>
                <a:lnTo>
                  <a:pt x="61947" y="33527"/>
                </a:lnTo>
                <a:lnTo>
                  <a:pt x="62042" y="32765"/>
                </a:lnTo>
                <a:close/>
              </a:path>
              <a:path w="62230" h="55880">
                <a:moveTo>
                  <a:pt x="53438" y="12191"/>
                </a:moveTo>
                <a:lnTo>
                  <a:pt x="34859" y="12191"/>
                </a:lnTo>
                <a:lnTo>
                  <a:pt x="38612" y="12953"/>
                </a:lnTo>
                <a:lnTo>
                  <a:pt x="43241" y="12953"/>
                </a:lnTo>
                <a:lnTo>
                  <a:pt x="48661" y="14477"/>
                </a:lnTo>
                <a:lnTo>
                  <a:pt x="51053" y="15239"/>
                </a:lnTo>
                <a:lnTo>
                  <a:pt x="54708" y="15239"/>
                </a:lnTo>
                <a:lnTo>
                  <a:pt x="54708" y="13715"/>
                </a:lnTo>
                <a:lnTo>
                  <a:pt x="53946" y="12953"/>
                </a:lnTo>
                <a:lnTo>
                  <a:pt x="53438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500890" y="2804911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563374" y="276757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688342" y="2765287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745492" y="2731760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30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30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884399" y="2780514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988570" y="2804911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050292" y="2704327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19" h="20319">
                <a:moveTo>
                  <a:pt x="5989" y="2285"/>
                </a:moveTo>
                <a:lnTo>
                  <a:pt x="3617" y="2285"/>
                </a:lnTo>
                <a:lnTo>
                  <a:pt x="2417" y="3047"/>
                </a:lnTo>
                <a:lnTo>
                  <a:pt x="1331" y="5333"/>
                </a:lnTo>
                <a:lnTo>
                  <a:pt x="463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22" y="19811"/>
                </a:lnTo>
                <a:lnTo>
                  <a:pt x="7559" y="19049"/>
                </a:lnTo>
                <a:lnTo>
                  <a:pt x="12572" y="19049"/>
                </a:lnTo>
                <a:lnTo>
                  <a:pt x="14096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1" y="12191"/>
                </a:lnTo>
                <a:lnTo>
                  <a:pt x="20391" y="11429"/>
                </a:lnTo>
                <a:lnTo>
                  <a:pt x="6525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65" y="6095"/>
                </a:lnTo>
                <a:lnTo>
                  <a:pt x="5654" y="5333"/>
                </a:lnTo>
                <a:lnTo>
                  <a:pt x="5903" y="4571"/>
                </a:lnTo>
                <a:lnTo>
                  <a:pt x="5989" y="3809"/>
                </a:lnTo>
                <a:lnTo>
                  <a:pt x="5989" y="2285"/>
                </a:lnTo>
                <a:close/>
              </a:path>
              <a:path w="33019" h="20319">
                <a:moveTo>
                  <a:pt x="12572" y="19049"/>
                </a:moveTo>
                <a:lnTo>
                  <a:pt x="7559" y="19049"/>
                </a:lnTo>
                <a:lnTo>
                  <a:pt x="11048" y="19811"/>
                </a:lnTo>
                <a:lnTo>
                  <a:pt x="12572" y="19049"/>
                </a:lnTo>
                <a:close/>
              </a:path>
              <a:path w="33019" h="20319">
                <a:moveTo>
                  <a:pt x="31943" y="14477"/>
                </a:moveTo>
                <a:lnTo>
                  <a:pt x="16703" y="14477"/>
                </a:lnTo>
                <a:lnTo>
                  <a:pt x="18336" y="18287"/>
                </a:lnTo>
                <a:lnTo>
                  <a:pt x="20622" y="19811"/>
                </a:lnTo>
                <a:lnTo>
                  <a:pt x="23478" y="19049"/>
                </a:lnTo>
                <a:lnTo>
                  <a:pt x="27431" y="19049"/>
                </a:lnTo>
                <a:lnTo>
                  <a:pt x="28574" y="18287"/>
                </a:lnTo>
                <a:lnTo>
                  <a:pt x="30336" y="16001"/>
                </a:lnTo>
                <a:lnTo>
                  <a:pt x="31943" y="14477"/>
                </a:lnTo>
                <a:close/>
              </a:path>
              <a:path w="33019" h="20319">
                <a:moveTo>
                  <a:pt x="27431" y="19049"/>
                </a:moveTo>
                <a:lnTo>
                  <a:pt x="23478" y="19049"/>
                </a:lnTo>
                <a:lnTo>
                  <a:pt x="26288" y="19811"/>
                </a:lnTo>
                <a:lnTo>
                  <a:pt x="27431" y="19049"/>
                </a:lnTo>
                <a:close/>
              </a:path>
              <a:path w="33019" h="20319">
                <a:moveTo>
                  <a:pt x="23515" y="11429"/>
                </a:moveTo>
                <a:lnTo>
                  <a:pt x="20811" y="12191"/>
                </a:lnTo>
                <a:lnTo>
                  <a:pt x="26145" y="12191"/>
                </a:lnTo>
                <a:lnTo>
                  <a:pt x="23515" y="11429"/>
                </a:lnTo>
                <a:close/>
              </a:path>
              <a:path w="33019" h="20319">
                <a:moveTo>
                  <a:pt x="30992" y="0"/>
                </a:moveTo>
                <a:lnTo>
                  <a:pt x="26907" y="3809"/>
                </a:lnTo>
                <a:lnTo>
                  <a:pt x="27288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45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92" y="2285"/>
                </a:lnTo>
                <a:lnTo>
                  <a:pt x="30992" y="0"/>
                </a:lnTo>
                <a:close/>
              </a:path>
              <a:path w="33019" h="20319">
                <a:moveTo>
                  <a:pt x="8894" y="10667"/>
                </a:moveTo>
                <a:lnTo>
                  <a:pt x="6525" y="11429"/>
                </a:lnTo>
                <a:lnTo>
                  <a:pt x="11286" y="11429"/>
                </a:lnTo>
                <a:lnTo>
                  <a:pt x="8894" y="10667"/>
                </a:lnTo>
                <a:close/>
              </a:path>
              <a:path w="33019" h="20319">
                <a:moveTo>
                  <a:pt x="18370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0" y="6095"/>
                </a:lnTo>
                <a:lnTo>
                  <a:pt x="14096" y="7619"/>
                </a:lnTo>
                <a:lnTo>
                  <a:pt x="13798" y="8381"/>
                </a:lnTo>
                <a:lnTo>
                  <a:pt x="12953" y="9905"/>
                </a:lnTo>
                <a:lnTo>
                  <a:pt x="11286" y="11429"/>
                </a:lnTo>
                <a:lnTo>
                  <a:pt x="20391" y="11429"/>
                </a:lnTo>
                <a:lnTo>
                  <a:pt x="19132" y="9143"/>
                </a:lnTo>
                <a:lnTo>
                  <a:pt x="18476" y="3809"/>
                </a:lnTo>
                <a:lnTo>
                  <a:pt x="18370" y="2285"/>
                </a:lnTo>
                <a:close/>
              </a:path>
              <a:path w="33019" h="20319">
                <a:moveTo>
                  <a:pt x="16952" y="1523"/>
                </a:moveTo>
                <a:lnTo>
                  <a:pt x="16084" y="2285"/>
                </a:lnTo>
                <a:lnTo>
                  <a:pt x="17906" y="2285"/>
                </a:lnTo>
                <a:lnTo>
                  <a:pt x="16952" y="152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044957" y="2733165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64" y="86224"/>
                </a:moveTo>
                <a:lnTo>
                  <a:pt x="0" y="86224"/>
                </a:lnTo>
                <a:lnTo>
                  <a:pt x="0" y="98416"/>
                </a:lnTo>
                <a:lnTo>
                  <a:pt x="13917" y="98396"/>
                </a:lnTo>
                <a:lnTo>
                  <a:pt x="29450" y="95294"/>
                </a:lnTo>
                <a:lnTo>
                  <a:pt x="38466" y="86986"/>
                </a:lnTo>
                <a:lnTo>
                  <a:pt x="28276" y="86986"/>
                </a:lnTo>
                <a:lnTo>
                  <a:pt x="13764" y="86224"/>
                </a:lnTo>
                <a:close/>
              </a:path>
              <a:path w="78739" h="98425">
                <a:moveTo>
                  <a:pt x="52471" y="73270"/>
                </a:moveTo>
                <a:lnTo>
                  <a:pt x="41196" y="73270"/>
                </a:lnTo>
                <a:lnTo>
                  <a:pt x="46719" y="80890"/>
                </a:lnTo>
                <a:lnTo>
                  <a:pt x="50910" y="86986"/>
                </a:lnTo>
                <a:lnTo>
                  <a:pt x="53769" y="89272"/>
                </a:lnTo>
                <a:lnTo>
                  <a:pt x="59673" y="96130"/>
                </a:lnTo>
                <a:lnTo>
                  <a:pt x="65388" y="98416"/>
                </a:lnTo>
                <a:lnTo>
                  <a:pt x="78674" y="98416"/>
                </a:lnTo>
                <a:lnTo>
                  <a:pt x="78674" y="86986"/>
                </a:lnTo>
                <a:lnTo>
                  <a:pt x="69616" y="86986"/>
                </a:lnTo>
                <a:lnTo>
                  <a:pt x="66044" y="86224"/>
                </a:lnTo>
                <a:lnTo>
                  <a:pt x="63566" y="84700"/>
                </a:lnTo>
                <a:lnTo>
                  <a:pt x="60329" y="82414"/>
                </a:lnTo>
                <a:lnTo>
                  <a:pt x="56195" y="77842"/>
                </a:lnTo>
                <a:lnTo>
                  <a:pt x="52471" y="73270"/>
                </a:lnTo>
                <a:close/>
              </a:path>
              <a:path w="78739" h="98425">
                <a:moveTo>
                  <a:pt x="67536" y="0"/>
                </a:moveTo>
                <a:lnTo>
                  <a:pt x="56199" y="3433"/>
                </a:lnTo>
                <a:lnTo>
                  <a:pt x="44060" y="7583"/>
                </a:lnTo>
                <a:lnTo>
                  <a:pt x="31135" y="12310"/>
                </a:lnTo>
                <a:lnTo>
                  <a:pt x="17525" y="16882"/>
                </a:lnTo>
                <a:lnTo>
                  <a:pt x="10475" y="19930"/>
                </a:lnTo>
                <a:lnTo>
                  <a:pt x="9954" y="20692"/>
                </a:lnTo>
                <a:lnTo>
                  <a:pt x="7559" y="23740"/>
                </a:lnTo>
                <a:lnTo>
                  <a:pt x="6333" y="29074"/>
                </a:lnTo>
                <a:lnTo>
                  <a:pt x="6333" y="36694"/>
                </a:lnTo>
                <a:lnTo>
                  <a:pt x="8845" y="39742"/>
                </a:lnTo>
                <a:lnTo>
                  <a:pt x="13904" y="44314"/>
                </a:lnTo>
                <a:lnTo>
                  <a:pt x="24704" y="54982"/>
                </a:lnTo>
                <a:lnTo>
                  <a:pt x="27944" y="58792"/>
                </a:lnTo>
                <a:lnTo>
                  <a:pt x="33003" y="64888"/>
                </a:lnTo>
                <a:lnTo>
                  <a:pt x="35515" y="70222"/>
                </a:lnTo>
                <a:lnTo>
                  <a:pt x="35515" y="82414"/>
                </a:lnTo>
                <a:lnTo>
                  <a:pt x="28276" y="86986"/>
                </a:lnTo>
                <a:lnTo>
                  <a:pt x="38466" y="86986"/>
                </a:lnTo>
                <a:lnTo>
                  <a:pt x="41196" y="73270"/>
                </a:lnTo>
                <a:lnTo>
                  <a:pt x="52471" y="73270"/>
                </a:lnTo>
                <a:lnTo>
                  <a:pt x="24346" y="35381"/>
                </a:lnTo>
                <a:lnTo>
                  <a:pt x="20294" y="26929"/>
                </a:lnTo>
                <a:lnTo>
                  <a:pt x="67293" y="10786"/>
                </a:lnTo>
                <a:lnTo>
                  <a:pt x="69043" y="4690"/>
                </a:lnTo>
                <a:lnTo>
                  <a:pt x="69911" y="880"/>
                </a:lnTo>
                <a:lnTo>
                  <a:pt x="67536" y="0"/>
                </a:lnTo>
                <a:close/>
              </a:path>
              <a:path w="78739" h="98425">
                <a:moveTo>
                  <a:pt x="78674" y="86224"/>
                </a:moveTo>
                <a:lnTo>
                  <a:pt x="74294" y="86224"/>
                </a:lnTo>
                <a:lnTo>
                  <a:pt x="69616" y="86986"/>
                </a:lnTo>
                <a:lnTo>
                  <a:pt x="78674" y="86986"/>
                </a:lnTo>
                <a:lnTo>
                  <a:pt x="78674" y="86224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120395" y="2741665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69">
                <a:moveTo>
                  <a:pt x="5035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85" y="89915"/>
                </a:lnTo>
                <a:lnTo>
                  <a:pt x="18287" y="89153"/>
                </a:lnTo>
                <a:lnTo>
                  <a:pt x="23515" y="87629"/>
                </a:lnTo>
                <a:lnTo>
                  <a:pt x="27620" y="86867"/>
                </a:lnTo>
                <a:lnTo>
                  <a:pt x="30860" y="85343"/>
                </a:lnTo>
                <a:lnTo>
                  <a:pt x="33229" y="83057"/>
                </a:lnTo>
                <a:lnTo>
                  <a:pt x="62913" y="83057"/>
                </a:lnTo>
                <a:lnTo>
                  <a:pt x="62913" y="78485"/>
                </a:lnTo>
                <a:lnTo>
                  <a:pt x="13523" y="78485"/>
                </a:lnTo>
                <a:lnTo>
                  <a:pt x="5035" y="77723"/>
                </a:lnTo>
                <a:close/>
              </a:path>
              <a:path w="63500" h="90169">
                <a:moveTo>
                  <a:pt x="62913" y="83057"/>
                </a:moveTo>
                <a:lnTo>
                  <a:pt x="33229" y="83057"/>
                </a:lnTo>
                <a:lnTo>
                  <a:pt x="35621" y="85343"/>
                </a:lnTo>
                <a:lnTo>
                  <a:pt x="39480" y="86867"/>
                </a:lnTo>
                <a:lnTo>
                  <a:pt x="44814" y="88391"/>
                </a:lnTo>
                <a:lnTo>
                  <a:pt x="49661" y="89306"/>
                </a:lnTo>
                <a:lnTo>
                  <a:pt x="53852" y="89915"/>
                </a:lnTo>
                <a:lnTo>
                  <a:pt x="62913" y="89915"/>
                </a:lnTo>
                <a:lnTo>
                  <a:pt x="62913" y="83057"/>
                </a:lnTo>
                <a:close/>
              </a:path>
              <a:path w="63500" h="90169">
                <a:moveTo>
                  <a:pt x="35515" y="36575"/>
                </a:moveTo>
                <a:lnTo>
                  <a:pt x="30287" y="37337"/>
                </a:lnTo>
                <a:lnTo>
                  <a:pt x="25575" y="40385"/>
                </a:lnTo>
                <a:lnTo>
                  <a:pt x="21384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56" y="76199"/>
                </a:lnTo>
                <a:lnTo>
                  <a:pt x="19049" y="77723"/>
                </a:lnTo>
                <a:lnTo>
                  <a:pt x="13523" y="78485"/>
                </a:lnTo>
                <a:lnTo>
                  <a:pt x="50947" y="78485"/>
                </a:lnTo>
                <a:lnTo>
                  <a:pt x="45802" y="77723"/>
                </a:lnTo>
                <a:lnTo>
                  <a:pt x="43241" y="76199"/>
                </a:lnTo>
                <a:lnTo>
                  <a:pt x="45232" y="74675"/>
                </a:lnTo>
                <a:lnTo>
                  <a:pt x="46719" y="73151"/>
                </a:lnTo>
                <a:lnTo>
                  <a:pt x="47355" y="71627"/>
                </a:lnTo>
                <a:lnTo>
                  <a:pt x="31324" y="71627"/>
                </a:lnTo>
                <a:lnTo>
                  <a:pt x="28849" y="70103"/>
                </a:lnTo>
                <a:lnTo>
                  <a:pt x="26609" y="67817"/>
                </a:lnTo>
                <a:lnTo>
                  <a:pt x="24051" y="65531"/>
                </a:lnTo>
                <a:lnTo>
                  <a:pt x="22799" y="63245"/>
                </a:lnTo>
                <a:lnTo>
                  <a:pt x="31860" y="48767"/>
                </a:lnTo>
                <a:lnTo>
                  <a:pt x="48785" y="48767"/>
                </a:lnTo>
                <a:lnTo>
                  <a:pt x="47137" y="45719"/>
                </a:lnTo>
                <a:lnTo>
                  <a:pt x="44470" y="39623"/>
                </a:lnTo>
                <a:lnTo>
                  <a:pt x="40623" y="37337"/>
                </a:lnTo>
                <a:lnTo>
                  <a:pt x="35515" y="36575"/>
                </a:lnTo>
                <a:close/>
              </a:path>
              <a:path w="63500" h="90169">
                <a:moveTo>
                  <a:pt x="62913" y="77723"/>
                </a:moveTo>
                <a:lnTo>
                  <a:pt x="58567" y="77723"/>
                </a:lnTo>
                <a:lnTo>
                  <a:pt x="50947" y="78485"/>
                </a:lnTo>
                <a:lnTo>
                  <a:pt x="62913" y="78485"/>
                </a:lnTo>
                <a:lnTo>
                  <a:pt x="62913" y="77723"/>
                </a:lnTo>
                <a:close/>
              </a:path>
              <a:path w="63500" h="90169">
                <a:moveTo>
                  <a:pt x="48785" y="48767"/>
                </a:moveTo>
                <a:lnTo>
                  <a:pt x="34183" y="48767"/>
                </a:lnTo>
                <a:lnTo>
                  <a:pt x="36624" y="49529"/>
                </a:lnTo>
                <a:lnTo>
                  <a:pt x="38910" y="51053"/>
                </a:lnTo>
                <a:lnTo>
                  <a:pt x="41041" y="54101"/>
                </a:lnTo>
                <a:lnTo>
                  <a:pt x="43135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101" y="67055"/>
                </a:lnTo>
                <a:lnTo>
                  <a:pt x="40815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55" y="71627"/>
                </a:lnTo>
                <a:lnTo>
                  <a:pt x="47673" y="70865"/>
                </a:lnTo>
                <a:lnTo>
                  <a:pt x="49469" y="67817"/>
                </a:lnTo>
                <a:lnTo>
                  <a:pt x="50340" y="64769"/>
                </a:lnTo>
                <a:lnTo>
                  <a:pt x="50291" y="60959"/>
                </a:lnTo>
                <a:lnTo>
                  <a:pt x="50231" y="54863"/>
                </a:lnTo>
                <a:lnTo>
                  <a:pt x="49197" y="49529"/>
                </a:lnTo>
                <a:lnTo>
                  <a:pt x="48785" y="48767"/>
                </a:lnTo>
                <a:close/>
              </a:path>
              <a:path w="63500" h="90169">
                <a:moveTo>
                  <a:pt x="32324" y="0"/>
                </a:moveTo>
                <a:lnTo>
                  <a:pt x="23704" y="9143"/>
                </a:lnTo>
                <a:lnTo>
                  <a:pt x="32324" y="17525"/>
                </a:lnTo>
                <a:lnTo>
                  <a:pt x="40898" y="9143"/>
                </a:lnTo>
                <a:lnTo>
                  <a:pt x="3232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179832" y="2754620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69">
                <a:moveTo>
                  <a:pt x="7370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3" y="76411"/>
                </a:lnTo>
                <a:lnTo>
                  <a:pt x="26702" y="69853"/>
                </a:lnTo>
                <a:lnTo>
                  <a:pt x="27849" y="65531"/>
                </a:lnTo>
                <a:lnTo>
                  <a:pt x="18227" y="65531"/>
                </a:lnTo>
                <a:lnTo>
                  <a:pt x="7370" y="64769"/>
                </a:lnTo>
                <a:close/>
              </a:path>
              <a:path w="39369" h="77469">
                <a:moveTo>
                  <a:pt x="21991" y="33527"/>
                </a:moveTo>
                <a:lnTo>
                  <a:pt x="21037" y="33527"/>
                </a:lnTo>
                <a:lnTo>
                  <a:pt x="20573" y="35051"/>
                </a:lnTo>
                <a:lnTo>
                  <a:pt x="16084" y="45719"/>
                </a:lnTo>
                <a:lnTo>
                  <a:pt x="2114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9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78" y="35051"/>
                </a:lnTo>
                <a:lnTo>
                  <a:pt x="22610" y="34289"/>
                </a:lnTo>
                <a:lnTo>
                  <a:pt x="21991" y="33527"/>
                </a:lnTo>
                <a:close/>
              </a:path>
              <a:path w="39369" h="77469">
                <a:moveTo>
                  <a:pt x="30287" y="0"/>
                </a:moveTo>
                <a:lnTo>
                  <a:pt x="22037" y="8381"/>
                </a:lnTo>
                <a:lnTo>
                  <a:pt x="30800" y="16763"/>
                </a:lnTo>
                <a:lnTo>
                  <a:pt x="39099" y="9143"/>
                </a:lnTo>
                <a:lnTo>
                  <a:pt x="30287" y="0"/>
                </a:lnTo>
                <a:close/>
              </a:path>
              <a:path w="39369" h="77469">
                <a:moveTo>
                  <a:pt x="11810" y="0"/>
                </a:moveTo>
                <a:lnTo>
                  <a:pt x="3560" y="8381"/>
                </a:lnTo>
                <a:lnTo>
                  <a:pt x="12274" y="16763"/>
                </a:lnTo>
                <a:lnTo>
                  <a:pt x="20513" y="9143"/>
                </a:lnTo>
                <a:lnTo>
                  <a:pt x="1181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290322" y="2770621"/>
            <a:ext cx="22225" cy="60960"/>
          </a:xfrm>
          <a:custGeom>
            <a:avLst/>
            <a:gdLst/>
            <a:ahLst/>
            <a:cxnLst/>
            <a:rect l="l" t="t" r="r" b="b"/>
            <a:pathLst>
              <a:path w="22225" h="60960">
                <a:moveTo>
                  <a:pt x="14477" y="47243"/>
                </a:moveTo>
                <a:lnTo>
                  <a:pt x="6857" y="47243"/>
                </a:lnTo>
                <a:lnTo>
                  <a:pt x="3809" y="50291"/>
                </a:lnTo>
                <a:lnTo>
                  <a:pt x="3047" y="52577"/>
                </a:lnTo>
                <a:lnTo>
                  <a:pt x="3047" y="56387"/>
                </a:lnTo>
                <a:lnTo>
                  <a:pt x="3809" y="57911"/>
                </a:lnTo>
                <a:lnTo>
                  <a:pt x="5333" y="59435"/>
                </a:lnTo>
                <a:lnTo>
                  <a:pt x="6857" y="60289"/>
                </a:lnTo>
                <a:lnTo>
                  <a:pt x="8619" y="60959"/>
                </a:lnTo>
                <a:lnTo>
                  <a:pt x="12704" y="60959"/>
                </a:lnTo>
                <a:lnTo>
                  <a:pt x="14477" y="60289"/>
                </a:lnTo>
                <a:lnTo>
                  <a:pt x="16001" y="59435"/>
                </a:lnTo>
                <a:lnTo>
                  <a:pt x="17525" y="57911"/>
                </a:lnTo>
                <a:lnTo>
                  <a:pt x="18287" y="56387"/>
                </a:lnTo>
                <a:lnTo>
                  <a:pt x="18287" y="52577"/>
                </a:lnTo>
                <a:lnTo>
                  <a:pt x="17525" y="50291"/>
                </a:lnTo>
                <a:lnTo>
                  <a:pt x="14477" y="47243"/>
                </a:lnTo>
                <a:close/>
              </a:path>
              <a:path w="22225" h="60960">
                <a:moveTo>
                  <a:pt x="10667" y="46481"/>
                </a:moveTo>
                <a:lnTo>
                  <a:pt x="8619" y="47243"/>
                </a:lnTo>
                <a:lnTo>
                  <a:pt x="12704" y="47243"/>
                </a:lnTo>
                <a:lnTo>
                  <a:pt x="10667" y="46481"/>
                </a:lnTo>
                <a:close/>
              </a:path>
              <a:path w="22225" h="609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813"/>
                </a:lnTo>
                <a:lnTo>
                  <a:pt x="11667" y="35051"/>
                </a:lnTo>
                <a:lnTo>
                  <a:pt x="16323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7619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60960">
                <a:moveTo>
                  <a:pt x="16323" y="35051"/>
                </a:moveTo>
                <a:lnTo>
                  <a:pt x="11667" y="35051"/>
                </a:lnTo>
                <a:lnTo>
                  <a:pt x="14990" y="35813"/>
                </a:lnTo>
                <a:lnTo>
                  <a:pt x="16323" y="35051"/>
                </a:lnTo>
                <a:close/>
              </a:path>
              <a:path w="22225" h="609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33150" y="2960360"/>
            <a:ext cx="6646931" cy="17525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40770" y="3216392"/>
            <a:ext cx="6640653" cy="17602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031748" y="3495283"/>
            <a:ext cx="4149309" cy="15214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670816" y="3480806"/>
            <a:ext cx="1290827" cy="16382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554992" y="3482330"/>
            <a:ext cx="45720" cy="49530"/>
          </a:xfrm>
          <a:custGeom>
            <a:avLst/>
            <a:gdLst/>
            <a:ahLst/>
            <a:cxnLst/>
            <a:rect l="l" t="t" r="r" b="b"/>
            <a:pathLst>
              <a:path w="45719" h="49529">
                <a:moveTo>
                  <a:pt x="37767" y="0"/>
                </a:moveTo>
                <a:lnTo>
                  <a:pt x="29717" y="6857"/>
                </a:lnTo>
                <a:lnTo>
                  <a:pt x="29717" y="12191"/>
                </a:lnTo>
                <a:lnTo>
                  <a:pt x="29766" y="13715"/>
                </a:lnTo>
                <a:lnTo>
                  <a:pt x="29849" y="15239"/>
                </a:lnTo>
                <a:lnTo>
                  <a:pt x="31562" y="25145"/>
                </a:lnTo>
                <a:lnTo>
                  <a:pt x="35813" y="49529"/>
                </a:lnTo>
                <a:lnTo>
                  <a:pt x="39623" y="49529"/>
                </a:lnTo>
                <a:lnTo>
                  <a:pt x="44195" y="25145"/>
                </a:lnTo>
                <a:lnTo>
                  <a:pt x="45232" y="19811"/>
                </a:lnTo>
                <a:lnTo>
                  <a:pt x="45719" y="14477"/>
                </a:lnTo>
                <a:lnTo>
                  <a:pt x="45719" y="6857"/>
                </a:lnTo>
                <a:lnTo>
                  <a:pt x="45006" y="4571"/>
                </a:lnTo>
                <a:lnTo>
                  <a:pt x="41958" y="1523"/>
                </a:lnTo>
                <a:lnTo>
                  <a:pt x="40053" y="761"/>
                </a:lnTo>
                <a:lnTo>
                  <a:pt x="37767" y="0"/>
                </a:lnTo>
                <a:close/>
              </a:path>
              <a:path w="45719" h="49529">
                <a:moveTo>
                  <a:pt x="7808" y="0"/>
                </a:moveTo>
                <a:lnTo>
                  <a:pt x="5416" y="761"/>
                </a:lnTo>
                <a:lnTo>
                  <a:pt x="3560" y="1523"/>
                </a:lnTo>
                <a:lnTo>
                  <a:pt x="2142" y="3047"/>
                </a:lnTo>
                <a:lnTo>
                  <a:pt x="701" y="4571"/>
                </a:lnTo>
                <a:lnTo>
                  <a:pt x="0" y="6857"/>
                </a:lnTo>
                <a:lnTo>
                  <a:pt x="0" y="12953"/>
                </a:lnTo>
                <a:lnTo>
                  <a:pt x="569" y="18287"/>
                </a:lnTo>
                <a:lnTo>
                  <a:pt x="1712" y="25145"/>
                </a:lnTo>
                <a:lnTo>
                  <a:pt x="6095" y="49529"/>
                </a:lnTo>
                <a:lnTo>
                  <a:pt x="9905" y="49529"/>
                </a:lnTo>
                <a:lnTo>
                  <a:pt x="13990" y="25145"/>
                </a:lnTo>
                <a:lnTo>
                  <a:pt x="15322" y="16763"/>
                </a:lnTo>
                <a:lnTo>
                  <a:pt x="16001" y="11429"/>
                </a:lnTo>
                <a:lnTo>
                  <a:pt x="16001" y="6857"/>
                </a:lnTo>
                <a:lnTo>
                  <a:pt x="15239" y="4571"/>
                </a:lnTo>
                <a:lnTo>
                  <a:pt x="13655" y="3047"/>
                </a:lnTo>
                <a:lnTo>
                  <a:pt x="12131" y="1523"/>
                </a:lnTo>
                <a:lnTo>
                  <a:pt x="10180" y="761"/>
                </a:lnTo>
                <a:lnTo>
                  <a:pt x="780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478030" y="3564625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40770" y="3480806"/>
            <a:ext cx="867155" cy="16382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613915" y="3799321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5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4" y="73151"/>
                </a:lnTo>
                <a:lnTo>
                  <a:pt x="2813" y="85378"/>
                </a:lnTo>
                <a:lnTo>
                  <a:pt x="11776" y="95626"/>
                </a:lnTo>
                <a:lnTo>
                  <a:pt x="22153" y="99903"/>
                </a:lnTo>
                <a:lnTo>
                  <a:pt x="37145" y="101251"/>
                </a:lnTo>
                <a:lnTo>
                  <a:pt x="49449" y="99440"/>
                </a:lnTo>
                <a:lnTo>
                  <a:pt x="61894" y="95064"/>
                </a:lnTo>
                <a:lnTo>
                  <a:pt x="71446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5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6" y="88391"/>
                </a:lnTo>
                <a:lnTo>
                  <a:pt x="73072" y="87256"/>
                </a:lnTo>
                <a:lnTo>
                  <a:pt x="7946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5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708403" y="379246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767077" y="3829801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823465" y="3756650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937765" y="3829801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7000660" y="375512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7025395" y="3784844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4" h="71754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4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4" h="71754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4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4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7079498" y="3757412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90" h="99060">
                <a:moveTo>
                  <a:pt x="46481" y="71627"/>
                </a:moveTo>
                <a:lnTo>
                  <a:pt x="40203" y="71627"/>
                </a:lnTo>
                <a:lnTo>
                  <a:pt x="40843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26" y="77723"/>
                </a:lnTo>
                <a:lnTo>
                  <a:pt x="38775" y="81175"/>
                </a:lnTo>
                <a:lnTo>
                  <a:pt x="28723" y="85755"/>
                </a:lnTo>
                <a:lnTo>
                  <a:pt x="10698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5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90" h="99060">
                <a:moveTo>
                  <a:pt x="27828" y="32765"/>
                </a:moveTo>
                <a:lnTo>
                  <a:pt x="22555" y="33527"/>
                </a:lnTo>
                <a:lnTo>
                  <a:pt x="18227" y="36575"/>
                </a:lnTo>
                <a:lnTo>
                  <a:pt x="14782" y="43433"/>
                </a:lnTo>
                <a:lnTo>
                  <a:pt x="12009" y="48767"/>
                </a:lnTo>
                <a:lnTo>
                  <a:pt x="10607" y="54101"/>
                </a:lnTo>
                <a:lnTo>
                  <a:pt x="10667" y="60197"/>
                </a:lnTo>
                <a:lnTo>
                  <a:pt x="10698" y="68579"/>
                </a:lnTo>
                <a:lnTo>
                  <a:pt x="15758" y="73151"/>
                </a:lnTo>
                <a:lnTo>
                  <a:pt x="25847" y="72389"/>
                </a:lnTo>
                <a:lnTo>
                  <a:pt x="35631" y="72389"/>
                </a:lnTo>
                <a:lnTo>
                  <a:pt x="4020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49" y="66298"/>
                </a:lnTo>
                <a:lnTo>
                  <a:pt x="45756" y="60959"/>
                </a:lnTo>
                <a:lnTo>
                  <a:pt x="30845" y="60959"/>
                </a:lnTo>
                <a:lnTo>
                  <a:pt x="27797" y="60197"/>
                </a:lnTo>
                <a:lnTo>
                  <a:pt x="20878" y="60197"/>
                </a:lnTo>
                <a:lnTo>
                  <a:pt x="17465" y="57911"/>
                </a:lnTo>
                <a:lnTo>
                  <a:pt x="17525" y="54101"/>
                </a:lnTo>
                <a:lnTo>
                  <a:pt x="17556" y="51815"/>
                </a:lnTo>
                <a:lnTo>
                  <a:pt x="25907" y="45719"/>
                </a:lnTo>
                <a:lnTo>
                  <a:pt x="41849" y="45719"/>
                </a:lnTo>
                <a:lnTo>
                  <a:pt x="40325" y="41909"/>
                </a:lnTo>
                <a:lnTo>
                  <a:pt x="36697" y="36575"/>
                </a:lnTo>
                <a:lnTo>
                  <a:pt x="32583" y="33527"/>
                </a:lnTo>
                <a:lnTo>
                  <a:pt x="27828" y="32765"/>
                </a:lnTo>
                <a:close/>
              </a:path>
              <a:path w="46990" h="99060">
                <a:moveTo>
                  <a:pt x="35631" y="72389"/>
                </a:moveTo>
                <a:lnTo>
                  <a:pt x="25847" y="72389"/>
                </a:lnTo>
                <a:lnTo>
                  <a:pt x="30784" y="73151"/>
                </a:lnTo>
                <a:lnTo>
                  <a:pt x="35631" y="72389"/>
                </a:lnTo>
                <a:close/>
              </a:path>
              <a:path w="46990" h="99060">
                <a:moveTo>
                  <a:pt x="41849" y="45719"/>
                </a:moveTo>
                <a:lnTo>
                  <a:pt x="25907" y="45719"/>
                </a:lnTo>
                <a:lnTo>
                  <a:pt x="29260" y="46481"/>
                </a:lnTo>
                <a:lnTo>
                  <a:pt x="32125" y="47243"/>
                </a:lnTo>
                <a:lnTo>
                  <a:pt x="34503" y="50291"/>
                </a:lnTo>
                <a:lnTo>
                  <a:pt x="36880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45" y="60959"/>
                </a:lnTo>
                <a:lnTo>
                  <a:pt x="45756" y="60959"/>
                </a:lnTo>
                <a:lnTo>
                  <a:pt x="44704" y="52856"/>
                </a:lnTo>
                <a:lnTo>
                  <a:pt x="41849" y="45719"/>
                </a:lnTo>
                <a:close/>
              </a:path>
              <a:path w="46990" h="99060">
                <a:moveTo>
                  <a:pt x="24902" y="0"/>
                </a:moveTo>
                <a:lnTo>
                  <a:pt x="16367" y="9143"/>
                </a:lnTo>
                <a:lnTo>
                  <a:pt x="24841" y="17525"/>
                </a:lnTo>
                <a:lnTo>
                  <a:pt x="33345" y="9143"/>
                </a:lnTo>
                <a:lnTo>
                  <a:pt x="2490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7130552" y="3829801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498854" y="3739124"/>
            <a:ext cx="45720" cy="49530"/>
          </a:xfrm>
          <a:custGeom>
            <a:avLst/>
            <a:gdLst/>
            <a:ahLst/>
            <a:cxnLst/>
            <a:rect l="l" t="t" r="r" b="b"/>
            <a:pathLst>
              <a:path w="45720" h="49529">
                <a:moveTo>
                  <a:pt x="37734" y="0"/>
                </a:moveTo>
                <a:lnTo>
                  <a:pt x="35356" y="761"/>
                </a:lnTo>
                <a:lnTo>
                  <a:pt x="33406" y="1523"/>
                </a:lnTo>
                <a:lnTo>
                  <a:pt x="30479" y="4571"/>
                </a:lnTo>
                <a:lnTo>
                  <a:pt x="29717" y="6857"/>
                </a:lnTo>
                <a:lnTo>
                  <a:pt x="29748" y="13715"/>
                </a:lnTo>
                <a:lnTo>
                  <a:pt x="29839" y="15239"/>
                </a:lnTo>
                <a:lnTo>
                  <a:pt x="31546" y="25145"/>
                </a:lnTo>
                <a:lnTo>
                  <a:pt x="35813" y="49529"/>
                </a:lnTo>
                <a:lnTo>
                  <a:pt x="39623" y="49529"/>
                </a:lnTo>
                <a:lnTo>
                  <a:pt x="44195" y="25145"/>
                </a:lnTo>
                <a:lnTo>
                  <a:pt x="45232" y="19811"/>
                </a:lnTo>
                <a:lnTo>
                  <a:pt x="45719" y="14477"/>
                </a:lnTo>
                <a:lnTo>
                  <a:pt x="45719" y="6857"/>
                </a:lnTo>
                <a:lnTo>
                  <a:pt x="44988" y="4571"/>
                </a:lnTo>
                <a:lnTo>
                  <a:pt x="41940" y="1523"/>
                </a:lnTo>
                <a:lnTo>
                  <a:pt x="40020" y="761"/>
                </a:lnTo>
                <a:lnTo>
                  <a:pt x="37734" y="0"/>
                </a:lnTo>
                <a:close/>
              </a:path>
              <a:path w="45720" h="49529">
                <a:moveTo>
                  <a:pt x="7802" y="0"/>
                </a:moveTo>
                <a:lnTo>
                  <a:pt x="5425" y="761"/>
                </a:lnTo>
                <a:lnTo>
                  <a:pt x="3566" y="1523"/>
                </a:lnTo>
                <a:lnTo>
                  <a:pt x="701" y="4571"/>
                </a:lnTo>
                <a:lnTo>
                  <a:pt x="0" y="6857"/>
                </a:lnTo>
                <a:lnTo>
                  <a:pt x="0" y="12953"/>
                </a:lnTo>
                <a:lnTo>
                  <a:pt x="579" y="18287"/>
                </a:lnTo>
                <a:lnTo>
                  <a:pt x="1706" y="25145"/>
                </a:lnTo>
                <a:lnTo>
                  <a:pt x="6095" y="49529"/>
                </a:lnTo>
                <a:lnTo>
                  <a:pt x="9905" y="49529"/>
                </a:lnTo>
                <a:lnTo>
                  <a:pt x="13990" y="25145"/>
                </a:lnTo>
                <a:lnTo>
                  <a:pt x="15331" y="16763"/>
                </a:lnTo>
                <a:lnTo>
                  <a:pt x="16001" y="11429"/>
                </a:lnTo>
                <a:lnTo>
                  <a:pt x="16001" y="6857"/>
                </a:lnTo>
                <a:lnTo>
                  <a:pt x="15239" y="4571"/>
                </a:lnTo>
                <a:lnTo>
                  <a:pt x="13655" y="3047"/>
                </a:lnTo>
                <a:lnTo>
                  <a:pt x="12131" y="1523"/>
                </a:lnTo>
                <a:lnTo>
                  <a:pt x="10180" y="761"/>
                </a:lnTo>
                <a:lnTo>
                  <a:pt x="780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424178" y="3821419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3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975" y="28955"/>
                </a:lnTo>
                <a:lnTo>
                  <a:pt x="2895" y="31241"/>
                </a:lnTo>
                <a:lnTo>
                  <a:pt x="496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0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697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02" y="18287"/>
                </a:lnTo>
                <a:lnTo>
                  <a:pt x="8412" y="19049"/>
                </a:lnTo>
                <a:lnTo>
                  <a:pt x="20208" y="19049"/>
                </a:lnTo>
                <a:lnTo>
                  <a:pt x="1926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79375" y="3737600"/>
            <a:ext cx="1775459" cy="16382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139196" y="3737600"/>
            <a:ext cx="1370837" cy="16382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060454" y="3737600"/>
            <a:ext cx="2010162" cy="16662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34674" y="3985250"/>
            <a:ext cx="6646474" cy="17602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40770" y="4249663"/>
            <a:ext cx="6642238" cy="16589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40770" y="4505695"/>
            <a:ext cx="6640073" cy="16763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043338" y="478001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068836" y="483716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164848" y="4779254"/>
            <a:ext cx="99060" cy="102235"/>
          </a:xfrm>
          <a:custGeom>
            <a:avLst/>
            <a:gdLst/>
            <a:ahLst/>
            <a:cxnLst/>
            <a:rect l="l" t="t" r="r" b="b"/>
            <a:pathLst>
              <a:path w="99060" h="102235">
                <a:moveTo>
                  <a:pt x="1463" y="85343"/>
                </a:moveTo>
                <a:lnTo>
                  <a:pt x="0" y="85343"/>
                </a:lnTo>
                <a:lnTo>
                  <a:pt x="0" y="86105"/>
                </a:lnTo>
                <a:lnTo>
                  <a:pt x="274" y="86867"/>
                </a:lnTo>
                <a:lnTo>
                  <a:pt x="761" y="87629"/>
                </a:lnTo>
                <a:lnTo>
                  <a:pt x="3749" y="94487"/>
                </a:lnTo>
                <a:lnTo>
                  <a:pt x="8991" y="99059"/>
                </a:lnTo>
                <a:lnTo>
                  <a:pt x="16520" y="101345"/>
                </a:lnTo>
                <a:lnTo>
                  <a:pt x="19933" y="101742"/>
                </a:lnTo>
                <a:lnTo>
                  <a:pt x="25725" y="102107"/>
                </a:lnTo>
                <a:lnTo>
                  <a:pt x="36296" y="102103"/>
                </a:lnTo>
                <a:lnTo>
                  <a:pt x="86344" y="94279"/>
                </a:lnTo>
                <a:lnTo>
                  <a:pt x="91008" y="89915"/>
                </a:lnTo>
                <a:lnTo>
                  <a:pt x="14356" y="89915"/>
                </a:lnTo>
                <a:lnTo>
                  <a:pt x="7711" y="88391"/>
                </a:lnTo>
                <a:lnTo>
                  <a:pt x="2590" y="86105"/>
                </a:lnTo>
                <a:lnTo>
                  <a:pt x="1463" y="85343"/>
                </a:lnTo>
                <a:close/>
              </a:path>
              <a:path w="99060" h="102235">
                <a:moveTo>
                  <a:pt x="22677" y="89153"/>
                </a:moveTo>
                <a:lnTo>
                  <a:pt x="14356" y="89915"/>
                </a:lnTo>
                <a:lnTo>
                  <a:pt x="25725" y="89915"/>
                </a:lnTo>
                <a:lnTo>
                  <a:pt x="22677" y="89153"/>
                </a:lnTo>
                <a:close/>
              </a:path>
              <a:path w="99060" h="102235">
                <a:moveTo>
                  <a:pt x="36118" y="0"/>
                </a:moveTo>
                <a:lnTo>
                  <a:pt x="35935" y="761"/>
                </a:lnTo>
                <a:lnTo>
                  <a:pt x="35417" y="761"/>
                </a:lnTo>
                <a:lnTo>
                  <a:pt x="34655" y="1523"/>
                </a:lnTo>
                <a:lnTo>
                  <a:pt x="28013" y="18318"/>
                </a:lnTo>
                <a:lnTo>
                  <a:pt x="29086" y="30408"/>
                </a:lnTo>
                <a:lnTo>
                  <a:pt x="29904" y="43268"/>
                </a:lnTo>
                <a:lnTo>
                  <a:pt x="30479" y="57149"/>
                </a:lnTo>
                <a:lnTo>
                  <a:pt x="30510" y="84581"/>
                </a:lnTo>
                <a:lnTo>
                  <a:pt x="29992" y="86867"/>
                </a:lnTo>
                <a:lnTo>
                  <a:pt x="28895" y="87629"/>
                </a:lnTo>
                <a:lnTo>
                  <a:pt x="27797" y="89153"/>
                </a:lnTo>
                <a:lnTo>
                  <a:pt x="25725" y="89915"/>
                </a:lnTo>
                <a:lnTo>
                  <a:pt x="46512" y="89915"/>
                </a:lnTo>
                <a:lnTo>
                  <a:pt x="41757" y="89153"/>
                </a:lnTo>
                <a:lnTo>
                  <a:pt x="42557" y="84787"/>
                </a:lnTo>
                <a:lnTo>
                  <a:pt x="45025" y="83057"/>
                </a:lnTo>
                <a:lnTo>
                  <a:pt x="36057" y="83057"/>
                </a:lnTo>
                <a:lnTo>
                  <a:pt x="37429" y="75437"/>
                </a:lnTo>
                <a:lnTo>
                  <a:pt x="38099" y="69341"/>
                </a:lnTo>
                <a:lnTo>
                  <a:pt x="38071" y="56387"/>
                </a:lnTo>
                <a:lnTo>
                  <a:pt x="38044" y="48439"/>
                </a:lnTo>
                <a:lnTo>
                  <a:pt x="37802" y="36554"/>
                </a:lnTo>
                <a:lnTo>
                  <a:pt x="37368" y="18287"/>
                </a:lnTo>
                <a:lnTo>
                  <a:pt x="42550" y="18287"/>
                </a:lnTo>
                <a:lnTo>
                  <a:pt x="42367" y="17525"/>
                </a:lnTo>
                <a:lnTo>
                  <a:pt x="41849" y="16001"/>
                </a:lnTo>
                <a:lnTo>
                  <a:pt x="39867" y="11429"/>
                </a:lnTo>
                <a:lnTo>
                  <a:pt x="38282" y="6857"/>
                </a:lnTo>
                <a:lnTo>
                  <a:pt x="37216" y="3047"/>
                </a:lnTo>
                <a:lnTo>
                  <a:pt x="36758" y="1523"/>
                </a:lnTo>
                <a:lnTo>
                  <a:pt x="36423" y="761"/>
                </a:lnTo>
                <a:lnTo>
                  <a:pt x="36118" y="0"/>
                </a:lnTo>
                <a:close/>
              </a:path>
              <a:path w="99060" h="102235">
                <a:moveTo>
                  <a:pt x="51358" y="89153"/>
                </a:moveTo>
                <a:lnTo>
                  <a:pt x="46512" y="89915"/>
                </a:lnTo>
                <a:lnTo>
                  <a:pt x="57759" y="89915"/>
                </a:lnTo>
                <a:lnTo>
                  <a:pt x="51358" y="89153"/>
                </a:lnTo>
                <a:close/>
              </a:path>
              <a:path w="99060" h="102235">
                <a:moveTo>
                  <a:pt x="99059" y="67817"/>
                </a:moveTo>
                <a:lnTo>
                  <a:pt x="74279" y="67817"/>
                </a:lnTo>
                <a:lnTo>
                  <a:pt x="81655" y="69341"/>
                </a:lnTo>
                <a:lnTo>
                  <a:pt x="85222" y="71627"/>
                </a:lnTo>
                <a:lnTo>
                  <a:pt x="89397" y="73913"/>
                </a:lnTo>
                <a:lnTo>
                  <a:pt x="91439" y="76961"/>
                </a:lnTo>
                <a:lnTo>
                  <a:pt x="91439" y="83057"/>
                </a:lnTo>
                <a:lnTo>
                  <a:pt x="85435" y="86105"/>
                </a:lnTo>
                <a:lnTo>
                  <a:pt x="73426" y="87629"/>
                </a:lnTo>
                <a:lnTo>
                  <a:pt x="65135" y="89153"/>
                </a:lnTo>
                <a:lnTo>
                  <a:pt x="57759" y="89915"/>
                </a:lnTo>
                <a:lnTo>
                  <a:pt x="91008" y="89915"/>
                </a:lnTo>
                <a:lnTo>
                  <a:pt x="95887" y="85351"/>
                </a:lnTo>
                <a:lnTo>
                  <a:pt x="99059" y="73151"/>
                </a:lnTo>
                <a:lnTo>
                  <a:pt x="99059" y="67817"/>
                </a:lnTo>
                <a:close/>
              </a:path>
              <a:path w="99060" h="102235">
                <a:moveTo>
                  <a:pt x="80009" y="56387"/>
                </a:moveTo>
                <a:lnTo>
                  <a:pt x="44287" y="76199"/>
                </a:lnTo>
                <a:lnTo>
                  <a:pt x="39471" y="80771"/>
                </a:lnTo>
                <a:lnTo>
                  <a:pt x="36697" y="83057"/>
                </a:lnTo>
                <a:lnTo>
                  <a:pt x="45025" y="83057"/>
                </a:lnTo>
                <a:lnTo>
                  <a:pt x="55476" y="75732"/>
                </a:lnTo>
                <a:lnTo>
                  <a:pt x="66049" y="70114"/>
                </a:lnTo>
                <a:lnTo>
                  <a:pt x="74279" y="67817"/>
                </a:lnTo>
                <a:lnTo>
                  <a:pt x="99059" y="67817"/>
                </a:lnTo>
                <a:lnTo>
                  <a:pt x="97139" y="64007"/>
                </a:lnTo>
                <a:lnTo>
                  <a:pt x="93238" y="60959"/>
                </a:lnTo>
                <a:lnTo>
                  <a:pt x="89855" y="57911"/>
                </a:lnTo>
                <a:lnTo>
                  <a:pt x="85435" y="57149"/>
                </a:lnTo>
                <a:lnTo>
                  <a:pt x="800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277272" y="478001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302769" y="4851643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5" h="62864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864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864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864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864">
                <a:moveTo>
                  <a:pt x="25389" y="45018"/>
                </a:moveTo>
                <a:lnTo>
                  <a:pt x="16885" y="53766"/>
                </a:lnTo>
                <a:lnTo>
                  <a:pt x="25389" y="62483"/>
                </a:lnTo>
                <a:lnTo>
                  <a:pt x="33893" y="53766"/>
                </a:lnTo>
                <a:lnTo>
                  <a:pt x="25389" y="45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356872" y="4804400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399544" y="485469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462545" y="477773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532894" y="485469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95378" y="481735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15012" y="4824212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8" y="85385"/>
                </a:lnTo>
                <a:lnTo>
                  <a:pt x="11789" y="95634"/>
                </a:lnTo>
                <a:lnTo>
                  <a:pt x="22165" y="99905"/>
                </a:lnTo>
                <a:lnTo>
                  <a:pt x="37165" y="101250"/>
                </a:lnTo>
                <a:lnTo>
                  <a:pt x="49463" y="99436"/>
                </a:lnTo>
                <a:lnTo>
                  <a:pt x="61916" y="95054"/>
                </a:lnTo>
                <a:lnTo>
                  <a:pt x="71448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8" y="88391"/>
                </a:lnTo>
                <a:lnTo>
                  <a:pt x="73084" y="87248"/>
                </a:lnTo>
                <a:lnTo>
                  <a:pt x="7949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810779" y="477773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827787" y="4815830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884175" y="484097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939801" y="484021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006857" y="4762489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7" y="121157"/>
                </a:lnTo>
                <a:lnTo>
                  <a:pt x="2157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5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3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7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7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5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5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106680" y="4802113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36" y="68579"/>
                </a:lnTo>
                <a:lnTo>
                  <a:pt x="8991" y="70103"/>
                </a:lnTo>
                <a:lnTo>
                  <a:pt x="7162" y="72389"/>
                </a:lnTo>
                <a:lnTo>
                  <a:pt x="5364" y="75437"/>
                </a:lnTo>
                <a:lnTo>
                  <a:pt x="3614" y="79004"/>
                </a:lnTo>
                <a:lnTo>
                  <a:pt x="1219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06" y="117315"/>
                </a:lnTo>
                <a:lnTo>
                  <a:pt x="21504" y="121906"/>
                </a:lnTo>
                <a:lnTo>
                  <a:pt x="36110" y="123385"/>
                </a:lnTo>
                <a:lnTo>
                  <a:pt x="48540" y="121652"/>
                </a:lnTo>
                <a:lnTo>
                  <a:pt x="60812" y="117269"/>
                </a:lnTo>
                <a:lnTo>
                  <a:pt x="70401" y="110489"/>
                </a:lnTo>
                <a:lnTo>
                  <a:pt x="24566" y="110489"/>
                </a:lnTo>
                <a:lnTo>
                  <a:pt x="17556" y="107960"/>
                </a:lnTo>
                <a:lnTo>
                  <a:pt x="9387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2009" y="71627"/>
                </a:lnTo>
                <a:lnTo>
                  <a:pt x="1231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71" y="52577"/>
                </a:moveTo>
                <a:lnTo>
                  <a:pt x="68061" y="52577"/>
                </a:lnTo>
                <a:lnTo>
                  <a:pt x="67513" y="53339"/>
                </a:lnTo>
                <a:lnTo>
                  <a:pt x="66873" y="54863"/>
                </a:lnTo>
                <a:lnTo>
                  <a:pt x="62148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23" y="93207"/>
                </a:lnTo>
                <a:lnTo>
                  <a:pt x="73944" y="94457"/>
                </a:lnTo>
                <a:lnTo>
                  <a:pt x="72268" y="98176"/>
                </a:lnTo>
                <a:lnTo>
                  <a:pt x="68183" y="101650"/>
                </a:lnTo>
                <a:lnTo>
                  <a:pt x="59208" y="105916"/>
                </a:lnTo>
                <a:lnTo>
                  <a:pt x="47391" y="109349"/>
                </a:lnTo>
                <a:lnTo>
                  <a:pt x="33954" y="110489"/>
                </a:lnTo>
                <a:lnTo>
                  <a:pt x="70401" y="110489"/>
                </a:lnTo>
                <a:lnTo>
                  <a:pt x="79522" y="78485"/>
                </a:lnTo>
                <a:lnTo>
                  <a:pt x="95516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6" y="69341"/>
                </a:lnTo>
                <a:lnTo>
                  <a:pt x="152156" y="67817"/>
                </a:lnTo>
                <a:lnTo>
                  <a:pt x="138562" y="67817"/>
                </a:lnTo>
                <a:lnTo>
                  <a:pt x="137850" y="67055"/>
                </a:lnTo>
                <a:lnTo>
                  <a:pt x="82753" y="67055"/>
                </a:lnTo>
                <a:lnTo>
                  <a:pt x="79095" y="65531"/>
                </a:lnTo>
                <a:lnTo>
                  <a:pt x="76047" y="62483"/>
                </a:lnTo>
                <a:lnTo>
                  <a:pt x="74950" y="61721"/>
                </a:lnTo>
                <a:lnTo>
                  <a:pt x="72908" y="58673"/>
                </a:lnTo>
                <a:lnTo>
                  <a:pt x="69921" y="54101"/>
                </a:lnTo>
                <a:lnTo>
                  <a:pt x="69189" y="53339"/>
                </a:lnTo>
                <a:lnTo>
                  <a:pt x="68671" y="52577"/>
                </a:lnTo>
                <a:close/>
              </a:path>
              <a:path w="152400" h="123825">
                <a:moveTo>
                  <a:pt x="95516" y="78485"/>
                </a:moveTo>
                <a:lnTo>
                  <a:pt x="79522" y="78485"/>
                </a:lnTo>
                <a:lnTo>
                  <a:pt x="82417" y="79004"/>
                </a:lnTo>
                <a:lnTo>
                  <a:pt x="85100" y="79247"/>
                </a:lnTo>
                <a:lnTo>
                  <a:pt x="94244" y="79247"/>
                </a:lnTo>
                <a:lnTo>
                  <a:pt x="95516" y="78485"/>
                </a:lnTo>
                <a:close/>
              </a:path>
              <a:path w="152400" h="123825">
                <a:moveTo>
                  <a:pt x="152156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35" y="79247"/>
                </a:lnTo>
                <a:lnTo>
                  <a:pt x="128290" y="76961"/>
                </a:lnTo>
                <a:lnTo>
                  <a:pt x="130881" y="70103"/>
                </a:lnTo>
                <a:lnTo>
                  <a:pt x="152156" y="70103"/>
                </a:lnTo>
                <a:lnTo>
                  <a:pt x="152156" y="69341"/>
                </a:lnTo>
                <a:close/>
              </a:path>
              <a:path w="152400" h="123825">
                <a:moveTo>
                  <a:pt x="152156" y="70103"/>
                </a:moveTo>
                <a:lnTo>
                  <a:pt x="130881" y="70103"/>
                </a:lnTo>
                <a:lnTo>
                  <a:pt x="133868" y="76961"/>
                </a:lnTo>
                <a:lnTo>
                  <a:pt x="138988" y="79247"/>
                </a:lnTo>
                <a:lnTo>
                  <a:pt x="152156" y="79247"/>
                </a:lnTo>
                <a:lnTo>
                  <a:pt x="152156" y="70103"/>
                </a:lnTo>
                <a:close/>
              </a:path>
              <a:path w="152400" h="123825">
                <a:moveTo>
                  <a:pt x="152156" y="67055"/>
                </a:moveTo>
                <a:lnTo>
                  <a:pt x="145907" y="67055"/>
                </a:lnTo>
                <a:lnTo>
                  <a:pt x="138562" y="67817"/>
                </a:lnTo>
                <a:lnTo>
                  <a:pt x="152156" y="67817"/>
                </a:lnTo>
                <a:lnTo>
                  <a:pt x="152156" y="67055"/>
                </a:lnTo>
                <a:close/>
              </a:path>
              <a:path w="152400" h="123825">
                <a:moveTo>
                  <a:pt x="87050" y="66293"/>
                </a:moveTo>
                <a:lnTo>
                  <a:pt x="82753" y="67055"/>
                </a:lnTo>
                <a:lnTo>
                  <a:pt x="91866" y="67055"/>
                </a:lnTo>
                <a:lnTo>
                  <a:pt x="87050" y="66293"/>
                </a:lnTo>
                <a:close/>
              </a:path>
              <a:path w="152400" h="123825">
                <a:moveTo>
                  <a:pt x="102748" y="50291"/>
                </a:moveTo>
                <a:lnTo>
                  <a:pt x="101864" y="51053"/>
                </a:lnTo>
                <a:lnTo>
                  <a:pt x="101193" y="51815"/>
                </a:lnTo>
                <a:lnTo>
                  <a:pt x="100827" y="53339"/>
                </a:lnTo>
                <a:lnTo>
                  <a:pt x="99943" y="57911"/>
                </a:lnTo>
                <a:lnTo>
                  <a:pt x="98877" y="60959"/>
                </a:lnTo>
                <a:lnTo>
                  <a:pt x="97414" y="62483"/>
                </a:lnTo>
                <a:lnTo>
                  <a:pt x="95341" y="65531"/>
                </a:lnTo>
                <a:lnTo>
                  <a:pt x="91866" y="67055"/>
                </a:lnTo>
                <a:lnTo>
                  <a:pt x="109545" y="67055"/>
                </a:lnTo>
                <a:lnTo>
                  <a:pt x="105613" y="62483"/>
                </a:lnTo>
                <a:lnTo>
                  <a:pt x="104424" y="53339"/>
                </a:lnTo>
                <a:lnTo>
                  <a:pt x="104241" y="51815"/>
                </a:lnTo>
                <a:lnTo>
                  <a:pt x="103662" y="51053"/>
                </a:lnTo>
                <a:lnTo>
                  <a:pt x="102748" y="50291"/>
                </a:lnTo>
                <a:close/>
              </a:path>
              <a:path w="152400" h="123825">
                <a:moveTo>
                  <a:pt x="116189" y="66293"/>
                </a:moveTo>
                <a:lnTo>
                  <a:pt x="109545" y="67055"/>
                </a:lnTo>
                <a:lnTo>
                  <a:pt x="124205" y="67055"/>
                </a:lnTo>
                <a:lnTo>
                  <a:pt x="116189" y="66293"/>
                </a:lnTo>
                <a:close/>
              </a:path>
              <a:path w="152400" h="123825">
                <a:moveTo>
                  <a:pt x="131185" y="51053"/>
                </a:moveTo>
                <a:lnTo>
                  <a:pt x="130332" y="51815"/>
                </a:lnTo>
                <a:lnTo>
                  <a:pt x="129783" y="52577"/>
                </a:lnTo>
                <a:lnTo>
                  <a:pt x="129539" y="54101"/>
                </a:lnTo>
                <a:lnTo>
                  <a:pt x="128656" y="62483"/>
                </a:lnTo>
                <a:lnTo>
                  <a:pt x="124205" y="67055"/>
                </a:lnTo>
                <a:lnTo>
                  <a:pt x="137850" y="67055"/>
                </a:lnTo>
                <a:lnTo>
                  <a:pt x="134294" y="63245"/>
                </a:lnTo>
                <a:lnTo>
                  <a:pt x="132862" y="52577"/>
                </a:lnTo>
                <a:lnTo>
                  <a:pt x="132252" y="51815"/>
                </a:lnTo>
                <a:lnTo>
                  <a:pt x="131185" y="51053"/>
                </a:lnTo>
                <a:close/>
              </a:path>
              <a:path w="152400" h="123825">
                <a:moveTo>
                  <a:pt x="102565" y="0"/>
                </a:moveTo>
                <a:lnTo>
                  <a:pt x="94487" y="8381"/>
                </a:lnTo>
                <a:lnTo>
                  <a:pt x="102534" y="16763"/>
                </a:lnTo>
                <a:lnTo>
                  <a:pt x="110672" y="8381"/>
                </a:lnTo>
                <a:lnTo>
                  <a:pt x="102565" y="0"/>
                </a:lnTo>
                <a:close/>
              </a:path>
              <a:path w="152400" h="123825">
                <a:moveTo>
                  <a:pt x="112196" y="17525"/>
                </a:moveTo>
                <a:lnTo>
                  <a:pt x="104150" y="25145"/>
                </a:lnTo>
                <a:lnTo>
                  <a:pt x="112257" y="33527"/>
                </a:lnTo>
                <a:lnTo>
                  <a:pt x="120335" y="25145"/>
                </a:lnTo>
                <a:lnTo>
                  <a:pt x="112196" y="17525"/>
                </a:lnTo>
                <a:close/>
              </a:path>
              <a:path w="152400" h="123825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145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255269" y="480135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298459" y="477773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323087" y="481735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5442722" y="481735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5502919" y="484097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5564642" y="481506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5630174" y="4830307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29" h="51435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51435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51435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49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51435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5726186" y="484021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5850392" y="4815068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07542" y="483716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942593" y="485469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999743" y="4830307"/>
            <a:ext cx="100330" cy="81915"/>
          </a:xfrm>
          <a:custGeom>
            <a:avLst/>
            <a:gdLst/>
            <a:ahLst/>
            <a:cxnLst/>
            <a:rect l="l" t="t" r="r" b="b"/>
            <a:pathLst>
              <a:path w="100329" h="81914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81914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81914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49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81914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  <a:path w="100329" h="81914">
                <a:moveTo>
                  <a:pt x="49469" y="64587"/>
                </a:moveTo>
                <a:lnTo>
                  <a:pt x="40690" y="73060"/>
                </a:lnTo>
                <a:lnTo>
                  <a:pt x="49469" y="81533"/>
                </a:lnTo>
                <a:lnTo>
                  <a:pt x="58216" y="73060"/>
                </a:lnTo>
                <a:lnTo>
                  <a:pt x="49469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094993" y="4804400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200149" y="4846310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3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975" y="28955"/>
                </a:lnTo>
                <a:lnTo>
                  <a:pt x="2895" y="31241"/>
                </a:lnTo>
                <a:lnTo>
                  <a:pt x="496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0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697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02" y="18287"/>
                </a:lnTo>
                <a:lnTo>
                  <a:pt x="8412" y="19049"/>
                </a:lnTo>
                <a:lnTo>
                  <a:pt x="20208" y="19049"/>
                </a:lnTo>
                <a:lnTo>
                  <a:pt x="1926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289304" y="4831069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16" y="49529"/>
                </a:lnTo>
                <a:lnTo>
                  <a:pt x="1182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39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39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3741" y="34289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335786" y="485469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392936" y="484021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455419" y="4815830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512569" y="484097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566672" y="485469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682495" y="4868407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774698" y="4777730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096" y="19635"/>
                </a:lnTo>
                <a:lnTo>
                  <a:pt x="44922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60" y="64535"/>
                </a:lnTo>
                <a:lnTo>
                  <a:pt x="31867" y="75023"/>
                </a:lnTo>
                <a:lnTo>
                  <a:pt x="32826" y="85477"/>
                </a:lnTo>
                <a:lnTo>
                  <a:pt x="22794" y="90344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3" y="90458"/>
                </a:lnTo>
                <a:lnTo>
                  <a:pt x="39865" y="81936"/>
                </a:lnTo>
                <a:lnTo>
                  <a:pt x="37470" y="65645"/>
                </a:lnTo>
                <a:lnTo>
                  <a:pt x="33439" y="53717"/>
                </a:lnTo>
                <a:lnTo>
                  <a:pt x="31009" y="38193"/>
                </a:lnTo>
                <a:lnTo>
                  <a:pt x="43759" y="34140"/>
                </a:lnTo>
                <a:lnTo>
                  <a:pt x="55400" y="30832"/>
                </a:lnTo>
                <a:lnTo>
                  <a:pt x="6592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854707" y="481506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921764" y="480135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956815" y="4815830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7065019" y="485469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7127503" y="481735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34674" y="484097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50498" y="4868407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43462" y="4844786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5" h="41275">
                <a:moveTo>
                  <a:pt x="41463" y="27431"/>
                </a:moveTo>
                <a:lnTo>
                  <a:pt x="22716" y="27431"/>
                </a:lnTo>
                <a:lnTo>
                  <a:pt x="25002" y="29717"/>
                </a:lnTo>
                <a:lnTo>
                  <a:pt x="28895" y="32765"/>
                </a:lnTo>
                <a:lnTo>
                  <a:pt x="34421" y="35813"/>
                </a:lnTo>
                <a:lnTo>
                  <a:pt x="40706" y="39349"/>
                </a:lnTo>
                <a:lnTo>
                  <a:pt x="45576" y="41147"/>
                </a:lnTo>
                <a:lnTo>
                  <a:pt x="52852" y="41147"/>
                </a:lnTo>
                <a:lnTo>
                  <a:pt x="56244" y="36636"/>
                </a:lnTo>
                <a:lnTo>
                  <a:pt x="58389" y="30479"/>
                </a:lnTo>
                <a:lnTo>
                  <a:pt x="51947" y="30479"/>
                </a:lnTo>
                <a:lnTo>
                  <a:pt x="50804" y="29717"/>
                </a:lnTo>
                <a:lnTo>
                  <a:pt x="47564" y="29717"/>
                </a:lnTo>
                <a:lnTo>
                  <a:pt x="43241" y="28193"/>
                </a:lnTo>
                <a:lnTo>
                  <a:pt x="41463" y="27431"/>
                </a:lnTo>
                <a:close/>
              </a:path>
              <a:path w="81915" h="41275">
                <a:moveTo>
                  <a:pt x="6906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74" y="36575"/>
                </a:lnTo>
                <a:lnTo>
                  <a:pt x="17657" y="33527"/>
                </a:lnTo>
                <a:lnTo>
                  <a:pt x="22716" y="27431"/>
                </a:lnTo>
                <a:lnTo>
                  <a:pt x="41463" y="27431"/>
                </a:lnTo>
                <a:lnTo>
                  <a:pt x="37907" y="25907"/>
                </a:lnTo>
                <a:lnTo>
                  <a:pt x="36669" y="25145"/>
                </a:lnTo>
                <a:lnTo>
                  <a:pt x="11859" y="25145"/>
                </a:lnTo>
                <a:lnTo>
                  <a:pt x="6906" y="24383"/>
                </a:lnTo>
                <a:close/>
              </a:path>
              <a:path w="81915" h="41275">
                <a:moveTo>
                  <a:pt x="81808" y="28193"/>
                </a:moveTo>
                <a:lnTo>
                  <a:pt x="59186" y="28193"/>
                </a:lnTo>
                <a:lnTo>
                  <a:pt x="64520" y="34289"/>
                </a:lnTo>
                <a:lnTo>
                  <a:pt x="69771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5" h="41275">
                <a:moveTo>
                  <a:pt x="56618" y="10667"/>
                </a:moveTo>
                <a:lnTo>
                  <a:pt x="40660" y="10667"/>
                </a:lnTo>
                <a:lnTo>
                  <a:pt x="44384" y="11429"/>
                </a:lnTo>
                <a:lnTo>
                  <a:pt x="47432" y="12953"/>
                </a:lnTo>
                <a:lnTo>
                  <a:pt x="49910" y="17525"/>
                </a:lnTo>
                <a:lnTo>
                  <a:pt x="52090" y="21335"/>
                </a:lnTo>
                <a:lnTo>
                  <a:pt x="53041" y="25145"/>
                </a:lnTo>
                <a:lnTo>
                  <a:pt x="52660" y="28193"/>
                </a:lnTo>
                <a:lnTo>
                  <a:pt x="52577" y="29717"/>
                </a:lnTo>
                <a:lnTo>
                  <a:pt x="51947" y="30479"/>
                </a:lnTo>
                <a:lnTo>
                  <a:pt x="58389" y="30479"/>
                </a:lnTo>
                <a:lnTo>
                  <a:pt x="59186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1" y="25145"/>
                </a:lnTo>
                <a:lnTo>
                  <a:pt x="66342" y="22859"/>
                </a:lnTo>
                <a:lnTo>
                  <a:pt x="62913" y="18287"/>
                </a:lnTo>
                <a:lnTo>
                  <a:pt x="58481" y="12953"/>
                </a:lnTo>
                <a:lnTo>
                  <a:pt x="56618" y="10667"/>
                </a:lnTo>
                <a:close/>
              </a:path>
              <a:path w="81915" h="41275">
                <a:moveTo>
                  <a:pt x="42479" y="0"/>
                </a:moveTo>
                <a:lnTo>
                  <a:pt x="39136" y="761"/>
                </a:lnTo>
                <a:lnTo>
                  <a:pt x="35564" y="2285"/>
                </a:lnTo>
                <a:lnTo>
                  <a:pt x="31705" y="6857"/>
                </a:lnTo>
                <a:lnTo>
                  <a:pt x="27620" y="11429"/>
                </a:lnTo>
                <a:lnTo>
                  <a:pt x="24134" y="15239"/>
                </a:lnTo>
                <a:lnTo>
                  <a:pt x="21229" y="18287"/>
                </a:lnTo>
                <a:lnTo>
                  <a:pt x="16657" y="22859"/>
                </a:lnTo>
                <a:lnTo>
                  <a:pt x="11859" y="25145"/>
                </a:lnTo>
                <a:lnTo>
                  <a:pt x="36669" y="25145"/>
                </a:lnTo>
                <a:lnTo>
                  <a:pt x="32954" y="22859"/>
                </a:lnTo>
                <a:lnTo>
                  <a:pt x="29906" y="21335"/>
                </a:lnTo>
                <a:lnTo>
                  <a:pt x="28657" y="19049"/>
                </a:lnTo>
                <a:lnTo>
                  <a:pt x="32954" y="13715"/>
                </a:lnTo>
                <a:lnTo>
                  <a:pt x="36956" y="11429"/>
                </a:lnTo>
                <a:lnTo>
                  <a:pt x="40660" y="10667"/>
                </a:lnTo>
                <a:lnTo>
                  <a:pt x="56618" y="10667"/>
                </a:lnTo>
                <a:lnTo>
                  <a:pt x="55376" y="9143"/>
                </a:lnTo>
                <a:lnTo>
                  <a:pt x="53660" y="6857"/>
                </a:lnTo>
                <a:lnTo>
                  <a:pt x="50340" y="2285"/>
                </a:lnTo>
                <a:lnTo>
                  <a:pt x="46564" y="761"/>
                </a:lnTo>
                <a:lnTo>
                  <a:pt x="42479" y="0"/>
                </a:lnTo>
                <a:close/>
              </a:path>
              <a:path w="81915" h="41275">
                <a:moveTo>
                  <a:pt x="81808" y="24383"/>
                </a:moveTo>
                <a:lnTo>
                  <a:pt x="74807" y="24383"/>
                </a:lnTo>
                <a:lnTo>
                  <a:pt x="70341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20424" y="4777730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90" y="16001"/>
                </a:moveTo>
                <a:lnTo>
                  <a:pt x="57104" y="19635"/>
                </a:lnTo>
                <a:lnTo>
                  <a:pt x="44939" y="23522"/>
                </a:lnTo>
                <a:lnTo>
                  <a:pt x="31562" y="28193"/>
                </a:lnTo>
                <a:lnTo>
                  <a:pt x="17846" y="32765"/>
                </a:lnTo>
                <a:lnTo>
                  <a:pt x="10667" y="35051"/>
                </a:lnTo>
                <a:lnTo>
                  <a:pt x="10037" y="35813"/>
                </a:lnTo>
                <a:lnTo>
                  <a:pt x="7321" y="38861"/>
                </a:lnTo>
                <a:lnTo>
                  <a:pt x="5952" y="41909"/>
                </a:lnTo>
                <a:lnTo>
                  <a:pt x="5952" y="46481"/>
                </a:lnTo>
                <a:lnTo>
                  <a:pt x="7427" y="48767"/>
                </a:lnTo>
                <a:lnTo>
                  <a:pt x="10369" y="52577"/>
                </a:lnTo>
                <a:lnTo>
                  <a:pt x="13085" y="55625"/>
                </a:lnTo>
                <a:lnTo>
                  <a:pt x="15047" y="57911"/>
                </a:lnTo>
                <a:lnTo>
                  <a:pt x="16190" y="58673"/>
                </a:lnTo>
                <a:lnTo>
                  <a:pt x="25672" y="64550"/>
                </a:lnTo>
                <a:lnTo>
                  <a:pt x="31885" y="75030"/>
                </a:lnTo>
                <a:lnTo>
                  <a:pt x="32846" y="85481"/>
                </a:lnTo>
                <a:lnTo>
                  <a:pt x="22808" y="90345"/>
                </a:lnTo>
                <a:lnTo>
                  <a:pt x="3703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609" y="103631"/>
                </a:lnTo>
                <a:lnTo>
                  <a:pt x="21905" y="102869"/>
                </a:lnTo>
                <a:lnTo>
                  <a:pt x="26563" y="101345"/>
                </a:lnTo>
                <a:lnTo>
                  <a:pt x="31897" y="99821"/>
                </a:lnTo>
                <a:lnTo>
                  <a:pt x="35707" y="96011"/>
                </a:lnTo>
                <a:lnTo>
                  <a:pt x="38142" y="90460"/>
                </a:lnTo>
                <a:lnTo>
                  <a:pt x="39867" y="81938"/>
                </a:lnTo>
                <a:lnTo>
                  <a:pt x="37476" y="65645"/>
                </a:lnTo>
                <a:lnTo>
                  <a:pt x="33464" y="53715"/>
                </a:lnTo>
                <a:lnTo>
                  <a:pt x="31051" y="38185"/>
                </a:lnTo>
                <a:lnTo>
                  <a:pt x="43797" y="34136"/>
                </a:lnTo>
                <a:lnTo>
                  <a:pt x="55432" y="30831"/>
                </a:lnTo>
                <a:lnTo>
                  <a:pt x="65961" y="28193"/>
                </a:lnTo>
                <a:lnTo>
                  <a:pt x="67949" y="22097"/>
                </a:lnTo>
                <a:lnTo>
                  <a:pt x="69092" y="18287"/>
                </a:lnTo>
                <a:lnTo>
                  <a:pt x="69390" y="16001"/>
                </a:lnTo>
                <a:close/>
              </a:path>
              <a:path w="69850" h="104139">
                <a:moveTo>
                  <a:pt x="67104" y="0"/>
                </a:moveTo>
                <a:lnTo>
                  <a:pt x="14228" y="17525"/>
                </a:lnTo>
                <a:lnTo>
                  <a:pt x="11893" y="25145"/>
                </a:lnTo>
                <a:lnTo>
                  <a:pt x="64901" y="8381"/>
                </a:lnTo>
                <a:lnTo>
                  <a:pt x="67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92814" y="485469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955298" y="481735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013210" y="485469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071122" y="4839451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226320" y="4834880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5" h="95250">
                <a:moveTo>
                  <a:pt x="29717" y="25907"/>
                </a:moveTo>
                <a:lnTo>
                  <a:pt x="13441" y="25907"/>
                </a:lnTo>
                <a:lnTo>
                  <a:pt x="10725" y="26669"/>
                </a:lnTo>
                <a:lnTo>
                  <a:pt x="8439" y="28193"/>
                </a:lnTo>
                <a:lnTo>
                  <a:pt x="6915" y="29717"/>
                </a:lnTo>
                <a:lnTo>
                  <a:pt x="5251" y="31241"/>
                </a:lnTo>
                <a:lnTo>
                  <a:pt x="3346" y="34289"/>
                </a:lnTo>
                <a:lnTo>
                  <a:pt x="1060" y="37337"/>
                </a:lnTo>
                <a:lnTo>
                  <a:pt x="0" y="39623"/>
                </a:lnTo>
                <a:lnTo>
                  <a:pt x="3943" y="81162"/>
                </a:lnTo>
                <a:lnTo>
                  <a:pt x="4870" y="94731"/>
                </a:lnTo>
                <a:lnTo>
                  <a:pt x="5010" y="95249"/>
                </a:lnTo>
                <a:lnTo>
                  <a:pt x="5583" y="95249"/>
                </a:lnTo>
                <a:lnTo>
                  <a:pt x="6047" y="94579"/>
                </a:lnTo>
                <a:lnTo>
                  <a:pt x="6620" y="93360"/>
                </a:lnTo>
                <a:lnTo>
                  <a:pt x="9476" y="87812"/>
                </a:lnTo>
                <a:lnTo>
                  <a:pt x="10917" y="83118"/>
                </a:lnTo>
                <a:lnTo>
                  <a:pt x="10908" y="77688"/>
                </a:lnTo>
                <a:lnTo>
                  <a:pt x="10553" y="67598"/>
                </a:lnTo>
                <a:lnTo>
                  <a:pt x="9671" y="54625"/>
                </a:lnTo>
                <a:lnTo>
                  <a:pt x="8250" y="38861"/>
                </a:lnTo>
                <a:lnTo>
                  <a:pt x="10811" y="37337"/>
                </a:lnTo>
                <a:lnTo>
                  <a:pt x="50833" y="37337"/>
                </a:lnTo>
                <a:lnTo>
                  <a:pt x="52766" y="34289"/>
                </a:lnTo>
                <a:lnTo>
                  <a:pt x="55052" y="30479"/>
                </a:lnTo>
                <a:lnTo>
                  <a:pt x="55601" y="28955"/>
                </a:lnTo>
                <a:lnTo>
                  <a:pt x="47542" y="28955"/>
                </a:lnTo>
                <a:lnTo>
                  <a:pt x="38051" y="27431"/>
                </a:lnTo>
                <a:lnTo>
                  <a:pt x="29717" y="25907"/>
                </a:lnTo>
                <a:close/>
              </a:path>
              <a:path w="56515" h="95250">
                <a:moveTo>
                  <a:pt x="50833" y="37337"/>
                </a:moveTo>
                <a:lnTo>
                  <a:pt x="27956" y="37337"/>
                </a:lnTo>
                <a:lnTo>
                  <a:pt x="33777" y="38861"/>
                </a:lnTo>
                <a:lnTo>
                  <a:pt x="39575" y="39623"/>
                </a:lnTo>
                <a:lnTo>
                  <a:pt x="43921" y="40385"/>
                </a:lnTo>
                <a:lnTo>
                  <a:pt x="48386" y="40385"/>
                </a:lnTo>
                <a:lnTo>
                  <a:pt x="50349" y="38099"/>
                </a:lnTo>
                <a:lnTo>
                  <a:pt x="50833" y="37337"/>
                </a:lnTo>
                <a:close/>
              </a:path>
              <a:path w="56515" h="95250">
                <a:moveTo>
                  <a:pt x="50099" y="12191"/>
                </a:moveTo>
                <a:lnTo>
                  <a:pt x="28193" y="12191"/>
                </a:lnTo>
                <a:lnTo>
                  <a:pt x="31766" y="12953"/>
                </a:lnTo>
                <a:lnTo>
                  <a:pt x="35621" y="14477"/>
                </a:lnTo>
                <a:lnTo>
                  <a:pt x="39767" y="18287"/>
                </a:lnTo>
                <a:lnTo>
                  <a:pt x="43491" y="22097"/>
                </a:lnTo>
                <a:lnTo>
                  <a:pt x="46100" y="25145"/>
                </a:lnTo>
                <a:lnTo>
                  <a:pt x="47542" y="28955"/>
                </a:lnTo>
                <a:lnTo>
                  <a:pt x="55601" y="28955"/>
                </a:lnTo>
                <a:lnTo>
                  <a:pt x="56150" y="27431"/>
                </a:lnTo>
                <a:lnTo>
                  <a:pt x="56150" y="20573"/>
                </a:lnTo>
                <a:lnTo>
                  <a:pt x="53147" y="15239"/>
                </a:lnTo>
                <a:lnTo>
                  <a:pt x="50099" y="12191"/>
                </a:lnTo>
                <a:close/>
              </a:path>
              <a:path w="56515" h="95250">
                <a:moveTo>
                  <a:pt x="30537" y="0"/>
                </a:moveTo>
                <a:lnTo>
                  <a:pt x="26432" y="761"/>
                </a:lnTo>
                <a:lnTo>
                  <a:pt x="22811" y="3047"/>
                </a:lnTo>
                <a:lnTo>
                  <a:pt x="16870" y="11429"/>
                </a:lnTo>
                <a:lnTo>
                  <a:pt x="15489" y="15239"/>
                </a:lnTo>
                <a:lnTo>
                  <a:pt x="15489" y="20573"/>
                </a:lnTo>
                <a:lnTo>
                  <a:pt x="15870" y="22859"/>
                </a:lnTo>
                <a:lnTo>
                  <a:pt x="16526" y="25907"/>
                </a:lnTo>
                <a:lnTo>
                  <a:pt x="22478" y="25907"/>
                </a:lnTo>
                <a:lnTo>
                  <a:pt x="21393" y="22859"/>
                </a:lnTo>
                <a:lnTo>
                  <a:pt x="20823" y="19811"/>
                </a:lnTo>
                <a:lnTo>
                  <a:pt x="20823" y="14477"/>
                </a:lnTo>
                <a:lnTo>
                  <a:pt x="23298" y="12953"/>
                </a:lnTo>
                <a:lnTo>
                  <a:pt x="28193" y="12191"/>
                </a:lnTo>
                <a:lnTo>
                  <a:pt x="50099" y="12191"/>
                </a:lnTo>
                <a:lnTo>
                  <a:pt x="47051" y="9143"/>
                </a:lnTo>
                <a:lnTo>
                  <a:pt x="41016" y="3047"/>
                </a:lnTo>
                <a:lnTo>
                  <a:pt x="35490" y="761"/>
                </a:lnTo>
                <a:lnTo>
                  <a:pt x="305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297089" y="478001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321058" y="4830307"/>
            <a:ext cx="100330" cy="81915"/>
          </a:xfrm>
          <a:custGeom>
            <a:avLst/>
            <a:gdLst/>
            <a:ahLst/>
            <a:cxnLst/>
            <a:rect l="l" t="t" r="r" b="b"/>
            <a:pathLst>
              <a:path w="100330" h="81914">
                <a:moveTo>
                  <a:pt x="89498" y="12191"/>
                </a:moveTo>
                <a:lnTo>
                  <a:pt x="26420" y="12191"/>
                </a:lnTo>
                <a:lnTo>
                  <a:pt x="27895" y="12953"/>
                </a:lnTo>
                <a:lnTo>
                  <a:pt x="32324" y="13715"/>
                </a:lnTo>
                <a:lnTo>
                  <a:pt x="39672" y="15239"/>
                </a:lnTo>
                <a:lnTo>
                  <a:pt x="49804" y="18287"/>
                </a:lnTo>
                <a:lnTo>
                  <a:pt x="56089" y="19811"/>
                </a:lnTo>
                <a:lnTo>
                  <a:pt x="53905" y="22317"/>
                </a:lnTo>
                <a:lnTo>
                  <a:pt x="42009" y="28835"/>
                </a:lnTo>
                <a:lnTo>
                  <a:pt x="32539" y="33914"/>
                </a:lnTo>
                <a:lnTo>
                  <a:pt x="20388" y="38074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26" y="51053"/>
                </a:lnTo>
                <a:lnTo>
                  <a:pt x="21384" y="50291"/>
                </a:lnTo>
                <a:lnTo>
                  <a:pt x="28325" y="46481"/>
                </a:lnTo>
                <a:lnTo>
                  <a:pt x="32705" y="44957"/>
                </a:lnTo>
                <a:lnTo>
                  <a:pt x="38993" y="41909"/>
                </a:lnTo>
                <a:lnTo>
                  <a:pt x="47183" y="36575"/>
                </a:lnTo>
                <a:lnTo>
                  <a:pt x="55946" y="31241"/>
                </a:lnTo>
                <a:lnTo>
                  <a:pt x="62758" y="27431"/>
                </a:lnTo>
                <a:lnTo>
                  <a:pt x="67625" y="24383"/>
                </a:lnTo>
                <a:lnTo>
                  <a:pt x="73045" y="24383"/>
                </a:lnTo>
                <a:lnTo>
                  <a:pt x="73045" y="23621"/>
                </a:lnTo>
                <a:lnTo>
                  <a:pt x="74675" y="22859"/>
                </a:lnTo>
                <a:lnTo>
                  <a:pt x="78866" y="22097"/>
                </a:lnTo>
                <a:lnTo>
                  <a:pt x="85618" y="22097"/>
                </a:lnTo>
                <a:lnTo>
                  <a:pt x="89236" y="12953"/>
                </a:lnTo>
                <a:lnTo>
                  <a:pt x="89498" y="12191"/>
                </a:lnTo>
                <a:close/>
              </a:path>
              <a:path w="100330" h="81914">
                <a:moveTo>
                  <a:pt x="73045" y="24383"/>
                </a:moveTo>
                <a:lnTo>
                  <a:pt x="6762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0"/>
                </a:lnTo>
                <a:lnTo>
                  <a:pt x="74650" y="47230"/>
                </a:lnTo>
                <a:lnTo>
                  <a:pt x="88904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22" y="39623"/>
                </a:lnTo>
                <a:lnTo>
                  <a:pt x="76901" y="37337"/>
                </a:lnTo>
                <a:lnTo>
                  <a:pt x="74712" y="34289"/>
                </a:lnTo>
                <a:lnTo>
                  <a:pt x="73615" y="32003"/>
                </a:lnTo>
                <a:lnTo>
                  <a:pt x="73045" y="28955"/>
                </a:lnTo>
                <a:lnTo>
                  <a:pt x="73045" y="24383"/>
                </a:lnTo>
                <a:close/>
              </a:path>
              <a:path w="100330" h="81914">
                <a:moveTo>
                  <a:pt x="99821" y="38861"/>
                </a:moveTo>
                <a:lnTo>
                  <a:pt x="89190" y="38861"/>
                </a:lnTo>
                <a:lnTo>
                  <a:pt x="81722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30" h="81914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7" y="12953"/>
                </a:lnTo>
                <a:lnTo>
                  <a:pt x="26420" y="12191"/>
                </a:lnTo>
                <a:lnTo>
                  <a:pt x="89498" y="12191"/>
                </a:lnTo>
                <a:lnTo>
                  <a:pt x="89760" y="11429"/>
                </a:lnTo>
                <a:lnTo>
                  <a:pt x="89915" y="10667"/>
                </a:lnTo>
                <a:lnTo>
                  <a:pt x="89474" y="10667"/>
                </a:lnTo>
                <a:lnTo>
                  <a:pt x="88611" y="9977"/>
                </a:lnTo>
                <a:lnTo>
                  <a:pt x="72146" y="9971"/>
                </a:lnTo>
                <a:lnTo>
                  <a:pt x="55625" y="7619"/>
                </a:lnTo>
                <a:lnTo>
                  <a:pt x="49088" y="5333"/>
                </a:lnTo>
                <a:lnTo>
                  <a:pt x="36134" y="1523"/>
                </a:lnTo>
                <a:lnTo>
                  <a:pt x="32003" y="761"/>
                </a:lnTo>
                <a:lnTo>
                  <a:pt x="28763" y="0"/>
                </a:lnTo>
                <a:close/>
              </a:path>
              <a:path w="100330" h="81914">
                <a:moveTo>
                  <a:pt x="88523" y="9905"/>
                </a:moveTo>
                <a:lnTo>
                  <a:pt x="85836" y="9977"/>
                </a:lnTo>
                <a:lnTo>
                  <a:pt x="88611" y="9977"/>
                </a:lnTo>
                <a:close/>
              </a:path>
              <a:path w="100330" h="81914">
                <a:moveTo>
                  <a:pt x="49469" y="64587"/>
                </a:moveTo>
                <a:lnTo>
                  <a:pt x="40706" y="73060"/>
                </a:lnTo>
                <a:lnTo>
                  <a:pt x="49469" y="81533"/>
                </a:lnTo>
                <a:lnTo>
                  <a:pt x="58232" y="73060"/>
                </a:lnTo>
                <a:lnTo>
                  <a:pt x="49469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417832" y="480135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461021" y="477773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478030" y="485469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40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47" y="25999"/>
                </a:lnTo>
                <a:lnTo>
                  <a:pt x="52803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535180" y="4839451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685294" y="484097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801117" y="4868407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894082" y="4825736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30" h="55879">
                <a:moveTo>
                  <a:pt x="9000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47" y="55625"/>
                </a:lnTo>
                <a:lnTo>
                  <a:pt x="20430" y="54863"/>
                </a:lnTo>
                <a:lnTo>
                  <a:pt x="28514" y="52577"/>
                </a:lnTo>
                <a:lnTo>
                  <a:pt x="57994" y="44957"/>
                </a:lnTo>
                <a:lnTo>
                  <a:pt x="58255" y="44195"/>
                </a:lnTo>
                <a:lnTo>
                  <a:pt x="10716" y="44195"/>
                </a:lnTo>
                <a:lnTo>
                  <a:pt x="9000" y="43433"/>
                </a:lnTo>
                <a:close/>
              </a:path>
              <a:path w="62230" h="55879">
                <a:moveTo>
                  <a:pt x="34859" y="0"/>
                </a:moveTo>
                <a:lnTo>
                  <a:pt x="28050" y="761"/>
                </a:lnTo>
                <a:lnTo>
                  <a:pt x="21573" y="4571"/>
                </a:lnTo>
                <a:lnTo>
                  <a:pt x="15477" y="12191"/>
                </a:lnTo>
                <a:lnTo>
                  <a:pt x="10226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99" y="38099"/>
                </a:lnTo>
                <a:lnTo>
                  <a:pt x="17193" y="42671"/>
                </a:lnTo>
                <a:lnTo>
                  <a:pt x="13466" y="43433"/>
                </a:lnTo>
                <a:lnTo>
                  <a:pt x="10716" y="44195"/>
                </a:lnTo>
                <a:lnTo>
                  <a:pt x="58255" y="44195"/>
                </a:lnTo>
                <a:lnTo>
                  <a:pt x="60345" y="38099"/>
                </a:lnTo>
                <a:lnTo>
                  <a:pt x="32052" y="38099"/>
                </a:lnTo>
                <a:lnTo>
                  <a:pt x="26944" y="35813"/>
                </a:lnTo>
                <a:lnTo>
                  <a:pt x="22335" y="32003"/>
                </a:lnTo>
                <a:lnTo>
                  <a:pt x="18608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32" y="17525"/>
                </a:lnTo>
                <a:lnTo>
                  <a:pt x="23896" y="15239"/>
                </a:lnTo>
                <a:lnTo>
                  <a:pt x="28050" y="13715"/>
                </a:lnTo>
                <a:lnTo>
                  <a:pt x="31705" y="12953"/>
                </a:lnTo>
                <a:lnTo>
                  <a:pt x="34859" y="12191"/>
                </a:lnTo>
                <a:lnTo>
                  <a:pt x="53450" y="12191"/>
                </a:lnTo>
                <a:lnTo>
                  <a:pt x="52434" y="10667"/>
                </a:lnTo>
                <a:lnTo>
                  <a:pt x="47813" y="3809"/>
                </a:lnTo>
                <a:lnTo>
                  <a:pt x="41958" y="761"/>
                </a:lnTo>
                <a:lnTo>
                  <a:pt x="34859" y="0"/>
                </a:lnTo>
                <a:close/>
              </a:path>
              <a:path w="62230" h="55879">
                <a:moveTo>
                  <a:pt x="62042" y="32765"/>
                </a:moveTo>
                <a:lnTo>
                  <a:pt x="60091" y="32765"/>
                </a:lnTo>
                <a:lnTo>
                  <a:pt x="46862" y="36575"/>
                </a:lnTo>
                <a:lnTo>
                  <a:pt x="39325" y="38099"/>
                </a:lnTo>
                <a:lnTo>
                  <a:pt x="60345" y="38099"/>
                </a:lnTo>
                <a:lnTo>
                  <a:pt x="61389" y="35051"/>
                </a:lnTo>
                <a:lnTo>
                  <a:pt x="61721" y="33527"/>
                </a:lnTo>
                <a:lnTo>
                  <a:pt x="61959" y="33527"/>
                </a:lnTo>
                <a:lnTo>
                  <a:pt x="62042" y="32765"/>
                </a:lnTo>
                <a:close/>
              </a:path>
              <a:path w="62230" h="55879">
                <a:moveTo>
                  <a:pt x="53450" y="12191"/>
                </a:moveTo>
                <a:lnTo>
                  <a:pt x="34859" y="12191"/>
                </a:lnTo>
                <a:lnTo>
                  <a:pt x="38612" y="12953"/>
                </a:lnTo>
                <a:lnTo>
                  <a:pt x="43241" y="12953"/>
                </a:lnTo>
                <a:lnTo>
                  <a:pt x="48661" y="14477"/>
                </a:lnTo>
                <a:lnTo>
                  <a:pt x="51053" y="15239"/>
                </a:lnTo>
                <a:lnTo>
                  <a:pt x="54720" y="15239"/>
                </a:lnTo>
                <a:lnTo>
                  <a:pt x="54720" y="13715"/>
                </a:lnTo>
                <a:lnTo>
                  <a:pt x="53958" y="12953"/>
                </a:lnTo>
                <a:lnTo>
                  <a:pt x="5345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969173" y="478001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993142" y="4844786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63" y="27431"/>
                </a:moveTo>
                <a:lnTo>
                  <a:pt x="22716" y="27431"/>
                </a:lnTo>
                <a:lnTo>
                  <a:pt x="25002" y="29717"/>
                </a:lnTo>
                <a:lnTo>
                  <a:pt x="28895" y="32765"/>
                </a:lnTo>
                <a:lnTo>
                  <a:pt x="34421" y="35813"/>
                </a:lnTo>
                <a:lnTo>
                  <a:pt x="40706" y="39349"/>
                </a:lnTo>
                <a:lnTo>
                  <a:pt x="45576" y="41147"/>
                </a:lnTo>
                <a:lnTo>
                  <a:pt x="52852" y="41147"/>
                </a:lnTo>
                <a:lnTo>
                  <a:pt x="56244" y="36636"/>
                </a:lnTo>
                <a:lnTo>
                  <a:pt x="58389" y="30479"/>
                </a:lnTo>
                <a:lnTo>
                  <a:pt x="51947" y="30479"/>
                </a:lnTo>
                <a:lnTo>
                  <a:pt x="50804" y="29717"/>
                </a:lnTo>
                <a:lnTo>
                  <a:pt x="47564" y="29717"/>
                </a:lnTo>
                <a:lnTo>
                  <a:pt x="43241" y="28193"/>
                </a:lnTo>
                <a:lnTo>
                  <a:pt x="41463" y="27431"/>
                </a:lnTo>
                <a:close/>
              </a:path>
              <a:path w="81914" h="41275">
                <a:moveTo>
                  <a:pt x="6906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74" y="36575"/>
                </a:lnTo>
                <a:lnTo>
                  <a:pt x="17657" y="33527"/>
                </a:lnTo>
                <a:lnTo>
                  <a:pt x="22716" y="27431"/>
                </a:lnTo>
                <a:lnTo>
                  <a:pt x="41463" y="27431"/>
                </a:lnTo>
                <a:lnTo>
                  <a:pt x="37907" y="25907"/>
                </a:lnTo>
                <a:lnTo>
                  <a:pt x="36669" y="25145"/>
                </a:lnTo>
                <a:lnTo>
                  <a:pt x="11859" y="25145"/>
                </a:lnTo>
                <a:lnTo>
                  <a:pt x="6906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86" y="28193"/>
                </a:lnTo>
                <a:lnTo>
                  <a:pt x="64520" y="34289"/>
                </a:lnTo>
                <a:lnTo>
                  <a:pt x="69771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18" y="10667"/>
                </a:moveTo>
                <a:lnTo>
                  <a:pt x="40660" y="10667"/>
                </a:lnTo>
                <a:lnTo>
                  <a:pt x="44384" y="11429"/>
                </a:lnTo>
                <a:lnTo>
                  <a:pt x="47432" y="12953"/>
                </a:lnTo>
                <a:lnTo>
                  <a:pt x="49910" y="17525"/>
                </a:lnTo>
                <a:lnTo>
                  <a:pt x="52090" y="21335"/>
                </a:lnTo>
                <a:lnTo>
                  <a:pt x="53041" y="25145"/>
                </a:lnTo>
                <a:lnTo>
                  <a:pt x="52660" y="28193"/>
                </a:lnTo>
                <a:lnTo>
                  <a:pt x="52577" y="29717"/>
                </a:lnTo>
                <a:lnTo>
                  <a:pt x="51947" y="30479"/>
                </a:lnTo>
                <a:lnTo>
                  <a:pt x="58389" y="30479"/>
                </a:lnTo>
                <a:lnTo>
                  <a:pt x="59186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1" y="25145"/>
                </a:lnTo>
                <a:lnTo>
                  <a:pt x="66342" y="22859"/>
                </a:lnTo>
                <a:lnTo>
                  <a:pt x="62913" y="18287"/>
                </a:lnTo>
                <a:lnTo>
                  <a:pt x="58481" y="12953"/>
                </a:lnTo>
                <a:lnTo>
                  <a:pt x="56618" y="10667"/>
                </a:lnTo>
                <a:close/>
              </a:path>
              <a:path w="81914" h="41275">
                <a:moveTo>
                  <a:pt x="42479" y="0"/>
                </a:moveTo>
                <a:lnTo>
                  <a:pt x="39136" y="761"/>
                </a:lnTo>
                <a:lnTo>
                  <a:pt x="35564" y="2285"/>
                </a:lnTo>
                <a:lnTo>
                  <a:pt x="31705" y="6857"/>
                </a:lnTo>
                <a:lnTo>
                  <a:pt x="27620" y="11429"/>
                </a:lnTo>
                <a:lnTo>
                  <a:pt x="24134" y="15239"/>
                </a:lnTo>
                <a:lnTo>
                  <a:pt x="21229" y="18287"/>
                </a:lnTo>
                <a:lnTo>
                  <a:pt x="16657" y="22859"/>
                </a:lnTo>
                <a:lnTo>
                  <a:pt x="11859" y="25145"/>
                </a:lnTo>
                <a:lnTo>
                  <a:pt x="36669" y="25145"/>
                </a:lnTo>
                <a:lnTo>
                  <a:pt x="32954" y="22859"/>
                </a:lnTo>
                <a:lnTo>
                  <a:pt x="29906" y="21335"/>
                </a:lnTo>
                <a:lnTo>
                  <a:pt x="28657" y="19049"/>
                </a:lnTo>
                <a:lnTo>
                  <a:pt x="32954" y="13715"/>
                </a:lnTo>
                <a:lnTo>
                  <a:pt x="36956" y="11429"/>
                </a:lnTo>
                <a:lnTo>
                  <a:pt x="40660" y="10667"/>
                </a:lnTo>
                <a:lnTo>
                  <a:pt x="56618" y="10667"/>
                </a:lnTo>
                <a:lnTo>
                  <a:pt x="55376" y="9143"/>
                </a:lnTo>
                <a:lnTo>
                  <a:pt x="53660" y="6857"/>
                </a:lnTo>
                <a:lnTo>
                  <a:pt x="50340" y="2285"/>
                </a:lnTo>
                <a:lnTo>
                  <a:pt x="46564" y="761"/>
                </a:lnTo>
                <a:lnTo>
                  <a:pt x="4247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807" y="24383"/>
                </a:lnTo>
                <a:lnTo>
                  <a:pt x="70341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070866" y="4809733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5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5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5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5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124967" y="4830307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69" h="81914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81914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69" h="81914">
                <a:moveTo>
                  <a:pt x="44327" y="64587"/>
                </a:moveTo>
                <a:lnTo>
                  <a:pt x="35564" y="73060"/>
                </a:lnTo>
                <a:lnTo>
                  <a:pt x="44327" y="81533"/>
                </a:lnTo>
                <a:lnTo>
                  <a:pt x="53041" y="73060"/>
                </a:lnTo>
                <a:lnTo>
                  <a:pt x="4432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226831" y="477773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299466" y="484097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414528" y="4868407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506729" y="4838689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5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6" y="42611"/>
                </a:lnTo>
                <a:lnTo>
                  <a:pt x="23873" y="39932"/>
                </a:lnTo>
                <a:lnTo>
                  <a:pt x="34691" y="33097"/>
                </a:lnTo>
                <a:lnTo>
                  <a:pt x="65090" y="33097"/>
                </a:lnTo>
                <a:lnTo>
                  <a:pt x="65090" y="31241"/>
                </a:lnTo>
                <a:lnTo>
                  <a:pt x="17906" y="31241"/>
                </a:lnTo>
                <a:lnTo>
                  <a:pt x="10607" y="30479"/>
                </a:lnTo>
                <a:close/>
              </a:path>
              <a:path w="65405" h="43179">
                <a:moveTo>
                  <a:pt x="65090" y="33097"/>
                </a:moveTo>
                <a:lnTo>
                  <a:pt x="34691" y="33097"/>
                </a:lnTo>
                <a:lnTo>
                  <a:pt x="44754" y="40441"/>
                </a:lnTo>
                <a:lnTo>
                  <a:pt x="58341" y="42671"/>
                </a:lnTo>
                <a:lnTo>
                  <a:pt x="65090" y="42671"/>
                </a:lnTo>
                <a:lnTo>
                  <a:pt x="65090" y="33097"/>
                </a:lnTo>
                <a:close/>
              </a:path>
              <a:path w="65405" h="43179">
                <a:moveTo>
                  <a:pt x="32814" y="0"/>
                </a:moveTo>
                <a:lnTo>
                  <a:pt x="23372" y="761"/>
                </a:lnTo>
                <a:lnTo>
                  <a:pt x="17227" y="3809"/>
                </a:lnTo>
                <a:lnTo>
                  <a:pt x="14334" y="10667"/>
                </a:lnTo>
                <a:lnTo>
                  <a:pt x="13847" y="12191"/>
                </a:lnTo>
                <a:lnTo>
                  <a:pt x="13572" y="12953"/>
                </a:lnTo>
                <a:lnTo>
                  <a:pt x="13572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51" y="16001"/>
                </a:lnTo>
                <a:lnTo>
                  <a:pt x="26752" y="26669"/>
                </a:lnTo>
                <a:lnTo>
                  <a:pt x="23289" y="29717"/>
                </a:lnTo>
                <a:lnTo>
                  <a:pt x="17906" y="31241"/>
                </a:lnTo>
                <a:lnTo>
                  <a:pt x="54290" y="31241"/>
                </a:lnTo>
                <a:lnTo>
                  <a:pt x="51755" y="30479"/>
                </a:lnTo>
                <a:lnTo>
                  <a:pt x="48816" y="29717"/>
                </a:lnTo>
                <a:lnTo>
                  <a:pt x="45146" y="28193"/>
                </a:lnTo>
                <a:lnTo>
                  <a:pt x="42528" y="27431"/>
                </a:lnTo>
                <a:lnTo>
                  <a:pt x="40955" y="25145"/>
                </a:lnTo>
                <a:lnTo>
                  <a:pt x="47518" y="19811"/>
                </a:lnTo>
                <a:lnTo>
                  <a:pt x="50804" y="15239"/>
                </a:lnTo>
                <a:lnTo>
                  <a:pt x="50804" y="4571"/>
                </a:lnTo>
                <a:lnTo>
                  <a:pt x="44814" y="761"/>
                </a:lnTo>
                <a:lnTo>
                  <a:pt x="32814" y="0"/>
                </a:lnTo>
                <a:close/>
              </a:path>
              <a:path w="65405" h="43179">
                <a:moveTo>
                  <a:pt x="65090" y="30479"/>
                </a:moveTo>
                <a:lnTo>
                  <a:pt x="56470" y="30479"/>
                </a:lnTo>
                <a:lnTo>
                  <a:pt x="54290" y="31241"/>
                </a:lnTo>
                <a:lnTo>
                  <a:pt x="65090" y="31241"/>
                </a:lnTo>
                <a:lnTo>
                  <a:pt x="65090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567689" y="485164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5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621029" y="4851643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5" h="62864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864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864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864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864">
                <a:moveTo>
                  <a:pt x="25383" y="45018"/>
                </a:moveTo>
                <a:lnTo>
                  <a:pt x="16895" y="53766"/>
                </a:lnTo>
                <a:lnTo>
                  <a:pt x="25383" y="62483"/>
                </a:lnTo>
                <a:lnTo>
                  <a:pt x="33908" y="53766"/>
                </a:lnTo>
                <a:lnTo>
                  <a:pt x="25383" y="45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675132" y="4779254"/>
            <a:ext cx="86995" cy="102235"/>
          </a:xfrm>
          <a:custGeom>
            <a:avLst/>
            <a:gdLst/>
            <a:ahLst/>
            <a:cxnLst/>
            <a:rect l="l" t="t" r="r" b="b"/>
            <a:pathLst>
              <a:path w="86994" h="102235">
                <a:moveTo>
                  <a:pt x="11131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38104" y="101690"/>
                </a:lnTo>
                <a:lnTo>
                  <a:pt x="78151" y="90677"/>
                </a:lnTo>
                <a:lnTo>
                  <a:pt x="14526" y="90677"/>
                </a:lnTo>
                <a:lnTo>
                  <a:pt x="11131" y="89915"/>
                </a:lnTo>
                <a:close/>
              </a:path>
              <a:path w="86994" h="102235">
                <a:moveTo>
                  <a:pt x="24134" y="0"/>
                </a:moveTo>
                <a:lnTo>
                  <a:pt x="23942" y="761"/>
                </a:lnTo>
                <a:lnTo>
                  <a:pt x="23429" y="761"/>
                </a:lnTo>
                <a:lnTo>
                  <a:pt x="22667" y="1523"/>
                </a:lnTo>
                <a:lnTo>
                  <a:pt x="16181" y="18429"/>
                </a:lnTo>
                <a:lnTo>
                  <a:pt x="17421" y="30700"/>
                </a:lnTo>
                <a:lnTo>
                  <a:pt x="18375" y="43607"/>
                </a:lnTo>
                <a:lnTo>
                  <a:pt x="19049" y="57149"/>
                </a:lnTo>
                <a:lnTo>
                  <a:pt x="19074" y="83057"/>
                </a:lnTo>
                <a:lnTo>
                  <a:pt x="19098" y="84581"/>
                </a:lnTo>
                <a:lnTo>
                  <a:pt x="18717" y="86867"/>
                </a:lnTo>
                <a:lnTo>
                  <a:pt x="17846" y="88391"/>
                </a:lnTo>
                <a:lnTo>
                  <a:pt x="16763" y="89915"/>
                </a:lnTo>
                <a:lnTo>
                  <a:pt x="14526" y="90677"/>
                </a:lnTo>
                <a:lnTo>
                  <a:pt x="34478" y="90677"/>
                </a:lnTo>
                <a:lnTo>
                  <a:pt x="29717" y="89915"/>
                </a:lnTo>
                <a:lnTo>
                  <a:pt x="30425" y="84876"/>
                </a:lnTo>
                <a:lnTo>
                  <a:pt x="33005" y="83057"/>
                </a:lnTo>
                <a:lnTo>
                  <a:pt x="24051" y="83057"/>
                </a:lnTo>
                <a:lnTo>
                  <a:pt x="25801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9" y="48431"/>
                </a:lnTo>
                <a:lnTo>
                  <a:pt x="26140" y="36547"/>
                </a:lnTo>
                <a:lnTo>
                  <a:pt x="25383" y="18287"/>
                </a:lnTo>
                <a:lnTo>
                  <a:pt x="30562" y="18287"/>
                </a:lnTo>
                <a:lnTo>
                  <a:pt x="30373" y="17525"/>
                </a:lnTo>
                <a:lnTo>
                  <a:pt x="29849" y="16001"/>
                </a:lnTo>
                <a:lnTo>
                  <a:pt x="27861" y="11429"/>
                </a:lnTo>
                <a:lnTo>
                  <a:pt x="26288" y="6857"/>
                </a:lnTo>
                <a:lnTo>
                  <a:pt x="25228" y="3047"/>
                </a:lnTo>
                <a:lnTo>
                  <a:pt x="24764" y="1523"/>
                </a:lnTo>
                <a:lnTo>
                  <a:pt x="24432" y="761"/>
                </a:lnTo>
                <a:lnTo>
                  <a:pt x="24134" y="0"/>
                </a:lnTo>
                <a:close/>
              </a:path>
              <a:path w="86994" h="102235">
                <a:moveTo>
                  <a:pt x="39325" y="89915"/>
                </a:moveTo>
                <a:lnTo>
                  <a:pt x="34478" y="90677"/>
                </a:lnTo>
                <a:lnTo>
                  <a:pt x="45719" y="90677"/>
                </a:lnTo>
                <a:lnTo>
                  <a:pt x="39325" y="89915"/>
                </a:lnTo>
                <a:close/>
              </a:path>
              <a:path w="86994" h="102235">
                <a:moveTo>
                  <a:pt x="86867" y="67817"/>
                </a:moveTo>
                <a:lnTo>
                  <a:pt x="62151" y="67817"/>
                </a:lnTo>
                <a:lnTo>
                  <a:pt x="69530" y="69341"/>
                </a:lnTo>
                <a:lnTo>
                  <a:pt x="73045" y="71627"/>
                </a:lnTo>
                <a:lnTo>
                  <a:pt x="77199" y="73913"/>
                </a:lnTo>
                <a:lnTo>
                  <a:pt x="79247" y="76961"/>
                </a:lnTo>
                <a:lnTo>
                  <a:pt x="79247" y="83819"/>
                </a:lnTo>
                <a:lnTo>
                  <a:pt x="73283" y="86105"/>
                </a:lnTo>
                <a:lnTo>
                  <a:pt x="53041" y="89915"/>
                </a:lnTo>
                <a:lnTo>
                  <a:pt x="45719" y="90677"/>
                </a:lnTo>
                <a:lnTo>
                  <a:pt x="78151" y="90677"/>
                </a:lnTo>
                <a:lnTo>
                  <a:pt x="83647" y="85537"/>
                </a:lnTo>
                <a:lnTo>
                  <a:pt x="86867" y="73151"/>
                </a:lnTo>
                <a:lnTo>
                  <a:pt x="86867" y="67817"/>
                </a:lnTo>
                <a:close/>
              </a:path>
              <a:path w="86994" h="102235">
                <a:moveTo>
                  <a:pt x="67900" y="56387"/>
                </a:moveTo>
                <a:lnTo>
                  <a:pt x="32241" y="76199"/>
                </a:lnTo>
                <a:lnTo>
                  <a:pt x="27480" y="80771"/>
                </a:lnTo>
                <a:lnTo>
                  <a:pt x="24704" y="83057"/>
                </a:lnTo>
                <a:lnTo>
                  <a:pt x="33005" y="83057"/>
                </a:lnTo>
                <a:lnTo>
                  <a:pt x="43348" y="75771"/>
                </a:lnTo>
                <a:lnTo>
                  <a:pt x="53926" y="70125"/>
                </a:lnTo>
                <a:lnTo>
                  <a:pt x="62151" y="67817"/>
                </a:lnTo>
                <a:lnTo>
                  <a:pt x="86867" y="67817"/>
                </a:lnTo>
                <a:lnTo>
                  <a:pt x="84962" y="64007"/>
                </a:lnTo>
                <a:lnTo>
                  <a:pt x="81092" y="60959"/>
                </a:lnTo>
                <a:lnTo>
                  <a:pt x="77723" y="57911"/>
                </a:lnTo>
                <a:lnTo>
                  <a:pt x="73340" y="57149"/>
                </a:lnTo>
                <a:lnTo>
                  <a:pt x="67900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2827755" y="4830294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940723" y="478001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965454" y="4820401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5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101858" y="4779254"/>
            <a:ext cx="107950" cy="102235"/>
          </a:xfrm>
          <a:custGeom>
            <a:avLst/>
            <a:gdLst/>
            <a:ahLst/>
            <a:cxnLst/>
            <a:rect l="l" t="t" r="r" b="b"/>
            <a:pathLst>
              <a:path w="107950" h="102235">
                <a:moveTo>
                  <a:pt x="1463" y="85343"/>
                </a:moveTo>
                <a:lnTo>
                  <a:pt x="0" y="85343"/>
                </a:lnTo>
                <a:lnTo>
                  <a:pt x="0" y="86105"/>
                </a:lnTo>
                <a:lnTo>
                  <a:pt x="274" y="86867"/>
                </a:lnTo>
                <a:lnTo>
                  <a:pt x="761" y="87629"/>
                </a:lnTo>
                <a:lnTo>
                  <a:pt x="3749" y="94487"/>
                </a:lnTo>
                <a:lnTo>
                  <a:pt x="8991" y="99059"/>
                </a:lnTo>
                <a:lnTo>
                  <a:pt x="16428" y="101345"/>
                </a:lnTo>
                <a:lnTo>
                  <a:pt x="19903" y="101742"/>
                </a:lnTo>
                <a:lnTo>
                  <a:pt x="25664" y="102107"/>
                </a:lnTo>
                <a:lnTo>
                  <a:pt x="41691" y="102057"/>
                </a:lnTo>
                <a:lnTo>
                  <a:pt x="55769" y="101615"/>
                </a:lnTo>
                <a:lnTo>
                  <a:pt x="67819" y="100621"/>
                </a:lnTo>
                <a:lnTo>
                  <a:pt x="78110" y="98952"/>
                </a:lnTo>
                <a:lnTo>
                  <a:pt x="107899" y="98952"/>
                </a:lnTo>
                <a:lnTo>
                  <a:pt x="107899" y="90677"/>
                </a:lnTo>
                <a:lnTo>
                  <a:pt x="90952" y="90677"/>
                </a:lnTo>
                <a:lnTo>
                  <a:pt x="92037" y="89915"/>
                </a:lnTo>
                <a:lnTo>
                  <a:pt x="14356" y="89915"/>
                </a:lnTo>
                <a:lnTo>
                  <a:pt x="7711" y="88391"/>
                </a:lnTo>
                <a:lnTo>
                  <a:pt x="2590" y="86105"/>
                </a:lnTo>
                <a:lnTo>
                  <a:pt x="1463" y="85343"/>
                </a:lnTo>
                <a:close/>
              </a:path>
              <a:path w="107950" h="102235">
                <a:moveTo>
                  <a:pt x="107899" y="98952"/>
                </a:moveTo>
                <a:lnTo>
                  <a:pt x="78110" y="98952"/>
                </a:lnTo>
                <a:lnTo>
                  <a:pt x="90212" y="101469"/>
                </a:lnTo>
                <a:lnTo>
                  <a:pt x="103449" y="102107"/>
                </a:lnTo>
                <a:lnTo>
                  <a:pt x="107899" y="102107"/>
                </a:lnTo>
                <a:lnTo>
                  <a:pt x="107899" y="98952"/>
                </a:lnTo>
                <a:close/>
              </a:path>
              <a:path w="107950" h="102235">
                <a:moveTo>
                  <a:pt x="107899" y="89153"/>
                </a:moveTo>
                <a:lnTo>
                  <a:pt x="103449" y="89153"/>
                </a:lnTo>
                <a:lnTo>
                  <a:pt x="102047" y="89915"/>
                </a:lnTo>
                <a:lnTo>
                  <a:pt x="97200" y="89915"/>
                </a:lnTo>
                <a:lnTo>
                  <a:pt x="94427" y="90677"/>
                </a:lnTo>
                <a:lnTo>
                  <a:pt x="107899" y="90677"/>
                </a:lnTo>
                <a:lnTo>
                  <a:pt x="107899" y="89153"/>
                </a:lnTo>
                <a:close/>
              </a:path>
              <a:path w="107950" h="102235">
                <a:moveTo>
                  <a:pt x="22677" y="89153"/>
                </a:moveTo>
                <a:lnTo>
                  <a:pt x="14356" y="89915"/>
                </a:lnTo>
                <a:lnTo>
                  <a:pt x="25725" y="89915"/>
                </a:lnTo>
                <a:lnTo>
                  <a:pt x="22677" y="89153"/>
                </a:lnTo>
                <a:close/>
              </a:path>
              <a:path w="107950" h="102235">
                <a:moveTo>
                  <a:pt x="36118" y="0"/>
                </a:moveTo>
                <a:lnTo>
                  <a:pt x="35935" y="761"/>
                </a:lnTo>
                <a:lnTo>
                  <a:pt x="35417" y="761"/>
                </a:lnTo>
                <a:lnTo>
                  <a:pt x="34655" y="1523"/>
                </a:lnTo>
                <a:lnTo>
                  <a:pt x="28013" y="18318"/>
                </a:lnTo>
                <a:lnTo>
                  <a:pt x="29086" y="30408"/>
                </a:lnTo>
                <a:lnTo>
                  <a:pt x="29904" y="43268"/>
                </a:lnTo>
                <a:lnTo>
                  <a:pt x="30479" y="57149"/>
                </a:lnTo>
                <a:lnTo>
                  <a:pt x="30510" y="84581"/>
                </a:lnTo>
                <a:lnTo>
                  <a:pt x="29992" y="86867"/>
                </a:lnTo>
                <a:lnTo>
                  <a:pt x="28895" y="87629"/>
                </a:lnTo>
                <a:lnTo>
                  <a:pt x="27797" y="89153"/>
                </a:lnTo>
                <a:lnTo>
                  <a:pt x="25725" y="89915"/>
                </a:lnTo>
                <a:lnTo>
                  <a:pt x="46512" y="89915"/>
                </a:lnTo>
                <a:lnTo>
                  <a:pt x="41757" y="89153"/>
                </a:lnTo>
                <a:lnTo>
                  <a:pt x="42557" y="84787"/>
                </a:lnTo>
                <a:lnTo>
                  <a:pt x="45025" y="83057"/>
                </a:lnTo>
                <a:lnTo>
                  <a:pt x="36057" y="83057"/>
                </a:lnTo>
                <a:lnTo>
                  <a:pt x="37429" y="75437"/>
                </a:lnTo>
                <a:lnTo>
                  <a:pt x="38099" y="69341"/>
                </a:lnTo>
                <a:lnTo>
                  <a:pt x="38071" y="56387"/>
                </a:lnTo>
                <a:lnTo>
                  <a:pt x="38044" y="48439"/>
                </a:lnTo>
                <a:lnTo>
                  <a:pt x="37802" y="36554"/>
                </a:lnTo>
                <a:lnTo>
                  <a:pt x="37368" y="18287"/>
                </a:lnTo>
                <a:lnTo>
                  <a:pt x="42550" y="18287"/>
                </a:lnTo>
                <a:lnTo>
                  <a:pt x="42367" y="17525"/>
                </a:lnTo>
                <a:lnTo>
                  <a:pt x="41849" y="16001"/>
                </a:lnTo>
                <a:lnTo>
                  <a:pt x="39867" y="11429"/>
                </a:lnTo>
                <a:lnTo>
                  <a:pt x="38282" y="6857"/>
                </a:lnTo>
                <a:lnTo>
                  <a:pt x="37216" y="3047"/>
                </a:lnTo>
                <a:lnTo>
                  <a:pt x="36758" y="1523"/>
                </a:lnTo>
                <a:lnTo>
                  <a:pt x="36423" y="761"/>
                </a:lnTo>
                <a:lnTo>
                  <a:pt x="36118" y="0"/>
                </a:lnTo>
                <a:close/>
              </a:path>
              <a:path w="107950" h="102235">
                <a:moveTo>
                  <a:pt x="51358" y="89153"/>
                </a:moveTo>
                <a:lnTo>
                  <a:pt x="46512" y="89915"/>
                </a:lnTo>
                <a:lnTo>
                  <a:pt x="57759" y="89915"/>
                </a:lnTo>
                <a:lnTo>
                  <a:pt x="51358" y="89153"/>
                </a:lnTo>
                <a:close/>
              </a:path>
              <a:path w="107950" h="102235">
                <a:moveTo>
                  <a:pt x="99059" y="67817"/>
                </a:moveTo>
                <a:lnTo>
                  <a:pt x="74279" y="67817"/>
                </a:lnTo>
                <a:lnTo>
                  <a:pt x="81655" y="69341"/>
                </a:lnTo>
                <a:lnTo>
                  <a:pt x="85222" y="71627"/>
                </a:lnTo>
                <a:lnTo>
                  <a:pt x="89397" y="73913"/>
                </a:lnTo>
                <a:lnTo>
                  <a:pt x="91439" y="76961"/>
                </a:lnTo>
                <a:lnTo>
                  <a:pt x="91439" y="83057"/>
                </a:lnTo>
                <a:lnTo>
                  <a:pt x="85435" y="86105"/>
                </a:lnTo>
                <a:lnTo>
                  <a:pt x="73426" y="87629"/>
                </a:lnTo>
                <a:lnTo>
                  <a:pt x="65135" y="89153"/>
                </a:lnTo>
                <a:lnTo>
                  <a:pt x="57759" y="89915"/>
                </a:lnTo>
                <a:lnTo>
                  <a:pt x="92037" y="89915"/>
                </a:lnTo>
                <a:lnTo>
                  <a:pt x="96377" y="86867"/>
                </a:lnTo>
                <a:lnTo>
                  <a:pt x="99059" y="80771"/>
                </a:lnTo>
                <a:lnTo>
                  <a:pt x="99059" y="67817"/>
                </a:lnTo>
                <a:close/>
              </a:path>
              <a:path w="107950" h="102235">
                <a:moveTo>
                  <a:pt x="80009" y="56387"/>
                </a:moveTo>
                <a:lnTo>
                  <a:pt x="44287" y="76199"/>
                </a:lnTo>
                <a:lnTo>
                  <a:pt x="39471" y="80771"/>
                </a:lnTo>
                <a:lnTo>
                  <a:pt x="36697" y="83057"/>
                </a:lnTo>
                <a:lnTo>
                  <a:pt x="45025" y="83057"/>
                </a:lnTo>
                <a:lnTo>
                  <a:pt x="55476" y="75732"/>
                </a:lnTo>
                <a:lnTo>
                  <a:pt x="66049" y="70114"/>
                </a:lnTo>
                <a:lnTo>
                  <a:pt x="74279" y="67817"/>
                </a:lnTo>
                <a:lnTo>
                  <a:pt x="99059" y="67817"/>
                </a:lnTo>
                <a:lnTo>
                  <a:pt x="97139" y="64007"/>
                </a:lnTo>
                <a:lnTo>
                  <a:pt x="93238" y="60959"/>
                </a:lnTo>
                <a:lnTo>
                  <a:pt x="89855" y="57911"/>
                </a:lnTo>
                <a:lnTo>
                  <a:pt x="85435" y="57149"/>
                </a:lnTo>
                <a:lnTo>
                  <a:pt x="800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204728" y="485164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258068" y="4830307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29" h="51435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51435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51435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51435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354080" y="484021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469904" y="485469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532388" y="481735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652022" y="4868407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744986" y="4777730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104" y="19635"/>
                </a:lnTo>
                <a:lnTo>
                  <a:pt x="44935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81" y="64556"/>
                </a:lnTo>
                <a:lnTo>
                  <a:pt x="31888" y="75035"/>
                </a:lnTo>
                <a:lnTo>
                  <a:pt x="32843" y="85489"/>
                </a:lnTo>
                <a:lnTo>
                  <a:pt x="22791" y="90347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2" y="90459"/>
                </a:lnTo>
                <a:lnTo>
                  <a:pt x="39866" y="81937"/>
                </a:lnTo>
                <a:lnTo>
                  <a:pt x="37478" y="65645"/>
                </a:lnTo>
                <a:lnTo>
                  <a:pt x="33463" y="53715"/>
                </a:lnTo>
                <a:lnTo>
                  <a:pt x="31045" y="38185"/>
                </a:lnTo>
                <a:lnTo>
                  <a:pt x="43789" y="34136"/>
                </a:lnTo>
                <a:lnTo>
                  <a:pt x="55423" y="30831"/>
                </a:lnTo>
                <a:lnTo>
                  <a:pt x="6595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824995" y="481506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892051" y="480135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927104" y="4815830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745236" y="5010139"/>
            <a:ext cx="1434845" cy="17500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33150" y="5266933"/>
            <a:ext cx="6646931" cy="17500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588013" y="5609071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702313" y="5559542"/>
            <a:ext cx="114935" cy="92710"/>
          </a:xfrm>
          <a:custGeom>
            <a:avLst/>
            <a:gdLst/>
            <a:ahLst/>
            <a:cxnLst/>
            <a:rect l="l" t="t" r="r" b="b"/>
            <a:pathLst>
              <a:path w="114935" h="92710">
                <a:moveTo>
                  <a:pt x="9235" y="49529"/>
                </a:moveTo>
                <a:lnTo>
                  <a:pt x="6705" y="49529"/>
                </a:lnTo>
                <a:lnTo>
                  <a:pt x="5913" y="51053"/>
                </a:lnTo>
                <a:lnTo>
                  <a:pt x="1981" y="57149"/>
                </a:lnTo>
                <a:lnTo>
                  <a:pt x="0" y="63245"/>
                </a:lnTo>
                <a:lnTo>
                  <a:pt x="0" y="80009"/>
                </a:lnTo>
                <a:lnTo>
                  <a:pt x="4419" y="86105"/>
                </a:lnTo>
                <a:lnTo>
                  <a:pt x="14451" y="89569"/>
                </a:lnTo>
                <a:lnTo>
                  <a:pt x="24836" y="91535"/>
                </a:lnTo>
                <a:lnTo>
                  <a:pt x="40407" y="92188"/>
                </a:lnTo>
                <a:lnTo>
                  <a:pt x="54637" y="91481"/>
                </a:lnTo>
                <a:lnTo>
                  <a:pt x="67090" y="89704"/>
                </a:lnTo>
                <a:lnTo>
                  <a:pt x="77754" y="86867"/>
                </a:lnTo>
                <a:lnTo>
                  <a:pt x="79857" y="86105"/>
                </a:lnTo>
                <a:lnTo>
                  <a:pt x="82661" y="85343"/>
                </a:lnTo>
                <a:lnTo>
                  <a:pt x="86288" y="83819"/>
                </a:lnTo>
                <a:lnTo>
                  <a:pt x="114818" y="83819"/>
                </a:lnTo>
                <a:lnTo>
                  <a:pt x="114818" y="80771"/>
                </a:lnTo>
                <a:lnTo>
                  <a:pt x="33009" y="80771"/>
                </a:lnTo>
                <a:lnTo>
                  <a:pt x="25176" y="80009"/>
                </a:lnTo>
                <a:lnTo>
                  <a:pt x="20421" y="78485"/>
                </a:lnTo>
                <a:lnTo>
                  <a:pt x="10759" y="76199"/>
                </a:lnTo>
                <a:lnTo>
                  <a:pt x="5974" y="70865"/>
                </a:lnTo>
                <a:lnTo>
                  <a:pt x="6095" y="63245"/>
                </a:lnTo>
                <a:lnTo>
                  <a:pt x="6095" y="60959"/>
                </a:lnTo>
                <a:lnTo>
                  <a:pt x="6979" y="57149"/>
                </a:lnTo>
                <a:lnTo>
                  <a:pt x="8808" y="52577"/>
                </a:lnTo>
                <a:lnTo>
                  <a:pt x="9143" y="51815"/>
                </a:lnTo>
                <a:lnTo>
                  <a:pt x="9265" y="51053"/>
                </a:lnTo>
                <a:lnTo>
                  <a:pt x="9235" y="49529"/>
                </a:lnTo>
                <a:close/>
              </a:path>
              <a:path w="114935" h="92710">
                <a:moveTo>
                  <a:pt x="114818" y="83819"/>
                </a:moveTo>
                <a:lnTo>
                  <a:pt x="86288" y="83819"/>
                </a:lnTo>
                <a:lnTo>
                  <a:pt x="94244" y="88391"/>
                </a:lnTo>
                <a:lnTo>
                  <a:pt x="101467" y="89915"/>
                </a:lnTo>
                <a:lnTo>
                  <a:pt x="114818" y="89915"/>
                </a:lnTo>
                <a:lnTo>
                  <a:pt x="114818" y="83819"/>
                </a:lnTo>
                <a:close/>
              </a:path>
              <a:path w="114935" h="92710">
                <a:moveTo>
                  <a:pt x="43891" y="80009"/>
                </a:moveTo>
                <a:lnTo>
                  <a:pt x="33009" y="80771"/>
                </a:lnTo>
                <a:lnTo>
                  <a:pt x="52943" y="80771"/>
                </a:lnTo>
                <a:lnTo>
                  <a:pt x="43891" y="80009"/>
                </a:lnTo>
                <a:close/>
              </a:path>
              <a:path w="114935" h="92710">
                <a:moveTo>
                  <a:pt x="92811" y="36575"/>
                </a:moveTo>
                <a:lnTo>
                  <a:pt x="87569" y="36575"/>
                </a:lnTo>
                <a:lnTo>
                  <a:pt x="82814" y="37337"/>
                </a:lnTo>
                <a:lnTo>
                  <a:pt x="78364" y="40385"/>
                </a:lnTo>
                <a:lnTo>
                  <a:pt x="74218" y="46481"/>
                </a:lnTo>
                <a:lnTo>
                  <a:pt x="70408" y="51815"/>
                </a:lnTo>
                <a:lnTo>
                  <a:pt x="68519" y="57911"/>
                </a:lnTo>
                <a:lnTo>
                  <a:pt x="68671" y="68579"/>
                </a:lnTo>
                <a:lnTo>
                  <a:pt x="70622" y="73151"/>
                </a:lnTo>
                <a:lnTo>
                  <a:pt x="74523" y="76961"/>
                </a:lnTo>
                <a:lnTo>
                  <a:pt x="70896" y="77723"/>
                </a:lnTo>
                <a:lnTo>
                  <a:pt x="67696" y="78485"/>
                </a:lnTo>
                <a:lnTo>
                  <a:pt x="64861" y="79247"/>
                </a:lnTo>
                <a:lnTo>
                  <a:pt x="59954" y="80009"/>
                </a:lnTo>
                <a:lnTo>
                  <a:pt x="52943" y="80771"/>
                </a:lnTo>
                <a:lnTo>
                  <a:pt x="114818" y="80771"/>
                </a:lnTo>
                <a:lnTo>
                  <a:pt x="114818" y="78485"/>
                </a:lnTo>
                <a:lnTo>
                  <a:pt x="103388" y="78485"/>
                </a:lnTo>
                <a:lnTo>
                  <a:pt x="98755" y="77723"/>
                </a:lnTo>
                <a:lnTo>
                  <a:pt x="96133" y="76199"/>
                </a:lnTo>
                <a:lnTo>
                  <a:pt x="99718" y="73151"/>
                </a:lnTo>
                <a:lnTo>
                  <a:pt x="86624" y="73151"/>
                </a:lnTo>
                <a:lnTo>
                  <a:pt x="78516" y="69341"/>
                </a:lnTo>
                <a:lnTo>
                  <a:pt x="74554" y="65531"/>
                </a:lnTo>
                <a:lnTo>
                  <a:pt x="74675" y="61721"/>
                </a:lnTo>
                <a:lnTo>
                  <a:pt x="74706" y="59435"/>
                </a:lnTo>
                <a:lnTo>
                  <a:pt x="76139" y="56387"/>
                </a:lnTo>
                <a:lnTo>
                  <a:pt x="78943" y="54101"/>
                </a:lnTo>
                <a:lnTo>
                  <a:pt x="81808" y="51053"/>
                </a:lnTo>
                <a:lnTo>
                  <a:pt x="84277" y="50291"/>
                </a:lnTo>
                <a:lnTo>
                  <a:pt x="86410" y="49529"/>
                </a:lnTo>
                <a:lnTo>
                  <a:pt x="101772" y="49529"/>
                </a:lnTo>
                <a:lnTo>
                  <a:pt x="99517" y="44957"/>
                </a:lnTo>
                <a:lnTo>
                  <a:pt x="96773" y="39623"/>
                </a:lnTo>
                <a:lnTo>
                  <a:pt x="92811" y="36575"/>
                </a:lnTo>
                <a:close/>
              </a:path>
              <a:path w="114935" h="92710">
                <a:moveTo>
                  <a:pt x="114818" y="77723"/>
                </a:moveTo>
                <a:lnTo>
                  <a:pt x="110002" y="77723"/>
                </a:lnTo>
                <a:lnTo>
                  <a:pt x="103388" y="78485"/>
                </a:lnTo>
                <a:lnTo>
                  <a:pt x="114818" y="78485"/>
                </a:lnTo>
                <a:lnTo>
                  <a:pt x="114818" y="77723"/>
                </a:lnTo>
                <a:close/>
              </a:path>
              <a:path w="114935" h="92710">
                <a:moveTo>
                  <a:pt x="101772" y="49529"/>
                </a:moveTo>
                <a:lnTo>
                  <a:pt x="86410" y="49529"/>
                </a:lnTo>
                <a:lnTo>
                  <a:pt x="88635" y="50291"/>
                </a:lnTo>
                <a:lnTo>
                  <a:pt x="90921" y="51815"/>
                </a:lnTo>
                <a:lnTo>
                  <a:pt x="93238" y="54101"/>
                </a:lnTo>
                <a:lnTo>
                  <a:pt x="95615" y="57149"/>
                </a:lnTo>
                <a:lnTo>
                  <a:pt x="96773" y="60197"/>
                </a:lnTo>
                <a:lnTo>
                  <a:pt x="96773" y="66293"/>
                </a:lnTo>
                <a:lnTo>
                  <a:pt x="93390" y="70103"/>
                </a:lnTo>
                <a:lnTo>
                  <a:pt x="86624" y="73151"/>
                </a:lnTo>
                <a:lnTo>
                  <a:pt x="99718" y="73151"/>
                </a:lnTo>
                <a:lnTo>
                  <a:pt x="100614" y="72389"/>
                </a:lnTo>
                <a:lnTo>
                  <a:pt x="102869" y="67055"/>
                </a:lnTo>
                <a:lnTo>
                  <a:pt x="102869" y="54101"/>
                </a:lnTo>
                <a:lnTo>
                  <a:pt x="101772" y="49529"/>
                </a:lnTo>
                <a:close/>
              </a:path>
              <a:path w="114935" h="92710">
                <a:moveTo>
                  <a:pt x="82478" y="0"/>
                </a:moveTo>
                <a:lnTo>
                  <a:pt x="73913" y="9143"/>
                </a:lnTo>
                <a:lnTo>
                  <a:pt x="82478" y="17525"/>
                </a:lnTo>
                <a:lnTo>
                  <a:pt x="91104" y="9143"/>
                </a:lnTo>
                <a:lnTo>
                  <a:pt x="8247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812804" y="5619739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866144" y="5606786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0" y="42611"/>
                </a:lnTo>
                <a:lnTo>
                  <a:pt x="23874" y="39932"/>
                </a:lnTo>
                <a:lnTo>
                  <a:pt x="34686" y="33105"/>
                </a:lnTo>
                <a:lnTo>
                  <a:pt x="65074" y="33105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79">
                <a:moveTo>
                  <a:pt x="65074" y="33105"/>
                </a:moveTo>
                <a:lnTo>
                  <a:pt x="34686" y="33105"/>
                </a:lnTo>
                <a:lnTo>
                  <a:pt x="44754" y="40443"/>
                </a:lnTo>
                <a:lnTo>
                  <a:pt x="58338" y="42671"/>
                </a:lnTo>
                <a:lnTo>
                  <a:pt x="65074" y="42671"/>
                </a:lnTo>
                <a:lnTo>
                  <a:pt x="65074" y="33105"/>
                </a:lnTo>
                <a:close/>
              </a:path>
              <a:path w="65404" h="43179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8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79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927866" y="5564875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89">
                <a:moveTo>
                  <a:pt x="438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96" y="84580"/>
                </a:lnTo>
                <a:lnTo>
                  <a:pt x="16367" y="81533"/>
                </a:lnTo>
                <a:lnTo>
                  <a:pt x="20269" y="74675"/>
                </a:lnTo>
                <a:lnTo>
                  <a:pt x="87836" y="74675"/>
                </a:lnTo>
                <a:lnTo>
                  <a:pt x="89531" y="73151"/>
                </a:lnTo>
                <a:lnTo>
                  <a:pt x="12496" y="73151"/>
                </a:lnTo>
                <a:lnTo>
                  <a:pt x="4389" y="72389"/>
                </a:lnTo>
                <a:close/>
              </a:path>
              <a:path w="98425" h="85089">
                <a:moveTo>
                  <a:pt x="87836" y="74675"/>
                </a:moveTo>
                <a:lnTo>
                  <a:pt x="20269" y="74675"/>
                </a:lnTo>
                <a:lnTo>
                  <a:pt x="22463" y="79247"/>
                </a:lnTo>
                <a:lnTo>
                  <a:pt x="26151" y="82295"/>
                </a:lnTo>
                <a:lnTo>
                  <a:pt x="31363" y="83819"/>
                </a:lnTo>
                <a:lnTo>
                  <a:pt x="34472" y="84246"/>
                </a:lnTo>
                <a:lnTo>
                  <a:pt x="39654" y="84581"/>
                </a:lnTo>
                <a:lnTo>
                  <a:pt x="47573" y="84580"/>
                </a:lnTo>
                <a:lnTo>
                  <a:pt x="59668" y="83931"/>
                </a:lnTo>
                <a:lnTo>
                  <a:pt x="71746" y="81681"/>
                </a:lnTo>
                <a:lnTo>
                  <a:pt x="84979" y="77245"/>
                </a:lnTo>
                <a:lnTo>
                  <a:pt x="87836" y="74675"/>
                </a:lnTo>
                <a:close/>
              </a:path>
              <a:path w="98425" h="85089">
                <a:moveTo>
                  <a:pt x="21793" y="57149"/>
                </a:moveTo>
                <a:lnTo>
                  <a:pt x="19751" y="57149"/>
                </a:lnTo>
                <a:lnTo>
                  <a:pt x="19080" y="57911"/>
                </a:lnTo>
                <a:lnTo>
                  <a:pt x="18745" y="60197"/>
                </a:lnTo>
                <a:lnTo>
                  <a:pt x="17343" y="68579"/>
                </a:lnTo>
                <a:lnTo>
                  <a:pt x="12496" y="73151"/>
                </a:lnTo>
                <a:lnTo>
                  <a:pt x="89531" y="73151"/>
                </a:lnTo>
                <a:lnTo>
                  <a:pt x="90379" y="72389"/>
                </a:lnTo>
                <a:lnTo>
                  <a:pt x="46725" y="72389"/>
                </a:lnTo>
                <a:lnTo>
                  <a:pt x="43677" y="71627"/>
                </a:lnTo>
                <a:lnTo>
                  <a:pt x="26913" y="71627"/>
                </a:lnTo>
                <a:lnTo>
                  <a:pt x="23469" y="67817"/>
                </a:lnTo>
                <a:lnTo>
                  <a:pt x="22616" y="60197"/>
                </a:lnTo>
                <a:lnTo>
                  <a:pt x="22402" y="57911"/>
                </a:lnTo>
                <a:lnTo>
                  <a:pt x="21793" y="57149"/>
                </a:lnTo>
                <a:close/>
              </a:path>
              <a:path w="98425" h="85089">
                <a:moveTo>
                  <a:pt x="49773" y="71627"/>
                </a:moveTo>
                <a:lnTo>
                  <a:pt x="46725" y="72389"/>
                </a:lnTo>
                <a:lnTo>
                  <a:pt x="56906" y="72389"/>
                </a:lnTo>
                <a:lnTo>
                  <a:pt x="49773" y="71627"/>
                </a:lnTo>
                <a:close/>
              </a:path>
              <a:path w="98425" h="85089">
                <a:moveTo>
                  <a:pt x="98297" y="51053"/>
                </a:moveTo>
                <a:lnTo>
                  <a:pt x="75468" y="51053"/>
                </a:lnTo>
                <a:lnTo>
                  <a:pt x="82113" y="52577"/>
                </a:lnTo>
                <a:lnTo>
                  <a:pt x="85222" y="54101"/>
                </a:lnTo>
                <a:lnTo>
                  <a:pt x="88849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68" y="70103"/>
                </a:lnTo>
                <a:lnTo>
                  <a:pt x="64434" y="71627"/>
                </a:lnTo>
                <a:lnTo>
                  <a:pt x="56906" y="72389"/>
                </a:lnTo>
                <a:lnTo>
                  <a:pt x="90379" y="72389"/>
                </a:lnTo>
                <a:lnTo>
                  <a:pt x="94977" y="68255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89">
                <a:moveTo>
                  <a:pt x="76073" y="39560"/>
                </a:moveTo>
                <a:lnTo>
                  <a:pt x="67106" y="43096"/>
                </a:lnTo>
                <a:lnTo>
                  <a:pt x="56931" y="49586"/>
                </a:lnTo>
                <a:lnTo>
                  <a:pt x="45546" y="59080"/>
                </a:lnTo>
                <a:lnTo>
                  <a:pt x="32948" y="71627"/>
                </a:lnTo>
                <a:lnTo>
                  <a:pt x="43677" y="71627"/>
                </a:lnTo>
                <a:lnTo>
                  <a:pt x="42913" y="69305"/>
                </a:lnTo>
                <a:lnTo>
                  <a:pt x="54665" y="59361"/>
                </a:lnTo>
                <a:lnTo>
                  <a:pt x="65517" y="53418"/>
                </a:lnTo>
                <a:lnTo>
                  <a:pt x="75468" y="51053"/>
                </a:lnTo>
                <a:lnTo>
                  <a:pt x="98297" y="51053"/>
                </a:lnTo>
                <a:lnTo>
                  <a:pt x="96530" y="47243"/>
                </a:lnTo>
                <a:lnTo>
                  <a:pt x="92963" y="44195"/>
                </a:lnTo>
                <a:lnTo>
                  <a:pt x="89611" y="41147"/>
                </a:lnTo>
                <a:lnTo>
                  <a:pt x="85435" y="39623"/>
                </a:lnTo>
                <a:lnTo>
                  <a:pt x="76073" y="39560"/>
                </a:lnTo>
                <a:close/>
              </a:path>
              <a:path w="98425" h="85089">
                <a:moveTo>
                  <a:pt x="65196" y="0"/>
                </a:moveTo>
                <a:lnTo>
                  <a:pt x="56570" y="9143"/>
                </a:lnTo>
                <a:lnTo>
                  <a:pt x="65196" y="17525"/>
                </a:lnTo>
                <a:lnTo>
                  <a:pt x="73761" y="9143"/>
                </a:lnTo>
                <a:lnTo>
                  <a:pt x="651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090934" y="5614406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178563" y="558316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45619" y="556944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80672" y="562278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342911" y="554582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367539" y="558544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485650" y="5592307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8" y="85385"/>
                </a:lnTo>
                <a:lnTo>
                  <a:pt x="11789" y="95634"/>
                </a:lnTo>
                <a:lnTo>
                  <a:pt x="22165" y="99905"/>
                </a:lnTo>
                <a:lnTo>
                  <a:pt x="37165" y="101250"/>
                </a:lnTo>
                <a:lnTo>
                  <a:pt x="49463" y="99436"/>
                </a:lnTo>
                <a:lnTo>
                  <a:pt x="61916" y="95054"/>
                </a:lnTo>
                <a:lnTo>
                  <a:pt x="71448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8" y="88391"/>
                </a:lnTo>
                <a:lnTo>
                  <a:pt x="73084" y="87248"/>
                </a:lnTo>
                <a:lnTo>
                  <a:pt x="7949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581417" y="554582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599950" y="560907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656337" y="5598404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4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810262" y="5548112"/>
            <a:ext cx="93345" cy="144145"/>
          </a:xfrm>
          <a:custGeom>
            <a:avLst/>
            <a:gdLst/>
            <a:ahLst/>
            <a:cxnLst/>
            <a:rect l="l" t="t" r="r" b="b"/>
            <a:pathLst>
              <a:path w="93345" h="144145">
                <a:moveTo>
                  <a:pt x="10271" y="92963"/>
                </a:moveTo>
                <a:lnTo>
                  <a:pt x="8046" y="92963"/>
                </a:lnTo>
                <a:lnTo>
                  <a:pt x="7437" y="93725"/>
                </a:lnTo>
                <a:lnTo>
                  <a:pt x="2468" y="100766"/>
                </a:lnTo>
                <a:lnTo>
                  <a:pt x="0" y="108783"/>
                </a:lnTo>
                <a:lnTo>
                  <a:pt x="0" y="126827"/>
                </a:lnTo>
                <a:lnTo>
                  <a:pt x="3169" y="133593"/>
                </a:lnTo>
                <a:lnTo>
                  <a:pt x="14996" y="142067"/>
                </a:lnTo>
                <a:lnTo>
                  <a:pt x="22372" y="144017"/>
                </a:lnTo>
                <a:lnTo>
                  <a:pt x="40843" y="144017"/>
                </a:lnTo>
                <a:lnTo>
                  <a:pt x="49072" y="142250"/>
                </a:lnTo>
                <a:lnTo>
                  <a:pt x="64648" y="134599"/>
                </a:lnTo>
                <a:lnTo>
                  <a:pt x="67307" y="131825"/>
                </a:lnTo>
                <a:lnTo>
                  <a:pt x="25237" y="131825"/>
                </a:lnTo>
                <a:lnTo>
                  <a:pt x="19507" y="130180"/>
                </a:lnTo>
                <a:lnTo>
                  <a:pt x="10149" y="123017"/>
                </a:lnTo>
                <a:lnTo>
                  <a:pt x="7619" y="117683"/>
                </a:lnTo>
                <a:lnTo>
                  <a:pt x="7619" y="106679"/>
                </a:lnTo>
                <a:lnTo>
                  <a:pt x="8564" y="101650"/>
                </a:lnTo>
                <a:lnTo>
                  <a:pt x="10424" y="96011"/>
                </a:lnTo>
                <a:lnTo>
                  <a:pt x="10607" y="95249"/>
                </a:lnTo>
                <a:lnTo>
                  <a:pt x="10698" y="93725"/>
                </a:lnTo>
                <a:lnTo>
                  <a:pt x="10271" y="92963"/>
                </a:lnTo>
                <a:close/>
              </a:path>
              <a:path w="93345" h="144145">
                <a:moveTo>
                  <a:pt x="73731" y="0"/>
                </a:moveTo>
                <a:lnTo>
                  <a:pt x="65265" y="10477"/>
                </a:lnTo>
                <a:lnTo>
                  <a:pt x="65998" y="20546"/>
                </a:lnTo>
                <a:lnTo>
                  <a:pt x="66669" y="32571"/>
                </a:lnTo>
                <a:lnTo>
                  <a:pt x="67276" y="46550"/>
                </a:lnTo>
                <a:lnTo>
                  <a:pt x="67817" y="62483"/>
                </a:lnTo>
                <a:lnTo>
                  <a:pt x="69341" y="114482"/>
                </a:lnTo>
                <a:lnTo>
                  <a:pt x="69524" y="120121"/>
                </a:lnTo>
                <a:lnTo>
                  <a:pt x="64465" y="124632"/>
                </a:lnTo>
                <a:lnTo>
                  <a:pt x="46512" y="130606"/>
                </a:lnTo>
                <a:lnTo>
                  <a:pt x="39166" y="131825"/>
                </a:lnTo>
                <a:lnTo>
                  <a:pt x="67307" y="131825"/>
                </a:lnTo>
                <a:lnTo>
                  <a:pt x="76017" y="96773"/>
                </a:lnTo>
                <a:lnTo>
                  <a:pt x="92963" y="96773"/>
                </a:lnTo>
                <a:lnTo>
                  <a:pt x="92963" y="89915"/>
                </a:lnTo>
                <a:lnTo>
                  <a:pt x="81655" y="89915"/>
                </a:lnTo>
                <a:lnTo>
                  <a:pt x="77236" y="86105"/>
                </a:lnTo>
                <a:lnTo>
                  <a:pt x="76961" y="79247"/>
                </a:lnTo>
                <a:lnTo>
                  <a:pt x="74790" y="20029"/>
                </a:lnTo>
                <a:lnTo>
                  <a:pt x="74187" y="6989"/>
                </a:lnTo>
                <a:lnTo>
                  <a:pt x="73731" y="0"/>
                </a:lnTo>
                <a:close/>
              </a:path>
              <a:path w="93345" h="144145">
                <a:moveTo>
                  <a:pt x="92963" y="96773"/>
                </a:moveTo>
                <a:lnTo>
                  <a:pt x="76017" y="96773"/>
                </a:lnTo>
                <a:lnTo>
                  <a:pt x="78303" y="99821"/>
                </a:lnTo>
                <a:lnTo>
                  <a:pt x="82174" y="101345"/>
                </a:lnTo>
                <a:lnTo>
                  <a:pt x="92963" y="101345"/>
                </a:lnTo>
                <a:lnTo>
                  <a:pt x="92963" y="96773"/>
                </a:lnTo>
                <a:close/>
              </a:path>
              <a:path w="93345" h="144145">
                <a:moveTo>
                  <a:pt x="92963" y="89153"/>
                </a:moveTo>
                <a:lnTo>
                  <a:pt x="90159" y="89153"/>
                </a:lnTo>
                <a:lnTo>
                  <a:pt x="81655" y="89915"/>
                </a:lnTo>
                <a:lnTo>
                  <a:pt x="92963" y="89915"/>
                </a:lnTo>
                <a:lnTo>
                  <a:pt x="92963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899416" y="5621263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39" h="28575">
                <a:moveTo>
                  <a:pt x="8625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599" y="28193"/>
                </a:lnTo>
                <a:lnTo>
                  <a:pt x="20177" y="25907"/>
                </a:lnTo>
                <a:lnTo>
                  <a:pt x="24262" y="19049"/>
                </a:lnTo>
                <a:lnTo>
                  <a:pt x="104089" y="19049"/>
                </a:lnTo>
                <a:lnTo>
                  <a:pt x="104089" y="16763"/>
                </a:lnTo>
                <a:lnTo>
                  <a:pt x="16428" y="16763"/>
                </a:lnTo>
                <a:lnTo>
                  <a:pt x="8625" y="16001"/>
                </a:lnTo>
                <a:close/>
              </a:path>
              <a:path w="104139" h="28575">
                <a:moveTo>
                  <a:pt x="54406" y="19049"/>
                </a:moveTo>
                <a:lnTo>
                  <a:pt x="24262" y="19049"/>
                </a:lnTo>
                <a:lnTo>
                  <a:pt x="26944" y="25907"/>
                </a:lnTo>
                <a:lnTo>
                  <a:pt x="32247" y="28193"/>
                </a:lnTo>
                <a:lnTo>
                  <a:pt x="46664" y="28193"/>
                </a:lnTo>
                <a:lnTo>
                  <a:pt x="51419" y="25907"/>
                </a:lnTo>
                <a:lnTo>
                  <a:pt x="54406" y="19049"/>
                </a:lnTo>
                <a:close/>
              </a:path>
              <a:path w="104139" h="28575">
                <a:moveTo>
                  <a:pt x="82814" y="19049"/>
                </a:moveTo>
                <a:lnTo>
                  <a:pt x="54406" y="19049"/>
                </a:lnTo>
                <a:lnTo>
                  <a:pt x="57729" y="25907"/>
                </a:lnTo>
                <a:lnTo>
                  <a:pt x="62362" y="28193"/>
                </a:lnTo>
                <a:lnTo>
                  <a:pt x="75468" y="28193"/>
                </a:lnTo>
                <a:lnTo>
                  <a:pt x="80253" y="25907"/>
                </a:lnTo>
                <a:lnTo>
                  <a:pt x="82814" y="19049"/>
                </a:lnTo>
                <a:close/>
              </a:path>
              <a:path w="104139" h="28575">
                <a:moveTo>
                  <a:pt x="104089" y="19049"/>
                </a:moveTo>
                <a:lnTo>
                  <a:pt x="82814" y="19049"/>
                </a:lnTo>
                <a:lnTo>
                  <a:pt x="85770" y="25907"/>
                </a:lnTo>
                <a:lnTo>
                  <a:pt x="90860" y="28193"/>
                </a:lnTo>
                <a:lnTo>
                  <a:pt x="104089" y="28193"/>
                </a:lnTo>
                <a:lnTo>
                  <a:pt x="104089" y="19049"/>
                </a:lnTo>
                <a:close/>
              </a:path>
              <a:path w="104139" h="28575">
                <a:moveTo>
                  <a:pt x="24475" y="0"/>
                </a:moveTo>
                <a:lnTo>
                  <a:pt x="23469" y="761"/>
                </a:lnTo>
                <a:lnTo>
                  <a:pt x="22799" y="1523"/>
                </a:lnTo>
                <a:lnTo>
                  <a:pt x="22402" y="3809"/>
                </a:lnTo>
                <a:lnTo>
                  <a:pt x="21031" y="12191"/>
                </a:lnTo>
                <a:lnTo>
                  <a:pt x="16428" y="16763"/>
                </a:lnTo>
                <a:lnTo>
                  <a:pt x="31546" y="16763"/>
                </a:lnTo>
                <a:lnTo>
                  <a:pt x="26974" y="12191"/>
                </a:lnTo>
                <a:lnTo>
                  <a:pt x="26151" y="3809"/>
                </a:lnTo>
                <a:lnTo>
                  <a:pt x="25938" y="1523"/>
                </a:lnTo>
                <a:lnTo>
                  <a:pt x="25389" y="761"/>
                </a:lnTo>
                <a:lnTo>
                  <a:pt x="24475" y="0"/>
                </a:lnTo>
                <a:close/>
              </a:path>
              <a:path w="104139" h="28575">
                <a:moveTo>
                  <a:pt x="39745" y="16001"/>
                </a:moveTo>
                <a:lnTo>
                  <a:pt x="31546" y="16763"/>
                </a:lnTo>
                <a:lnTo>
                  <a:pt x="47762" y="16763"/>
                </a:lnTo>
                <a:lnTo>
                  <a:pt x="39745" y="16001"/>
                </a:lnTo>
                <a:close/>
              </a:path>
              <a:path w="104139" h="28575">
                <a:moveTo>
                  <a:pt x="54803" y="0"/>
                </a:moveTo>
                <a:lnTo>
                  <a:pt x="53919" y="761"/>
                </a:lnTo>
                <a:lnTo>
                  <a:pt x="53339" y="1523"/>
                </a:lnTo>
                <a:lnTo>
                  <a:pt x="53096" y="3809"/>
                </a:lnTo>
                <a:lnTo>
                  <a:pt x="52242" y="12191"/>
                </a:lnTo>
                <a:lnTo>
                  <a:pt x="47762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692" y="3809"/>
                </a:lnTo>
                <a:lnTo>
                  <a:pt x="56418" y="1523"/>
                </a:lnTo>
                <a:lnTo>
                  <a:pt x="55808" y="761"/>
                </a:lnTo>
                <a:lnTo>
                  <a:pt x="54803" y="0"/>
                </a:lnTo>
                <a:close/>
              </a:path>
              <a:path w="104139" h="28575">
                <a:moveTo>
                  <a:pt x="68061" y="16001"/>
                </a:moveTo>
                <a:lnTo>
                  <a:pt x="61661" y="16763"/>
                </a:lnTo>
                <a:lnTo>
                  <a:pt x="76047" y="16763"/>
                </a:lnTo>
                <a:lnTo>
                  <a:pt x="68061" y="16001"/>
                </a:lnTo>
                <a:close/>
              </a:path>
              <a:path w="104139" h="28575">
                <a:moveTo>
                  <a:pt x="83088" y="0"/>
                </a:moveTo>
                <a:lnTo>
                  <a:pt x="82174" y="761"/>
                </a:lnTo>
                <a:lnTo>
                  <a:pt x="81625" y="1523"/>
                </a:lnTo>
                <a:lnTo>
                  <a:pt x="81381" y="3809"/>
                </a:lnTo>
                <a:lnTo>
                  <a:pt x="80528" y="12191"/>
                </a:lnTo>
                <a:lnTo>
                  <a:pt x="76047" y="16763"/>
                </a:lnTo>
                <a:lnTo>
                  <a:pt x="90373" y="16763"/>
                </a:lnTo>
                <a:lnTo>
                  <a:pt x="86105" y="12191"/>
                </a:lnTo>
                <a:lnTo>
                  <a:pt x="85008" y="3809"/>
                </a:lnTo>
                <a:lnTo>
                  <a:pt x="84703" y="1523"/>
                </a:lnTo>
                <a:lnTo>
                  <a:pt x="84094" y="761"/>
                </a:lnTo>
                <a:lnTo>
                  <a:pt x="83088" y="0"/>
                </a:lnTo>
                <a:close/>
              </a:path>
              <a:path w="104139" h="28575">
                <a:moveTo>
                  <a:pt x="104089" y="16001"/>
                </a:moveTo>
                <a:lnTo>
                  <a:pt x="97840" y="16001"/>
                </a:lnTo>
                <a:lnTo>
                  <a:pt x="90373" y="16763"/>
                </a:lnTo>
                <a:lnTo>
                  <a:pt x="104089" y="16763"/>
                </a:lnTo>
                <a:lnTo>
                  <a:pt x="104089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000000" y="556944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096012" y="5577830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4" y="52471"/>
                </a:lnTo>
                <a:lnTo>
                  <a:pt x="3346" y="61939"/>
                </a:lnTo>
                <a:lnTo>
                  <a:pt x="11873" y="68600"/>
                </a:lnTo>
                <a:lnTo>
                  <a:pt x="26393" y="72496"/>
                </a:lnTo>
                <a:lnTo>
                  <a:pt x="47634" y="73668"/>
                </a:lnTo>
                <a:lnTo>
                  <a:pt x="62070" y="72005"/>
                </a:lnTo>
                <a:lnTo>
                  <a:pt x="74632" y="68730"/>
                </a:lnTo>
                <a:lnTo>
                  <a:pt x="85325" y="63794"/>
                </a:lnTo>
                <a:lnTo>
                  <a:pt x="88014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60">
                <a:moveTo>
                  <a:pt x="100248" y="57149"/>
                </a:moveTo>
                <a:lnTo>
                  <a:pt x="9415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29" y="68600"/>
                </a:lnTo>
                <a:lnTo>
                  <a:pt x="102961" y="70865"/>
                </a:lnTo>
                <a:lnTo>
                  <a:pt x="10710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48" y="57149"/>
                </a:lnTo>
                <a:close/>
              </a:path>
              <a:path w="116839" h="73660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7" y="48748"/>
                </a:lnTo>
                <a:lnTo>
                  <a:pt x="82889" y="54791"/>
                </a:lnTo>
                <a:lnTo>
                  <a:pt x="71424" y="58974"/>
                </a:lnTo>
                <a:lnTo>
                  <a:pt x="57156" y="61299"/>
                </a:lnTo>
                <a:lnTo>
                  <a:pt x="39971" y="61770"/>
                </a:lnTo>
                <a:lnTo>
                  <a:pt x="88014" y="61770"/>
                </a:lnTo>
                <a:lnTo>
                  <a:pt x="94152" y="57149"/>
                </a:lnTo>
                <a:lnTo>
                  <a:pt x="100248" y="57149"/>
                </a:lnTo>
                <a:lnTo>
                  <a:pt x="100248" y="50291"/>
                </a:lnTo>
                <a:lnTo>
                  <a:pt x="100434" y="48748"/>
                </a:lnTo>
                <a:lnTo>
                  <a:pt x="10082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60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60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208787" y="5605262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261883" y="554582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286512" y="558316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353568" y="5588498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480822" y="562278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543306" y="558544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662178" y="5549636"/>
            <a:ext cx="642365" cy="14249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6370075" y="5548112"/>
            <a:ext cx="473019" cy="144017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6907286" y="5548112"/>
            <a:ext cx="93345" cy="144145"/>
          </a:xfrm>
          <a:custGeom>
            <a:avLst/>
            <a:gdLst/>
            <a:ahLst/>
            <a:cxnLst/>
            <a:rect l="l" t="t" r="r" b="b"/>
            <a:pathLst>
              <a:path w="93345" h="144145">
                <a:moveTo>
                  <a:pt x="10271" y="92963"/>
                </a:moveTo>
                <a:lnTo>
                  <a:pt x="8016" y="92963"/>
                </a:lnTo>
                <a:lnTo>
                  <a:pt x="7437" y="93725"/>
                </a:lnTo>
                <a:lnTo>
                  <a:pt x="2468" y="100766"/>
                </a:lnTo>
                <a:lnTo>
                  <a:pt x="0" y="108783"/>
                </a:lnTo>
                <a:lnTo>
                  <a:pt x="0" y="126827"/>
                </a:lnTo>
                <a:lnTo>
                  <a:pt x="3169" y="133593"/>
                </a:lnTo>
                <a:lnTo>
                  <a:pt x="14996" y="142067"/>
                </a:lnTo>
                <a:lnTo>
                  <a:pt x="22372" y="144017"/>
                </a:lnTo>
                <a:lnTo>
                  <a:pt x="40843" y="144017"/>
                </a:lnTo>
                <a:lnTo>
                  <a:pt x="49072" y="142250"/>
                </a:lnTo>
                <a:lnTo>
                  <a:pt x="64648" y="134599"/>
                </a:lnTo>
                <a:lnTo>
                  <a:pt x="67293" y="131825"/>
                </a:lnTo>
                <a:lnTo>
                  <a:pt x="25237" y="131825"/>
                </a:lnTo>
                <a:lnTo>
                  <a:pt x="19507" y="130180"/>
                </a:lnTo>
                <a:lnTo>
                  <a:pt x="10119" y="123017"/>
                </a:lnTo>
                <a:lnTo>
                  <a:pt x="7619" y="117683"/>
                </a:lnTo>
                <a:lnTo>
                  <a:pt x="7619" y="106679"/>
                </a:lnTo>
                <a:lnTo>
                  <a:pt x="8564" y="101650"/>
                </a:lnTo>
                <a:lnTo>
                  <a:pt x="10424" y="96011"/>
                </a:lnTo>
                <a:lnTo>
                  <a:pt x="10607" y="95249"/>
                </a:lnTo>
                <a:lnTo>
                  <a:pt x="10698" y="93725"/>
                </a:lnTo>
                <a:lnTo>
                  <a:pt x="10271" y="92963"/>
                </a:lnTo>
                <a:close/>
              </a:path>
              <a:path w="93345" h="144145">
                <a:moveTo>
                  <a:pt x="73731" y="0"/>
                </a:moveTo>
                <a:lnTo>
                  <a:pt x="65241" y="10478"/>
                </a:lnTo>
                <a:lnTo>
                  <a:pt x="65988" y="20547"/>
                </a:lnTo>
                <a:lnTo>
                  <a:pt x="66666" y="32571"/>
                </a:lnTo>
                <a:lnTo>
                  <a:pt x="67276" y="46550"/>
                </a:lnTo>
                <a:lnTo>
                  <a:pt x="67817" y="62483"/>
                </a:lnTo>
                <a:lnTo>
                  <a:pt x="69341" y="114482"/>
                </a:lnTo>
                <a:lnTo>
                  <a:pt x="69524" y="120121"/>
                </a:lnTo>
                <a:lnTo>
                  <a:pt x="64465" y="124632"/>
                </a:lnTo>
                <a:lnTo>
                  <a:pt x="46512" y="130606"/>
                </a:lnTo>
                <a:lnTo>
                  <a:pt x="39166" y="131825"/>
                </a:lnTo>
                <a:lnTo>
                  <a:pt x="67293" y="131825"/>
                </a:lnTo>
                <a:lnTo>
                  <a:pt x="76017" y="96773"/>
                </a:lnTo>
                <a:lnTo>
                  <a:pt x="92963" y="96773"/>
                </a:lnTo>
                <a:lnTo>
                  <a:pt x="92963" y="89915"/>
                </a:lnTo>
                <a:lnTo>
                  <a:pt x="81655" y="89915"/>
                </a:lnTo>
                <a:lnTo>
                  <a:pt x="77236" y="86105"/>
                </a:lnTo>
                <a:lnTo>
                  <a:pt x="76961" y="79247"/>
                </a:lnTo>
                <a:lnTo>
                  <a:pt x="74790" y="20029"/>
                </a:lnTo>
                <a:lnTo>
                  <a:pt x="74187" y="6989"/>
                </a:lnTo>
                <a:lnTo>
                  <a:pt x="73731" y="0"/>
                </a:lnTo>
                <a:close/>
              </a:path>
              <a:path w="93345" h="144145">
                <a:moveTo>
                  <a:pt x="92963" y="96773"/>
                </a:moveTo>
                <a:lnTo>
                  <a:pt x="76017" y="96773"/>
                </a:lnTo>
                <a:lnTo>
                  <a:pt x="78303" y="99821"/>
                </a:lnTo>
                <a:lnTo>
                  <a:pt x="82174" y="101345"/>
                </a:lnTo>
                <a:lnTo>
                  <a:pt x="92963" y="101345"/>
                </a:lnTo>
                <a:lnTo>
                  <a:pt x="92963" y="96773"/>
                </a:lnTo>
                <a:close/>
              </a:path>
              <a:path w="93345" h="144145">
                <a:moveTo>
                  <a:pt x="92963" y="89153"/>
                </a:moveTo>
                <a:lnTo>
                  <a:pt x="90129" y="89153"/>
                </a:lnTo>
                <a:lnTo>
                  <a:pt x="81655" y="89915"/>
                </a:lnTo>
                <a:lnTo>
                  <a:pt x="92963" y="89915"/>
                </a:lnTo>
                <a:lnTo>
                  <a:pt x="92963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6996440" y="560526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039522" y="554811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063495" y="5561065"/>
            <a:ext cx="63500" cy="88900"/>
          </a:xfrm>
          <a:custGeom>
            <a:avLst/>
            <a:gdLst/>
            <a:ahLst/>
            <a:cxnLst/>
            <a:rect l="l" t="t" r="r" b="b"/>
            <a:pathLst>
              <a:path w="63500" h="88900">
                <a:moveTo>
                  <a:pt x="5029" y="76199"/>
                </a:moveTo>
                <a:lnTo>
                  <a:pt x="0" y="76199"/>
                </a:lnTo>
                <a:lnTo>
                  <a:pt x="0" y="88391"/>
                </a:lnTo>
                <a:lnTo>
                  <a:pt x="8678" y="88388"/>
                </a:lnTo>
                <a:lnTo>
                  <a:pt x="22313" y="86979"/>
                </a:lnTo>
                <a:lnTo>
                  <a:pt x="33223" y="82295"/>
                </a:lnTo>
                <a:lnTo>
                  <a:pt x="62880" y="82295"/>
                </a:lnTo>
                <a:lnTo>
                  <a:pt x="62880" y="76961"/>
                </a:lnTo>
                <a:lnTo>
                  <a:pt x="13258" y="76961"/>
                </a:lnTo>
                <a:lnTo>
                  <a:pt x="5029" y="76199"/>
                </a:lnTo>
                <a:close/>
              </a:path>
              <a:path w="63500" h="88900">
                <a:moveTo>
                  <a:pt x="62880" y="82295"/>
                </a:moveTo>
                <a:lnTo>
                  <a:pt x="33223" y="82295"/>
                </a:lnTo>
                <a:lnTo>
                  <a:pt x="35813" y="83819"/>
                </a:lnTo>
                <a:lnTo>
                  <a:pt x="39654" y="85343"/>
                </a:lnTo>
                <a:lnTo>
                  <a:pt x="44805" y="86867"/>
                </a:lnTo>
                <a:lnTo>
                  <a:pt x="49651" y="87782"/>
                </a:lnTo>
                <a:lnTo>
                  <a:pt x="53858" y="88391"/>
                </a:lnTo>
                <a:lnTo>
                  <a:pt x="62880" y="88391"/>
                </a:lnTo>
                <a:lnTo>
                  <a:pt x="62880" y="82295"/>
                </a:lnTo>
                <a:close/>
              </a:path>
              <a:path w="63500" h="88900">
                <a:moveTo>
                  <a:pt x="35509" y="35051"/>
                </a:moveTo>
                <a:lnTo>
                  <a:pt x="30358" y="35813"/>
                </a:lnTo>
                <a:lnTo>
                  <a:pt x="25725" y="38861"/>
                </a:lnTo>
                <a:lnTo>
                  <a:pt x="21427" y="46481"/>
                </a:lnTo>
                <a:lnTo>
                  <a:pt x="17800" y="52577"/>
                </a:lnTo>
                <a:lnTo>
                  <a:pt x="16001" y="57911"/>
                </a:lnTo>
                <a:lnTo>
                  <a:pt x="16001" y="67055"/>
                </a:lnTo>
                <a:lnTo>
                  <a:pt x="17891" y="71627"/>
                </a:lnTo>
                <a:lnTo>
                  <a:pt x="21640" y="74675"/>
                </a:lnTo>
                <a:lnTo>
                  <a:pt x="18806" y="76199"/>
                </a:lnTo>
                <a:lnTo>
                  <a:pt x="13258" y="76961"/>
                </a:lnTo>
                <a:lnTo>
                  <a:pt x="51053" y="76961"/>
                </a:lnTo>
                <a:lnTo>
                  <a:pt x="45933" y="76199"/>
                </a:lnTo>
                <a:lnTo>
                  <a:pt x="43251" y="74675"/>
                </a:lnTo>
                <a:lnTo>
                  <a:pt x="47945" y="70865"/>
                </a:lnTo>
                <a:lnTo>
                  <a:pt x="34046" y="70865"/>
                </a:lnTo>
                <a:lnTo>
                  <a:pt x="31455" y="70103"/>
                </a:lnTo>
                <a:lnTo>
                  <a:pt x="29047" y="68579"/>
                </a:lnTo>
                <a:lnTo>
                  <a:pt x="26669" y="66293"/>
                </a:lnTo>
                <a:lnTo>
                  <a:pt x="24140" y="64007"/>
                </a:lnTo>
                <a:lnTo>
                  <a:pt x="22859" y="61721"/>
                </a:lnTo>
                <a:lnTo>
                  <a:pt x="22859" y="56387"/>
                </a:lnTo>
                <a:lnTo>
                  <a:pt x="24201" y="54101"/>
                </a:lnTo>
                <a:lnTo>
                  <a:pt x="26852" y="51815"/>
                </a:lnTo>
                <a:lnTo>
                  <a:pt x="29535" y="48767"/>
                </a:lnTo>
                <a:lnTo>
                  <a:pt x="32003" y="48005"/>
                </a:lnTo>
                <a:lnTo>
                  <a:pt x="34168" y="47243"/>
                </a:lnTo>
                <a:lnTo>
                  <a:pt x="48524" y="47243"/>
                </a:lnTo>
                <a:lnTo>
                  <a:pt x="47122" y="44195"/>
                </a:lnTo>
                <a:lnTo>
                  <a:pt x="44409" y="38099"/>
                </a:lnTo>
                <a:lnTo>
                  <a:pt x="40568" y="35813"/>
                </a:lnTo>
                <a:lnTo>
                  <a:pt x="35509" y="35051"/>
                </a:lnTo>
                <a:close/>
              </a:path>
              <a:path w="63500" h="88900">
                <a:moveTo>
                  <a:pt x="62880" y="76199"/>
                </a:moveTo>
                <a:lnTo>
                  <a:pt x="58552" y="76199"/>
                </a:lnTo>
                <a:lnTo>
                  <a:pt x="51053" y="76961"/>
                </a:lnTo>
                <a:lnTo>
                  <a:pt x="62880" y="76961"/>
                </a:lnTo>
                <a:lnTo>
                  <a:pt x="62880" y="76199"/>
                </a:lnTo>
                <a:close/>
              </a:path>
              <a:path w="63500" h="88900">
                <a:moveTo>
                  <a:pt x="48524" y="47243"/>
                </a:moveTo>
                <a:lnTo>
                  <a:pt x="34168" y="47243"/>
                </a:lnTo>
                <a:lnTo>
                  <a:pt x="36606" y="48005"/>
                </a:lnTo>
                <a:lnTo>
                  <a:pt x="38892" y="49529"/>
                </a:lnTo>
                <a:lnTo>
                  <a:pt x="40995" y="51815"/>
                </a:lnTo>
                <a:lnTo>
                  <a:pt x="43129" y="54863"/>
                </a:lnTo>
                <a:lnTo>
                  <a:pt x="44195" y="57911"/>
                </a:lnTo>
                <a:lnTo>
                  <a:pt x="44195" y="63245"/>
                </a:lnTo>
                <a:lnTo>
                  <a:pt x="34046" y="70865"/>
                </a:lnTo>
                <a:lnTo>
                  <a:pt x="47945" y="70865"/>
                </a:lnTo>
                <a:lnTo>
                  <a:pt x="50291" y="65531"/>
                </a:lnTo>
                <a:lnTo>
                  <a:pt x="50291" y="53339"/>
                </a:lnTo>
                <a:lnTo>
                  <a:pt x="49225" y="48767"/>
                </a:lnTo>
                <a:lnTo>
                  <a:pt x="48524" y="47243"/>
                </a:lnTo>
                <a:close/>
              </a:path>
              <a:path w="63500" h="88900">
                <a:moveTo>
                  <a:pt x="41269" y="0"/>
                </a:moveTo>
                <a:lnTo>
                  <a:pt x="33070" y="8381"/>
                </a:lnTo>
                <a:lnTo>
                  <a:pt x="41849" y="16763"/>
                </a:lnTo>
                <a:lnTo>
                  <a:pt x="50048" y="9143"/>
                </a:lnTo>
                <a:lnTo>
                  <a:pt x="41269" y="0"/>
                </a:lnTo>
                <a:close/>
              </a:path>
              <a:path w="63500" h="88900">
                <a:moveTo>
                  <a:pt x="22738" y="0"/>
                </a:moveTo>
                <a:lnTo>
                  <a:pt x="13990" y="9143"/>
                </a:lnTo>
                <a:lnTo>
                  <a:pt x="22738" y="17525"/>
                </a:lnTo>
                <a:lnTo>
                  <a:pt x="31546" y="9143"/>
                </a:lnTo>
                <a:lnTo>
                  <a:pt x="227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122931" y="560831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713232" y="558316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779526" y="5584687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5" h="64770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5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5" h="64770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5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832866" y="5584687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5" h="64770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5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5" h="64770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5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886205" y="5619739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5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940307" y="560526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035557" y="563650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9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7" y="37092"/>
                </a:lnTo>
                <a:lnTo>
                  <a:pt x="3891" y="47540"/>
                </a:lnTo>
                <a:lnTo>
                  <a:pt x="12491" y="54964"/>
                </a:lnTo>
                <a:lnTo>
                  <a:pt x="26719" y="59355"/>
                </a:lnTo>
                <a:lnTo>
                  <a:pt x="47257" y="60703"/>
                </a:lnTo>
                <a:lnTo>
                  <a:pt x="61762" y="58936"/>
                </a:lnTo>
                <a:lnTo>
                  <a:pt x="73268" y="55472"/>
                </a:lnTo>
                <a:lnTo>
                  <a:pt x="81783" y="50291"/>
                </a:lnTo>
                <a:lnTo>
                  <a:pt x="84487" y="48005"/>
                </a:lnTo>
                <a:lnTo>
                  <a:pt x="3002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2990" y="7619"/>
                </a:lnTo>
                <a:lnTo>
                  <a:pt x="13325" y="6095"/>
                </a:lnTo>
                <a:lnTo>
                  <a:pt x="13325" y="4571"/>
                </a:lnTo>
                <a:lnTo>
                  <a:pt x="12899" y="3809"/>
                </a:lnTo>
                <a:close/>
              </a:path>
              <a:path w="97155" h="60960">
                <a:moveTo>
                  <a:pt x="97023" y="0"/>
                </a:moveTo>
                <a:lnTo>
                  <a:pt x="82058" y="0"/>
                </a:lnTo>
                <a:lnTo>
                  <a:pt x="72700" y="761"/>
                </a:lnTo>
                <a:lnTo>
                  <a:pt x="65538" y="2285"/>
                </a:lnTo>
                <a:lnTo>
                  <a:pt x="60447" y="6857"/>
                </a:lnTo>
                <a:lnTo>
                  <a:pt x="57918" y="8381"/>
                </a:lnTo>
                <a:lnTo>
                  <a:pt x="55479" y="11429"/>
                </a:lnTo>
                <a:lnTo>
                  <a:pt x="53193" y="14234"/>
                </a:lnTo>
                <a:lnTo>
                  <a:pt x="50420" y="18196"/>
                </a:lnTo>
                <a:lnTo>
                  <a:pt x="49048" y="21488"/>
                </a:lnTo>
                <a:lnTo>
                  <a:pt x="49048" y="27401"/>
                </a:lnTo>
                <a:lnTo>
                  <a:pt x="51852" y="29809"/>
                </a:lnTo>
                <a:lnTo>
                  <a:pt x="58923" y="31821"/>
                </a:lnTo>
                <a:lnTo>
                  <a:pt x="78735" y="35295"/>
                </a:lnTo>
                <a:lnTo>
                  <a:pt x="81540" y="36575"/>
                </a:lnTo>
                <a:lnTo>
                  <a:pt x="81540" y="42214"/>
                </a:lnTo>
                <a:lnTo>
                  <a:pt x="75047" y="45049"/>
                </a:lnTo>
                <a:lnTo>
                  <a:pt x="54870" y="47579"/>
                </a:lnTo>
                <a:lnTo>
                  <a:pt x="46914" y="48005"/>
                </a:lnTo>
                <a:lnTo>
                  <a:pt x="84487" y="48005"/>
                </a:lnTo>
                <a:lnTo>
                  <a:pt x="86721" y="46116"/>
                </a:lnTo>
                <a:lnTo>
                  <a:pt x="89160" y="39715"/>
                </a:lnTo>
                <a:lnTo>
                  <a:pt x="89160" y="28925"/>
                </a:lnTo>
                <a:lnTo>
                  <a:pt x="83948" y="26639"/>
                </a:lnTo>
                <a:lnTo>
                  <a:pt x="63008" y="22006"/>
                </a:lnTo>
                <a:lnTo>
                  <a:pt x="57765" y="20543"/>
                </a:lnTo>
                <a:lnTo>
                  <a:pt x="57765" y="17586"/>
                </a:lnTo>
                <a:lnTo>
                  <a:pt x="59716" y="15758"/>
                </a:lnTo>
                <a:lnTo>
                  <a:pt x="66422" y="13472"/>
                </a:lnTo>
                <a:lnTo>
                  <a:pt x="69348" y="12953"/>
                </a:lnTo>
                <a:lnTo>
                  <a:pt x="97023" y="12953"/>
                </a:lnTo>
                <a:lnTo>
                  <a:pt x="97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128528" y="560831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5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5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251210" y="5592307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8" y="85385"/>
                </a:lnTo>
                <a:lnTo>
                  <a:pt x="11789" y="95634"/>
                </a:lnTo>
                <a:lnTo>
                  <a:pt x="22165" y="99905"/>
                </a:lnTo>
                <a:lnTo>
                  <a:pt x="37165" y="101250"/>
                </a:lnTo>
                <a:lnTo>
                  <a:pt x="49463" y="99436"/>
                </a:lnTo>
                <a:lnTo>
                  <a:pt x="61916" y="95054"/>
                </a:lnTo>
                <a:lnTo>
                  <a:pt x="71448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8" y="88391"/>
                </a:lnTo>
                <a:lnTo>
                  <a:pt x="73084" y="87248"/>
                </a:lnTo>
                <a:lnTo>
                  <a:pt x="7949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346977" y="554582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365510" y="560907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421898" y="5572495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473362" y="554811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498860" y="556944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2632460" y="563421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40770" y="563650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634496" y="5550398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90" h="99060">
                <a:moveTo>
                  <a:pt x="46481" y="71627"/>
                </a:moveTo>
                <a:lnTo>
                  <a:pt x="40193" y="71627"/>
                </a:lnTo>
                <a:lnTo>
                  <a:pt x="40849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41" y="77723"/>
                </a:lnTo>
                <a:lnTo>
                  <a:pt x="38791" y="81171"/>
                </a:lnTo>
                <a:lnTo>
                  <a:pt x="28747" y="85754"/>
                </a:lnTo>
                <a:lnTo>
                  <a:pt x="10716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4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90" h="99060">
                <a:moveTo>
                  <a:pt x="27861" y="32765"/>
                </a:moveTo>
                <a:lnTo>
                  <a:pt x="22561" y="33527"/>
                </a:lnTo>
                <a:lnTo>
                  <a:pt x="18227" y="36575"/>
                </a:lnTo>
                <a:lnTo>
                  <a:pt x="14798" y="43433"/>
                </a:lnTo>
                <a:lnTo>
                  <a:pt x="11999" y="48767"/>
                </a:lnTo>
                <a:lnTo>
                  <a:pt x="10607" y="54101"/>
                </a:lnTo>
                <a:lnTo>
                  <a:pt x="10672" y="60959"/>
                </a:lnTo>
                <a:lnTo>
                  <a:pt x="10716" y="68579"/>
                </a:lnTo>
                <a:lnTo>
                  <a:pt x="15752" y="73151"/>
                </a:lnTo>
                <a:lnTo>
                  <a:pt x="25847" y="72389"/>
                </a:lnTo>
                <a:lnTo>
                  <a:pt x="35621" y="72389"/>
                </a:lnTo>
                <a:lnTo>
                  <a:pt x="4019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0" y="60959"/>
                </a:lnTo>
                <a:lnTo>
                  <a:pt x="30860" y="60959"/>
                </a:lnTo>
                <a:lnTo>
                  <a:pt x="27812" y="60197"/>
                </a:lnTo>
                <a:lnTo>
                  <a:pt x="20894" y="60197"/>
                </a:lnTo>
                <a:lnTo>
                  <a:pt x="17465" y="57911"/>
                </a:lnTo>
                <a:lnTo>
                  <a:pt x="25907" y="45719"/>
                </a:lnTo>
                <a:lnTo>
                  <a:pt x="41852" y="45719"/>
                </a:lnTo>
                <a:lnTo>
                  <a:pt x="40325" y="41909"/>
                </a:lnTo>
                <a:lnTo>
                  <a:pt x="36707" y="36575"/>
                </a:lnTo>
                <a:lnTo>
                  <a:pt x="32573" y="33527"/>
                </a:lnTo>
                <a:lnTo>
                  <a:pt x="27861" y="32765"/>
                </a:lnTo>
                <a:close/>
              </a:path>
              <a:path w="46990" h="99060">
                <a:moveTo>
                  <a:pt x="35621" y="72389"/>
                </a:moveTo>
                <a:lnTo>
                  <a:pt x="25847" y="72389"/>
                </a:lnTo>
                <a:lnTo>
                  <a:pt x="30800" y="73151"/>
                </a:lnTo>
                <a:lnTo>
                  <a:pt x="35621" y="72389"/>
                </a:lnTo>
                <a:close/>
              </a:path>
              <a:path w="46990" h="99060">
                <a:moveTo>
                  <a:pt x="41852" y="45719"/>
                </a:moveTo>
                <a:lnTo>
                  <a:pt x="25907" y="45719"/>
                </a:lnTo>
                <a:lnTo>
                  <a:pt x="29276" y="46481"/>
                </a:lnTo>
                <a:lnTo>
                  <a:pt x="32135" y="47243"/>
                </a:lnTo>
                <a:lnTo>
                  <a:pt x="34527" y="50291"/>
                </a:lnTo>
                <a:lnTo>
                  <a:pt x="36896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60" y="60959"/>
                </a:lnTo>
                <a:lnTo>
                  <a:pt x="45760" y="60959"/>
                </a:lnTo>
                <a:lnTo>
                  <a:pt x="44714" y="52856"/>
                </a:lnTo>
                <a:lnTo>
                  <a:pt x="41852" y="45719"/>
                </a:lnTo>
                <a:close/>
              </a:path>
              <a:path w="46990" h="99060">
                <a:moveTo>
                  <a:pt x="24896" y="0"/>
                </a:moveTo>
                <a:lnTo>
                  <a:pt x="16382" y="9143"/>
                </a:lnTo>
                <a:lnTo>
                  <a:pt x="24847" y="17525"/>
                </a:lnTo>
                <a:lnTo>
                  <a:pt x="33335" y="9143"/>
                </a:lnTo>
                <a:lnTo>
                  <a:pt x="248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693585" y="554811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18316" y="5549636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4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50142" y="5577830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40" h="73660">
                <a:moveTo>
                  <a:pt x="9524" y="32765"/>
                </a:moveTo>
                <a:lnTo>
                  <a:pt x="6714" y="32765"/>
                </a:lnTo>
                <a:lnTo>
                  <a:pt x="5952" y="34289"/>
                </a:lnTo>
                <a:lnTo>
                  <a:pt x="1987" y="39623"/>
                </a:lnTo>
                <a:lnTo>
                  <a:pt x="0" y="44957"/>
                </a:lnTo>
                <a:lnTo>
                  <a:pt x="85" y="52476"/>
                </a:lnTo>
                <a:lnTo>
                  <a:pt x="3348" y="61942"/>
                </a:lnTo>
                <a:lnTo>
                  <a:pt x="11877" y="68602"/>
                </a:lnTo>
                <a:lnTo>
                  <a:pt x="26399" y="72496"/>
                </a:lnTo>
                <a:lnTo>
                  <a:pt x="47641" y="73668"/>
                </a:lnTo>
                <a:lnTo>
                  <a:pt x="62079" y="72004"/>
                </a:lnTo>
                <a:lnTo>
                  <a:pt x="74642" y="68728"/>
                </a:lnTo>
                <a:lnTo>
                  <a:pt x="85333" y="63793"/>
                </a:lnTo>
                <a:lnTo>
                  <a:pt x="88018" y="61770"/>
                </a:lnTo>
                <a:lnTo>
                  <a:pt x="39961" y="61770"/>
                </a:lnTo>
                <a:lnTo>
                  <a:pt x="21572" y="60070"/>
                </a:lnTo>
                <a:lnTo>
                  <a:pt x="10536" y="54565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1" y="35051"/>
                </a:lnTo>
                <a:lnTo>
                  <a:pt x="9524" y="34289"/>
                </a:lnTo>
                <a:lnTo>
                  <a:pt x="9524" y="32765"/>
                </a:lnTo>
                <a:close/>
              </a:path>
              <a:path w="116840" h="73660">
                <a:moveTo>
                  <a:pt x="100251" y="57149"/>
                </a:moveTo>
                <a:lnTo>
                  <a:pt x="94155" y="57149"/>
                </a:lnTo>
                <a:lnTo>
                  <a:pt x="94238" y="62483"/>
                </a:lnTo>
                <a:lnTo>
                  <a:pt x="96094" y="66293"/>
                </a:lnTo>
                <a:lnTo>
                  <a:pt x="99715" y="68579"/>
                </a:lnTo>
                <a:lnTo>
                  <a:pt x="102952" y="70865"/>
                </a:lnTo>
                <a:lnTo>
                  <a:pt x="107109" y="71627"/>
                </a:lnTo>
                <a:lnTo>
                  <a:pt x="116668" y="71627"/>
                </a:lnTo>
                <a:lnTo>
                  <a:pt x="116668" y="60197"/>
                </a:lnTo>
                <a:lnTo>
                  <a:pt x="104250" y="60197"/>
                </a:lnTo>
                <a:lnTo>
                  <a:pt x="100251" y="57149"/>
                </a:lnTo>
                <a:close/>
              </a:path>
              <a:path w="116840" h="73660">
                <a:moveTo>
                  <a:pt x="101047" y="40385"/>
                </a:moveTo>
                <a:lnTo>
                  <a:pt x="99440" y="40385"/>
                </a:lnTo>
                <a:lnTo>
                  <a:pt x="98048" y="41147"/>
                </a:lnTo>
                <a:lnTo>
                  <a:pt x="91663" y="48750"/>
                </a:lnTo>
                <a:lnTo>
                  <a:pt x="82892" y="54792"/>
                </a:lnTo>
                <a:lnTo>
                  <a:pt x="71428" y="58974"/>
                </a:lnTo>
                <a:lnTo>
                  <a:pt x="57156" y="61300"/>
                </a:lnTo>
                <a:lnTo>
                  <a:pt x="39961" y="61770"/>
                </a:lnTo>
                <a:lnTo>
                  <a:pt x="88018" y="61770"/>
                </a:lnTo>
                <a:lnTo>
                  <a:pt x="94155" y="57149"/>
                </a:lnTo>
                <a:lnTo>
                  <a:pt x="100251" y="57149"/>
                </a:lnTo>
                <a:lnTo>
                  <a:pt x="100251" y="50291"/>
                </a:lnTo>
                <a:lnTo>
                  <a:pt x="100443" y="48750"/>
                </a:lnTo>
                <a:lnTo>
                  <a:pt x="100821" y="46481"/>
                </a:lnTo>
                <a:lnTo>
                  <a:pt x="101202" y="44957"/>
                </a:lnTo>
                <a:lnTo>
                  <a:pt x="101394" y="43433"/>
                </a:lnTo>
                <a:lnTo>
                  <a:pt x="101394" y="41147"/>
                </a:lnTo>
                <a:lnTo>
                  <a:pt x="101047" y="40385"/>
                </a:lnTo>
                <a:close/>
              </a:path>
              <a:path w="116840" h="73660">
                <a:moveTo>
                  <a:pt x="116668" y="59435"/>
                </a:moveTo>
                <a:lnTo>
                  <a:pt x="112145" y="59435"/>
                </a:lnTo>
                <a:lnTo>
                  <a:pt x="104250" y="60197"/>
                </a:lnTo>
                <a:lnTo>
                  <a:pt x="116668" y="60197"/>
                </a:lnTo>
                <a:lnTo>
                  <a:pt x="116668" y="59435"/>
                </a:lnTo>
                <a:close/>
              </a:path>
              <a:path w="116840" h="73660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16840" h="73660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963680" y="5604436"/>
            <a:ext cx="98425" cy="45085"/>
          </a:xfrm>
          <a:custGeom>
            <a:avLst/>
            <a:gdLst/>
            <a:ahLst/>
            <a:cxnLst/>
            <a:rect l="l" t="t" r="r" b="b"/>
            <a:pathLst>
              <a:path w="98425" h="45085">
                <a:moveTo>
                  <a:pt x="4379" y="32829"/>
                </a:moveTo>
                <a:lnTo>
                  <a:pt x="0" y="32829"/>
                </a:lnTo>
                <a:lnTo>
                  <a:pt x="0" y="45021"/>
                </a:lnTo>
                <a:lnTo>
                  <a:pt x="11099" y="45020"/>
                </a:lnTo>
                <a:lnTo>
                  <a:pt x="16382" y="41973"/>
                </a:lnTo>
                <a:lnTo>
                  <a:pt x="20275" y="35115"/>
                </a:lnTo>
                <a:lnTo>
                  <a:pt x="87830" y="35115"/>
                </a:lnTo>
                <a:lnTo>
                  <a:pt x="89526" y="33591"/>
                </a:lnTo>
                <a:lnTo>
                  <a:pt x="12512" y="33591"/>
                </a:lnTo>
                <a:lnTo>
                  <a:pt x="4379" y="32829"/>
                </a:lnTo>
                <a:close/>
              </a:path>
              <a:path w="98425" h="45085">
                <a:moveTo>
                  <a:pt x="87830" y="35115"/>
                </a:moveTo>
                <a:lnTo>
                  <a:pt x="20275" y="35115"/>
                </a:lnTo>
                <a:lnTo>
                  <a:pt x="22478" y="39687"/>
                </a:lnTo>
                <a:lnTo>
                  <a:pt x="26145" y="42735"/>
                </a:lnTo>
                <a:lnTo>
                  <a:pt x="31373" y="44259"/>
                </a:lnTo>
                <a:lnTo>
                  <a:pt x="34478" y="44686"/>
                </a:lnTo>
                <a:lnTo>
                  <a:pt x="39672" y="45021"/>
                </a:lnTo>
                <a:lnTo>
                  <a:pt x="47571" y="45020"/>
                </a:lnTo>
                <a:lnTo>
                  <a:pt x="59676" y="44370"/>
                </a:lnTo>
                <a:lnTo>
                  <a:pt x="71752" y="42119"/>
                </a:lnTo>
                <a:lnTo>
                  <a:pt x="84976" y="37681"/>
                </a:lnTo>
                <a:lnTo>
                  <a:pt x="87830" y="35115"/>
                </a:lnTo>
                <a:close/>
              </a:path>
              <a:path w="98425" h="45085">
                <a:moveTo>
                  <a:pt x="21799" y="17589"/>
                </a:moveTo>
                <a:lnTo>
                  <a:pt x="19751" y="17589"/>
                </a:lnTo>
                <a:lnTo>
                  <a:pt x="19098" y="18351"/>
                </a:lnTo>
                <a:lnTo>
                  <a:pt x="18751" y="20637"/>
                </a:lnTo>
                <a:lnTo>
                  <a:pt x="17333" y="29019"/>
                </a:lnTo>
                <a:lnTo>
                  <a:pt x="12512" y="33591"/>
                </a:lnTo>
                <a:lnTo>
                  <a:pt x="89526" y="33591"/>
                </a:lnTo>
                <a:lnTo>
                  <a:pt x="90373" y="32829"/>
                </a:lnTo>
                <a:lnTo>
                  <a:pt x="46719" y="32829"/>
                </a:lnTo>
                <a:lnTo>
                  <a:pt x="43671" y="32067"/>
                </a:lnTo>
                <a:lnTo>
                  <a:pt x="26907" y="32067"/>
                </a:lnTo>
                <a:lnTo>
                  <a:pt x="23478" y="28257"/>
                </a:lnTo>
                <a:lnTo>
                  <a:pt x="22610" y="20637"/>
                </a:lnTo>
                <a:lnTo>
                  <a:pt x="22418" y="18351"/>
                </a:lnTo>
                <a:lnTo>
                  <a:pt x="21799" y="17589"/>
                </a:lnTo>
                <a:close/>
              </a:path>
              <a:path w="98425" h="45085">
                <a:moveTo>
                  <a:pt x="49767" y="32067"/>
                </a:moveTo>
                <a:lnTo>
                  <a:pt x="46719" y="32829"/>
                </a:lnTo>
                <a:lnTo>
                  <a:pt x="56900" y="32829"/>
                </a:lnTo>
                <a:lnTo>
                  <a:pt x="49767" y="32067"/>
                </a:lnTo>
                <a:close/>
              </a:path>
              <a:path w="98425" h="45085">
                <a:moveTo>
                  <a:pt x="98297" y="11493"/>
                </a:moveTo>
                <a:lnTo>
                  <a:pt x="75486" y="11493"/>
                </a:lnTo>
                <a:lnTo>
                  <a:pt x="82103" y="13017"/>
                </a:lnTo>
                <a:lnTo>
                  <a:pt x="85237" y="14541"/>
                </a:lnTo>
                <a:lnTo>
                  <a:pt x="88855" y="16827"/>
                </a:lnTo>
                <a:lnTo>
                  <a:pt x="90677" y="19875"/>
                </a:lnTo>
                <a:lnTo>
                  <a:pt x="90677" y="26733"/>
                </a:lnTo>
                <a:lnTo>
                  <a:pt x="84581" y="29019"/>
                </a:lnTo>
                <a:lnTo>
                  <a:pt x="72283" y="30543"/>
                </a:lnTo>
                <a:lnTo>
                  <a:pt x="64437" y="32067"/>
                </a:lnTo>
                <a:lnTo>
                  <a:pt x="56900" y="32829"/>
                </a:lnTo>
                <a:lnTo>
                  <a:pt x="90373" y="32829"/>
                </a:lnTo>
                <a:lnTo>
                  <a:pt x="94975" y="28693"/>
                </a:lnTo>
                <a:lnTo>
                  <a:pt x="98297" y="16827"/>
                </a:lnTo>
                <a:lnTo>
                  <a:pt x="98297" y="11493"/>
                </a:lnTo>
                <a:close/>
              </a:path>
              <a:path w="98425" h="45085">
                <a:moveTo>
                  <a:pt x="76079" y="0"/>
                </a:moveTo>
                <a:lnTo>
                  <a:pt x="67115" y="3534"/>
                </a:lnTo>
                <a:lnTo>
                  <a:pt x="56942" y="10025"/>
                </a:lnTo>
                <a:lnTo>
                  <a:pt x="45556" y="19519"/>
                </a:lnTo>
                <a:lnTo>
                  <a:pt x="32954" y="32067"/>
                </a:lnTo>
                <a:lnTo>
                  <a:pt x="43671" y="32067"/>
                </a:lnTo>
                <a:lnTo>
                  <a:pt x="42927" y="29725"/>
                </a:lnTo>
                <a:lnTo>
                  <a:pt x="54680" y="19792"/>
                </a:lnTo>
                <a:lnTo>
                  <a:pt x="65533" y="13856"/>
                </a:lnTo>
                <a:lnTo>
                  <a:pt x="75486" y="11493"/>
                </a:lnTo>
                <a:lnTo>
                  <a:pt x="98297" y="11493"/>
                </a:lnTo>
                <a:lnTo>
                  <a:pt x="96524" y="7683"/>
                </a:lnTo>
                <a:lnTo>
                  <a:pt x="92963" y="4635"/>
                </a:lnTo>
                <a:lnTo>
                  <a:pt x="89617" y="1587"/>
                </a:lnTo>
                <a:lnTo>
                  <a:pt x="85426" y="63"/>
                </a:lnTo>
                <a:lnTo>
                  <a:pt x="76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066550" y="562278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124462" y="5550398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90" h="99060">
                <a:moveTo>
                  <a:pt x="46481" y="71627"/>
                </a:moveTo>
                <a:lnTo>
                  <a:pt x="40193" y="71627"/>
                </a:lnTo>
                <a:lnTo>
                  <a:pt x="40849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41" y="77723"/>
                </a:lnTo>
                <a:lnTo>
                  <a:pt x="38791" y="81171"/>
                </a:lnTo>
                <a:lnTo>
                  <a:pt x="28747" y="85754"/>
                </a:lnTo>
                <a:lnTo>
                  <a:pt x="10716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4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90" h="99060">
                <a:moveTo>
                  <a:pt x="27861" y="32765"/>
                </a:moveTo>
                <a:lnTo>
                  <a:pt x="22561" y="33527"/>
                </a:lnTo>
                <a:lnTo>
                  <a:pt x="18227" y="36575"/>
                </a:lnTo>
                <a:lnTo>
                  <a:pt x="14798" y="43433"/>
                </a:lnTo>
                <a:lnTo>
                  <a:pt x="11999" y="48767"/>
                </a:lnTo>
                <a:lnTo>
                  <a:pt x="10607" y="54101"/>
                </a:lnTo>
                <a:lnTo>
                  <a:pt x="10672" y="60959"/>
                </a:lnTo>
                <a:lnTo>
                  <a:pt x="10716" y="68579"/>
                </a:lnTo>
                <a:lnTo>
                  <a:pt x="15752" y="73151"/>
                </a:lnTo>
                <a:lnTo>
                  <a:pt x="25847" y="72389"/>
                </a:lnTo>
                <a:lnTo>
                  <a:pt x="35621" y="72389"/>
                </a:lnTo>
                <a:lnTo>
                  <a:pt x="4019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0" y="60959"/>
                </a:lnTo>
                <a:lnTo>
                  <a:pt x="30860" y="60959"/>
                </a:lnTo>
                <a:lnTo>
                  <a:pt x="27812" y="60197"/>
                </a:lnTo>
                <a:lnTo>
                  <a:pt x="20894" y="60197"/>
                </a:lnTo>
                <a:lnTo>
                  <a:pt x="17465" y="57911"/>
                </a:lnTo>
                <a:lnTo>
                  <a:pt x="25907" y="45719"/>
                </a:lnTo>
                <a:lnTo>
                  <a:pt x="41852" y="45719"/>
                </a:lnTo>
                <a:lnTo>
                  <a:pt x="40325" y="41909"/>
                </a:lnTo>
                <a:lnTo>
                  <a:pt x="36707" y="36575"/>
                </a:lnTo>
                <a:lnTo>
                  <a:pt x="32573" y="33527"/>
                </a:lnTo>
                <a:lnTo>
                  <a:pt x="27861" y="32765"/>
                </a:lnTo>
                <a:close/>
              </a:path>
              <a:path w="46990" h="99060">
                <a:moveTo>
                  <a:pt x="35621" y="72389"/>
                </a:moveTo>
                <a:lnTo>
                  <a:pt x="25847" y="72389"/>
                </a:lnTo>
                <a:lnTo>
                  <a:pt x="30800" y="73151"/>
                </a:lnTo>
                <a:lnTo>
                  <a:pt x="35621" y="72389"/>
                </a:lnTo>
                <a:close/>
              </a:path>
              <a:path w="46990" h="99060">
                <a:moveTo>
                  <a:pt x="41852" y="45719"/>
                </a:moveTo>
                <a:lnTo>
                  <a:pt x="25907" y="45719"/>
                </a:lnTo>
                <a:lnTo>
                  <a:pt x="29276" y="46481"/>
                </a:lnTo>
                <a:lnTo>
                  <a:pt x="32135" y="47243"/>
                </a:lnTo>
                <a:lnTo>
                  <a:pt x="34527" y="50291"/>
                </a:lnTo>
                <a:lnTo>
                  <a:pt x="36896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60" y="60959"/>
                </a:lnTo>
                <a:lnTo>
                  <a:pt x="45760" y="60959"/>
                </a:lnTo>
                <a:lnTo>
                  <a:pt x="44714" y="52856"/>
                </a:lnTo>
                <a:lnTo>
                  <a:pt x="41852" y="45719"/>
                </a:lnTo>
                <a:close/>
              </a:path>
              <a:path w="46990" h="99060">
                <a:moveTo>
                  <a:pt x="24896" y="0"/>
                </a:moveTo>
                <a:lnTo>
                  <a:pt x="16382" y="9143"/>
                </a:lnTo>
                <a:lnTo>
                  <a:pt x="24847" y="17525"/>
                </a:lnTo>
                <a:lnTo>
                  <a:pt x="33335" y="9143"/>
                </a:lnTo>
                <a:lnTo>
                  <a:pt x="248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235714" y="558316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292102" y="5549636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425452" y="558316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20" y="65958"/>
                </a:lnTo>
                <a:lnTo>
                  <a:pt x="40611" y="64007"/>
                </a:lnTo>
                <a:lnTo>
                  <a:pt x="44040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091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091" y="66293"/>
                </a:lnTo>
                <a:lnTo>
                  <a:pt x="71091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55" y="761"/>
                </a:lnTo>
                <a:lnTo>
                  <a:pt x="37145" y="2285"/>
                </a:lnTo>
                <a:lnTo>
                  <a:pt x="39606" y="27283"/>
                </a:lnTo>
                <a:lnTo>
                  <a:pt x="44219" y="39206"/>
                </a:lnTo>
                <a:lnTo>
                  <a:pt x="45756" y="45719"/>
                </a:lnTo>
                <a:lnTo>
                  <a:pt x="45756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89" y="36853"/>
                </a:lnTo>
                <a:lnTo>
                  <a:pt x="47749" y="22770"/>
                </a:lnTo>
                <a:lnTo>
                  <a:pt x="43340" y="11248"/>
                </a:lnTo>
                <a:lnTo>
                  <a:pt x="39660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491746" y="5584687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4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67" y="54863"/>
                </a:lnTo>
                <a:lnTo>
                  <a:pt x="57567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4" h="64770">
                <a:moveTo>
                  <a:pt x="57567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67" y="64769"/>
                </a:lnTo>
                <a:lnTo>
                  <a:pt x="57567" y="54863"/>
                </a:lnTo>
                <a:close/>
              </a:path>
              <a:path w="57784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4" h="64770">
                <a:moveTo>
                  <a:pt x="57567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67" y="53339"/>
                </a:lnTo>
                <a:lnTo>
                  <a:pt x="57567" y="52577"/>
                </a:lnTo>
                <a:close/>
              </a:path>
              <a:path w="57784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45086" y="5584687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4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4" h="64770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4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4" h="64770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4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98425" y="5549636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731014" y="563650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823978" y="560831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946660" y="5607548"/>
            <a:ext cx="137160" cy="86360"/>
          </a:xfrm>
          <a:custGeom>
            <a:avLst/>
            <a:gdLst/>
            <a:ahLst/>
            <a:cxnLst/>
            <a:rect l="l" t="t" r="r" b="b"/>
            <a:pathLst>
              <a:path w="137160" h="86360">
                <a:moveTo>
                  <a:pt x="12466" y="31241"/>
                </a:moveTo>
                <a:lnTo>
                  <a:pt x="9954" y="31241"/>
                </a:lnTo>
                <a:lnTo>
                  <a:pt x="9000" y="32765"/>
                </a:lnTo>
                <a:lnTo>
                  <a:pt x="7178" y="35051"/>
                </a:lnTo>
                <a:lnTo>
                  <a:pt x="5382" y="38099"/>
                </a:lnTo>
                <a:lnTo>
                  <a:pt x="3617" y="41635"/>
                </a:lnTo>
                <a:lnTo>
                  <a:pt x="1225" y="47243"/>
                </a:lnTo>
                <a:lnTo>
                  <a:pt x="0" y="52486"/>
                </a:lnTo>
                <a:lnTo>
                  <a:pt x="0" y="66690"/>
                </a:lnTo>
                <a:lnTo>
                  <a:pt x="3322" y="73913"/>
                </a:lnTo>
                <a:lnTo>
                  <a:pt x="11237" y="80054"/>
                </a:lnTo>
                <a:lnTo>
                  <a:pt x="21640" y="84586"/>
                </a:lnTo>
                <a:lnTo>
                  <a:pt x="36305" y="86044"/>
                </a:lnTo>
                <a:lnTo>
                  <a:pt x="48717" y="84303"/>
                </a:lnTo>
                <a:lnTo>
                  <a:pt x="61005" y="79917"/>
                </a:lnTo>
                <a:lnTo>
                  <a:pt x="70589" y="73151"/>
                </a:lnTo>
                <a:lnTo>
                  <a:pt x="24572" y="73151"/>
                </a:lnTo>
                <a:lnTo>
                  <a:pt x="17574" y="70622"/>
                </a:lnTo>
                <a:lnTo>
                  <a:pt x="9381" y="61630"/>
                </a:lnTo>
                <a:lnTo>
                  <a:pt x="7619" y="57028"/>
                </a:lnTo>
                <a:lnTo>
                  <a:pt x="7619" y="46207"/>
                </a:lnTo>
                <a:lnTo>
                  <a:pt x="9083" y="40385"/>
                </a:lnTo>
                <a:lnTo>
                  <a:pt x="11999" y="34289"/>
                </a:lnTo>
                <a:lnTo>
                  <a:pt x="12323" y="33527"/>
                </a:lnTo>
                <a:lnTo>
                  <a:pt x="12466" y="32765"/>
                </a:lnTo>
                <a:lnTo>
                  <a:pt x="12466" y="31241"/>
                </a:lnTo>
                <a:close/>
              </a:path>
              <a:path w="137160" h="86360">
                <a:moveTo>
                  <a:pt x="68662" y="15239"/>
                </a:moveTo>
                <a:lnTo>
                  <a:pt x="68055" y="15239"/>
                </a:lnTo>
                <a:lnTo>
                  <a:pt x="67519" y="16001"/>
                </a:lnTo>
                <a:lnTo>
                  <a:pt x="66863" y="17525"/>
                </a:lnTo>
                <a:lnTo>
                  <a:pt x="62151" y="25907"/>
                </a:lnTo>
                <a:lnTo>
                  <a:pt x="74188" y="49956"/>
                </a:lnTo>
                <a:lnTo>
                  <a:pt x="74615" y="53492"/>
                </a:lnTo>
                <a:lnTo>
                  <a:pt x="74532" y="55869"/>
                </a:lnTo>
                <a:lnTo>
                  <a:pt x="73962" y="57119"/>
                </a:lnTo>
                <a:lnTo>
                  <a:pt x="72283" y="60838"/>
                </a:lnTo>
                <a:lnTo>
                  <a:pt x="68198" y="64312"/>
                </a:lnTo>
                <a:lnTo>
                  <a:pt x="59212" y="68577"/>
                </a:lnTo>
                <a:lnTo>
                  <a:pt x="47401" y="72011"/>
                </a:lnTo>
                <a:lnTo>
                  <a:pt x="33957" y="73151"/>
                </a:lnTo>
                <a:lnTo>
                  <a:pt x="70589" y="73151"/>
                </a:lnTo>
                <a:lnTo>
                  <a:pt x="79711" y="41147"/>
                </a:lnTo>
                <a:lnTo>
                  <a:pt x="97165" y="41147"/>
                </a:lnTo>
                <a:lnTo>
                  <a:pt x="99761" y="39623"/>
                </a:lnTo>
                <a:lnTo>
                  <a:pt x="103299" y="32003"/>
                </a:lnTo>
                <a:lnTo>
                  <a:pt x="134276" y="32003"/>
                </a:lnTo>
                <a:lnTo>
                  <a:pt x="134615" y="30479"/>
                </a:lnTo>
                <a:lnTo>
                  <a:pt x="82759" y="30479"/>
                </a:lnTo>
                <a:lnTo>
                  <a:pt x="79104" y="28955"/>
                </a:lnTo>
                <a:lnTo>
                  <a:pt x="76056" y="25145"/>
                </a:lnTo>
                <a:lnTo>
                  <a:pt x="74950" y="24383"/>
                </a:lnTo>
                <a:lnTo>
                  <a:pt x="72902" y="21335"/>
                </a:lnTo>
                <a:lnTo>
                  <a:pt x="69911" y="16763"/>
                </a:lnTo>
                <a:lnTo>
                  <a:pt x="69198" y="16001"/>
                </a:lnTo>
                <a:lnTo>
                  <a:pt x="68662" y="15239"/>
                </a:lnTo>
                <a:close/>
              </a:path>
              <a:path w="137160" h="86360">
                <a:moveTo>
                  <a:pt x="97165" y="41147"/>
                </a:moveTo>
                <a:lnTo>
                  <a:pt x="79711" y="41147"/>
                </a:lnTo>
                <a:lnTo>
                  <a:pt x="82616" y="42153"/>
                </a:lnTo>
                <a:lnTo>
                  <a:pt x="85283" y="42671"/>
                </a:lnTo>
                <a:lnTo>
                  <a:pt x="94570" y="42671"/>
                </a:lnTo>
                <a:lnTo>
                  <a:pt x="97165" y="41147"/>
                </a:lnTo>
                <a:close/>
              </a:path>
              <a:path w="137160" h="86360">
                <a:moveTo>
                  <a:pt x="134276" y="32003"/>
                </a:moveTo>
                <a:lnTo>
                  <a:pt x="103299" y="32003"/>
                </a:lnTo>
                <a:lnTo>
                  <a:pt x="105857" y="38861"/>
                </a:lnTo>
                <a:lnTo>
                  <a:pt x="110727" y="41909"/>
                </a:lnTo>
                <a:lnTo>
                  <a:pt x="123249" y="41427"/>
                </a:lnTo>
                <a:lnTo>
                  <a:pt x="133687" y="34648"/>
                </a:lnTo>
                <a:lnTo>
                  <a:pt x="134276" y="32003"/>
                </a:lnTo>
                <a:close/>
              </a:path>
              <a:path w="137160" h="86360">
                <a:moveTo>
                  <a:pt x="86999" y="29717"/>
                </a:moveTo>
                <a:lnTo>
                  <a:pt x="82759" y="30479"/>
                </a:lnTo>
                <a:lnTo>
                  <a:pt x="91820" y="30479"/>
                </a:lnTo>
                <a:lnTo>
                  <a:pt x="86999" y="29717"/>
                </a:lnTo>
                <a:close/>
              </a:path>
              <a:path w="137160" h="86360">
                <a:moveTo>
                  <a:pt x="102763" y="12953"/>
                </a:moveTo>
                <a:lnTo>
                  <a:pt x="101809" y="13715"/>
                </a:lnTo>
                <a:lnTo>
                  <a:pt x="101153" y="14477"/>
                </a:lnTo>
                <a:lnTo>
                  <a:pt x="100772" y="16763"/>
                </a:lnTo>
                <a:lnTo>
                  <a:pt x="99904" y="21335"/>
                </a:lnTo>
                <a:lnTo>
                  <a:pt x="98810" y="24383"/>
                </a:lnTo>
                <a:lnTo>
                  <a:pt x="97392" y="25907"/>
                </a:lnTo>
                <a:lnTo>
                  <a:pt x="95298" y="28955"/>
                </a:lnTo>
                <a:lnTo>
                  <a:pt x="91820" y="30479"/>
                </a:lnTo>
                <a:lnTo>
                  <a:pt x="115525" y="30479"/>
                </a:lnTo>
                <a:lnTo>
                  <a:pt x="111572" y="28955"/>
                </a:lnTo>
                <a:lnTo>
                  <a:pt x="109097" y="27431"/>
                </a:lnTo>
                <a:lnTo>
                  <a:pt x="106619" y="25145"/>
                </a:lnTo>
                <a:lnTo>
                  <a:pt x="105049" y="21335"/>
                </a:lnTo>
                <a:lnTo>
                  <a:pt x="104393" y="16001"/>
                </a:lnTo>
                <a:lnTo>
                  <a:pt x="104201" y="14477"/>
                </a:lnTo>
                <a:lnTo>
                  <a:pt x="103631" y="13715"/>
                </a:lnTo>
                <a:lnTo>
                  <a:pt x="102763" y="12953"/>
                </a:lnTo>
                <a:close/>
              </a:path>
              <a:path w="137160" h="86360">
                <a:moveTo>
                  <a:pt x="120908" y="29717"/>
                </a:moveTo>
                <a:lnTo>
                  <a:pt x="115525" y="30479"/>
                </a:lnTo>
                <a:lnTo>
                  <a:pt x="123194" y="30479"/>
                </a:lnTo>
                <a:lnTo>
                  <a:pt x="120908" y="29717"/>
                </a:lnTo>
                <a:close/>
              </a:path>
              <a:path w="137160" h="86360">
                <a:moveTo>
                  <a:pt x="131112" y="761"/>
                </a:moveTo>
                <a:lnTo>
                  <a:pt x="129588" y="761"/>
                </a:lnTo>
                <a:lnTo>
                  <a:pt x="129015" y="2285"/>
                </a:lnTo>
                <a:lnTo>
                  <a:pt x="123383" y="11429"/>
                </a:lnTo>
                <a:lnTo>
                  <a:pt x="127491" y="16001"/>
                </a:lnTo>
                <a:lnTo>
                  <a:pt x="129539" y="19811"/>
                </a:lnTo>
                <a:lnTo>
                  <a:pt x="129539" y="25145"/>
                </a:lnTo>
                <a:lnTo>
                  <a:pt x="128634" y="27431"/>
                </a:lnTo>
                <a:lnTo>
                  <a:pt x="126729" y="28193"/>
                </a:lnTo>
                <a:lnTo>
                  <a:pt x="125099" y="29717"/>
                </a:lnTo>
                <a:lnTo>
                  <a:pt x="123194" y="30479"/>
                </a:lnTo>
                <a:lnTo>
                  <a:pt x="134615" y="30479"/>
                </a:lnTo>
                <a:lnTo>
                  <a:pt x="137159" y="19049"/>
                </a:lnTo>
                <a:lnTo>
                  <a:pt x="137159" y="12953"/>
                </a:lnTo>
                <a:lnTo>
                  <a:pt x="135337" y="7619"/>
                </a:lnTo>
                <a:lnTo>
                  <a:pt x="131682" y="1523"/>
                </a:lnTo>
                <a:lnTo>
                  <a:pt x="131112" y="761"/>
                </a:lnTo>
                <a:close/>
              </a:path>
              <a:path w="137160" h="86360">
                <a:moveTo>
                  <a:pt x="130301" y="0"/>
                </a:moveTo>
                <a:lnTo>
                  <a:pt x="130003" y="761"/>
                </a:lnTo>
                <a:lnTo>
                  <a:pt x="130682" y="761"/>
                </a:lnTo>
                <a:lnTo>
                  <a:pt x="1303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096427" y="554811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121920" y="5621263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39" h="28575">
                <a:moveTo>
                  <a:pt x="8619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609" y="28193"/>
                </a:lnTo>
                <a:lnTo>
                  <a:pt x="20192" y="25907"/>
                </a:lnTo>
                <a:lnTo>
                  <a:pt x="24277" y="19049"/>
                </a:lnTo>
                <a:lnTo>
                  <a:pt x="104095" y="19049"/>
                </a:lnTo>
                <a:lnTo>
                  <a:pt x="104095" y="16763"/>
                </a:lnTo>
                <a:lnTo>
                  <a:pt x="16431" y="16763"/>
                </a:lnTo>
                <a:lnTo>
                  <a:pt x="8619" y="16001"/>
                </a:lnTo>
                <a:close/>
              </a:path>
              <a:path w="104139" h="28575">
                <a:moveTo>
                  <a:pt x="54422" y="19049"/>
                </a:moveTo>
                <a:lnTo>
                  <a:pt x="24277" y="19049"/>
                </a:lnTo>
                <a:lnTo>
                  <a:pt x="26944" y="25907"/>
                </a:lnTo>
                <a:lnTo>
                  <a:pt x="32241" y="28193"/>
                </a:lnTo>
                <a:lnTo>
                  <a:pt x="46670" y="28193"/>
                </a:lnTo>
                <a:lnTo>
                  <a:pt x="51434" y="25907"/>
                </a:lnTo>
                <a:lnTo>
                  <a:pt x="54422" y="19049"/>
                </a:lnTo>
                <a:close/>
              </a:path>
              <a:path w="104139" h="28575">
                <a:moveTo>
                  <a:pt x="82808" y="19049"/>
                </a:moveTo>
                <a:lnTo>
                  <a:pt x="54422" y="19049"/>
                </a:lnTo>
                <a:lnTo>
                  <a:pt x="57719" y="25907"/>
                </a:lnTo>
                <a:lnTo>
                  <a:pt x="62377" y="28193"/>
                </a:lnTo>
                <a:lnTo>
                  <a:pt x="75486" y="28193"/>
                </a:lnTo>
                <a:lnTo>
                  <a:pt x="80247" y="25907"/>
                </a:lnTo>
                <a:lnTo>
                  <a:pt x="82808" y="19049"/>
                </a:lnTo>
                <a:close/>
              </a:path>
              <a:path w="104139" h="28575">
                <a:moveTo>
                  <a:pt x="104095" y="19049"/>
                </a:moveTo>
                <a:lnTo>
                  <a:pt x="82808" y="19049"/>
                </a:lnTo>
                <a:lnTo>
                  <a:pt x="85773" y="25907"/>
                </a:lnTo>
                <a:lnTo>
                  <a:pt x="90866" y="28193"/>
                </a:lnTo>
                <a:lnTo>
                  <a:pt x="104095" y="28193"/>
                </a:lnTo>
                <a:lnTo>
                  <a:pt x="104095" y="19049"/>
                </a:lnTo>
                <a:close/>
              </a:path>
              <a:path w="104139" h="28575">
                <a:moveTo>
                  <a:pt x="24466" y="0"/>
                </a:moveTo>
                <a:lnTo>
                  <a:pt x="23478" y="761"/>
                </a:lnTo>
                <a:lnTo>
                  <a:pt x="22799" y="1523"/>
                </a:lnTo>
                <a:lnTo>
                  <a:pt x="22418" y="3809"/>
                </a:lnTo>
                <a:lnTo>
                  <a:pt x="21037" y="12191"/>
                </a:lnTo>
                <a:lnTo>
                  <a:pt x="16431" y="16763"/>
                </a:lnTo>
                <a:lnTo>
                  <a:pt x="31562" y="16763"/>
                </a:lnTo>
                <a:lnTo>
                  <a:pt x="26990" y="12191"/>
                </a:lnTo>
                <a:lnTo>
                  <a:pt x="26145" y="3809"/>
                </a:lnTo>
                <a:lnTo>
                  <a:pt x="25956" y="1523"/>
                </a:lnTo>
                <a:lnTo>
                  <a:pt x="25383" y="761"/>
                </a:lnTo>
                <a:lnTo>
                  <a:pt x="24466" y="0"/>
                </a:lnTo>
                <a:close/>
              </a:path>
              <a:path w="104139" h="28575">
                <a:moveTo>
                  <a:pt x="39755" y="16001"/>
                </a:moveTo>
                <a:lnTo>
                  <a:pt x="31562" y="16763"/>
                </a:lnTo>
                <a:lnTo>
                  <a:pt x="47756" y="16763"/>
                </a:lnTo>
                <a:lnTo>
                  <a:pt x="39755" y="16001"/>
                </a:lnTo>
                <a:close/>
              </a:path>
              <a:path w="104139" h="28575">
                <a:moveTo>
                  <a:pt x="54803" y="0"/>
                </a:moveTo>
                <a:lnTo>
                  <a:pt x="53909" y="761"/>
                </a:lnTo>
                <a:lnTo>
                  <a:pt x="53339" y="1523"/>
                </a:lnTo>
                <a:lnTo>
                  <a:pt x="53090" y="3809"/>
                </a:lnTo>
                <a:lnTo>
                  <a:pt x="52245" y="12191"/>
                </a:lnTo>
                <a:lnTo>
                  <a:pt x="47756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708" y="3809"/>
                </a:lnTo>
                <a:lnTo>
                  <a:pt x="56436" y="1523"/>
                </a:lnTo>
                <a:lnTo>
                  <a:pt x="55814" y="761"/>
                </a:lnTo>
                <a:lnTo>
                  <a:pt x="54803" y="0"/>
                </a:lnTo>
                <a:close/>
              </a:path>
              <a:path w="104139" h="28575">
                <a:moveTo>
                  <a:pt x="68055" y="16001"/>
                </a:moveTo>
                <a:lnTo>
                  <a:pt x="61661" y="16763"/>
                </a:lnTo>
                <a:lnTo>
                  <a:pt x="76056" y="16763"/>
                </a:lnTo>
                <a:lnTo>
                  <a:pt x="68055" y="16001"/>
                </a:lnTo>
                <a:close/>
              </a:path>
              <a:path w="104139" h="28575">
                <a:moveTo>
                  <a:pt x="83106" y="0"/>
                </a:moveTo>
                <a:lnTo>
                  <a:pt x="82189" y="761"/>
                </a:lnTo>
                <a:lnTo>
                  <a:pt x="81616" y="1523"/>
                </a:lnTo>
                <a:lnTo>
                  <a:pt x="81390" y="3809"/>
                </a:lnTo>
                <a:lnTo>
                  <a:pt x="80522" y="12191"/>
                </a:lnTo>
                <a:lnTo>
                  <a:pt x="76056" y="16763"/>
                </a:lnTo>
                <a:lnTo>
                  <a:pt x="90379" y="16763"/>
                </a:lnTo>
                <a:lnTo>
                  <a:pt x="86105" y="12191"/>
                </a:lnTo>
                <a:lnTo>
                  <a:pt x="84713" y="1523"/>
                </a:lnTo>
                <a:lnTo>
                  <a:pt x="84094" y="761"/>
                </a:lnTo>
                <a:lnTo>
                  <a:pt x="83106" y="0"/>
                </a:lnTo>
                <a:close/>
              </a:path>
              <a:path w="104139" h="28575">
                <a:moveTo>
                  <a:pt x="104095" y="16001"/>
                </a:moveTo>
                <a:lnTo>
                  <a:pt x="97856" y="16001"/>
                </a:lnTo>
                <a:lnTo>
                  <a:pt x="90379" y="16763"/>
                </a:lnTo>
                <a:lnTo>
                  <a:pt x="104095" y="16763"/>
                </a:lnTo>
                <a:lnTo>
                  <a:pt x="104095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222504" y="5598404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69" h="51435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51435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325129" y="554582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402751" y="554811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426720" y="5594593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5" h="97154">
                <a:moveTo>
                  <a:pt x="30909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6001" y="61927"/>
                </a:lnTo>
                <a:lnTo>
                  <a:pt x="21011" y="72895"/>
                </a:lnTo>
                <a:lnTo>
                  <a:pt x="30730" y="84208"/>
                </a:lnTo>
                <a:lnTo>
                  <a:pt x="40960" y="91315"/>
                </a:lnTo>
                <a:lnTo>
                  <a:pt x="53090" y="96773"/>
                </a:lnTo>
                <a:lnTo>
                  <a:pt x="58100" y="85526"/>
                </a:lnTo>
                <a:lnTo>
                  <a:pt x="49337" y="80162"/>
                </a:lnTo>
                <a:lnTo>
                  <a:pt x="47376" y="77541"/>
                </a:lnTo>
                <a:lnTo>
                  <a:pt x="40242" y="77541"/>
                </a:lnTo>
                <a:lnTo>
                  <a:pt x="35945" y="75407"/>
                </a:lnTo>
                <a:lnTo>
                  <a:pt x="32052" y="72207"/>
                </a:lnTo>
                <a:lnTo>
                  <a:pt x="25194" y="63642"/>
                </a:lnTo>
                <a:lnTo>
                  <a:pt x="2299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24" y="42671"/>
                </a:lnTo>
                <a:lnTo>
                  <a:pt x="20324" y="37337"/>
                </a:lnTo>
                <a:lnTo>
                  <a:pt x="21467" y="31241"/>
                </a:lnTo>
                <a:lnTo>
                  <a:pt x="23670" y="25145"/>
                </a:lnTo>
                <a:lnTo>
                  <a:pt x="25658" y="19811"/>
                </a:lnTo>
                <a:lnTo>
                  <a:pt x="27371" y="17525"/>
                </a:lnTo>
                <a:lnTo>
                  <a:pt x="28849" y="16763"/>
                </a:lnTo>
                <a:lnTo>
                  <a:pt x="40781" y="16763"/>
                </a:lnTo>
                <a:lnTo>
                  <a:pt x="39672" y="13715"/>
                </a:lnTo>
                <a:lnTo>
                  <a:pt x="36326" y="5333"/>
                </a:lnTo>
                <a:lnTo>
                  <a:pt x="33421" y="761"/>
                </a:lnTo>
                <a:lnTo>
                  <a:pt x="30909" y="0"/>
                </a:lnTo>
                <a:close/>
              </a:path>
              <a:path w="71755" h="97154">
                <a:moveTo>
                  <a:pt x="71567" y="42671"/>
                </a:moveTo>
                <a:lnTo>
                  <a:pt x="66912" y="42671"/>
                </a:lnTo>
                <a:lnTo>
                  <a:pt x="57719" y="43433"/>
                </a:lnTo>
                <a:lnTo>
                  <a:pt x="50480" y="46481"/>
                </a:lnTo>
                <a:lnTo>
                  <a:pt x="45146" y="54101"/>
                </a:lnTo>
                <a:lnTo>
                  <a:pt x="41468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1" y="76017"/>
                </a:lnTo>
                <a:lnTo>
                  <a:pt x="40242" y="77541"/>
                </a:lnTo>
                <a:lnTo>
                  <a:pt x="47376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99" y="59192"/>
                </a:lnTo>
                <a:lnTo>
                  <a:pt x="57613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5" h="97154">
                <a:moveTo>
                  <a:pt x="40781" y="16763"/>
                </a:moveTo>
                <a:lnTo>
                  <a:pt x="28849" y="16763"/>
                </a:lnTo>
                <a:lnTo>
                  <a:pt x="30479" y="17525"/>
                </a:lnTo>
                <a:lnTo>
                  <a:pt x="32573" y="20573"/>
                </a:lnTo>
                <a:lnTo>
                  <a:pt x="35183" y="25907"/>
                </a:lnTo>
                <a:lnTo>
                  <a:pt x="37658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20" y="22097"/>
                </a:lnTo>
                <a:lnTo>
                  <a:pt x="40781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494538" y="556944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2534161" y="5530586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5">
                <a:moveTo>
                  <a:pt x="24896" y="16001"/>
                </a:moveTo>
                <a:lnTo>
                  <a:pt x="24323" y="16001"/>
                </a:lnTo>
                <a:lnTo>
                  <a:pt x="23810" y="16763"/>
                </a:lnTo>
                <a:lnTo>
                  <a:pt x="23048" y="16763"/>
                </a:lnTo>
                <a:lnTo>
                  <a:pt x="14704" y="30642"/>
                </a:lnTo>
                <a:lnTo>
                  <a:pt x="16266" y="49195"/>
                </a:lnTo>
                <a:lnTo>
                  <a:pt x="17586" y="65732"/>
                </a:lnTo>
                <a:lnTo>
                  <a:pt x="20455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1" y="121157"/>
                </a:lnTo>
                <a:lnTo>
                  <a:pt x="21573" y="121157"/>
                </a:lnTo>
                <a:lnTo>
                  <a:pt x="22286" y="120060"/>
                </a:lnTo>
                <a:lnTo>
                  <a:pt x="23240" y="118109"/>
                </a:lnTo>
                <a:lnTo>
                  <a:pt x="25039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3" y="44118"/>
                </a:lnTo>
                <a:lnTo>
                  <a:pt x="25085" y="16763"/>
                </a:lnTo>
                <a:lnTo>
                  <a:pt x="24896" y="16001"/>
                </a:lnTo>
                <a:close/>
              </a:path>
              <a:path w="36194" h="121285">
                <a:moveTo>
                  <a:pt x="6797" y="761"/>
                </a:moveTo>
                <a:lnTo>
                  <a:pt x="4379" y="761"/>
                </a:lnTo>
                <a:lnTo>
                  <a:pt x="3179" y="2285"/>
                </a:lnTo>
                <a:lnTo>
                  <a:pt x="1844" y="5333"/>
                </a:lnTo>
                <a:lnTo>
                  <a:pt x="618" y="8381"/>
                </a:lnTo>
                <a:lnTo>
                  <a:pt x="0" y="9905"/>
                </a:lnTo>
                <a:lnTo>
                  <a:pt x="0" y="12191"/>
                </a:lnTo>
                <a:lnTo>
                  <a:pt x="463" y="12953"/>
                </a:lnTo>
                <a:lnTo>
                  <a:pt x="1953" y="12953"/>
                </a:lnTo>
                <a:lnTo>
                  <a:pt x="2855" y="12191"/>
                </a:lnTo>
                <a:lnTo>
                  <a:pt x="4084" y="10667"/>
                </a:lnTo>
                <a:lnTo>
                  <a:pt x="5382" y="9143"/>
                </a:lnTo>
                <a:lnTo>
                  <a:pt x="6333" y="8381"/>
                </a:lnTo>
                <a:lnTo>
                  <a:pt x="26915" y="8381"/>
                </a:lnTo>
                <a:lnTo>
                  <a:pt x="28849" y="7619"/>
                </a:lnTo>
                <a:lnTo>
                  <a:pt x="33527" y="3047"/>
                </a:lnTo>
                <a:lnTo>
                  <a:pt x="16571" y="3047"/>
                </a:lnTo>
                <a:lnTo>
                  <a:pt x="14477" y="2285"/>
                </a:lnTo>
                <a:lnTo>
                  <a:pt x="11667" y="1523"/>
                </a:lnTo>
                <a:lnTo>
                  <a:pt x="8894" y="1523"/>
                </a:lnTo>
                <a:lnTo>
                  <a:pt x="6797" y="761"/>
                </a:lnTo>
                <a:close/>
              </a:path>
              <a:path w="36194" h="121285">
                <a:moveTo>
                  <a:pt x="16084" y="9143"/>
                </a:moveTo>
                <a:lnTo>
                  <a:pt x="13572" y="9143"/>
                </a:lnTo>
                <a:lnTo>
                  <a:pt x="15096" y="9905"/>
                </a:lnTo>
                <a:lnTo>
                  <a:pt x="16084" y="9143"/>
                </a:lnTo>
                <a:close/>
              </a:path>
              <a:path w="36194" h="121285">
                <a:moveTo>
                  <a:pt x="26915" y="8381"/>
                </a:moveTo>
                <a:lnTo>
                  <a:pt x="9573" y="8381"/>
                </a:lnTo>
                <a:lnTo>
                  <a:pt x="11561" y="9143"/>
                </a:lnTo>
                <a:lnTo>
                  <a:pt x="16084" y="9143"/>
                </a:lnTo>
                <a:lnTo>
                  <a:pt x="23048" y="9905"/>
                </a:lnTo>
                <a:lnTo>
                  <a:pt x="26915" y="8381"/>
                </a:lnTo>
                <a:close/>
              </a:path>
              <a:path w="36194" h="121285">
                <a:moveTo>
                  <a:pt x="17955" y="2285"/>
                </a:moveTo>
                <a:lnTo>
                  <a:pt x="16571" y="3047"/>
                </a:lnTo>
                <a:lnTo>
                  <a:pt x="24191" y="3047"/>
                </a:lnTo>
                <a:lnTo>
                  <a:pt x="17955" y="2285"/>
                </a:lnTo>
                <a:close/>
              </a:path>
              <a:path w="36194" h="121285">
                <a:moveTo>
                  <a:pt x="35707" y="761"/>
                </a:moveTo>
                <a:lnTo>
                  <a:pt x="33467" y="761"/>
                </a:lnTo>
                <a:lnTo>
                  <a:pt x="31811" y="1523"/>
                </a:lnTo>
                <a:lnTo>
                  <a:pt x="28812" y="2285"/>
                </a:lnTo>
                <a:lnTo>
                  <a:pt x="2419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707" y="1523"/>
                </a:lnTo>
                <a:lnTo>
                  <a:pt x="35707" y="761"/>
                </a:lnTo>
                <a:close/>
              </a:path>
              <a:path w="36194" h="121285">
                <a:moveTo>
                  <a:pt x="35051" y="0"/>
                </a:moveTo>
                <a:lnTo>
                  <a:pt x="34564" y="761"/>
                </a:lnTo>
                <a:lnTo>
                  <a:pt x="35515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40770" y="5787380"/>
            <a:ext cx="6640073" cy="16662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40770" y="6043412"/>
            <a:ext cx="6642238" cy="16763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696468" y="6300205"/>
            <a:ext cx="1486540" cy="166623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7108453" y="665910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7619" y="0"/>
                </a:moveTo>
                <a:lnTo>
                  <a:pt x="554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47" y="15239"/>
                </a:lnTo>
                <a:lnTo>
                  <a:pt x="9662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7136648" y="665910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7619" y="0"/>
                </a:moveTo>
                <a:lnTo>
                  <a:pt x="554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47" y="15239"/>
                </a:lnTo>
                <a:lnTo>
                  <a:pt x="9662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7164841" y="665910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7619" y="0"/>
                </a:moveTo>
                <a:lnTo>
                  <a:pt x="554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47" y="15239"/>
                </a:lnTo>
                <a:lnTo>
                  <a:pt x="9662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753111" y="6608054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09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09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09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09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09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819405" y="6609577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5" h="64770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5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5" h="64770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5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873507" y="6613387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59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59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5" h="60959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59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59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59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955804" y="661033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078485" y="666139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170688" y="6637771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63" y="27431"/>
                </a:moveTo>
                <a:lnTo>
                  <a:pt x="22716" y="27431"/>
                </a:lnTo>
                <a:lnTo>
                  <a:pt x="25002" y="29717"/>
                </a:lnTo>
                <a:lnTo>
                  <a:pt x="28895" y="32765"/>
                </a:lnTo>
                <a:lnTo>
                  <a:pt x="34421" y="35813"/>
                </a:lnTo>
                <a:lnTo>
                  <a:pt x="40706" y="39349"/>
                </a:lnTo>
                <a:lnTo>
                  <a:pt x="45576" y="41147"/>
                </a:lnTo>
                <a:lnTo>
                  <a:pt x="52852" y="41147"/>
                </a:lnTo>
                <a:lnTo>
                  <a:pt x="56244" y="36636"/>
                </a:lnTo>
                <a:lnTo>
                  <a:pt x="58389" y="30479"/>
                </a:lnTo>
                <a:lnTo>
                  <a:pt x="51947" y="30479"/>
                </a:lnTo>
                <a:lnTo>
                  <a:pt x="50804" y="29717"/>
                </a:lnTo>
                <a:lnTo>
                  <a:pt x="47564" y="29717"/>
                </a:lnTo>
                <a:lnTo>
                  <a:pt x="43241" y="28193"/>
                </a:lnTo>
                <a:lnTo>
                  <a:pt x="41463" y="27431"/>
                </a:lnTo>
                <a:close/>
              </a:path>
              <a:path w="81914" h="41275">
                <a:moveTo>
                  <a:pt x="6906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74" y="36575"/>
                </a:lnTo>
                <a:lnTo>
                  <a:pt x="17657" y="33527"/>
                </a:lnTo>
                <a:lnTo>
                  <a:pt x="22716" y="27431"/>
                </a:lnTo>
                <a:lnTo>
                  <a:pt x="41463" y="27431"/>
                </a:lnTo>
                <a:lnTo>
                  <a:pt x="37907" y="25907"/>
                </a:lnTo>
                <a:lnTo>
                  <a:pt x="36669" y="25145"/>
                </a:lnTo>
                <a:lnTo>
                  <a:pt x="11859" y="25145"/>
                </a:lnTo>
                <a:lnTo>
                  <a:pt x="6906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86" y="28193"/>
                </a:lnTo>
                <a:lnTo>
                  <a:pt x="64520" y="34289"/>
                </a:lnTo>
                <a:lnTo>
                  <a:pt x="69771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18" y="10667"/>
                </a:moveTo>
                <a:lnTo>
                  <a:pt x="40660" y="10667"/>
                </a:lnTo>
                <a:lnTo>
                  <a:pt x="44384" y="11429"/>
                </a:lnTo>
                <a:lnTo>
                  <a:pt x="47432" y="12953"/>
                </a:lnTo>
                <a:lnTo>
                  <a:pt x="49910" y="17525"/>
                </a:lnTo>
                <a:lnTo>
                  <a:pt x="52090" y="21335"/>
                </a:lnTo>
                <a:lnTo>
                  <a:pt x="53041" y="25145"/>
                </a:lnTo>
                <a:lnTo>
                  <a:pt x="52660" y="28193"/>
                </a:lnTo>
                <a:lnTo>
                  <a:pt x="52577" y="29717"/>
                </a:lnTo>
                <a:lnTo>
                  <a:pt x="51947" y="30479"/>
                </a:lnTo>
                <a:lnTo>
                  <a:pt x="58389" y="30479"/>
                </a:lnTo>
                <a:lnTo>
                  <a:pt x="59186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1" y="25145"/>
                </a:lnTo>
                <a:lnTo>
                  <a:pt x="66342" y="22859"/>
                </a:lnTo>
                <a:lnTo>
                  <a:pt x="62913" y="18287"/>
                </a:lnTo>
                <a:lnTo>
                  <a:pt x="58481" y="12953"/>
                </a:lnTo>
                <a:lnTo>
                  <a:pt x="56618" y="10667"/>
                </a:lnTo>
                <a:close/>
              </a:path>
              <a:path w="81914" h="41275">
                <a:moveTo>
                  <a:pt x="42479" y="0"/>
                </a:moveTo>
                <a:lnTo>
                  <a:pt x="39136" y="761"/>
                </a:lnTo>
                <a:lnTo>
                  <a:pt x="35564" y="2285"/>
                </a:lnTo>
                <a:lnTo>
                  <a:pt x="31705" y="6857"/>
                </a:lnTo>
                <a:lnTo>
                  <a:pt x="27620" y="11429"/>
                </a:lnTo>
                <a:lnTo>
                  <a:pt x="24134" y="15239"/>
                </a:lnTo>
                <a:lnTo>
                  <a:pt x="21229" y="18287"/>
                </a:lnTo>
                <a:lnTo>
                  <a:pt x="16657" y="22859"/>
                </a:lnTo>
                <a:lnTo>
                  <a:pt x="11859" y="25145"/>
                </a:lnTo>
                <a:lnTo>
                  <a:pt x="36669" y="25145"/>
                </a:lnTo>
                <a:lnTo>
                  <a:pt x="32954" y="22859"/>
                </a:lnTo>
                <a:lnTo>
                  <a:pt x="29906" y="21335"/>
                </a:lnTo>
                <a:lnTo>
                  <a:pt x="28657" y="19049"/>
                </a:lnTo>
                <a:lnTo>
                  <a:pt x="32954" y="13715"/>
                </a:lnTo>
                <a:lnTo>
                  <a:pt x="36956" y="11429"/>
                </a:lnTo>
                <a:lnTo>
                  <a:pt x="40660" y="10667"/>
                </a:lnTo>
                <a:lnTo>
                  <a:pt x="56618" y="10667"/>
                </a:lnTo>
                <a:lnTo>
                  <a:pt x="55376" y="9143"/>
                </a:lnTo>
                <a:lnTo>
                  <a:pt x="53660" y="6857"/>
                </a:lnTo>
                <a:lnTo>
                  <a:pt x="50340" y="2285"/>
                </a:lnTo>
                <a:lnTo>
                  <a:pt x="46564" y="761"/>
                </a:lnTo>
                <a:lnTo>
                  <a:pt x="4247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807" y="24383"/>
                </a:lnTo>
                <a:lnTo>
                  <a:pt x="70341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249173" y="6594337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09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09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340614" y="664767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397763" y="6589765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90">
                <a:moveTo>
                  <a:pt x="437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99" y="84580"/>
                </a:lnTo>
                <a:lnTo>
                  <a:pt x="16382" y="81533"/>
                </a:lnTo>
                <a:lnTo>
                  <a:pt x="20275" y="74675"/>
                </a:lnTo>
                <a:lnTo>
                  <a:pt x="87830" y="74675"/>
                </a:lnTo>
                <a:lnTo>
                  <a:pt x="89526" y="73151"/>
                </a:lnTo>
                <a:lnTo>
                  <a:pt x="12512" y="73151"/>
                </a:lnTo>
                <a:lnTo>
                  <a:pt x="4379" y="72389"/>
                </a:lnTo>
                <a:close/>
              </a:path>
              <a:path w="98425" h="85090">
                <a:moveTo>
                  <a:pt x="87830" y="74675"/>
                </a:moveTo>
                <a:lnTo>
                  <a:pt x="20275" y="74675"/>
                </a:lnTo>
                <a:lnTo>
                  <a:pt x="22478" y="79247"/>
                </a:lnTo>
                <a:lnTo>
                  <a:pt x="26145" y="82295"/>
                </a:lnTo>
                <a:lnTo>
                  <a:pt x="31373" y="83819"/>
                </a:lnTo>
                <a:lnTo>
                  <a:pt x="34478" y="84246"/>
                </a:lnTo>
                <a:lnTo>
                  <a:pt x="39672" y="84581"/>
                </a:lnTo>
                <a:lnTo>
                  <a:pt x="47571" y="84580"/>
                </a:lnTo>
                <a:lnTo>
                  <a:pt x="59676" y="83930"/>
                </a:lnTo>
                <a:lnTo>
                  <a:pt x="71752" y="81680"/>
                </a:lnTo>
                <a:lnTo>
                  <a:pt x="84976" y="77242"/>
                </a:lnTo>
                <a:lnTo>
                  <a:pt x="87830" y="74675"/>
                </a:lnTo>
                <a:close/>
              </a:path>
              <a:path w="98425" h="85090">
                <a:moveTo>
                  <a:pt x="21799" y="57149"/>
                </a:moveTo>
                <a:lnTo>
                  <a:pt x="19751" y="57149"/>
                </a:lnTo>
                <a:lnTo>
                  <a:pt x="19098" y="57911"/>
                </a:lnTo>
                <a:lnTo>
                  <a:pt x="18751" y="60197"/>
                </a:lnTo>
                <a:lnTo>
                  <a:pt x="17333" y="68579"/>
                </a:lnTo>
                <a:lnTo>
                  <a:pt x="12512" y="73151"/>
                </a:lnTo>
                <a:lnTo>
                  <a:pt x="89526" y="73151"/>
                </a:lnTo>
                <a:lnTo>
                  <a:pt x="90373" y="72389"/>
                </a:lnTo>
                <a:lnTo>
                  <a:pt x="46719" y="72389"/>
                </a:lnTo>
                <a:lnTo>
                  <a:pt x="43671" y="71627"/>
                </a:lnTo>
                <a:lnTo>
                  <a:pt x="26907" y="71627"/>
                </a:lnTo>
                <a:lnTo>
                  <a:pt x="23478" y="67817"/>
                </a:lnTo>
                <a:lnTo>
                  <a:pt x="22610" y="60197"/>
                </a:lnTo>
                <a:lnTo>
                  <a:pt x="22418" y="57911"/>
                </a:lnTo>
                <a:lnTo>
                  <a:pt x="21799" y="57149"/>
                </a:lnTo>
                <a:close/>
              </a:path>
              <a:path w="98425" h="85090">
                <a:moveTo>
                  <a:pt x="49767" y="71627"/>
                </a:moveTo>
                <a:lnTo>
                  <a:pt x="46719" y="72389"/>
                </a:lnTo>
                <a:lnTo>
                  <a:pt x="56900" y="72389"/>
                </a:lnTo>
                <a:lnTo>
                  <a:pt x="49767" y="71627"/>
                </a:lnTo>
                <a:close/>
              </a:path>
              <a:path w="98425" h="85090">
                <a:moveTo>
                  <a:pt x="98297" y="51053"/>
                </a:moveTo>
                <a:lnTo>
                  <a:pt x="75486" y="51053"/>
                </a:lnTo>
                <a:lnTo>
                  <a:pt x="82103" y="52577"/>
                </a:lnTo>
                <a:lnTo>
                  <a:pt x="85237" y="54101"/>
                </a:lnTo>
                <a:lnTo>
                  <a:pt x="88855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83" y="70103"/>
                </a:lnTo>
                <a:lnTo>
                  <a:pt x="64437" y="71627"/>
                </a:lnTo>
                <a:lnTo>
                  <a:pt x="56900" y="72389"/>
                </a:lnTo>
                <a:lnTo>
                  <a:pt x="90373" y="72389"/>
                </a:lnTo>
                <a:lnTo>
                  <a:pt x="94975" y="68253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90">
                <a:moveTo>
                  <a:pt x="76079" y="39560"/>
                </a:moveTo>
                <a:lnTo>
                  <a:pt x="67115" y="43095"/>
                </a:lnTo>
                <a:lnTo>
                  <a:pt x="56942" y="49585"/>
                </a:lnTo>
                <a:lnTo>
                  <a:pt x="45556" y="59080"/>
                </a:lnTo>
                <a:lnTo>
                  <a:pt x="32954" y="71627"/>
                </a:lnTo>
                <a:lnTo>
                  <a:pt x="43671" y="71627"/>
                </a:lnTo>
                <a:lnTo>
                  <a:pt x="42927" y="69286"/>
                </a:lnTo>
                <a:lnTo>
                  <a:pt x="54680" y="59353"/>
                </a:lnTo>
                <a:lnTo>
                  <a:pt x="65533" y="53416"/>
                </a:lnTo>
                <a:lnTo>
                  <a:pt x="75486" y="51053"/>
                </a:lnTo>
                <a:lnTo>
                  <a:pt x="98297" y="51053"/>
                </a:lnTo>
                <a:lnTo>
                  <a:pt x="96524" y="47243"/>
                </a:lnTo>
                <a:lnTo>
                  <a:pt x="92963" y="44195"/>
                </a:lnTo>
                <a:lnTo>
                  <a:pt x="89617" y="41147"/>
                </a:lnTo>
                <a:lnTo>
                  <a:pt x="85426" y="39623"/>
                </a:lnTo>
                <a:lnTo>
                  <a:pt x="76079" y="39560"/>
                </a:lnTo>
                <a:close/>
              </a:path>
              <a:path w="98425" h="85090">
                <a:moveTo>
                  <a:pt x="65199" y="0"/>
                </a:moveTo>
                <a:lnTo>
                  <a:pt x="56576" y="9143"/>
                </a:lnTo>
                <a:lnTo>
                  <a:pt x="65199" y="17525"/>
                </a:lnTo>
                <a:lnTo>
                  <a:pt x="73770" y="9143"/>
                </a:lnTo>
                <a:lnTo>
                  <a:pt x="651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510193" y="657300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534923" y="6623294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69" h="51434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51434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694182" y="6573001"/>
            <a:ext cx="93345" cy="144145"/>
          </a:xfrm>
          <a:custGeom>
            <a:avLst/>
            <a:gdLst/>
            <a:ahLst/>
            <a:cxnLst/>
            <a:rect l="l" t="t" r="r" b="b"/>
            <a:pathLst>
              <a:path w="93344" h="144145">
                <a:moveTo>
                  <a:pt x="10286" y="92963"/>
                </a:moveTo>
                <a:lnTo>
                  <a:pt x="8049" y="92963"/>
                </a:lnTo>
                <a:lnTo>
                  <a:pt x="7427" y="93725"/>
                </a:lnTo>
                <a:lnTo>
                  <a:pt x="2474" y="100766"/>
                </a:lnTo>
                <a:lnTo>
                  <a:pt x="0" y="108783"/>
                </a:lnTo>
                <a:lnTo>
                  <a:pt x="0" y="126827"/>
                </a:lnTo>
                <a:lnTo>
                  <a:pt x="3179" y="133593"/>
                </a:lnTo>
                <a:lnTo>
                  <a:pt x="14990" y="142067"/>
                </a:lnTo>
                <a:lnTo>
                  <a:pt x="22372" y="144017"/>
                </a:lnTo>
                <a:lnTo>
                  <a:pt x="40849" y="144017"/>
                </a:lnTo>
                <a:lnTo>
                  <a:pt x="49088" y="142250"/>
                </a:lnTo>
                <a:lnTo>
                  <a:pt x="64663" y="134599"/>
                </a:lnTo>
                <a:lnTo>
                  <a:pt x="67313" y="131825"/>
                </a:lnTo>
                <a:lnTo>
                  <a:pt x="25228" y="131825"/>
                </a:lnTo>
                <a:lnTo>
                  <a:pt x="19513" y="130180"/>
                </a:lnTo>
                <a:lnTo>
                  <a:pt x="10143" y="123017"/>
                </a:lnTo>
                <a:lnTo>
                  <a:pt x="7619" y="117683"/>
                </a:lnTo>
                <a:lnTo>
                  <a:pt x="7619" y="106679"/>
                </a:lnTo>
                <a:lnTo>
                  <a:pt x="8570" y="101650"/>
                </a:lnTo>
                <a:lnTo>
                  <a:pt x="10418" y="96011"/>
                </a:lnTo>
                <a:lnTo>
                  <a:pt x="10607" y="95249"/>
                </a:lnTo>
                <a:lnTo>
                  <a:pt x="10716" y="93725"/>
                </a:lnTo>
                <a:lnTo>
                  <a:pt x="10286" y="92963"/>
                </a:lnTo>
                <a:close/>
              </a:path>
              <a:path w="93344" h="144145">
                <a:moveTo>
                  <a:pt x="73721" y="0"/>
                </a:moveTo>
                <a:lnTo>
                  <a:pt x="65262" y="10477"/>
                </a:lnTo>
                <a:lnTo>
                  <a:pt x="66003" y="20546"/>
                </a:lnTo>
                <a:lnTo>
                  <a:pt x="66679" y="32571"/>
                </a:lnTo>
                <a:lnTo>
                  <a:pt x="67285" y="46550"/>
                </a:lnTo>
                <a:lnTo>
                  <a:pt x="67817" y="62483"/>
                </a:lnTo>
                <a:lnTo>
                  <a:pt x="69341" y="114482"/>
                </a:lnTo>
                <a:lnTo>
                  <a:pt x="69530" y="120121"/>
                </a:lnTo>
                <a:lnTo>
                  <a:pt x="64471" y="124632"/>
                </a:lnTo>
                <a:lnTo>
                  <a:pt x="46530" y="130606"/>
                </a:lnTo>
                <a:lnTo>
                  <a:pt x="39182" y="131825"/>
                </a:lnTo>
                <a:lnTo>
                  <a:pt x="67313" y="131825"/>
                </a:lnTo>
                <a:lnTo>
                  <a:pt x="76007" y="96773"/>
                </a:lnTo>
                <a:lnTo>
                  <a:pt x="92963" y="96773"/>
                </a:lnTo>
                <a:lnTo>
                  <a:pt x="92963" y="89915"/>
                </a:lnTo>
                <a:lnTo>
                  <a:pt x="81665" y="89915"/>
                </a:lnTo>
                <a:lnTo>
                  <a:pt x="77236" y="86105"/>
                </a:lnTo>
                <a:lnTo>
                  <a:pt x="76961" y="79247"/>
                </a:lnTo>
                <a:lnTo>
                  <a:pt x="74791" y="20028"/>
                </a:lnTo>
                <a:lnTo>
                  <a:pt x="74187" y="6989"/>
                </a:lnTo>
                <a:lnTo>
                  <a:pt x="73721" y="0"/>
                </a:lnTo>
                <a:close/>
              </a:path>
              <a:path w="93344" h="144145">
                <a:moveTo>
                  <a:pt x="92963" y="96773"/>
                </a:moveTo>
                <a:lnTo>
                  <a:pt x="76007" y="96773"/>
                </a:lnTo>
                <a:lnTo>
                  <a:pt x="78293" y="99821"/>
                </a:lnTo>
                <a:lnTo>
                  <a:pt x="82189" y="101345"/>
                </a:lnTo>
                <a:lnTo>
                  <a:pt x="92963" y="101345"/>
                </a:lnTo>
                <a:lnTo>
                  <a:pt x="92963" y="96773"/>
                </a:lnTo>
                <a:close/>
              </a:path>
              <a:path w="93344" h="144145">
                <a:moveTo>
                  <a:pt x="92963" y="89153"/>
                </a:moveTo>
                <a:lnTo>
                  <a:pt x="90153" y="89153"/>
                </a:lnTo>
                <a:lnTo>
                  <a:pt x="81665" y="89915"/>
                </a:lnTo>
                <a:lnTo>
                  <a:pt x="92963" y="89915"/>
                </a:lnTo>
                <a:lnTo>
                  <a:pt x="92963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783335" y="6590527"/>
            <a:ext cx="30480" cy="83820"/>
          </a:xfrm>
          <a:custGeom>
            <a:avLst/>
            <a:gdLst/>
            <a:ahLst/>
            <a:cxnLst/>
            <a:rect l="l" t="t" r="r" b="b"/>
            <a:pathLst>
              <a:path w="30480" h="83820">
                <a:moveTo>
                  <a:pt x="7370" y="71627"/>
                </a:moveTo>
                <a:lnTo>
                  <a:pt x="0" y="71627"/>
                </a:lnTo>
                <a:lnTo>
                  <a:pt x="0" y="83819"/>
                </a:lnTo>
                <a:lnTo>
                  <a:pt x="15363" y="83269"/>
                </a:lnTo>
                <a:lnTo>
                  <a:pt x="26702" y="76711"/>
                </a:lnTo>
                <a:lnTo>
                  <a:pt x="27849" y="72389"/>
                </a:lnTo>
                <a:lnTo>
                  <a:pt x="18227" y="72389"/>
                </a:lnTo>
                <a:lnTo>
                  <a:pt x="7370" y="71627"/>
                </a:lnTo>
                <a:close/>
              </a:path>
              <a:path w="30480" h="83820">
                <a:moveTo>
                  <a:pt x="21991" y="40385"/>
                </a:moveTo>
                <a:lnTo>
                  <a:pt x="21037" y="40385"/>
                </a:lnTo>
                <a:lnTo>
                  <a:pt x="20573" y="41909"/>
                </a:lnTo>
                <a:lnTo>
                  <a:pt x="16084" y="52577"/>
                </a:lnTo>
                <a:lnTo>
                  <a:pt x="21143" y="58673"/>
                </a:lnTo>
                <a:lnTo>
                  <a:pt x="23621" y="63245"/>
                </a:lnTo>
                <a:lnTo>
                  <a:pt x="23621" y="70103"/>
                </a:lnTo>
                <a:lnTo>
                  <a:pt x="18227" y="72389"/>
                </a:lnTo>
                <a:lnTo>
                  <a:pt x="27849" y="72389"/>
                </a:lnTo>
                <a:lnTo>
                  <a:pt x="30479" y="62483"/>
                </a:lnTo>
                <a:lnTo>
                  <a:pt x="30479" y="55625"/>
                </a:lnTo>
                <a:lnTo>
                  <a:pt x="28133" y="48767"/>
                </a:lnTo>
                <a:lnTo>
                  <a:pt x="23478" y="41909"/>
                </a:lnTo>
                <a:lnTo>
                  <a:pt x="22610" y="41147"/>
                </a:lnTo>
                <a:lnTo>
                  <a:pt x="21991" y="40385"/>
                </a:lnTo>
                <a:close/>
              </a:path>
              <a:path w="30480" h="83820">
                <a:moveTo>
                  <a:pt x="17714" y="0"/>
                </a:moveTo>
                <a:lnTo>
                  <a:pt x="3858" y="12953"/>
                </a:lnTo>
                <a:lnTo>
                  <a:pt x="3858" y="16763"/>
                </a:lnTo>
                <a:lnTo>
                  <a:pt x="6144" y="19811"/>
                </a:lnTo>
                <a:lnTo>
                  <a:pt x="10716" y="22859"/>
                </a:lnTo>
                <a:lnTo>
                  <a:pt x="7370" y="24383"/>
                </a:lnTo>
                <a:lnTo>
                  <a:pt x="5035" y="25907"/>
                </a:lnTo>
                <a:lnTo>
                  <a:pt x="3703" y="26669"/>
                </a:lnTo>
                <a:lnTo>
                  <a:pt x="3703" y="30479"/>
                </a:lnTo>
                <a:lnTo>
                  <a:pt x="11893" y="27431"/>
                </a:lnTo>
                <a:lnTo>
                  <a:pt x="20000" y="25907"/>
                </a:lnTo>
                <a:lnTo>
                  <a:pt x="27944" y="23621"/>
                </a:lnTo>
                <a:lnTo>
                  <a:pt x="29276" y="18287"/>
                </a:lnTo>
                <a:lnTo>
                  <a:pt x="16952" y="18287"/>
                </a:lnTo>
                <a:lnTo>
                  <a:pt x="14560" y="16763"/>
                </a:lnTo>
                <a:lnTo>
                  <a:pt x="11704" y="15239"/>
                </a:lnTo>
                <a:lnTo>
                  <a:pt x="10286" y="13715"/>
                </a:lnTo>
                <a:lnTo>
                  <a:pt x="10286" y="9905"/>
                </a:lnTo>
                <a:lnTo>
                  <a:pt x="11180" y="9143"/>
                </a:lnTo>
                <a:lnTo>
                  <a:pt x="12893" y="8381"/>
                </a:lnTo>
                <a:lnTo>
                  <a:pt x="14371" y="7619"/>
                </a:lnTo>
                <a:lnTo>
                  <a:pt x="15703" y="7619"/>
                </a:lnTo>
                <a:lnTo>
                  <a:pt x="16952" y="6857"/>
                </a:lnTo>
                <a:lnTo>
                  <a:pt x="26563" y="6857"/>
                </a:lnTo>
                <a:lnTo>
                  <a:pt x="26096" y="6095"/>
                </a:lnTo>
                <a:lnTo>
                  <a:pt x="24383" y="2285"/>
                </a:lnTo>
                <a:lnTo>
                  <a:pt x="21610" y="761"/>
                </a:lnTo>
                <a:lnTo>
                  <a:pt x="17714" y="0"/>
                </a:lnTo>
                <a:close/>
              </a:path>
              <a:path w="30480" h="83820">
                <a:moveTo>
                  <a:pt x="29385" y="17525"/>
                </a:moveTo>
                <a:lnTo>
                  <a:pt x="27099" y="17525"/>
                </a:lnTo>
                <a:lnTo>
                  <a:pt x="25085" y="18287"/>
                </a:lnTo>
                <a:lnTo>
                  <a:pt x="29385" y="18287"/>
                </a:lnTo>
                <a:lnTo>
                  <a:pt x="29385" y="17525"/>
                </a:lnTo>
                <a:close/>
              </a:path>
              <a:path w="30480" h="83820">
                <a:moveTo>
                  <a:pt x="26563" y="6857"/>
                </a:moveTo>
                <a:lnTo>
                  <a:pt x="16952" y="6857"/>
                </a:lnTo>
                <a:lnTo>
                  <a:pt x="19894" y="7619"/>
                </a:lnTo>
                <a:lnTo>
                  <a:pt x="22229" y="7619"/>
                </a:lnTo>
                <a:lnTo>
                  <a:pt x="23942" y="8381"/>
                </a:lnTo>
                <a:lnTo>
                  <a:pt x="25085" y="9143"/>
                </a:lnTo>
                <a:lnTo>
                  <a:pt x="25847" y="9143"/>
                </a:lnTo>
                <a:lnTo>
                  <a:pt x="26609" y="7619"/>
                </a:lnTo>
                <a:lnTo>
                  <a:pt x="26563" y="6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826423" y="657300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851154" y="6646154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39" h="28575">
                <a:moveTo>
                  <a:pt x="8619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609" y="28193"/>
                </a:lnTo>
                <a:lnTo>
                  <a:pt x="20192" y="25907"/>
                </a:lnTo>
                <a:lnTo>
                  <a:pt x="24277" y="19049"/>
                </a:lnTo>
                <a:lnTo>
                  <a:pt x="104095" y="19049"/>
                </a:lnTo>
                <a:lnTo>
                  <a:pt x="104095" y="16763"/>
                </a:lnTo>
                <a:lnTo>
                  <a:pt x="16431" y="16763"/>
                </a:lnTo>
                <a:lnTo>
                  <a:pt x="8619" y="16001"/>
                </a:lnTo>
                <a:close/>
              </a:path>
              <a:path w="104139" h="28575">
                <a:moveTo>
                  <a:pt x="54422" y="19049"/>
                </a:moveTo>
                <a:lnTo>
                  <a:pt x="24277" y="19049"/>
                </a:lnTo>
                <a:lnTo>
                  <a:pt x="26944" y="25907"/>
                </a:lnTo>
                <a:lnTo>
                  <a:pt x="32241" y="28193"/>
                </a:lnTo>
                <a:lnTo>
                  <a:pt x="46670" y="28193"/>
                </a:lnTo>
                <a:lnTo>
                  <a:pt x="51434" y="25907"/>
                </a:lnTo>
                <a:lnTo>
                  <a:pt x="54422" y="19049"/>
                </a:lnTo>
                <a:close/>
              </a:path>
              <a:path w="104139" h="28575">
                <a:moveTo>
                  <a:pt x="82808" y="19049"/>
                </a:moveTo>
                <a:lnTo>
                  <a:pt x="54422" y="19049"/>
                </a:lnTo>
                <a:lnTo>
                  <a:pt x="57719" y="25907"/>
                </a:lnTo>
                <a:lnTo>
                  <a:pt x="62377" y="28193"/>
                </a:lnTo>
                <a:lnTo>
                  <a:pt x="75486" y="28193"/>
                </a:lnTo>
                <a:lnTo>
                  <a:pt x="80247" y="25907"/>
                </a:lnTo>
                <a:lnTo>
                  <a:pt x="82808" y="19049"/>
                </a:lnTo>
                <a:close/>
              </a:path>
              <a:path w="104139" h="28575">
                <a:moveTo>
                  <a:pt x="104095" y="19049"/>
                </a:moveTo>
                <a:lnTo>
                  <a:pt x="82808" y="19049"/>
                </a:lnTo>
                <a:lnTo>
                  <a:pt x="85773" y="25907"/>
                </a:lnTo>
                <a:lnTo>
                  <a:pt x="90866" y="28193"/>
                </a:lnTo>
                <a:lnTo>
                  <a:pt x="104095" y="28193"/>
                </a:lnTo>
                <a:lnTo>
                  <a:pt x="104095" y="19049"/>
                </a:lnTo>
                <a:close/>
              </a:path>
              <a:path w="104139" h="28575">
                <a:moveTo>
                  <a:pt x="24466" y="0"/>
                </a:moveTo>
                <a:lnTo>
                  <a:pt x="23478" y="761"/>
                </a:lnTo>
                <a:lnTo>
                  <a:pt x="22799" y="1523"/>
                </a:lnTo>
                <a:lnTo>
                  <a:pt x="22418" y="3809"/>
                </a:lnTo>
                <a:lnTo>
                  <a:pt x="21037" y="12191"/>
                </a:lnTo>
                <a:lnTo>
                  <a:pt x="16431" y="16763"/>
                </a:lnTo>
                <a:lnTo>
                  <a:pt x="31562" y="16763"/>
                </a:lnTo>
                <a:lnTo>
                  <a:pt x="26990" y="12191"/>
                </a:lnTo>
                <a:lnTo>
                  <a:pt x="26145" y="3809"/>
                </a:lnTo>
                <a:lnTo>
                  <a:pt x="25956" y="1523"/>
                </a:lnTo>
                <a:lnTo>
                  <a:pt x="25383" y="761"/>
                </a:lnTo>
                <a:lnTo>
                  <a:pt x="24466" y="0"/>
                </a:lnTo>
                <a:close/>
              </a:path>
              <a:path w="104139" h="28575">
                <a:moveTo>
                  <a:pt x="39755" y="16001"/>
                </a:moveTo>
                <a:lnTo>
                  <a:pt x="31562" y="16763"/>
                </a:lnTo>
                <a:lnTo>
                  <a:pt x="47756" y="16763"/>
                </a:lnTo>
                <a:lnTo>
                  <a:pt x="39755" y="16001"/>
                </a:lnTo>
                <a:close/>
              </a:path>
              <a:path w="104139" h="28575">
                <a:moveTo>
                  <a:pt x="54803" y="0"/>
                </a:moveTo>
                <a:lnTo>
                  <a:pt x="53909" y="761"/>
                </a:lnTo>
                <a:lnTo>
                  <a:pt x="53339" y="1523"/>
                </a:lnTo>
                <a:lnTo>
                  <a:pt x="53090" y="3809"/>
                </a:lnTo>
                <a:lnTo>
                  <a:pt x="52245" y="12191"/>
                </a:lnTo>
                <a:lnTo>
                  <a:pt x="47756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708" y="3809"/>
                </a:lnTo>
                <a:lnTo>
                  <a:pt x="56436" y="1523"/>
                </a:lnTo>
                <a:lnTo>
                  <a:pt x="55814" y="761"/>
                </a:lnTo>
                <a:lnTo>
                  <a:pt x="54803" y="0"/>
                </a:lnTo>
                <a:close/>
              </a:path>
              <a:path w="104139" h="28575">
                <a:moveTo>
                  <a:pt x="68055" y="16001"/>
                </a:moveTo>
                <a:lnTo>
                  <a:pt x="61661" y="16763"/>
                </a:lnTo>
                <a:lnTo>
                  <a:pt x="76056" y="16763"/>
                </a:lnTo>
                <a:lnTo>
                  <a:pt x="68055" y="16001"/>
                </a:lnTo>
                <a:close/>
              </a:path>
              <a:path w="104139" h="28575">
                <a:moveTo>
                  <a:pt x="83106" y="0"/>
                </a:moveTo>
                <a:lnTo>
                  <a:pt x="82189" y="761"/>
                </a:lnTo>
                <a:lnTo>
                  <a:pt x="81616" y="1523"/>
                </a:lnTo>
                <a:lnTo>
                  <a:pt x="81390" y="3809"/>
                </a:lnTo>
                <a:lnTo>
                  <a:pt x="80522" y="12191"/>
                </a:lnTo>
                <a:lnTo>
                  <a:pt x="76056" y="16763"/>
                </a:lnTo>
                <a:lnTo>
                  <a:pt x="90379" y="16763"/>
                </a:lnTo>
                <a:lnTo>
                  <a:pt x="86105" y="12191"/>
                </a:lnTo>
                <a:lnTo>
                  <a:pt x="84713" y="1523"/>
                </a:lnTo>
                <a:lnTo>
                  <a:pt x="84094" y="761"/>
                </a:lnTo>
                <a:lnTo>
                  <a:pt x="83106" y="0"/>
                </a:lnTo>
                <a:close/>
              </a:path>
              <a:path w="104139" h="28575">
                <a:moveTo>
                  <a:pt x="104095" y="16001"/>
                </a:moveTo>
                <a:lnTo>
                  <a:pt x="97856" y="16001"/>
                </a:lnTo>
                <a:lnTo>
                  <a:pt x="90379" y="16763"/>
                </a:lnTo>
                <a:lnTo>
                  <a:pt x="104095" y="16763"/>
                </a:lnTo>
                <a:lnTo>
                  <a:pt x="104095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52500" y="663319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078998" y="660805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136148" y="663015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80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80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80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227588" y="664767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283975" y="663396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339601" y="6584432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70" h="90170">
                <a:moveTo>
                  <a:pt x="60777" y="51053"/>
                </a:moveTo>
                <a:lnTo>
                  <a:pt x="26426" y="51053"/>
                </a:lnTo>
                <a:lnTo>
                  <a:pt x="28559" y="51815"/>
                </a:lnTo>
                <a:lnTo>
                  <a:pt x="33284" y="52577"/>
                </a:lnTo>
                <a:lnTo>
                  <a:pt x="40507" y="55625"/>
                </a:lnTo>
                <a:lnTo>
                  <a:pt x="49286" y="58673"/>
                </a:lnTo>
                <a:lnTo>
                  <a:pt x="55656" y="60959"/>
                </a:lnTo>
                <a:lnTo>
                  <a:pt x="59679" y="61721"/>
                </a:lnTo>
                <a:lnTo>
                  <a:pt x="33051" y="73731"/>
                </a:lnTo>
                <a:lnTo>
                  <a:pt x="21375" y="77026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56" y="89915"/>
                </a:lnTo>
                <a:lnTo>
                  <a:pt x="21153" y="89153"/>
                </a:lnTo>
                <a:lnTo>
                  <a:pt x="32583" y="85343"/>
                </a:lnTo>
                <a:lnTo>
                  <a:pt x="39105" y="82295"/>
                </a:lnTo>
                <a:lnTo>
                  <a:pt x="47518" y="77723"/>
                </a:lnTo>
                <a:lnTo>
                  <a:pt x="56266" y="73913"/>
                </a:lnTo>
                <a:lnTo>
                  <a:pt x="62788" y="70865"/>
                </a:lnTo>
                <a:lnTo>
                  <a:pt x="67086" y="69341"/>
                </a:lnTo>
                <a:lnTo>
                  <a:pt x="70347" y="67817"/>
                </a:lnTo>
                <a:lnTo>
                  <a:pt x="75956" y="67055"/>
                </a:lnTo>
                <a:lnTo>
                  <a:pt x="84002" y="67055"/>
                </a:lnTo>
                <a:lnTo>
                  <a:pt x="88696" y="58673"/>
                </a:lnTo>
                <a:lnTo>
                  <a:pt x="89458" y="57911"/>
                </a:lnTo>
                <a:lnTo>
                  <a:pt x="89794" y="57149"/>
                </a:lnTo>
                <a:lnTo>
                  <a:pt x="89794" y="56387"/>
                </a:lnTo>
                <a:lnTo>
                  <a:pt x="88971" y="56387"/>
                </a:lnTo>
                <a:lnTo>
                  <a:pt x="85602" y="55614"/>
                </a:lnTo>
                <a:lnTo>
                  <a:pt x="72253" y="54363"/>
                </a:lnTo>
                <a:lnTo>
                  <a:pt x="60777" y="51053"/>
                </a:lnTo>
                <a:close/>
              </a:path>
              <a:path w="90170" h="90170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7983" y="53339"/>
                </a:lnTo>
                <a:lnTo>
                  <a:pt x="22219" y="51815"/>
                </a:lnTo>
                <a:lnTo>
                  <a:pt x="26426" y="51053"/>
                </a:lnTo>
                <a:lnTo>
                  <a:pt x="60777" y="51053"/>
                </a:lnTo>
                <a:lnTo>
                  <a:pt x="49987" y="47243"/>
                </a:lnTo>
                <a:lnTo>
                  <a:pt x="41178" y="42671"/>
                </a:lnTo>
                <a:lnTo>
                  <a:pt x="35935" y="40385"/>
                </a:lnTo>
                <a:lnTo>
                  <a:pt x="31821" y="39623"/>
                </a:lnTo>
                <a:lnTo>
                  <a:pt x="28773" y="38861"/>
                </a:lnTo>
                <a:close/>
              </a:path>
              <a:path w="90170" h="90170">
                <a:moveTo>
                  <a:pt x="49286" y="0"/>
                </a:moveTo>
                <a:lnTo>
                  <a:pt x="4081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490478" y="664767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552962" y="661033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676406" y="666139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768607" y="6584432"/>
            <a:ext cx="100330" cy="90170"/>
          </a:xfrm>
          <a:custGeom>
            <a:avLst/>
            <a:gdLst/>
            <a:ahLst/>
            <a:cxnLst/>
            <a:rect l="l" t="t" r="r" b="b"/>
            <a:pathLst>
              <a:path w="100329" h="90170">
                <a:moveTo>
                  <a:pt x="89504" y="51053"/>
                </a:moveTo>
                <a:lnTo>
                  <a:pt x="26426" y="51053"/>
                </a:lnTo>
                <a:lnTo>
                  <a:pt x="27889" y="51815"/>
                </a:lnTo>
                <a:lnTo>
                  <a:pt x="32308" y="52577"/>
                </a:lnTo>
                <a:lnTo>
                  <a:pt x="39654" y="54101"/>
                </a:lnTo>
                <a:lnTo>
                  <a:pt x="49804" y="57149"/>
                </a:lnTo>
                <a:lnTo>
                  <a:pt x="56083" y="58673"/>
                </a:lnTo>
                <a:lnTo>
                  <a:pt x="53893" y="61177"/>
                </a:lnTo>
                <a:lnTo>
                  <a:pt x="41996" y="67698"/>
                </a:lnTo>
                <a:lnTo>
                  <a:pt x="32530" y="72782"/>
                </a:lnTo>
                <a:lnTo>
                  <a:pt x="20373" y="76937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508" y="89915"/>
                </a:lnTo>
                <a:lnTo>
                  <a:pt x="21366" y="89153"/>
                </a:lnTo>
                <a:lnTo>
                  <a:pt x="28315" y="85343"/>
                </a:lnTo>
                <a:lnTo>
                  <a:pt x="32705" y="83819"/>
                </a:lnTo>
                <a:lnTo>
                  <a:pt x="38983" y="80771"/>
                </a:lnTo>
                <a:lnTo>
                  <a:pt x="47183" y="75437"/>
                </a:lnTo>
                <a:lnTo>
                  <a:pt x="55930" y="70103"/>
                </a:lnTo>
                <a:lnTo>
                  <a:pt x="62758" y="66293"/>
                </a:lnTo>
                <a:lnTo>
                  <a:pt x="67635" y="63245"/>
                </a:lnTo>
                <a:lnTo>
                  <a:pt x="73030" y="63245"/>
                </a:lnTo>
                <a:lnTo>
                  <a:pt x="73030" y="62483"/>
                </a:lnTo>
                <a:lnTo>
                  <a:pt x="74675" y="61721"/>
                </a:lnTo>
                <a:lnTo>
                  <a:pt x="78851" y="60959"/>
                </a:lnTo>
                <a:lnTo>
                  <a:pt x="85618" y="60959"/>
                </a:lnTo>
                <a:lnTo>
                  <a:pt x="89245" y="51815"/>
                </a:lnTo>
                <a:lnTo>
                  <a:pt x="89504" y="51053"/>
                </a:lnTo>
                <a:close/>
              </a:path>
              <a:path w="100329" h="90170">
                <a:moveTo>
                  <a:pt x="73030" y="63245"/>
                </a:moveTo>
                <a:lnTo>
                  <a:pt x="67635" y="63245"/>
                </a:lnTo>
                <a:lnTo>
                  <a:pt x="67757" y="65531"/>
                </a:lnTo>
                <a:lnTo>
                  <a:pt x="67817" y="67817"/>
                </a:lnTo>
                <a:lnTo>
                  <a:pt x="68219" y="74626"/>
                </a:lnTo>
                <a:lnTo>
                  <a:pt x="74650" y="86093"/>
                </a:lnTo>
                <a:lnTo>
                  <a:pt x="88910" y="89915"/>
                </a:lnTo>
                <a:lnTo>
                  <a:pt x="99821" y="89915"/>
                </a:lnTo>
                <a:lnTo>
                  <a:pt x="99821" y="78485"/>
                </a:lnTo>
                <a:lnTo>
                  <a:pt x="81716" y="78485"/>
                </a:lnTo>
                <a:lnTo>
                  <a:pt x="76901" y="76199"/>
                </a:lnTo>
                <a:lnTo>
                  <a:pt x="74706" y="73151"/>
                </a:lnTo>
                <a:lnTo>
                  <a:pt x="73609" y="70865"/>
                </a:lnTo>
                <a:lnTo>
                  <a:pt x="73030" y="67817"/>
                </a:lnTo>
                <a:lnTo>
                  <a:pt x="73030" y="63245"/>
                </a:lnTo>
                <a:close/>
              </a:path>
              <a:path w="100329" h="90170">
                <a:moveTo>
                  <a:pt x="99821" y="77723"/>
                </a:moveTo>
                <a:lnTo>
                  <a:pt x="89184" y="77723"/>
                </a:lnTo>
                <a:lnTo>
                  <a:pt x="81716" y="78485"/>
                </a:lnTo>
                <a:lnTo>
                  <a:pt x="99821" y="78485"/>
                </a:lnTo>
                <a:lnTo>
                  <a:pt x="99821" y="77723"/>
                </a:lnTo>
                <a:close/>
              </a:path>
              <a:path w="100329" h="90170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8287" y="53339"/>
                </a:lnTo>
                <a:lnTo>
                  <a:pt x="22524" y="51815"/>
                </a:lnTo>
                <a:lnTo>
                  <a:pt x="26426" y="51053"/>
                </a:lnTo>
                <a:lnTo>
                  <a:pt x="89504" y="51053"/>
                </a:lnTo>
                <a:lnTo>
                  <a:pt x="89763" y="50291"/>
                </a:lnTo>
                <a:lnTo>
                  <a:pt x="89915" y="49529"/>
                </a:lnTo>
                <a:lnTo>
                  <a:pt x="89458" y="49529"/>
                </a:lnTo>
                <a:lnTo>
                  <a:pt x="88601" y="48838"/>
                </a:lnTo>
                <a:lnTo>
                  <a:pt x="72146" y="48833"/>
                </a:lnTo>
                <a:lnTo>
                  <a:pt x="55625" y="46481"/>
                </a:lnTo>
                <a:lnTo>
                  <a:pt x="49072" y="44195"/>
                </a:lnTo>
                <a:lnTo>
                  <a:pt x="36118" y="40385"/>
                </a:lnTo>
                <a:lnTo>
                  <a:pt x="32003" y="39623"/>
                </a:lnTo>
                <a:lnTo>
                  <a:pt x="28773" y="38861"/>
                </a:lnTo>
                <a:close/>
              </a:path>
              <a:path w="100329" h="90170">
                <a:moveTo>
                  <a:pt x="88513" y="48767"/>
                </a:moveTo>
                <a:lnTo>
                  <a:pt x="85845" y="48838"/>
                </a:lnTo>
                <a:lnTo>
                  <a:pt x="88601" y="48838"/>
                </a:lnTo>
                <a:close/>
              </a:path>
              <a:path w="100329" h="90170">
                <a:moveTo>
                  <a:pt x="49286" y="0"/>
                </a:moveTo>
                <a:lnTo>
                  <a:pt x="4081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863857" y="6632437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09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09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09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09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09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09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09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09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966376" y="657300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991874" y="6630151"/>
            <a:ext cx="40005" cy="90170"/>
          </a:xfrm>
          <a:custGeom>
            <a:avLst/>
            <a:gdLst/>
            <a:ahLst/>
            <a:cxnLst/>
            <a:rect l="l" t="t" r="r" b="b"/>
            <a:pathLst>
              <a:path w="40004" h="901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004" h="901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004" h="901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004" h="90170">
                <a:moveTo>
                  <a:pt x="22372" y="74310"/>
                </a:moveTo>
                <a:lnTo>
                  <a:pt x="13898" y="82021"/>
                </a:lnTo>
                <a:lnTo>
                  <a:pt x="22189" y="89915"/>
                </a:lnTo>
                <a:lnTo>
                  <a:pt x="30662" y="82204"/>
                </a:lnTo>
                <a:lnTo>
                  <a:pt x="22372" y="74310"/>
                </a:lnTo>
                <a:close/>
              </a:path>
              <a:path w="40004" h="90170">
                <a:moveTo>
                  <a:pt x="12466" y="57302"/>
                </a:moveTo>
                <a:lnTo>
                  <a:pt x="4328" y="65349"/>
                </a:lnTo>
                <a:lnTo>
                  <a:pt x="12466" y="73334"/>
                </a:lnTo>
                <a:lnTo>
                  <a:pt x="20604" y="65288"/>
                </a:lnTo>
                <a:lnTo>
                  <a:pt x="12466" y="57302"/>
                </a:lnTo>
                <a:close/>
              </a:path>
              <a:path w="40004" h="90170">
                <a:moveTo>
                  <a:pt x="31699" y="57302"/>
                </a:moveTo>
                <a:lnTo>
                  <a:pt x="23621" y="65288"/>
                </a:lnTo>
                <a:lnTo>
                  <a:pt x="31699" y="73334"/>
                </a:lnTo>
                <a:lnTo>
                  <a:pt x="39867" y="65349"/>
                </a:lnTo>
                <a:lnTo>
                  <a:pt x="31699" y="57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4096268" y="6633961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214378" y="6608054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09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09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4281434" y="6594337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324623" y="657071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405639" y="660805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4462789" y="6602720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4516892" y="6586718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4619000" y="6576811"/>
            <a:ext cx="71120" cy="98425"/>
          </a:xfrm>
          <a:custGeom>
            <a:avLst/>
            <a:gdLst/>
            <a:ahLst/>
            <a:cxnLst/>
            <a:rect l="l" t="t" r="r" b="b"/>
            <a:pathLst>
              <a:path w="71120" h="98425">
                <a:moveTo>
                  <a:pt x="6553" y="69341"/>
                </a:moveTo>
                <a:lnTo>
                  <a:pt x="4114" y="69341"/>
                </a:lnTo>
                <a:lnTo>
                  <a:pt x="3352" y="70865"/>
                </a:lnTo>
                <a:lnTo>
                  <a:pt x="1127" y="74675"/>
                </a:lnTo>
                <a:lnTo>
                  <a:pt x="0" y="78485"/>
                </a:lnTo>
                <a:lnTo>
                  <a:pt x="166" y="84919"/>
                </a:lnTo>
                <a:lnTo>
                  <a:pt x="6686" y="94953"/>
                </a:lnTo>
                <a:lnTo>
                  <a:pt x="22707" y="98297"/>
                </a:lnTo>
                <a:lnTo>
                  <a:pt x="30479" y="98297"/>
                </a:lnTo>
                <a:lnTo>
                  <a:pt x="36423" y="97200"/>
                </a:lnTo>
                <a:lnTo>
                  <a:pt x="40629" y="95249"/>
                </a:lnTo>
                <a:lnTo>
                  <a:pt x="44043" y="93725"/>
                </a:lnTo>
                <a:lnTo>
                  <a:pt x="47061" y="89915"/>
                </a:lnTo>
                <a:lnTo>
                  <a:pt x="49194" y="86105"/>
                </a:lnTo>
                <a:lnTo>
                  <a:pt x="11551" y="86105"/>
                </a:lnTo>
                <a:lnTo>
                  <a:pt x="6095" y="82295"/>
                </a:lnTo>
                <a:lnTo>
                  <a:pt x="6095" y="75437"/>
                </a:lnTo>
                <a:lnTo>
                  <a:pt x="6187" y="74675"/>
                </a:lnTo>
                <a:lnTo>
                  <a:pt x="6339" y="73151"/>
                </a:lnTo>
                <a:lnTo>
                  <a:pt x="6522" y="72389"/>
                </a:lnTo>
                <a:lnTo>
                  <a:pt x="6553" y="69341"/>
                </a:lnTo>
                <a:close/>
              </a:path>
              <a:path w="71120" h="98425">
                <a:moveTo>
                  <a:pt x="71109" y="85343"/>
                </a:moveTo>
                <a:lnTo>
                  <a:pt x="49621" y="85343"/>
                </a:lnTo>
                <a:lnTo>
                  <a:pt x="52090" y="89915"/>
                </a:lnTo>
                <a:lnTo>
                  <a:pt x="54223" y="92963"/>
                </a:lnTo>
                <a:lnTo>
                  <a:pt x="55930" y="94487"/>
                </a:lnTo>
                <a:lnTo>
                  <a:pt x="58795" y="96773"/>
                </a:lnTo>
                <a:lnTo>
                  <a:pt x="62240" y="97535"/>
                </a:lnTo>
                <a:lnTo>
                  <a:pt x="71109" y="97535"/>
                </a:lnTo>
                <a:lnTo>
                  <a:pt x="71109" y="85343"/>
                </a:lnTo>
                <a:close/>
              </a:path>
              <a:path w="71120" h="98425">
                <a:moveTo>
                  <a:pt x="22524" y="85343"/>
                </a:moveTo>
                <a:lnTo>
                  <a:pt x="11551" y="86105"/>
                </a:lnTo>
                <a:lnTo>
                  <a:pt x="38039" y="86105"/>
                </a:lnTo>
                <a:lnTo>
                  <a:pt x="22524" y="85343"/>
                </a:lnTo>
                <a:close/>
              </a:path>
              <a:path w="71120" h="98425">
                <a:moveTo>
                  <a:pt x="38374" y="31241"/>
                </a:moveTo>
                <a:lnTo>
                  <a:pt x="38191" y="31241"/>
                </a:lnTo>
                <a:lnTo>
                  <a:pt x="37764" y="32003"/>
                </a:lnTo>
                <a:lnTo>
                  <a:pt x="37155" y="33527"/>
                </a:lnTo>
                <a:lnTo>
                  <a:pt x="39597" y="58527"/>
                </a:lnTo>
                <a:lnTo>
                  <a:pt x="44212" y="70449"/>
                </a:lnTo>
                <a:lnTo>
                  <a:pt x="45750" y="76961"/>
                </a:lnTo>
                <a:lnTo>
                  <a:pt x="45750" y="83057"/>
                </a:lnTo>
                <a:lnTo>
                  <a:pt x="38039" y="86105"/>
                </a:lnTo>
                <a:lnTo>
                  <a:pt x="49194" y="86105"/>
                </a:lnTo>
                <a:lnTo>
                  <a:pt x="49621" y="85343"/>
                </a:lnTo>
                <a:lnTo>
                  <a:pt x="62179" y="85343"/>
                </a:lnTo>
                <a:lnTo>
                  <a:pt x="57668" y="80771"/>
                </a:lnTo>
                <a:lnTo>
                  <a:pt x="52877" y="68099"/>
                </a:lnTo>
                <a:lnTo>
                  <a:pt x="47744" y="54014"/>
                </a:lnTo>
                <a:lnTo>
                  <a:pt x="43338" y="42491"/>
                </a:lnTo>
                <a:lnTo>
                  <a:pt x="39654" y="33527"/>
                </a:lnTo>
                <a:lnTo>
                  <a:pt x="39166" y="32765"/>
                </a:lnTo>
                <a:lnTo>
                  <a:pt x="38740" y="32003"/>
                </a:lnTo>
                <a:lnTo>
                  <a:pt x="38374" y="31241"/>
                </a:lnTo>
                <a:close/>
              </a:path>
              <a:path w="71120" h="98425">
                <a:moveTo>
                  <a:pt x="5577" y="68579"/>
                </a:moveTo>
                <a:lnTo>
                  <a:pt x="4846" y="69341"/>
                </a:lnTo>
                <a:lnTo>
                  <a:pt x="6217" y="69341"/>
                </a:lnTo>
                <a:lnTo>
                  <a:pt x="5577" y="68579"/>
                </a:lnTo>
                <a:close/>
              </a:path>
              <a:path w="71120" h="98425">
                <a:moveTo>
                  <a:pt x="29961" y="0"/>
                </a:moveTo>
                <a:lnTo>
                  <a:pt x="21275" y="9143"/>
                </a:lnTo>
                <a:lnTo>
                  <a:pt x="29961" y="17525"/>
                </a:lnTo>
                <a:lnTo>
                  <a:pt x="38618" y="9143"/>
                </a:lnTo>
                <a:lnTo>
                  <a:pt x="2996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4686056" y="6570715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40">
                <a:moveTo>
                  <a:pt x="69372" y="16001"/>
                </a:moveTo>
                <a:lnTo>
                  <a:pt x="57104" y="19635"/>
                </a:lnTo>
                <a:lnTo>
                  <a:pt x="44935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81" y="64556"/>
                </a:lnTo>
                <a:lnTo>
                  <a:pt x="31888" y="75035"/>
                </a:lnTo>
                <a:lnTo>
                  <a:pt x="32843" y="85489"/>
                </a:lnTo>
                <a:lnTo>
                  <a:pt x="22791" y="90347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2" y="90459"/>
                </a:lnTo>
                <a:lnTo>
                  <a:pt x="39866" y="81937"/>
                </a:lnTo>
                <a:lnTo>
                  <a:pt x="37478" y="65645"/>
                </a:lnTo>
                <a:lnTo>
                  <a:pt x="33463" y="53715"/>
                </a:lnTo>
                <a:lnTo>
                  <a:pt x="31045" y="38185"/>
                </a:lnTo>
                <a:lnTo>
                  <a:pt x="43789" y="34136"/>
                </a:lnTo>
                <a:lnTo>
                  <a:pt x="55423" y="30831"/>
                </a:lnTo>
                <a:lnTo>
                  <a:pt x="6595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40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4821692" y="660805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4878842" y="663015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4977901" y="6570715"/>
            <a:ext cx="625601" cy="14630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673067" y="662327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60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60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785270" y="657300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811530" y="6613387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5" h="60959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59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5" h="60959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59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5" h="60959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59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950213" y="6624056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16" y="49529"/>
                </a:lnTo>
                <a:lnTo>
                  <a:pt x="1182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39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39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3741" y="34289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6004726" y="657300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6029462" y="6569954"/>
            <a:ext cx="78105" cy="104775"/>
          </a:xfrm>
          <a:custGeom>
            <a:avLst/>
            <a:gdLst/>
            <a:ahLst/>
            <a:cxnLst/>
            <a:rect l="l" t="t" r="r" b="b"/>
            <a:pathLst>
              <a:path w="78104" h="104775">
                <a:moveTo>
                  <a:pt x="64898" y="21315"/>
                </a:moveTo>
                <a:lnTo>
                  <a:pt x="19847" y="32185"/>
                </a:lnTo>
                <a:lnTo>
                  <a:pt x="5943" y="41909"/>
                </a:lnTo>
                <a:lnTo>
                  <a:pt x="5957" y="46491"/>
                </a:lnTo>
                <a:lnTo>
                  <a:pt x="14202" y="52858"/>
                </a:lnTo>
                <a:lnTo>
                  <a:pt x="25136" y="63152"/>
                </a:lnTo>
                <a:lnTo>
                  <a:pt x="31716" y="73664"/>
                </a:lnTo>
                <a:lnTo>
                  <a:pt x="32860" y="85356"/>
                </a:lnTo>
                <a:lnTo>
                  <a:pt x="23178" y="90800"/>
                </a:lnTo>
                <a:lnTo>
                  <a:pt x="4389" y="92201"/>
                </a:lnTo>
                <a:lnTo>
                  <a:pt x="0" y="92201"/>
                </a:lnTo>
                <a:lnTo>
                  <a:pt x="0" y="104393"/>
                </a:lnTo>
                <a:lnTo>
                  <a:pt x="11373" y="104224"/>
                </a:lnTo>
                <a:lnTo>
                  <a:pt x="26617" y="100815"/>
                </a:lnTo>
                <a:lnTo>
                  <a:pt x="36102" y="92830"/>
                </a:lnTo>
                <a:lnTo>
                  <a:pt x="39837" y="80009"/>
                </a:lnTo>
                <a:lnTo>
                  <a:pt x="51017" y="80009"/>
                </a:lnTo>
                <a:lnTo>
                  <a:pt x="43447" y="71485"/>
                </a:lnTo>
                <a:lnTo>
                  <a:pt x="36606" y="62109"/>
                </a:lnTo>
                <a:lnTo>
                  <a:pt x="32348" y="51161"/>
                </a:lnTo>
                <a:lnTo>
                  <a:pt x="32946" y="37825"/>
                </a:lnTo>
                <a:lnTo>
                  <a:pt x="46177" y="33563"/>
                </a:lnTo>
                <a:lnTo>
                  <a:pt x="57048" y="29921"/>
                </a:lnTo>
                <a:lnTo>
                  <a:pt x="65609" y="26921"/>
                </a:lnTo>
                <a:lnTo>
                  <a:pt x="64898" y="21315"/>
                </a:lnTo>
                <a:close/>
              </a:path>
              <a:path w="78104" h="104775">
                <a:moveTo>
                  <a:pt x="51017" y="80009"/>
                </a:moveTo>
                <a:lnTo>
                  <a:pt x="39837" y="80009"/>
                </a:lnTo>
                <a:lnTo>
                  <a:pt x="45354" y="87629"/>
                </a:lnTo>
                <a:lnTo>
                  <a:pt x="50109" y="93725"/>
                </a:lnTo>
                <a:lnTo>
                  <a:pt x="54101" y="96773"/>
                </a:lnTo>
                <a:lnTo>
                  <a:pt x="59832" y="102107"/>
                </a:lnTo>
                <a:lnTo>
                  <a:pt x="65562" y="104393"/>
                </a:lnTo>
                <a:lnTo>
                  <a:pt x="77541" y="104393"/>
                </a:lnTo>
                <a:lnTo>
                  <a:pt x="77541" y="92963"/>
                </a:lnTo>
                <a:lnTo>
                  <a:pt x="67909" y="92963"/>
                </a:lnTo>
                <a:lnTo>
                  <a:pt x="62941" y="90677"/>
                </a:lnTo>
                <a:lnTo>
                  <a:pt x="58186" y="86867"/>
                </a:lnTo>
                <a:lnTo>
                  <a:pt x="55504" y="85343"/>
                </a:lnTo>
                <a:lnTo>
                  <a:pt x="51694" y="80771"/>
                </a:lnTo>
                <a:lnTo>
                  <a:pt x="51017" y="80009"/>
                </a:lnTo>
                <a:close/>
              </a:path>
              <a:path w="78104" h="104775">
                <a:moveTo>
                  <a:pt x="77541" y="92201"/>
                </a:moveTo>
                <a:lnTo>
                  <a:pt x="73091" y="92201"/>
                </a:lnTo>
                <a:lnTo>
                  <a:pt x="67909" y="92963"/>
                </a:lnTo>
                <a:lnTo>
                  <a:pt x="77541" y="92963"/>
                </a:lnTo>
                <a:lnTo>
                  <a:pt x="77541" y="92201"/>
                </a:lnTo>
                <a:close/>
              </a:path>
              <a:path w="78104" h="104775">
                <a:moveTo>
                  <a:pt x="66415" y="0"/>
                </a:moveTo>
                <a:lnTo>
                  <a:pt x="13563" y="17525"/>
                </a:lnTo>
                <a:lnTo>
                  <a:pt x="11247" y="25907"/>
                </a:lnTo>
                <a:lnTo>
                  <a:pt x="64312" y="8381"/>
                </a:lnTo>
                <a:lnTo>
                  <a:pt x="664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6102613" y="6595099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39" h="79375">
                <a:moveTo>
                  <a:pt x="8595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4599" y="79247"/>
                </a:lnTo>
                <a:lnTo>
                  <a:pt x="20177" y="76961"/>
                </a:lnTo>
                <a:lnTo>
                  <a:pt x="24262" y="70103"/>
                </a:lnTo>
                <a:lnTo>
                  <a:pt x="104089" y="70103"/>
                </a:lnTo>
                <a:lnTo>
                  <a:pt x="104089" y="67817"/>
                </a:lnTo>
                <a:lnTo>
                  <a:pt x="16398" y="67817"/>
                </a:lnTo>
                <a:lnTo>
                  <a:pt x="8595" y="67055"/>
                </a:lnTo>
                <a:close/>
              </a:path>
              <a:path w="104139" h="79375">
                <a:moveTo>
                  <a:pt x="54406" y="70103"/>
                </a:moveTo>
                <a:lnTo>
                  <a:pt x="24262" y="70103"/>
                </a:lnTo>
                <a:lnTo>
                  <a:pt x="26944" y="76961"/>
                </a:lnTo>
                <a:lnTo>
                  <a:pt x="32217" y="79247"/>
                </a:lnTo>
                <a:lnTo>
                  <a:pt x="46664" y="79247"/>
                </a:lnTo>
                <a:lnTo>
                  <a:pt x="51419" y="76961"/>
                </a:lnTo>
                <a:lnTo>
                  <a:pt x="54406" y="70103"/>
                </a:lnTo>
                <a:close/>
              </a:path>
              <a:path w="104139" h="79375">
                <a:moveTo>
                  <a:pt x="82814" y="70103"/>
                </a:moveTo>
                <a:lnTo>
                  <a:pt x="54406" y="70103"/>
                </a:lnTo>
                <a:lnTo>
                  <a:pt x="57729" y="76961"/>
                </a:lnTo>
                <a:lnTo>
                  <a:pt x="62362" y="79247"/>
                </a:lnTo>
                <a:lnTo>
                  <a:pt x="75468" y="79247"/>
                </a:lnTo>
                <a:lnTo>
                  <a:pt x="80223" y="76961"/>
                </a:lnTo>
                <a:lnTo>
                  <a:pt x="82814" y="70103"/>
                </a:lnTo>
                <a:close/>
              </a:path>
              <a:path w="104139" h="79375">
                <a:moveTo>
                  <a:pt x="104089" y="70103"/>
                </a:moveTo>
                <a:lnTo>
                  <a:pt x="82814" y="70103"/>
                </a:lnTo>
                <a:lnTo>
                  <a:pt x="85740" y="76961"/>
                </a:lnTo>
                <a:lnTo>
                  <a:pt x="90860" y="79247"/>
                </a:lnTo>
                <a:lnTo>
                  <a:pt x="104089" y="79247"/>
                </a:lnTo>
                <a:lnTo>
                  <a:pt x="104089" y="70103"/>
                </a:lnTo>
                <a:close/>
              </a:path>
              <a:path w="104139" h="79375">
                <a:moveTo>
                  <a:pt x="24475" y="51053"/>
                </a:moveTo>
                <a:lnTo>
                  <a:pt x="23469" y="51815"/>
                </a:lnTo>
                <a:lnTo>
                  <a:pt x="22799" y="52577"/>
                </a:lnTo>
                <a:lnTo>
                  <a:pt x="22402" y="54863"/>
                </a:lnTo>
                <a:lnTo>
                  <a:pt x="21031" y="63245"/>
                </a:lnTo>
                <a:lnTo>
                  <a:pt x="16398" y="67817"/>
                </a:lnTo>
                <a:lnTo>
                  <a:pt x="31546" y="67817"/>
                </a:lnTo>
                <a:lnTo>
                  <a:pt x="26974" y="63245"/>
                </a:lnTo>
                <a:lnTo>
                  <a:pt x="26121" y="54863"/>
                </a:lnTo>
                <a:lnTo>
                  <a:pt x="25938" y="52577"/>
                </a:lnTo>
                <a:lnTo>
                  <a:pt x="25359" y="51815"/>
                </a:lnTo>
                <a:lnTo>
                  <a:pt x="24475" y="51053"/>
                </a:lnTo>
                <a:close/>
              </a:path>
              <a:path w="104139" h="79375">
                <a:moveTo>
                  <a:pt x="39745" y="67055"/>
                </a:moveTo>
                <a:lnTo>
                  <a:pt x="31546" y="67817"/>
                </a:lnTo>
                <a:lnTo>
                  <a:pt x="47762" y="67817"/>
                </a:lnTo>
                <a:lnTo>
                  <a:pt x="39745" y="67055"/>
                </a:lnTo>
                <a:close/>
              </a:path>
              <a:path w="104139" h="79375">
                <a:moveTo>
                  <a:pt x="54803" y="51053"/>
                </a:moveTo>
                <a:lnTo>
                  <a:pt x="53919" y="51815"/>
                </a:lnTo>
                <a:lnTo>
                  <a:pt x="53339" y="52577"/>
                </a:lnTo>
                <a:lnTo>
                  <a:pt x="52212" y="63245"/>
                </a:lnTo>
                <a:lnTo>
                  <a:pt x="47762" y="67817"/>
                </a:lnTo>
                <a:lnTo>
                  <a:pt x="61661" y="67817"/>
                </a:lnTo>
                <a:lnTo>
                  <a:pt x="57851" y="63245"/>
                </a:lnTo>
                <a:lnTo>
                  <a:pt x="56692" y="54863"/>
                </a:lnTo>
                <a:lnTo>
                  <a:pt x="56418" y="52577"/>
                </a:lnTo>
                <a:lnTo>
                  <a:pt x="55808" y="51815"/>
                </a:lnTo>
                <a:lnTo>
                  <a:pt x="54803" y="51053"/>
                </a:lnTo>
                <a:close/>
              </a:path>
              <a:path w="104139" h="79375">
                <a:moveTo>
                  <a:pt x="68031" y="67055"/>
                </a:moveTo>
                <a:lnTo>
                  <a:pt x="61661" y="67817"/>
                </a:lnTo>
                <a:lnTo>
                  <a:pt x="76047" y="67817"/>
                </a:lnTo>
                <a:lnTo>
                  <a:pt x="68031" y="67055"/>
                </a:lnTo>
                <a:close/>
              </a:path>
              <a:path w="104139" h="79375">
                <a:moveTo>
                  <a:pt x="83088" y="51053"/>
                </a:moveTo>
                <a:lnTo>
                  <a:pt x="82174" y="51815"/>
                </a:lnTo>
                <a:lnTo>
                  <a:pt x="81625" y="52577"/>
                </a:lnTo>
                <a:lnTo>
                  <a:pt x="81381" y="54863"/>
                </a:lnTo>
                <a:lnTo>
                  <a:pt x="80528" y="63245"/>
                </a:lnTo>
                <a:lnTo>
                  <a:pt x="76047" y="67817"/>
                </a:lnTo>
                <a:lnTo>
                  <a:pt x="90373" y="67817"/>
                </a:lnTo>
                <a:lnTo>
                  <a:pt x="86105" y="63245"/>
                </a:lnTo>
                <a:lnTo>
                  <a:pt x="84978" y="54863"/>
                </a:lnTo>
                <a:lnTo>
                  <a:pt x="84703" y="52577"/>
                </a:lnTo>
                <a:lnTo>
                  <a:pt x="84094" y="51815"/>
                </a:lnTo>
                <a:lnTo>
                  <a:pt x="83088" y="51053"/>
                </a:lnTo>
                <a:close/>
              </a:path>
              <a:path w="104139" h="79375">
                <a:moveTo>
                  <a:pt x="104089" y="67055"/>
                </a:moveTo>
                <a:lnTo>
                  <a:pt x="97840" y="67055"/>
                </a:lnTo>
                <a:lnTo>
                  <a:pt x="90373" y="67817"/>
                </a:lnTo>
                <a:lnTo>
                  <a:pt x="104089" y="67817"/>
                </a:lnTo>
                <a:lnTo>
                  <a:pt x="104089" y="67055"/>
                </a:lnTo>
                <a:close/>
              </a:path>
              <a:path w="104139" h="79375">
                <a:moveTo>
                  <a:pt x="55382" y="0"/>
                </a:moveTo>
                <a:lnTo>
                  <a:pt x="47243" y="8381"/>
                </a:lnTo>
                <a:lnTo>
                  <a:pt x="55321" y="16763"/>
                </a:lnTo>
                <a:lnTo>
                  <a:pt x="63428" y="8381"/>
                </a:lnTo>
                <a:lnTo>
                  <a:pt x="55382" y="0"/>
                </a:lnTo>
                <a:close/>
              </a:path>
              <a:path w="104139" h="79375">
                <a:moveTo>
                  <a:pt x="64983" y="17525"/>
                </a:moveTo>
                <a:lnTo>
                  <a:pt x="56906" y="25145"/>
                </a:lnTo>
                <a:lnTo>
                  <a:pt x="65044" y="33527"/>
                </a:lnTo>
                <a:lnTo>
                  <a:pt x="73151" y="25145"/>
                </a:lnTo>
                <a:lnTo>
                  <a:pt x="64983" y="17525"/>
                </a:lnTo>
                <a:close/>
              </a:path>
              <a:path w="104139" h="79375">
                <a:moveTo>
                  <a:pt x="45811" y="17525"/>
                </a:moveTo>
                <a:lnTo>
                  <a:pt x="37703" y="25145"/>
                </a:lnTo>
                <a:lnTo>
                  <a:pt x="45750" y="33527"/>
                </a:lnTo>
                <a:lnTo>
                  <a:pt x="53919" y="25145"/>
                </a:lnTo>
                <a:lnTo>
                  <a:pt x="45811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6203198" y="6594337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6246387" y="657071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6271016" y="661033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6387601" y="6633961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6506474" y="6632437"/>
            <a:ext cx="137160" cy="86360"/>
          </a:xfrm>
          <a:custGeom>
            <a:avLst/>
            <a:gdLst/>
            <a:ahLst/>
            <a:cxnLst/>
            <a:rect l="l" t="t" r="r" b="b"/>
            <a:pathLst>
              <a:path w="137159" h="86359">
                <a:moveTo>
                  <a:pt x="12466" y="31241"/>
                </a:moveTo>
                <a:lnTo>
                  <a:pt x="9936" y="31241"/>
                </a:lnTo>
                <a:lnTo>
                  <a:pt x="8991" y="32765"/>
                </a:lnTo>
                <a:lnTo>
                  <a:pt x="7162" y="35051"/>
                </a:lnTo>
                <a:lnTo>
                  <a:pt x="5364" y="38099"/>
                </a:lnTo>
                <a:lnTo>
                  <a:pt x="3627" y="41635"/>
                </a:lnTo>
                <a:lnTo>
                  <a:pt x="1219" y="47243"/>
                </a:lnTo>
                <a:lnTo>
                  <a:pt x="0" y="52486"/>
                </a:lnTo>
                <a:lnTo>
                  <a:pt x="0" y="66690"/>
                </a:lnTo>
                <a:lnTo>
                  <a:pt x="3322" y="73913"/>
                </a:lnTo>
                <a:lnTo>
                  <a:pt x="11216" y="80052"/>
                </a:lnTo>
                <a:lnTo>
                  <a:pt x="21618" y="84586"/>
                </a:lnTo>
                <a:lnTo>
                  <a:pt x="36283" y="86045"/>
                </a:lnTo>
                <a:lnTo>
                  <a:pt x="48696" y="84306"/>
                </a:lnTo>
                <a:lnTo>
                  <a:pt x="60990" y="79921"/>
                </a:lnTo>
                <a:lnTo>
                  <a:pt x="70575" y="73151"/>
                </a:lnTo>
                <a:lnTo>
                  <a:pt x="24566" y="73151"/>
                </a:lnTo>
                <a:lnTo>
                  <a:pt x="17556" y="70622"/>
                </a:lnTo>
                <a:lnTo>
                  <a:pt x="9357" y="61630"/>
                </a:lnTo>
                <a:lnTo>
                  <a:pt x="7619" y="57028"/>
                </a:lnTo>
                <a:lnTo>
                  <a:pt x="7619" y="46207"/>
                </a:lnTo>
                <a:lnTo>
                  <a:pt x="9083" y="40385"/>
                </a:lnTo>
                <a:lnTo>
                  <a:pt x="12009" y="34289"/>
                </a:lnTo>
                <a:lnTo>
                  <a:pt x="12313" y="33527"/>
                </a:lnTo>
                <a:lnTo>
                  <a:pt x="12466" y="32765"/>
                </a:lnTo>
                <a:lnTo>
                  <a:pt x="12466" y="31241"/>
                </a:lnTo>
                <a:close/>
              </a:path>
              <a:path w="137159" h="86359">
                <a:moveTo>
                  <a:pt x="68671" y="15239"/>
                </a:moveTo>
                <a:lnTo>
                  <a:pt x="68031" y="15239"/>
                </a:lnTo>
                <a:lnTo>
                  <a:pt x="67513" y="16001"/>
                </a:lnTo>
                <a:lnTo>
                  <a:pt x="66873" y="17525"/>
                </a:lnTo>
                <a:lnTo>
                  <a:pt x="62118" y="25907"/>
                </a:lnTo>
                <a:lnTo>
                  <a:pt x="74188" y="49956"/>
                </a:lnTo>
                <a:lnTo>
                  <a:pt x="74615" y="53492"/>
                </a:lnTo>
                <a:lnTo>
                  <a:pt x="74523" y="55869"/>
                </a:lnTo>
                <a:lnTo>
                  <a:pt x="73944" y="57119"/>
                </a:lnTo>
                <a:lnTo>
                  <a:pt x="72268" y="60838"/>
                </a:lnTo>
                <a:lnTo>
                  <a:pt x="68183" y="64312"/>
                </a:lnTo>
                <a:lnTo>
                  <a:pt x="59185" y="68587"/>
                </a:lnTo>
                <a:lnTo>
                  <a:pt x="47372" y="72013"/>
                </a:lnTo>
                <a:lnTo>
                  <a:pt x="33924" y="73151"/>
                </a:lnTo>
                <a:lnTo>
                  <a:pt x="70575" y="73151"/>
                </a:lnTo>
                <a:lnTo>
                  <a:pt x="79705" y="41147"/>
                </a:lnTo>
                <a:lnTo>
                  <a:pt x="97170" y="41147"/>
                </a:lnTo>
                <a:lnTo>
                  <a:pt x="99761" y="39623"/>
                </a:lnTo>
                <a:lnTo>
                  <a:pt x="103266" y="32003"/>
                </a:lnTo>
                <a:lnTo>
                  <a:pt x="134267" y="32003"/>
                </a:lnTo>
                <a:lnTo>
                  <a:pt x="134607" y="30479"/>
                </a:lnTo>
                <a:lnTo>
                  <a:pt x="82753" y="30479"/>
                </a:lnTo>
                <a:lnTo>
                  <a:pt x="79095" y="28955"/>
                </a:lnTo>
                <a:lnTo>
                  <a:pt x="76047" y="25145"/>
                </a:lnTo>
                <a:lnTo>
                  <a:pt x="74950" y="24383"/>
                </a:lnTo>
                <a:lnTo>
                  <a:pt x="72908" y="21335"/>
                </a:lnTo>
                <a:lnTo>
                  <a:pt x="69921" y="16763"/>
                </a:lnTo>
                <a:lnTo>
                  <a:pt x="69189" y="16001"/>
                </a:lnTo>
                <a:lnTo>
                  <a:pt x="68671" y="15239"/>
                </a:lnTo>
                <a:close/>
              </a:path>
              <a:path w="137159" h="86359">
                <a:moveTo>
                  <a:pt x="97170" y="41147"/>
                </a:moveTo>
                <a:lnTo>
                  <a:pt x="79705" y="41147"/>
                </a:lnTo>
                <a:lnTo>
                  <a:pt x="82600" y="42153"/>
                </a:lnTo>
                <a:lnTo>
                  <a:pt x="85283" y="42671"/>
                </a:lnTo>
                <a:lnTo>
                  <a:pt x="94579" y="42671"/>
                </a:lnTo>
                <a:lnTo>
                  <a:pt x="97170" y="41147"/>
                </a:lnTo>
                <a:close/>
              </a:path>
              <a:path w="137159" h="86359">
                <a:moveTo>
                  <a:pt x="134267" y="32003"/>
                </a:moveTo>
                <a:lnTo>
                  <a:pt x="103266" y="32003"/>
                </a:lnTo>
                <a:lnTo>
                  <a:pt x="105857" y="38861"/>
                </a:lnTo>
                <a:lnTo>
                  <a:pt x="110703" y="41909"/>
                </a:lnTo>
                <a:lnTo>
                  <a:pt x="123238" y="41426"/>
                </a:lnTo>
                <a:lnTo>
                  <a:pt x="133677" y="34647"/>
                </a:lnTo>
                <a:lnTo>
                  <a:pt x="134267" y="32003"/>
                </a:lnTo>
                <a:close/>
              </a:path>
              <a:path w="137159" h="86359">
                <a:moveTo>
                  <a:pt x="86989" y="29717"/>
                </a:moveTo>
                <a:lnTo>
                  <a:pt x="82753" y="30479"/>
                </a:lnTo>
                <a:lnTo>
                  <a:pt x="91805" y="30479"/>
                </a:lnTo>
                <a:lnTo>
                  <a:pt x="86989" y="29717"/>
                </a:lnTo>
                <a:close/>
              </a:path>
              <a:path w="137159" h="86359">
                <a:moveTo>
                  <a:pt x="102748" y="12953"/>
                </a:moveTo>
                <a:lnTo>
                  <a:pt x="101803" y="13715"/>
                </a:lnTo>
                <a:lnTo>
                  <a:pt x="101163" y="14477"/>
                </a:lnTo>
                <a:lnTo>
                  <a:pt x="100766" y="16763"/>
                </a:lnTo>
                <a:lnTo>
                  <a:pt x="99913" y="21335"/>
                </a:lnTo>
                <a:lnTo>
                  <a:pt x="98816" y="24383"/>
                </a:lnTo>
                <a:lnTo>
                  <a:pt x="97383" y="25907"/>
                </a:lnTo>
                <a:lnTo>
                  <a:pt x="95280" y="28955"/>
                </a:lnTo>
                <a:lnTo>
                  <a:pt x="91805" y="30479"/>
                </a:lnTo>
                <a:lnTo>
                  <a:pt x="115519" y="30479"/>
                </a:lnTo>
                <a:lnTo>
                  <a:pt x="111556" y="28955"/>
                </a:lnTo>
                <a:lnTo>
                  <a:pt x="109087" y="27431"/>
                </a:lnTo>
                <a:lnTo>
                  <a:pt x="106619" y="25145"/>
                </a:lnTo>
                <a:lnTo>
                  <a:pt x="105034" y="21335"/>
                </a:lnTo>
                <a:lnTo>
                  <a:pt x="104211" y="14477"/>
                </a:lnTo>
                <a:lnTo>
                  <a:pt x="103631" y="13715"/>
                </a:lnTo>
                <a:lnTo>
                  <a:pt x="102748" y="12953"/>
                </a:lnTo>
                <a:close/>
              </a:path>
              <a:path w="137159" h="86359">
                <a:moveTo>
                  <a:pt x="120914" y="29717"/>
                </a:moveTo>
                <a:lnTo>
                  <a:pt x="115519" y="30479"/>
                </a:lnTo>
                <a:lnTo>
                  <a:pt x="123200" y="30479"/>
                </a:lnTo>
                <a:lnTo>
                  <a:pt x="120914" y="29717"/>
                </a:lnTo>
                <a:close/>
              </a:path>
              <a:path w="137159" h="86359">
                <a:moveTo>
                  <a:pt x="131094" y="761"/>
                </a:moveTo>
                <a:lnTo>
                  <a:pt x="129570" y="761"/>
                </a:lnTo>
                <a:lnTo>
                  <a:pt x="128991" y="2285"/>
                </a:lnTo>
                <a:lnTo>
                  <a:pt x="123383" y="11429"/>
                </a:lnTo>
                <a:lnTo>
                  <a:pt x="127467" y="16001"/>
                </a:lnTo>
                <a:lnTo>
                  <a:pt x="129539" y="19811"/>
                </a:lnTo>
                <a:lnTo>
                  <a:pt x="129539" y="25145"/>
                </a:lnTo>
                <a:lnTo>
                  <a:pt x="128625" y="27431"/>
                </a:lnTo>
                <a:lnTo>
                  <a:pt x="126705" y="28193"/>
                </a:lnTo>
                <a:lnTo>
                  <a:pt x="125089" y="29717"/>
                </a:lnTo>
                <a:lnTo>
                  <a:pt x="123200" y="30479"/>
                </a:lnTo>
                <a:lnTo>
                  <a:pt x="134607" y="30479"/>
                </a:lnTo>
                <a:lnTo>
                  <a:pt x="137159" y="19049"/>
                </a:lnTo>
                <a:lnTo>
                  <a:pt x="137159" y="12953"/>
                </a:lnTo>
                <a:lnTo>
                  <a:pt x="135331" y="7619"/>
                </a:lnTo>
                <a:lnTo>
                  <a:pt x="131673" y="1523"/>
                </a:lnTo>
                <a:lnTo>
                  <a:pt x="131094" y="761"/>
                </a:lnTo>
                <a:close/>
              </a:path>
              <a:path w="137159" h="86359">
                <a:moveTo>
                  <a:pt x="130301" y="0"/>
                </a:moveTo>
                <a:lnTo>
                  <a:pt x="129997" y="761"/>
                </a:lnTo>
                <a:lnTo>
                  <a:pt x="130667" y="761"/>
                </a:lnTo>
                <a:lnTo>
                  <a:pt x="1303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6648967" y="664767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6711969" y="657071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6736598" y="6608054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09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09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803653" y="663319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6931318" y="657300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6956053" y="663319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7027437" y="657071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667767" y="665910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40770" y="6602720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40" h="73025">
                <a:moveTo>
                  <a:pt x="9524" y="32003"/>
                </a:moveTo>
                <a:lnTo>
                  <a:pt x="7559" y="32003"/>
                </a:lnTo>
                <a:lnTo>
                  <a:pt x="6751" y="32765"/>
                </a:lnTo>
                <a:lnTo>
                  <a:pt x="5952" y="33527"/>
                </a:lnTo>
                <a:lnTo>
                  <a:pt x="1987" y="39623"/>
                </a:lnTo>
                <a:lnTo>
                  <a:pt x="0" y="44957"/>
                </a:lnTo>
                <a:lnTo>
                  <a:pt x="400" y="54470"/>
                </a:lnTo>
                <a:lnTo>
                  <a:pt x="4712" y="62638"/>
                </a:lnTo>
                <a:lnTo>
                  <a:pt x="14230" y="68456"/>
                </a:lnTo>
                <a:lnTo>
                  <a:pt x="29550" y="71914"/>
                </a:lnTo>
                <a:lnTo>
                  <a:pt x="51267" y="73000"/>
                </a:lnTo>
                <a:lnTo>
                  <a:pt x="64075" y="72215"/>
                </a:lnTo>
                <a:lnTo>
                  <a:pt x="76139" y="70865"/>
                </a:lnTo>
                <a:lnTo>
                  <a:pt x="85581" y="69341"/>
                </a:lnTo>
                <a:lnTo>
                  <a:pt x="92058" y="67055"/>
                </a:lnTo>
                <a:lnTo>
                  <a:pt x="95630" y="64769"/>
                </a:lnTo>
                <a:lnTo>
                  <a:pt x="100964" y="61721"/>
                </a:lnTo>
                <a:lnTo>
                  <a:pt x="101510" y="60474"/>
                </a:lnTo>
                <a:lnTo>
                  <a:pt x="54788" y="60474"/>
                </a:lnTo>
                <a:lnTo>
                  <a:pt x="37596" y="60197"/>
                </a:lnTo>
                <a:lnTo>
                  <a:pt x="20520" y="58021"/>
                </a:lnTo>
                <a:lnTo>
                  <a:pt x="10273" y="52904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1" y="34289"/>
                </a:lnTo>
                <a:lnTo>
                  <a:pt x="9524" y="33527"/>
                </a:lnTo>
                <a:lnTo>
                  <a:pt x="9524" y="32003"/>
                </a:lnTo>
                <a:close/>
              </a:path>
              <a:path w="104140" h="73025">
                <a:moveTo>
                  <a:pt x="96143" y="27431"/>
                </a:moveTo>
                <a:lnTo>
                  <a:pt x="95487" y="27431"/>
                </a:lnTo>
                <a:lnTo>
                  <a:pt x="94868" y="28193"/>
                </a:lnTo>
                <a:lnTo>
                  <a:pt x="89666" y="38861"/>
                </a:lnTo>
                <a:lnTo>
                  <a:pt x="93914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6" y="56387"/>
                </a:lnTo>
                <a:lnTo>
                  <a:pt x="77235" y="58652"/>
                </a:lnTo>
                <a:lnTo>
                  <a:pt x="67522" y="59959"/>
                </a:lnTo>
                <a:lnTo>
                  <a:pt x="54788" y="60474"/>
                </a:lnTo>
                <a:lnTo>
                  <a:pt x="101510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94" y="35813"/>
                </a:lnTo>
                <a:lnTo>
                  <a:pt x="96856" y="28193"/>
                </a:lnTo>
                <a:lnTo>
                  <a:pt x="96143" y="27431"/>
                </a:lnTo>
                <a:close/>
              </a:path>
              <a:path w="104140" h="73025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04140" h="73025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658635" y="657071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675644" y="664767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732794" y="664463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4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4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4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4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4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786896" y="664463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4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4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4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4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4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840236" y="6589765"/>
            <a:ext cx="65405" cy="85090"/>
          </a:xfrm>
          <a:custGeom>
            <a:avLst/>
            <a:gdLst/>
            <a:ahLst/>
            <a:cxnLst/>
            <a:rect l="l" t="t" r="r" b="b"/>
            <a:pathLst>
              <a:path w="65405" h="85090">
                <a:moveTo>
                  <a:pt x="10607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7333" y="84581"/>
                </a:lnTo>
                <a:lnTo>
                  <a:pt x="24764" y="82295"/>
                </a:lnTo>
                <a:lnTo>
                  <a:pt x="31049" y="76961"/>
                </a:lnTo>
                <a:lnTo>
                  <a:pt x="33848" y="73913"/>
                </a:lnTo>
                <a:lnTo>
                  <a:pt x="65090" y="73913"/>
                </a:lnTo>
                <a:lnTo>
                  <a:pt x="65090" y="73151"/>
                </a:lnTo>
                <a:lnTo>
                  <a:pt x="17846" y="73151"/>
                </a:lnTo>
                <a:lnTo>
                  <a:pt x="10607" y="72389"/>
                </a:lnTo>
                <a:close/>
              </a:path>
              <a:path w="65405" h="85090">
                <a:moveTo>
                  <a:pt x="65090" y="73913"/>
                </a:moveTo>
                <a:lnTo>
                  <a:pt x="33848" y="73913"/>
                </a:lnTo>
                <a:lnTo>
                  <a:pt x="34991" y="75437"/>
                </a:lnTo>
                <a:lnTo>
                  <a:pt x="35813" y="76199"/>
                </a:lnTo>
                <a:lnTo>
                  <a:pt x="36277" y="76961"/>
                </a:lnTo>
                <a:lnTo>
                  <a:pt x="42422" y="82295"/>
                </a:lnTo>
                <a:lnTo>
                  <a:pt x="49767" y="84581"/>
                </a:lnTo>
                <a:lnTo>
                  <a:pt x="65090" y="84581"/>
                </a:lnTo>
                <a:lnTo>
                  <a:pt x="65090" y="73913"/>
                </a:lnTo>
                <a:close/>
              </a:path>
              <a:path w="65405" h="85090">
                <a:moveTo>
                  <a:pt x="44765" y="41909"/>
                </a:moveTo>
                <a:lnTo>
                  <a:pt x="23289" y="41909"/>
                </a:lnTo>
                <a:lnTo>
                  <a:pt x="17084" y="45719"/>
                </a:lnTo>
                <a:lnTo>
                  <a:pt x="14334" y="52577"/>
                </a:lnTo>
                <a:lnTo>
                  <a:pt x="13847" y="54101"/>
                </a:lnTo>
                <a:lnTo>
                  <a:pt x="13572" y="54863"/>
                </a:lnTo>
                <a:lnTo>
                  <a:pt x="13715" y="56387"/>
                </a:lnTo>
                <a:lnTo>
                  <a:pt x="14858" y="57149"/>
                </a:lnTo>
                <a:lnTo>
                  <a:pt x="17038" y="57149"/>
                </a:lnTo>
                <a:lnTo>
                  <a:pt x="18751" y="57911"/>
                </a:lnTo>
                <a:lnTo>
                  <a:pt x="26752" y="68579"/>
                </a:lnTo>
                <a:lnTo>
                  <a:pt x="23240" y="71627"/>
                </a:lnTo>
                <a:lnTo>
                  <a:pt x="17846" y="73151"/>
                </a:lnTo>
                <a:lnTo>
                  <a:pt x="54101" y="73151"/>
                </a:lnTo>
                <a:lnTo>
                  <a:pt x="51328" y="72389"/>
                </a:lnTo>
                <a:lnTo>
                  <a:pt x="48194" y="70865"/>
                </a:lnTo>
                <a:lnTo>
                  <a:pt x="44851" y="70103"/>
                </a:lnTo>
                <a:lnTo>
                  <a:pt x="42422" y="68579"/>
                </a:lnTo>
                <a:lnTo>
                  <a:pt x="40955" y="67055"/>
                </a:lnTo>
                <a:lnTo>
                  <a:pt x="47624" y="61721"/>
                </a:lnTo>
                <a:lnTo>
                  <a:pt x="50910" y="57149"/>
                </a:lnTo>
                <a:lnTo>
                  <a:pt x="50825" y="54101"/>
                </a:lnTo>
                <a:lnTo>
                  <a:pt x="50799" y="52577"/>
                </a:lnTo>
                <a:lnTo>
                  <a:pt x="50755" y="45719"/>
                </a:lnTo>
                <a:lnTo>
                  <a:pt x="44765" y="41909"/>
                </a:lnTo>
                <a:close/>
              </a:path>
              <a:path w="65405" h="85090">
                <a:moveTo>
                  <a:pt x="65090" y="72389"/>
                </a:moveTo>
                <a:lnTo>
                  <a:pt x="56470" y="72389"/>
                </a:lnTo>
                <a:lnTo>
                  <a:pt x="54101" y="73151"/>
                </a:lnTo>
                <a:lnTo>
                  <a:pt x="65090" y="73151"/>
                </a:lnTo>
                <a:lnTo>
                  <a:pt x="65090" y="72389"/>
                </a:lnTo>
                <a:close/>
              </a:path>
              <a:path w="65405" h="85090">
                <a:moveTo>
                  <a:pt x="32467" y="0"/>
                </a:moveTo>
                <a:lnTo>
                  <a:pt x="23896" y="9143"/>
                </a:lnTo>
                <a:lnTo>
                  <a:pt x="32467" y="17525"/>
                </a:lnTo>
                <a:lnTo>
                  <a:pt x="41041" y="9143"/>
                </a:lnTo>
                <a:lnTo>
                  <a:pt x="324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901958" y="6597385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70">
                <a:moveTo>
                  <a:pt x="7370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3" y="76411"/>
                </a:lnTo>
                <a:lnTo>
                  <a:pt x="26702" y="69853"/>
                </a:lnTo>
                <a:lnTo>
                  <a:pt x="27849" y="65531"/>
                </a:lnTo>
                <a:lnTo>
                  <a:pt x="18227" y="65531"/>
                </a:lnTo>
                <a:lnTo>
                  <a:pt x="7370" y="64769"/>
                </a:lnTo>
                <a:close/>
              </a:path>
              <a:path w="39369" h="77470">
                <a:moveTo>
                  <a:pt x="21991" y="33527"/>
                </a:moveTo>
                <a:lnTo>
                  <a:pt x="21037" y="33527"/>
                </a:lnTo>
                <a:lnTo>
                  <a:pt x="20573" y="35051"/>
                </a:lnTo>
                <a:lnTo>
                  <a:pt x="16084" y="45719"/>
                </a:lnTo>
                <a:lnTo>
                  <a:pt x="2114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9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78" y="35051"/>
                </a:lnTo>
                <a:lnTo>
                  <a:pt x="22610" y="34289"/>
                </a:lnTo>
                <a:lnTo>
                  <a:pt x="21991" y="33527"/>
                </a:lnTo>
                <a:close/>
              </a:path>
              <a:path w="39369" h="77470">
                <a:moveTo>
                  <a:pt x="30287" y="0"/>
                </a:moveTo>
                <a:lnTo>
                  <a:pt x="22037" y="8381"/>
                </a:lnTo>
                <a:lnTo>
                  <a:pt x="30800" y="16763"/>
                </a:lnTo>
                <a:lnTo>
                  <a:pt x="39099" y="9143"/>
                </a:lnTo>
                <a:lnTo>
                  <a:pt x="30287" y="0"/>
                </a:lnTo>
                <a:close/>
              </a:path>
              <a:path w="39369" h="77470">
                <a:moveTo>
                  <a:pt x="11810" y="0"/>
                </a:moveTo>
                <a:lnTo>
                  <a:pt x="3560" y="8381"/>
                </a:lnTo>
                <a:lnTo>
                  <a:pt x="12274" y="16763"/>
                </a:lnTo>
                <a:lnTo>
                  <a:pt x="20513" y="9143"/>
                </a:lnTo>
                <a:lnTo>
                  <a:pt x="11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009400" y="660805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065788" y="6574525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201424" y="6617197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19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6" y="85284"/>
                </a:lnTo>
                <a:lnTo>
                  <a:pt x="11573" y="95521"/>
                </a:lnTo>
                <a:lnTo>
                  <a:pt x="21938" y="99878"/>
                </a:lnTo>
                <a:lnTo>
                  <a:pt x="36841" y="101257"/>
                </a:lnTo>
                <a:lnTo>
                  <a:pt x="49165" y="99457"/>
                </a:lnTo>
                <a:lnTo>
                  <a:pt x="61572" y="95073"/>
                </a:lnTo>
                <a:lnTo>
                  <a:pt x="71061" y="88391"/>
                </a:lnTo>
                <a:lnTo>
                  <a:pt x="24572" y="88391"/>
                </a:lnTo>
                <a:lnTo>
                  <a:pt x="17574" y="85862"/>
                </a:lnTo>
                <a:lnTo>
                  <a:pt x="9381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19" h="101600">
                <a:moveTo>
                  <a:pt x="69530" y="30479"/>
                </a:moveTo>
                <a:lnTo>
                  <a:pt x="68817" y="30479"/>
                </a:lnTo>
                <a:lnTo>
                  <a:pt x="68281" y="31241"/>
                </a:lnTo>
                <a:lnTo>
                  <a:pt x="67625" y="32765"/>
                </a:lnTo>
                <a:lnTo>
                  <a:pt x="62804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94" y="71201"/>
                </a:lnTo>
                <a:lnTo>
                  <a:pt x="74724" y="72359"/>
                </a:lnTo>
                <a:lnTo>
                  <a:pt x="73045" y="76078"/>
                </a:lnTo>
                <a:lnTo>
                  <a:pt x="68854" y="79552"/>
                </a:lnTo>
                <a:lnTo>
                  <a:pt x="59239" y="83950"/>
                </a:lnTo>
                <a:lnTo>
                  <a:pt x="47336" y="87284"/>
                </a:lnTo>
                <a:lnTo>
                  <a:pt x="33957" y="88391"/>
                </a:lnTo>
                <a:lnTo>
                  <a:pt x="71061" y="88391"/>
                </a:lnTo>
                <a:lnTo>
                  <a:pt x="72718" y="87225"/>
                </a:lnTo>
                <a:lnTo>
                  <a:pt x="79104" y="76931"/>
                </a:lnTo>
                <a:lnTo>
                  <a:pt x="80247" y="73731"/>
                </a:lnTo>
                <a:lnTo>
                  <a:pt x="80820" y="69646"/>
                </a:lnTo>
                <a:lnTo>
                  <a:pt x="80814" y="61447"/>
                </a:lnTo>
                <a:lnTo>
                  <a:pt x="80628" y="58552"/>
                </a:lnTo>
                <a:lnTo>
                  <a:pt x="80198" y="55625"/>
                </a:lnTo>
                <a:lnTo>
                  <a:pt x="96094" y="55625"/>
                </a:lnTo>
                <a:lnTo>
                  <a:pt x="96094" y="45719"/>
                </a:lnTo>
                <a:lnTo>
                  <a:pt x="81914" y="45719"/>
                </a:lnTo>
                <a:lnTo>
                  <a:pt x="76199" y="41147"/>
                </a:lnTo>
                <a:lnTo>
                  <a:pt x="70673" y="32003"/>
                </a:lnTo>
                <a:lnTo>
                  <a:pt x="69997" y="31241"/>
                </a:lnTo>
                <a:lnTo>
                  <a:pt x="69530" y="30479"/>
                </a:lnTo>
                <a:close/>
              </a:path>
              <a:path w="96519" h="101600">
                <a:moveTo>
                  <a:pt x="96094" y="55625"/>
                </a:moveTo>
                <a:lnTo>
                  <a:pt x="80198" y="55625"/>
                </a:lnTo>
                <a:lnTo>
                  <a:pt x="81914" y="56692"/>
                </a:lnTo>
                <a:lnTo>
                  <a:pt x="85426" y="57149"/>
                </a:lnTo>
                <a:lnTo>
                  <a:pt x="96094" y="57149"/>
                </a:lnTo>
                <a:lnTo>
                  <a:pt x="96094" y="55625"/>
                </a:lnTo>
                <a:close/>
              </a:path>
              <a:path w="96519" h="101600">
                <a:moveTo>
                  <a:pt x="96094" y="44957"/>
                </a:moveTo>
                <a:lnTo>
                  <a:pt x="87712" y="44957"/>
                </a:lnTo>
                <a:lnTo>
                  <a:pt x="81914" y="45719"/>
                </a:lnTo>
                <a:lnTo>
                  <a:pt x="96094" y="45719"/>
                </a:lnTo>
                <a:lnTo>
                  <a:pt x="96094" y="44957"/>
                </a:lnTo>
                <a:close/>
              </a:path>
              <a:path w="96519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293626" y="6630151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347483" y="657071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428915" y="657300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453646" y="6637771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5" h="41275">
                <a:moveTo>
                  <a:pt x="41463" y="27431"/>
                </a:moveTo>
                <a:lnTo>
                  <a:pt x="22716" y="27431"/>
                </a:lnTo>
                <a:lnTo>
                  <a:pt x="25002" y="29717"/>
                </a:lnTo>
                <a:lnTo>
                  <a:pt x="28895" y="32765"/>
                </a:lnTo>
                <a:lnTo>
                  <a:pt x="34421" y="35813"/>
                </a:lnTo>
                <a:lnTo>
                  <a:pt x="40706" y="39349"/>
                </a:lnTo>
                <a:lnTo>
                  <a:pt x="45576" y="41147"/>
                </a:lnTo>
                <a:lnTo>
                  <a:pt x="52852" y="41147"/>
                </a:lnTo>
                <a:lnTo>
                  <a:pt x="56232" y="36636"/>
                </a:lnTo>
                <a:lnTo>
                  <a:pt x="58386" y="30479"/>
                </a:lnTo>
                <a:lnTo>
                  <a:pt x="51947" y="30479"/>
                </a:lnTo>
                <a:lnTo>
                  <a:pt x="50804" y="29717"/>
                </a:lnTo>
                <a:lnTo>
                  <a:pt x="47564" y="29717"/>
                </a:lnTo>
                <a:lnTo>
                  <a:pt x="43241" y="28193"/>
                </a:lnTo>
                <a:lnTo>
                  <a:pt x="41463" y="27431"/>
                </a:lnTo>
                <a:close/>
              </a:path>
              <a:path w="81915" h="41275">
                <a:moveTo>
                  <a:pt x="6906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74" y="36575"/>
                </a:lnTo>
                <a:lnTo>
                  <a:pt x="17657" y="33527"/>
                </a:lnTo>
                <a:lnTo>
                  <a:pt x="22716" y="27431"/>
                </a:lnTo>
                <a:lnTo>
                  <a:pt x="41463" y="27431"/>
                </a:lnTo>
                <a:lnTo>
                  <a:pt x="37907" y="25907"/>
                </a:lnTo>
                <a:lnTo>
                  <a:pt x="36669" y="25145"/>
                </a:lnTo>
                <a:lnTo>
                  <a:pt x="11859" y="25145"/>
                </a:lnTo>
                <a:lnTo>
                  <a:pt x="6906" y="24383"/>
                </a:lnTo>
                <a:close/>
              </a:path>
              <a:path w="81915" h="41275">
                <a:moveTo>
                  <a:pt x="81808" y="28193"/>
                </a:moveTo>
                <a:lnTo>
                  <a:pt x="59186" y="28193"/>
                </a:lnTo>
                <a:lnTo>
                  <a:pt x="64520" y="34289"/>
                </a:lnTo>
                <a:lnTo>
                  <a:pt x="69759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5" h="41275">
                <a:moveTo>
                  <a:pt x="56618" y="10667"/>
                </a:moveTo>
                <a:lnTo>
                  <a:pt x="40660" y="10667"/>
                </a:lnTo>
                <a:lnTo>
                  <a:pt x="44384" y="11429"/>
                </a:lnTo>
                <a:lnTo>
                  <a:pt x="47432" y="12953"/>
                </a:lnTo>
                <a:lnTo>
                  <a:pt x="49910" y="17525"/>
                </a:lnTo>
                <a:lnTo>
                  <a:pt x="52090" y="21335"/>
                </a:lnTo>
                <a:lnTo>
                  <a:pt x="53041" y="25145"/>
                </a:lnTo>
                <a:lnTo>
                  <a:pt x="52660" y="28193"/>
                </a:lnTo>
                <a:lnTo>
                  <a:pt x="52577" y="29717"/>
                </a:lnTo>
                <a:lnTo>
                  <a:pt x="51947" y="30479"/>
                </a:lnTo>
                <a:lnTo>
                  <a:pt x="58386" y="30479"/>
                </a:lnTo>
                <a:lnTo>
                  <a:pt x="59186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29" y="25145"/>
                </a:lnTo>
                <a:lnTo>
                  <a:pt x="66330" y="22859"/>
                </a:lnTo>
                <a:lnTo>
                  <a:pt x="62901" y="18287"/>
                </a:lnTo>
                <a:lnTo>
                  <a:pt x="58481" y="12953"/>
                </a:lnTo>
                <a:lnTo>
                  <a:pt x="56618" y="10667"/>
                </a:lnTo>
                <a:close/>
              </a:path>
              <a:path w="81915" h="41275">
                <a:moveTo>
                  <a:pt x="42479" y="0"/>
                </a:moveTo>
                <a:lnTo>
                  <a:pt x="39136" y="761"/>
                </a:lnTo>
                <a:lnTo>
                  <a:pt x="35564" y="2285"/>
                </a:lnTo>
                <a:lnTo>
                  <a:pt x="31705" y="6857"/>
                </a:lnTo>
                <a:lnTo>
                  <a:pt x="27620" y="11429"/>
                </a:lnTo>
                <a:lnTo>
                  <a:pt x="24134" y="15239"/>
                </a:lnTo>
                <a:lnTo>
                  <a:pt x="21229" y="18287"/>
                </a:lnTo>
                <a:lnTo>
                  <a:pt x="16657" y="22859"/>
                </a:lnTo>
                <a:lnTo>
                  <a:pt x="11859" y="25145"/>
                </a:lnTo>
                <a:lnTo>
                  <a:pt x="36669" y="25145"/>
                </a:lnTo>
                <a:lnTo>
                  <a:pt x="32954" y="22859"/>
                </a:lnTo>
                <a:lnTo>
                  <a:pt x="29906" y="21335"/>
                </a:lnTo>
                <a:lnTo>
                  <a:pt x="28657" y="19049"/>
                </a:lnTo>
                <a:lnTo>
                  <a:pt x="32954" y="13715"/>
                </a:lnTo>
                <a:lnTo>
                  <a:pt x="36956" y="11429"/>
                </a:lnTo>
                <a:lnTo>
                  <a:pt x="40660" y="10667"/>
                </a:lnTo>
                <a:lnTo>
                  <a:pt x="56618" y="10667"/>
                </a:lnTo>
                <a:lnTo>
                  <a:pt x="55376" y="9143"/>
                </a:lnTo>
                <a:lnTo>
                  <a:pt x="53660" y="6857"/>
                </a:lnTo>
                <a:lnTo>
                  <a:pt x="50340" y="2285"/>
                </a:lnTo>
                <a:lnTo>
                  <a:pt x="46564" y="761"/>
                </a:lnTo>
                <a:lnTo>
                  <a:pt x="42479" y="0"/>
                </a:lnTo>
                <a:close/>
              </a:path>
              <a:path w="81915" h="41275">
                <a:moveTo>
                  <a:pt x="81808" y="24383"/>
                </a:moveTo>
                <a:lnTo>
                  <a:pt x="74807" y="24383"/>
                </a:lnTo>
                <a:lnTo>
                  <a:pt x="70329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532132" y="6574525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40770" y="6812270"/>
            <a:ext cx="6639311" cy="16687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40770" y="7068301"/>
            <a:ext cx="6638549" cy="16687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409450" y="737767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09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20" y="65958"/>
                </a:lnTo>
                <a:lnTo>
                  <a:pt x="40611" y="64007"/>
                </a:lnTo>
                <a:lnTo>
                  <a:pt x="44040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09">
                <a:moveTo>
                  <a:pt x="71091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091" y="66293"/>
                </a:lnTo>
                <a:lnTo>
                  <a:pt x="71091" y="54101"/>
                </a:lnTo>
                <a:close/>
              </a:path>
              <a:path w="71119" h="67309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09">
                <a:moveTo>
                  <a:pt x="38374" y="0"/>
                </a:moveTo>
                <a:lnTo>
                  <a:pt x="38182" y="761"/>
                </a:lnTo>
                <a:lnTo>
                  <a:pt x="37755" y="761"/>
                </a:lnTo>
                <a:lnTo>
                  <a:pt x="37145" y="2285"/>
                </a:lnTo>
                <a:lnTo>
                  <a:pt x="39606" y="27283"/>
                </a:lnTo>
                <a:lnTo>
                  <a:pt x="44219" y="39206"/>
                </a:lnTo>
                <a:lnTo>
                  <a:pt x="45756" y="45719"/>
                </a:lnTo>
                <a:lnTo>
                  <a:pt x="45756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89" y="36853"/>
                </a:lnTo>
                <a:lnTo>
                  <a:pt x="47749" y="22770"/>
                </a:lnTo>
                <a:lnTo>
                  <a:pt x="43340" y="11248"/>
                </a:lnTo>
                <a:lnTo>
                  <a:pt x="39660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09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475744" y="7379197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4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67" y="54863"/>
                </a:lnTo>
                <a:lnTo>
                  <a:pt x="57567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4" h="64770">
                <a:moveTo>
                  <a:pt x="57567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67" y="64769"/>
                </a:lnTo>
                <a:lnTo>
                  <a:pt x="57567" y="54863"/>
                </a:lnTo>
                <a:close/>
              </a:path>
              <a:path w="57784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4" h="64770">
                <a:moveTo>
                  <a:pt x="57567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67" y="53339"/>
                </a:lnTo>
                <a:lnTo>
                  <a:pt x="57567" y="52577"/>
                </a:lnTo>
                <a:close/>
              </a:path>
              <a:path w="57784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529083" y="7344146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664720" y="743101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57683" y="740282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883414" y="7341859"/>
            <a:ext cx="107950" cy="102235"/>
          </a:xfrm>
          <a:custGeom>
            <a:avLst/>
            <a:gdLst/>
            <a:ahLst/>
            <a:cxnLst/>
            <a:rect l="l" t="t" r="r" b="b"/>
            <a:pathLst>
              <a:path w="107950" h="102234">
                <a:moveTo>
                  <a:pt x="1463" y="85343"/>
                </a:moveTo>
                <a:lnTo>
                  <a:pt x="0" y="85343"/>
                </a:lnTo>
                <a:lnTo>
                  <a:pt x="0" y="86105"/>
                </a:lnTo>
                <a:lnTo>
                  <a:pt x="274" y="86867"/>
                </a:lnTo>
                <a:lnTo>
                  <a:pt x="761" y="87629"/>
                </a:lnTo>
                <a:lnTo>
                  <a:pt x="3749" y="94487"/>
                </a:lnTo>
                <a:lnTo>
                  <a:pt x="9000" y="99059"/>
                </a:lnTo>
                <a:lnTo>
                  <a:pt x="16431" y="101345"/>
                </a:lnTo>
                <a:lnTo>
                  <a:pt x="19894" y="101742"/>
                </a:lnTo>
                <a:lnTo>
                  <a:pt x="25658" y="102107"/>
                </a:lnTo>
                <a:lnTo>
                  <a:pt x="41679" y="102057"/>
                </a:lnTo>
                <a:lnTo>
                  <a:pt x="55759" y="101615"/>
                </a:lnTo>
                <a:lnTo>
                  <a:pt x="67812" y="100618"/>
                </a:lnTo>
                <a:lnTo>
                  <a:pt x="78103" y="98945"/>
                </a:lnTo>
                <a:lnTo>
                  <a:pt x="107905" y="98945"/>
                </a:lnTo>
                <a:lnTo>
                  <a:pt x="107905" y="90677"/>
                </a:lnTo>
                <a:lnTo>
                  <a:pt x="90952" y="90677"/>
                </a:lnTo>
                <a:lnTo>
                  <a:pt x="92040" y="89915"/>
                </a:lnTo>
                <a:lnTo>
                  <a:pt x="14371" y="89915"/>
                </a:lnTo>
                <a:lnTo>
                  <a:pt x="7702" y="88391"/>
                </a:lnTo>
                <a:lnTo>
                  <a:pt x="2606" y="86105"/>
                </a:lnTo>
                <a:lnTo>
                  <a:pt x="1463" y="85343"/>
                </a:lnTo>
                <a:close/>
              </a:path>
              <a:path w="107950" h="102234">
                <a:moveTo>
                  <a:pt x="107905" y="98945"/>
                </a:moveTo>
                <a:lnTo>
                  <a:pt x="78103" y="98945"/>
                </a:lnTo>
                <a:lnTo>
                  <a:pt x="90200" y="101468"/>
                </a:lnTo>
                <a:lnTo>
                  <a:pt x="103439" y="102107"/>
                </a:lnTo>
                <a:lnTo>
                  <a:pt x="107905" y="102107"/>
                </a:lnTo>
                <a:lnTo>
                  <a:pt x="107905" y="98945"/>
                </a:lnTo>
                <a:close/>
              </a:path>
              <a:path w="107950" h="102234">
                <a:moveTo>
                  <a:pt x="107905" y="89153"/>
                </a:moveTo>
                <a:lnTo>
                  <a:pt x="103439" y="89153"/>
                </a:lnTo>
                <a:lnTo>
                  <a:pt x="102047" y="89915"/>
                </a:lnTo>
                <a:lnTo>
                  <a:pt x="97203" y="89915"/>
                </a:lnTo>
                <a:lnTo>
                  <a:pt x="94427" y="90677"/>
                </a:lnTo>
                <a:lnTo>
                  <a:pt x="107905" y="90677"/>
                </a:lnTo>
                <a:lnTo>
                  <a:pt x="107905" y="89153"/>
                </a:lnTo>
                <a:close/>
              </a:path>
              <a:path w="107950" h="102234">
                <a:moveTo>
                  <a:pt x="22667" y="89153"/>
                </a:moveTo>
                <a:lnTo>
                  <a:pt x="14371" y="89915"/>
                </a:lnTo>
                <a:lnTo>
                  <a:pt x="25715" y="89915"/>
                </a:lnTo>
                <a:lnTo>
                  <a:pt x="22667" y="89153"/>
                </a:lnTo>
                <a:close/>
              </a:path>
              <a:path w="107950" h="102234">
                <a:moveTo>
                  <a:pt x="36134" y="0"/>
                </a:moveTo>
                <a:lnTo>
                  <a:pt x="35945" y="761"/>
                </a:lnTo>
                <a:lnTo>
                  <a:pt x="35432" y="761"/>
                </a:lnTo>
                <a:lnTo>
                  <a:pt x="34670" y="1523"/>
                </a:lnTo>
                <a:lnTo>
                  <a:pt x="28017" y="18317"/>
                </a:lnTo>
                <a:lnTo>
                  <a:pt x="29087" y="30408"/>
                </a:lnTo>
                <a:lnTo>
                  <a:pt x="29906" y="43268"/>
                </a:lnTo>
                <a:lnTo>
                  <a:pt x="30479" y="57149"/>
                </a:lnTo>
                <a:lnTo>
                  <a:pt x="30504" y="83057"/>
                </a:lnTo>
                <a:lnTo>
                  <a:pt x="30528" y="84581"/>
                </a:lnTo>
                <a:lnTo>
                  <a:pt x="29992" y="86867"/>
                </a:lnTo>
                <a:lnTo>
                  <a:pt x="28895" y="87629"/>
                </a:lnTo>
                <a:lnTo>
                  <a:pt x="27812" y="89153"/>
                </a:lnTo>
                <a:lnTo>
                  <a:pt x="25715" y="89915"/>
                </a:lnTo>
                <a:lnTo>
                  <a:pt x="46530" y="89915"/>
                </a:lnTo>
                <a:lnTo>
                  <a:pt x="41766" y="89153"/>
                </a:lnTo>
                <a:lnTo>
                  <a:pt x="42567" y="84781"/>
                </a:lnTo>
                <a:lnTo>
                  <a:pt x="45027" y="83057"/>
                </a:lnTo>
                <a:lnTo>
                  <a:pt x="36051" y="83057"/>
                </a:lnTo>
                <a:lnTo>
                  <a:pt x="37420" y="75437"/>
                </a:lnTo>
                <a:lnTo>
                  <a:pt x="38099" y="69341"/>
                </a:lnTo>
                <a:lnTo>
                  <a:pt x="38071" y="56387"/>
                </a:lnTo>
                <a:lnTo>
                  <a:pt x="38043" y="48439"/>
                </a:lnTo>
                <a:lnTo>
                  <a:pt x="37804" y="36554"/>
                </a:lnTo>
                <a:lnTo>
                  <a:pt x="37386" y="18287"/>
                </a:lnTo>
                <a:lnTo>
                  <a:pt x="42565" y="18287"/>
                </a:lnTo>
                <a:lnTo>
                  <a:pt x="42373" y="17525"/>
                </a:lnTo>
                <a:lnTo>
                  <a:pt x="41849" y="16001"/>
                </a:lnTo>
                <a:lnTo>
                  <a:pt x="39861" y="11429"/>
                </a:lnTo>
                <a:lnTo>
                  <a:pt x="38288" y="6857"/>
                </a:lnTo>
                <a:lnTo>
                  <a:pt x="37231" y="3047"/>
                </a:lnTo>
                <a:lnTo>
                  <a:pt x="36764" y="1523"/>
                </a:lnTo>
                <a:lnTo>
                  <a:pt x="36432" y="761"/>
                </a:lnTo>
                <a:lnTo>
                  <a:pt x="36134" y="0"/>
                </a:lnTo>
                <a:close/>
              </a:path>
              <a:path w="107950" h="102234">
                <a:moveTo>
                  <a:pt x="51374" y="89153"/>
                </a:moveTo>
                <a:lnTo>
                  <a:pt x="46530" y="89915"/>
                </a:lnTo>
                <a:lnTo>
                  <a:pt x="57768" y="89915"/>
                </a:lnTo>
                <a:lnTo>
                  <a:pt x="51374" y="89153"/>
                </a:lnTo>
                <a:close/>
              </a:path>
              <a:path w="107950" h="102234">
                <a:moveTo>
                  <a:pt x="99059" y="67817"/>
                </a:moveTo>
                <a:lnTo>
                  <a:pt x="74294" y="67817"/>
                </a:lnTo>
                <a:lnTo>
                  <a:pt x="81665" y="69341"/>
                </a:lnTo>
                <a:lnTo>
                  <a:pt x="85237" y="71627"/>
                </a:lnTo>
                <a:lnTo>
                  <a:pt x="89391" y="73913"/>
                </a:lnTo>
                <a:lnTo>
                  <a:pt x="91439" y="76961"/>
                </a:lnTo>
                <a:lnTo>
                  <a:pt x="91439" y="83057"/>
                </a:lnTo>
                <a:lnTo>
                  <a:pt x="85426" y="86105"/>
                </a:lnTo>
                <a:lnTo>
                  <a:pt x="73426" y="87629"/>
                </a:lnTo>
                <a:lnTo>
                  <a:pt x="65150" y="89153"/>
                </a:lnTo>
                <a:lnTo>
                  <a:pt x="57768" y="89915"/>
                </a:lnTo>
                <a:lnTo>
                  <a:pt x="92040" y="89915"/>
                </a:lnTo>
                <a:lnTo>
                  <a:pt x="96392" y="86867"/>
                </a:lnTo>
                <a:lnTo>
                  <a:pt x="99059" y="80771"/>
                </a:lnTo>
                <a:lnTo>
                  <a:pt x="99059" y="67817"/>
                </a:lnTo>
                <a:close/>
              </a:path>
              <a:path w="107950" h="102234">
                <a:moveTo>
                  <a:pt x="80009" y="56387"/>
                </a:moveTo>
                <a:lnTo>
                  <a:pt x="44278" y="76199"/>
                </a:lnTo>
                <a:lnTo>
                  <a:pt x="39480" y="80771"/>
                </a:lnTo>
                <a:lnTo>
                  <a:pt x="36707" y="83057"/>
                </a:lnTo>
                <a:lnTo>
                  <a:pt x="45027" y="83057"/>
                </a:lnTo>
                <a:lnTo>
                  <a:pt x="55484" y="75729"/>
                </a:lnTo>
                <a:lnTo>
                  <a:pt x="66062" y="70114"/>
                </a:lnTo>
                <a:lnTo>
                  <a:pt x="74294" y="67817"/>
                </a:lnTo>
                <a:lnTo>
                  <a:pt x="99059" y="67817"/>
                </a:lnTo>
                <a:lnTo>
                  <a:pt x="97154" y="64007"/>
                </a:lnTo>
                <a:lnTo>
                  <a:pt x="93238" y="60959"/>
                </a:lnTo>
                <a:lnTo>
                  <a:pt x="89855" y="57911"/>
                </a:lnTo>
                <a:lnTo>
                  <a:pt x="85426" y="57149"/>
                </a:lnTo>
                <a:lnTo>
                  <a:pt x="800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987045" y="7414249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5" h="62865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865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865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865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865">
                <a:moveTo>
                  <a:pt x="25383" y="45018"/>
                </a:moveTo>
                <a:lnTo>
                  <a:pt x="16895" y="53766"/>
                </a:lnTo>
                <a:lnTo>
                  <a:pt x="25383" y="62483"/>
                </a:lnTo>
                <a:lnTo>
                  <a:pt x="33908" y="53766"/>
                </a:lnTo>
                <a:lnTo>
                  <a:pt x="25383" y="45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041910" y="7367006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70">
                <a:moveTo>
                  <a:pt x="7370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3" y="76411"/>
                </a:lnTo>
                <a:lnTo>
                  <a:pt x="26702" y="69853"/>
                </a:lnTo>
                <a:lnTo>
                  <a:pt x="27849" y="65531"/>
                </a:lnTo>
                <a:lnTo>
                  <a:pt x="18227" y="65531"/>
                </a:lnTo>
                <a:lnTo>
                  <a:pt x="7370" y="64769"/>
                </a:lnTo>
                <a:close/>
              </a:path>
              <a:path w="39369" h="77470">
                <a:moveTo>
                  <a:pt x="21991" y="33527"/>
                </a:moveTo>
                <a:lnTo>
                  <a:pt x="21037" y="33527"/>
                </a:lnTo>
                <a:lnTo>
                  <a:pt x="20573" y="35051"/>
                </a:lnTo>
                <a:lnTo>
                  <a:pt x="16084" y="45719"/>
                </a:lnTo>
                <a:lnTo>
                  <a:pt x="2114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9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78" y="35051"/>
                </a:lnTo>
                <a:lnTo>
                  <a:pt x="22610" y="34289"/>
                </a:lnTo>
                <a:lnTo>
                  <a:pt x="21991" y="33527"/>
                </a:lnTo>
                <a:close/>
              </a:path>
              <a:path w="39369" h="77470">
                <a:moveTo>
                  <a:pt x="30287" y="0"/>
                </a:moveTo>
                <a:lnTo>
                  <a:pt x="22037" y="8381"/>
                </a:lnTo>
                <a:lnTo>
                  <a:pt x="30800" y="16763"/>
                </a:lnTo>
                <a:lnTo>
                  <a:pt x="39099" y="9143"/>
                </a:lnTo>
                <a:lnTo>
                  <a:pt x="30287" y="0"/>
                </a:lnTo>
                <a:close/>
              </a:path>
              <a:path w="39369" h="77470">
                <a:moveTo>
                  <a:pt x="11810" y="0"/>
                </a:moveTo>
                <a:lnTo>
                  <a:pt x="3560" y="8381"/>
                </a:lnTo>
                <a:lnTo>
                  <a:pt x="12274" y="16763"/>
                </a:lnTo>
                <a:lnTo>
                  <a:pt x="20513" y="9143"/>
                </a:lnTo>
                <a:lnTo>
                  <a:pt x="11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084582" y="741729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142494" y="740282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268985" y="737767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325373" y="7401296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5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6" y="42611"/>
                </a:lnTo>
                <a:lnTo>
                  <a:pt x="23873" y="39932"/>
                </a:lnTo>
                <a:lnTo>
                  <a:pt x="34691" y="33097"/>
                </a:lnTo>
                <a:lnTo>
                  <a:pt x="65090" y="33097"/>
                </a:lnTo>
                <a:lnTo>
                  <a:pt x="65090" y="31241"/>
                </a:lnTo>
                <a:lnTo>
                  <a:pt x="17906" y="31241"/>
                </a:lnTo>
                <a:lnTo>
                  <a:pt x="10607" y="30479"/>
                </a:lnTo>
                <a:close/>
              </a:path>
              <a:path w="65405" h="43179">
                <a:moveTo>
                  <a:pt x="65090" y="33097"/>
                </a:moveTo>
                <a:lnTo>
                  <a:pt x="34691" y="33097"/>
                </a:lnTo>
                <a:lnTo>
                  <a:pt x="44754" y="40441"/>
                </a:lnTo>
                <a:lnTo>
                  <a:pt x="58341" y="42671"/>
                </a:lnTo>
                <a:lnTo>
                  <a:pt x="65090" y="42671"/>
                </a:lnTo>
                <a:lnTo>
                  <a:pt x="65090" y="33097"/>
                </a:lnTo>
                <a:close/>
              </a:path>
              <a:path w="65405" h="43179">
                <a:moveTo>
                  <a:pt x="32814" y="0"/>
                </a:moveTo>
                <a:lnTo>
                  <a:pt x="23372" y="761"/>
                </a:lnTo>
                <a:lnTo>
                  <a:pt x="17227" y="3809"/>
                </a:lnTo>
                <a:lnTo>
                  <a:pt x="14334" y="10667"/>
                </a:lnTo>
                <a:lnTo>
                  <a:pt x="13847" y="12191"/>
                </a:lnTo>
                <a:lnTo>
                  <a:pt x="13572" y="12953"/>
                </a:lnTo>
                <a:lnTo>
                  <a:pt x="13572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51" y="16001"/>
                </a:lnTo>
                <a:lnTo>
                  <a:pt x="26752" y="26669"/>
                </a:lnTo>
                <a:lnTo>
                  <a:pt x="23289" y="29717"/>
                </a:lnTo>
                <a:lnTo>
                  <a:pt x="17906" y="31241"/>
                </a:lnTo>
                <a:lnTo>
                  <a:pt x="54290" y="31241"/>
                </a:lnTo>
                <a:lnTo>
                  <a:pt x="51755" y="30479"/>
                </a:lnTo>
                <a:lnTo>
                  <a:pt x="48816" y="29717"/>
                </a:lnTo>
                <a:lnTo>
                  <a:pt x="45146" y="28193"/>
                </a:lnTo>
                <a:lnTo>
                  <a:pt x="42528" y="27431"/>
                </a:lnTo>
                <a:lnTo>
                  <a:pt x="40955" y="25145"/>
                </a:lnTo>
                <a:lnTo>
                  <a:pt x="47518" y="19811"/>
                </a:lnTo>
                <a:lnTo>
                  <a:pt x="50804" y="15239"/>
                </a:lnTo>
                <a:lnTo>
                  <a:pt x="50804" y="4571"/>
                </a:lnTo>
                <a:lnTo>
                  <a:pt x="44814" y="761"/>
                </a:lnTo>
                <a:lnTo>
                  <a:pt x="32814" y="0"/>
                </a:lnTo>
                <a:close/>
              </a:path>
              <a:path w="65405" h="43179">
                <a:moveTo>
                  <a:pt x="65090" y="30479"/>
                </a:moveTo>
                <a:lnTo>
                  <a:pt x="56470" y="30479"/>
                </a:lnTo>
                <a:lnTo>
                  <a:pt x="54290" y="31241"/>
                </a:lnTo>
                <a:lnTo>
                  <a:pt x="65090" y="31241"/>
                </a:lnTo>
                <a:lnTo>
                  <a:pt x="65090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387095" y="740282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457615" y="734262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482345" y="7392913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69" h="81915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81915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69" h="81915">
                <a:moveTo>
                  <a:pt x="44327" y="64587"/>
                </a:moveTo>
                <a:lnTo>
                  <a:pt x="35564" y="73060"/>
                </a:lnTo>
                <a:lnTo>
                  <a:pt x="44327" y="81533"/>
                </a:lnTo>
                <a:lnTo>
                  <a:pt x="53041" y="73060"/>
                </a:lnTo>
                <a:lnTo>
                  <a:pt x="4432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2640079" y="737767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2697229" y="739977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2796045" y="734033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2813054" y="741729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2931579" y="734262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2957072" y="7383008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59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59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5" h="60959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59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59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59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3095000" y="7386818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8" y="85385"/>
                </a:lnTo>
                <a:lnTo>
                  <a:pt x="11789" y="95634"/>
                </a:lnTo>
                <a:lnTo>
                  <a:pt x="22165" y="99905"/>
                </a:lnTo>
                <a:lnTo>
                  <a:pt x="37165" y="101250"/>
                </a:lnTo>
                <a:lnTo>
                  <a:pt x="49463" y="99436"/>
                </a:lnTo>
                <a:lnTo>
                  <a:pt x="61916" y="95054"/>
                </a:lnTo>
                <a:lnTo>
                  <a:pt x="71448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8" y="88391"/>
                </a:lnTo>
                <a:lnTo>
                  <a:pt x="73084" y="87248"/>
                </a:lnTo>
                <a:lnTo>
                  <a:pt x="7949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187202" y="7325096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4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7" y="121157"/>
                </a:lnTo>
                <a:lnTo>
                  <a:pt x="2157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4" h="121284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5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3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7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4" h="121284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4" h="121284">
                <a:moveTo>
                  <a:pt x="26903" y="8381"/>
                </a:moveTo>
                <a:lnTo>
                  <a:pt x="957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4" h="121284">
                <a:moveTo>
                  <a:pt x="1795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52" y="2285"/>
                </a:lnTo>
                <a:close/>
              </a:path>
              <a:path w="36194" h="121284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4" h="121284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288548" y="737767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44936" y="7344146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480572" y="743101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574298" y="736395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3611636" y="7403582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665738" y="741729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722125" y="7414249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3776228" y="739977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3874748" y="739289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3986950" y="734262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4012448" y="7383008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59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59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59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59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59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59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4150369" y="737767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4206757" y="7355575"/>
            <a:ext cx="63500" cy="88900"/>
          </a:xfrm>
          <a:custGeom>
            <a:avLst/>
            <a:gdLst/>
            <a:ahLst/>
            <a:cxnLst/>
            <a:rect l="l" t="t" r="r" b="b"/>
            <a:pathLst>
              <a:path w="63500" h="88900">
                <a:moveTo>
                  <a:pt x="5029" y="76199"/>
                </a:moveTo>
                <a:lnTo>
                  <a:pt x="0" y="76199"/>
                </a:lnTo>
                <a:lnTo>
                  <a:pt x="0" y="88391"/>
                </a:lnTo>
                <a:lnTo>
                  <a:pt x="8672" y="88388"/>
                </a:lnTo>
                <a:lnTo>
                  <a:pt x="22302" y="86982"/>
                </a:lnTo>
                <a:lnTo>
                  <a:pt x="33223" y="82295"/>
                </a:lnTo>
                <a:lnTo>
                  <a:pt x="62910" y="82295"/>
                </a:lnTo>
                <a:lnTo>
                  <a:pt x="62910" y="76961"/>
                </a:lnTo>
                <a:lnTo>
                  <a:pt x="13258" y="76961"/>
                </a:lnTo>
                <a:lnTo>
                  <a:pt x="5029" y="76199"/>
                </a:lnTo>
                <a:close/>
              </a:path>
              <a:path w="63500" h="88900">
                <a:moveTo>
                  <a:pt x="62910" y="82295"/>
                </a:moveTo>
                <a:lnTo>
                  <a:pt x="33223" y="82295"/>
                </a:lnTo>
                <a:lnTo>
                  <a:pt x="35813" y="83819"/>
                </a:lnTo>
                <a:lnTo>
                  <a:pt x="39654" y="85343"/>
                </a:lnTo>
                <a:lnTo>
                  <a:pt x="44805" y="86867"/>
                </a:lnTo>
                <a:lnTo>
                  <a:pt x="49651" y="87782"/>
                </a:lnTo>
                <a:lnTo>
                  <a:pt x="53858" y="88391"/>
                </a:lnTo>
                <a:lnTo>
                  <a:pt x="62910" y="88391"/>
                </a:lnTo>
                <a:lnTo>
                  <a:pt x="62910" y="82295"/>
                </a:lnTo>
                <a:close/>
              </a:path>
              <a:path w="63500" h="88900">
                <a:moveTo>
                  <a:pt x="35509" y="35051"/>
                </a:moveTo>
                <a:lnTo>
                  <a:pt x="30358" y="35813"/>
                </a:lnTo>
                <a:lnTo>
                  <a:pt x="25725" y="38861"/>
                </a:lnTo>
                <a:lnTo>
                  <a:pt x="21427" y="46481"/>
                </a:lnTo>
                <a:lnTo>
                  <a:pt x="17800" y="52577"/>
                </a:lnTo>
                <a:lnTo>
                  <a:pt x="16001" y="57911"/>
                </a:lnTo>
                <a:lnTo>
                  <a:pt x="16001" y="67055"/>
                </a:lnTo>
                <a:lnTo>
                  <a:pt x="17891" y="71627"/>
                </a:lnTo>
                <a:lnTo>
                  <a:pt x="21640" y="74675"/>
                </a:lnTo>
                <a:lnTo>
                  <a:pt x="18806" y="76199"/>
                </a:lnTo>
                <a:lnTo>
                  <a:pt x="13258" y="76961"/>
                </a:lnTo>
                <a:lnTo>
                  <a:pt x="51053" y="76961"/>
                </a:lnTo>
                <a:lnTo>
                  <a:pt x="45963" y="76199"/>
                </a:lnTo>
                <a:lnTo>
                  <a:pt x="43251" y="74675"/>
                </a:lnTo>
                <a:lnTo>
                  <a:pt x="47945" y="70865"/>
                </a:lnTo>
                <a:lnTo>
                  <a:pt x="34046" y="70865"/>
                </a:lnTo>
                <a:lnTo>
                  <a:pt x="31485" y="70103"/>
                </a:lnTo>
                <a:lnTo>
                  <a:pt x="29047" y="68579"/>
                </a:lnTo>
                <a:lnTo>
                  <a:pt x="26669" y="66293"/>
                </a:lnTo>
                <a:lnTo>
                  <a:pt x="24140" y="64007"/>
                </a:lnTo>
                <a:lnTo>
                  <a:pt x="22859" y="61721"/>
                </a:lnTo>
                <a:lnTo>
                  <a:pt x="22859" y="56387"/>
                </a:lnTo>
                <a:lnTo>
                  <a:pt x="24201" y="54101"/>
                </a:lnTo>
                <a:lnTo>
                  <a:pt x="26852" y="51815"/>
                </a:lnTo>
                <a:lnTo>
                  <a:pt x="29535" y="48767"/>
                </a:lnTo>
                <a:lnTo>
                  <a:pt x="32003" y="48005"/>
                </a:lnTo>
                <a:lnTo>
                  <a:pt x="34168" y="47243"/>
                </a:lnTo>
                <a:lnTo>
                  <a:pt x="48524" y="47243"/>
                </a:lnTo>
                <a:lnTo>
                  <a:pt x="47122" y="44195"/>
                </a:lnTo>
                <a:lnTo>
                  <a:pt x="44439" y="38099"/>
                </a:lnTo>
                <a:lnTo>
                  <a:pt x="40568" y="35813"/>
                </a:lnTo>
                <a:lnTo>
                  <a:pt x="35509" y="35051"/>
                </a:lnTo>
                <a:close/>
              </a:path>
              <a:path w="63500" h="88900">
                <a:moveTo>
                  <a:pt x="62910" y="76199"/>
                </a:moveTo>
                <a:lnTo>
                  <a:pt x="58552" y="76199"/>
                </a:lnTo>
                <a:lnTo>
                  <a:pt x="51053" y="76961"/>
                </a:lnTo>
                <a:lnTo>
                  <a:pt x="62910" y="76961"/>
                </a:lnTo>
                <a:lnTo>
                  <a:pt x="62910" y="76199"/>
                </a:lnTo>
                <a:close/>
              </a:path>
              <a:path w="63500" h="88900">
                <a:moveTo>
                  <a:pt x="48524" y="47243"/>
                </a:moveTo>
                <a:lnTo>
                  <a:pt x="34168" y="47243"/>
                </a:lnTo>
                <a:lnTo>
                  <a:pt x="36606" y="48005"/>
                </a:lnTo>
                <a:lnTo>
                  <a:pt x="38892" y="49529"/>
                </a:lnTo>
                <a:lnTo>
                  <a:pt x="40995" y="51815"/>
                </a:lnTo>
                <a:lnTo>
                  <a:pt x="43129" y="54863"/>
                </a:lnTo>
                <a:lnTo>
                  <a:pt x="44195" y="57911"/>
                </a:lnTo>
                <a:lnTo>
                  <a:pt x="44195" y="63245"/>
                </a:lnTo>
                <a:lnTo>
                  <a:pt x="34046" y="70865"/>
                </a:lnTo>
                <a:lnTo>
                  <a:pt x="47945" y="70865"/>
                </a:lnTo>
                <a:lnTo>
                  <a:pt x="50291" y="65531"/>
                </a:lnTo>
                <a:lnTo>
                  <a:pt x="50291" y="53339"/>
                </a:lnTo>
                <a:lnTo>
                  <a:pt x="49225" y="48767"/>
                </a:lnTo>
                <a:lnTo>
                  <a:pt x="48524" y="47243"/>
                </a:lnTo>
                <a:close/>
              </a:path>
              <a:path w="63500" h="88900">
                <a:moveTo>
                  <a:pt x="41269" y="0"/>
                </a:moveTo>
                <a:lnTo>
                  <a:pt x="33070" y="8381"/>
                </a:lnTo>
                <a:lnTo>
                  <a:pt x="41849" y="16763"/>
                </a:lnTo>
                <a:lnTo>
                  <a:pt x="50048" y="9143"/>
                </a:lnTo>
                <a:lnTo>
                  <a:pt x="41269" y="0"/>
                </a:lnTo>
                <a:close/>
              </a:path>
              <a:path w="63500" h="88900">
                <a:moveTo>
                  <a:pt x="22738" y="0"/>
                </a:moveTo>
                <a:lnTo>
                  <a:pt x="13990" y="9143"/>
                </a:lnTo>
                <a:lnTo>
                  <a:pt x="22738" y="17525"/>
                </a:lnTo>
                <a:lnTo>
                  <a:pt x="31546" y="9143"/>
                </a:lnTo>
                <a:lnTo>
                  <a:pt x="227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4266194" y="7341859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4">
                <a:moveTo>
                  <a:pt x="423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36" y="89915"/>
                </a:lnTo>
                <a:close/>
              </a:path>
              <a:path w="43814" h="102234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6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4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4">
                <a:moveTo>
                  <a:pt x="43433" y="89915"/>
                </a:moveTo>
                <a:lnTo>
                  <a:pt x="3910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4306580" y="7392913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70" h="5143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5143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4463551" y="7393675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46" y="49529"/>
                </a:lnTo>
                <a:lnTo>
                  <a:pt x="1185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2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42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4510034" y="7378435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4566422" y="740358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4622810" y="7392913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70" h="5143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5143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4772924" y="741729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4835407" y="737995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4950469" y="7403582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068580" y="743101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161543" y="7356337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256031" y="7378435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313181" y="740358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368807" y="740282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435863" y="7325096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4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787" y="121157"/>
                </a:lnTo>
                <a:lnTo>
                  <a:pt x="2154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4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2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0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4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4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4">
                <a:moveTo>
                  <a:pt x="26903" y="8381"/>
                </a:moveTo>
                <a:lnTo>
                  <a:pt x="954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4">
                <a:moveTo>
                  <a:pt x="1792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22" y="2285"/>
                </a:lnTo>
                <a:close/>
              </a:path>
              <a:path w="36195" h="121284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4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538193" y="739289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60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60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649634" y="734262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675131" y="7383008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5" h="60959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59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5" h="60959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59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5" h="60959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59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5758189" y="737995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824894" y="734262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848868" y="7389104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4" h="97154">
                <a:moveTo>
                  <a:pt x="30876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5997" y="61931"/>
                </a:lnTo>
                <a:lnTo>
                  <a:pt x="21015" y="72897"/>
                </a:lnTo>
                <a:lnTo>
                  <a:pt x="30729" y="84206"/>
                </a:lnTo>
                <a:lnTo>
                  <a:pt x="40950" y="91315"/>
                </a:lnTo>
                <a:lnTo>
                  <a:pt x="53096" y="96773"/>
                </a:lnTo>
                <a:lnTo>
                  <a:pt x="58094" y="85526"/>
                </a:lnTo>
                <a:lnTo>
                  <a:pt x="49347" y="80162"/>
                </a:lnTo>
                <a:lnTo>
                  <a:pt x="47381" y="77541"/>
                </a:lnTo>
                <a:lnTo>
                  <a:pt x="40233" y="77541"/>
                </a:lnTo>
                <a:lnTo>
                  <a:pt x="35935" y="75407"/>
                </a:lnTo>
                <a:lnTo>
                  <a:pt x="32034" y="72207"/>
                </a:lnTo>
                <a:lnTo>
                  <a:pt x="25176" y="63642"/>
                </a:lnTo>
                <a:lnTo>
                  <a:pt x="2298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30" y="42671"/>
                </a:lnTo>
                <a:lnTo>
                  <a:pt x="20330" y="37337"/>
                </a:lnTo>
                <a:lnTo>
                  <a:pt x="21457" y="31241"/>
                </a:lnTo>
                <a:lnTo>
                  <a:pt x="23652" y="25145"/>
                </a:lnTo>
                <a:lnTo>
                  <a:pt x="25664" y="19811"/>
                </a:lnTo>
                <a:lnTo>
                  <a:pt x="27371" y="17525"/>
                </a:lnTo>
                <a:lnTo>
                  <a:pt x="28834" y="16763"/>
                </a:lnTo>
                <a:lnTo>
                  <a:pt x="40762" y="16763"/>
                </a:lnTo>
                <a:lnTo>
                  <a:pt x="39654" y="13715"/>
                </a:lnTo>
                <a:lnTo>
                  <a:pt x="36332" y="5333"/>
                </a:lnTo>
                <a:lnTo>
                  <a:pt x="33406" y="761"/>
                </a:lnTo>
                <a:lnTo>
                  <a:pt x="30876" y="0"/>
                </a:lnTo>
                <a:close/>
              </a:path>
              <a:path w="71754" h="97154">
                <a:moveTo>
                  <a:pt x="71567" y="42671"/>
                </a:moveTo>
                <a:lnTo>
                  <a:pt x="66903" y="42671"/>
                </a:lnTo>
                <a:lnTo>
                  <a:pt x="57729" y="43433"/>
                </a:lnTo>
                <a:lnTo>
                  <a:pt x="50474" y="46481"/>
                </a:lnTo>
                <a:lnTo>
                  <a:pt x="45140" y="54101"/>
                </a:lnTo>
                <a:lnTo>
                  <a:pt x="41452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37" y="76017"/>
                </a:lnTo>
                <a:lnTo>
                  <a:pt x="40233" y="77541"/>
                </a:lnTo>
                <a:lnTo>
                  <a:pt x="47381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84" y="59192"/>
                </a:lnTo>
                <a:lnTo>
                  <a:pt x="53797" y="57028"/>
                </a:lnTo>
                <a:lnTo>
                  <a:pt x="57607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4" h="97154">
                <a:moveTo>
                  <a:pt x="40762" y="16763"/>
                </a:moveTo>
                <a:lnTo>
                  <a:pt x="28834" y="16763"/>
                </a:lnTo>
                <a:lnTo>
                  <a:pt x="30479" y="17525"/>
                </a:lnTo>
                <a:lnTo>
                  <a:pt x="32583" y="20573"/>
                </a:lnTo>
                <a:lnTo>
                  <a:pt x="35173" y="25907"/>
                </a:lnTo>
                <a:lnTo>
                  <a:pt x="37642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02" y="22097"/>
                </a:lnTo>
                <a:lnTo>
                  <a:pt x="40762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5916686" y="736395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6014984" y="7342621"/>
            <a:ext cx="896111" cy="14909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6979676" y="737767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59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59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59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59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59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036064" y="7345556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40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40" h="98425">
                <a:moveTo>
                  <a:pt x="52476" y="73265"/>
                </a:moveTo>
                <a:lnTo>
                  <a:pt x="41178" y="73265"/>
                </a:lnTo>
                <a:lnTo>
                  <a:pt x="46695" y="80885"/>
                </a:lnTo>
                <a:lnTo>
                  <a:pt x="50901" y="86981"/>
                </a:lnTo>
                <a:lnTo>
                  <a:pt x="53736" y="89267"/>
                </a:lnTo>
                <a:lnTo>
                  <a:pt x="5964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40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09" y="29069"/>
                </a:lnTo>
                <a:lnTo>
                  <a:pt x="630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0025" y="50405"/>
                </a:lnTo>
                <a:lnTo>
                  <a:pt x="24688" y="54977"/>
                </a:lnTo>
                <a:lnTo>
                  <a:pt x="27950" y="58787"/>
                </a:lnTo>
                <a:lnTo>
                  <a:pt x="3297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29" y="35377"/>
                </a:lnTo>
                <a:lnTo>
                  <a:pt x="20267" y="26930"/>
                </a:lnTo>
                <a:lnTo>
                  <a:pt x="6726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40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7110740" y="7341859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5" h="102234">
                <a:moveTo>
                  <a:pt x="420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06" y="89915"/>
                </a:lnTo>
                <a:close/>
              </a:path>
              <a:path w="43815" h="102234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3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5" h="102234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5" h="102234">
                <a:moveTo>
                  <a:pt x="43433" y="89915"/>
                </a:moveTo>
                <a:lnTo>
                  <a:pt x="3907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150364" y="739977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325630" y="742872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40770" y="743101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34496" y="7341859"/>
            <a:ext cx="86995" cy="102235"/>
          </a:xfrm>
          <a:custGeom>
            <a:avLst/>
            <a:gdLst/>
            <a:ahLst/>
            <a:cxnLst/>
            <a:rect l="l" t="t" r="r" b="b"/>
            <a:pathLst>
              <a:path w="86995" h="102234">
                <a:moveTo>
                  <a:pt x="11131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38104" y="101690"/>
                </a:lnTo>
                <a:lnTo>
                  <a:pt x="78151" y="90677"/>
                </a:lnTo>
                <a:lnTo>
                  <a:pt x="14526" y="90677"/>
                </a:lnTo>
                <a:lnTo>
                  <a:pt x="11131" y="89915"/>
                </a:lnTo>
                <a:close/>
              </a:path>
              <a:path w="86995" h="102234">
                <a:moveTo>
                  <a:pt x="24134" y="0"/>
                </a:moveTo>
                <a:lnTo>
                  <a:pt x="23942" y="761"/>
                </a:lnTo>
                <a:lnTo>
                  <a:pt x="23429" y="761"/>
                </a:lnTo>
                <a:lnTo>
                  <a:pt x="22667" y="1523"/>
                </a:lnTo>
                <a:lnTo>
                  <a:pt x="16181" y="18429"/>
                </a:lnTo>
                <a:lnTo>
                  <a:pt x="17421" y="30700"/>
                </a:lnTo>
                <a:lnTo>
                  <a:pt x="18375" y="43607"/>
                </a:lnTo>
                <a:lnTo>
                  <a:pt x="19049" y="57149"/>
                </a:lnTo>
                <a:lnTo>
                  <a:pt x="19074" y="83057"/>
                </a:lnTo>
                <a:lnTo>
                  <a:pt x="19098" y="84581"/>
                </a:lnTo>
                <a:lnTo>
                  <a:pt x="18717" y="86867"/>
                </a:lnTo>
                <a:lnTo>
                  <a:pt x="17846" y="88391"/>
                </a:lnTo>
                <a:lnTo>
                  <a:pt x="16763" y="89915"/>
                </a:lnTo>
                <a:lnTo>
                  <a:pt x="14526" y="90677"/>
                </a:lnTo>
                <a:lnTo>
                  <a:pt x="34478" y="90677"/>
                </a:lnTo>
                <a:lnTo>
                  <a:pt x="29717" y="89915"/>
                </a:lnTo>
                <a:lnTo>
                  <a:pt x="30425" y="84876"/>
                </a:lnTo>
                <a:lnTo>
                  <a:pt x="33005" y="83057"/>
                </a:lnTo>
                <a:lnTo>
                  <a:pt x="24051" y="83057"/>
                </a:lnTo>
                <a:lnTo>
                  <a:pt x="25801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9" y="48431"/>
                </a:lnTo>
                <a:lnTo>
                  <a:pt x="26140" y="36547"/>
                </a:lnTo>
                <a:lnTo>
                  <a:pt x="25383" y="18287"/>
                </a:lnTo>
                <a:lnTo>
                  <a:pt x="30562" y="18287"/>
                </a:lnTo>
                <a:lnTo>
                  <a:pt x="30373" y="17525"/>
                </a:lnTo>
                <a:lnTo>
                  <a:pt x="29849" y="16001"/>
                </a:lnTo>
                <a:lnTo>
                  <a:pt x="27861" y="11429"/>
                </a:lnTo>
                <a:lnTo>
                  <a:pt x="26288" y="6857"/>
                </a:lnTo>
                <a:lnTo>
                  <a:pt x="25228" y="3047"/>
                </a:lnTo>
                <a:lnTo>
                  <a:pt x="24764" y="1523"/>
                </a:lnTo>
                <a:lnTo>
                  <a:pt x="24432" y="761"/>
                </a:lnTo>
                <a:lnTo>
                  <a:pt x="24134" y="0"/>
                </a:lnTo>
                <a:close/>
              </a:path>
              <a:path w="86995" h="102234">
                <a:moveTo>
                  <a:pt x="39325" y="89915"/>
                </a:moveTo>
                <a:lnTo>
                  <a:pt x="34478" y="90677"/>
                </a:lnTo>
                <a:lnTo>
                  <a:pt x="45719" y="90677"/>
                </a:lnTo>
                <a:lnTo>
                  <a:pt x="39325" y="89915"/>
                </a:lnTo>
                <a:close/>
              </a:path>
              <a:path w="86995" h="102234">
                <a:moveTo>
                  <a:pt x="86867" y="67817"/>
                </a:moveTo>
                <a:lnTo>
                  <a:pt x="62151" y="67817"/>
                </a:lnTo>
                <a:lnTo>
                  <a:pt x="69530" y="69341"/>
                </a:lnTo>
                <a:lnTo>
                  <a:pt x="73045" y="71627"/>
                </a:lnTo>
                <a:lnTo>
                  <a:pt x="77199" y="73913"/>
                </a:lnTo>
                <a:lnTo>
                  <a:pt x="79247" y="76961"/>
                </a:lnTo>
                <a:lnTo>
                  <a:pt x="79247" y="83819"/>
                </a:lnTo>
                <a:lnTo>
                  <a:pt x="73283" y="86105"/>
                </a:lnTo>
                <a:lnTo>
                  <a:pt x="53041" y="89915"/>
                </a:lnTo>
                <a:lnTo>
                  <a:pt x="45719" y="90677"/>
                </a:lnTo>
                <a:lnTo>
                  <a:pt x="78151" y="90677"/>
                </a:lnTo>
                <a:lnTo>
                  <a:pt x="83647" y="85537"/>
                </a:lnTo>
                <a:lnTo>
                  <a:pt x="86867" y="73151"/>
                </a:lnTo>
                <a:lnTo>
                  <a:pt x="86867" y="67817"/>
                </a:lnTo>
                <a:close/>
              </a:path>
              <a:path w="86995" h="102234">
                <a:moveTo>
                  <a:pt x="67900" y="56387"/>
                </a:moveTo>
                <a:lnTo>
                  <a:pt x="32241" y="76199"/>
                </a:lnTo>
                <a:lnTo>
                  <a:pt x="27480" y="80771"/>
                </a:lnTo>
                <a:lnTo>
                  <a:pt x="24704" y="83057"/>
                </a:lnTo>
                <a:lnTo>
                  <a:pt x="33005" y="83057"/>
                </a:lnTo>
                <a:lnTo>
                  <a:pt x="43348" y="75771"/>
                </a:lnTo>
                <a:lnTo>
                  <a:pt x="53926" y="70125"/>
                </a:lnTo>
                <a:lnTo>
                  <a:pt x="62151" y="67817"/>
                </a:lnTo>
                <a:lnTo>
                  <a:pt x="86867" y="67817"/>
                </a:lnTo>
                <a:lnTo>
                  <a:pt x="84962" y="64007"/>
                </a:lnTo>
                <a:lnTo>
                  <a:pt x="81092" y="60959"/>
                </a:lnTo>
                <a:lnTo>
                  <a:pt x="77723" y="57911"/>
                </a:lnTo>
                <a:lnTo>
                  <a:pt x="73340" y="57149"/>
                </a:lnTo>
                <a:lnTo>
                  <a:pt x="67900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33971" y="734262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57940" y="7414249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4" h="62865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4" h="62865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4" h="62865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4" h="62865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4" h="62865">
                <a:moveTo>
                  <a:pt x="25383" y="45018"/>
                </a:moveTo>
                <a:lnTo>
                  <a:pt x="16895" y="53766"/>
                </a:lnTo>
                <a:lnTo>
                  <a:pt x="25383" y="62483"/>
                </a:lnTo>
                <a:lnTo>
                  <a:pt x="33908" y="53766"/>
                </a:lnTo>
                <a:lnTo>
                  <a:pt x="25383" y="45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812804" y="7367006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70">
                <a:moveTo>
                  <a:pt x="7370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3" y="76411"/>
                </a:lnTo>
                <a:lnTo>
                  <a:pt x="26702" y="69853"/>
                </a:lnTo>
                <a:lnTo>
                  <a:pt x="27849" y="65531"/>
                </a:lnTo>
                <a:lnTo>
                  <a:pt x="18227" y="65531"/>
                </a:lnTo>
                <a:lnTo>
                  <a:pt x="7370" y="64769"/>
                </a:lnTo>
                <a:close/>
              </a:path>
              <a:path w="39369" h="77470">
                <a:moveTo>
                  <a:pt x="21991" y="33527"/>
                </a:moveTo>
                <a:lnTo>
                  <a:pt x="21037" y="33527"/>
                </a:lnTo>
                <a:lnTo>
                  <a:pt x="20573" y="35051"/>
                </a:lnTo>
                <a:lnTo>
                  <a:pt x="16084" y="45719"/>
                </a:lnTo>
                <a:lnTo>
                  <a:pt x="2114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9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78" y="35051"/>
                </a:lnTo>
                <a:lnTo>
                  <a:pt x="22610" y="34289"/>
                </a:lnTo>
                <a:lnTo>
                  <a:pt x="21991" y="33527"/>
                </a:lnTo>
                <a:close/>
              </a:path>
              <a:path w="39369" h="77470">
                <a:moveTo>
                  <a:pt x="30287" y="0"/>
                </a:moveTo>
                <a:lnTo>
                  <a:pt x="22037" y="8381"/>
                </a:lnTo>
                <a:lnTo>
                  <a:pt x="30800" y="16763"/>
                </a:lnTo>
                <a:lnTo>
                  <a:pt x="39099" y="9143"/>
                </a:lnTo>
                <a:lnTo>
                  <a:pt x="30287" y="0"/>
                </a:lnTo>
                <a:close/>
              </a:path>
              <a:path w="39369" h="77470">
                <a:moveTo>
                  <a:pt x="11810" y="0"/>
                </a:moveTo>
                <a:lnTo>
                  <a:pt x="3560" y="8381"/>
                </a:lnTo>
                <a:lnTo>
                  <a:pt x="12274" y="16763"/>
                </a:lnTo>
                <a:lnTo>
                  <a:pt x="20513" y="9143"/>
                </a:lnTo>
                <a:lnTo>
                  <a:pt x="11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856238" y="741729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919239" y="734033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999494" y="7393675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0" y="0"/>
                </a:moveTo>
                <a:lnTo>
                  <a:pt x="0" y="30479"/>
                </a:lnTo>
                <a:lnTo>
                  <a:pt x="0" y="40385"/>
                </a:lnTo>
                <a:lnTo>
                  <a:pt x="1655" y="43433"/>
                </a:lnTo>
                <a:lnTo>
                  <a:pt x="4892" y="46481"/>
                </a:lnTo>
                <a:lnTo>
                  <a:pt x="8049" y="49529"/>
                </a:lnTo>
                <a:lnTo>
                  <a:pt x="11859" y="50291"/>
                </a:lnTo>
                <a:lnTo>
                  <a:pt x="23896" y="50291"/>
                </a:lnTo>
                <a:lnTo>
                  <a:pt x="2984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31" y="38861"/>
                </a:lnTo>
                <a:lnTo>
                  <a:pt x="13904" y="38099"/>
                </a:lnTo>
                <a:lnTo>
                  <a:pt x="11618" y="36575"/>
                </a:lnTo>
                <a:lnTo>
                  <a:pt x="895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75" y="20573"/>
                </a:lnTo>
                <a:lnTo>
                  <a:pt x="16190" y="12953"/>
                </a:lnTo>
                <a:lnTo>
                  <a:pt x="34685" y="12953"/>
                </a:lnTo>
                <a:lnTo>
                  <a:pt x="31971" y="9320"/>
                </a:lnTo>
                <a:lnTo>
                  <a:pt x="18800" y="0"/>
                </a:lnTo>
                <a:close/>
              </a:path>
              <a:path w="41275" h="50800">
                <a:moveTo>
                  <a:pt x="19181" y="38099"/>
                </a:moveTo>
                <a:lnTo>
                  <a:pt x="16431" y="38861"/>
                </a:lnTo>
                <a:lnTo>
                  <a:pt x="23942" y="38861"/>
                </a:lnTo>
                <a:lnTo>
                  <a:pt x="19181" y="38099"/>
                </a:lnTo>
                <a:close/>
              </a:path>
              <a:path w="41275" h="50800">
                <a:moveTo>
                  <a:pt x="34685" y="12953"/>
                </a:moveTo>
                <a:lnTo>
                  <a:pt x="16190" y="12953"/>
                </a:lnTo>
                <a:lnTo>
                  <a:pt x="19562" y="14477"/>
                </a:lnTo>
                <a:lnTo>
                  <a:pt x="23429" y="16763"/>
                </a:lnTo>
                <a:lnTo>
                  <a:pt x="27752" y="21335"/>
                </a:lnTo>
                <a:lnTo>
                  <a:pt x="32622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44" y="37337"/>
                </a:lnTo>
                <a:lnTo>
                  <a:pt x="23942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29"/>
                </a:lnTo>
                <a:lnTo>
                  <a:pt x="34685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053596" y="737767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09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09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09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09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09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119890" y="7379197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4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4" h="64770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4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4" h="64770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4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173992" y="7399771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222760" y="7325096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4">
                <a:moveTo>
                  <a:pt x="24896" y="16001"/>
                </a:moveTo>
                <a:lnTo>
                  <a:pt x="24323" y="16001"/>
                </a:lnTo>
                <a:lnTo>
                  <a:pt x="23810" y="16763"/>
                </a:lnTo>
                <a:lnTo>
                  <a:pt x="23048" y="16763"/>
                </a:lnTo>
                <a:lnTo>
                  <a:pt x="14704" y="30642"/>
                </a:lnTo>
                <a:lnTo>
                  <a:pt x="16266" y="49195"/>
                </a:lnTo>
                <a:lnTo>
                  <a:pt x="17586" y="65732"/>
                </a:lnTo>
                <a:lnTo>
                  <a:pt x="20455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1" y="121157"/>
                </a:lnTo>
                <a:lnTo>
                  <a:pt x="21573" y="121157"/>
                </a:lnTo>
                <a:lnTo>
                  <a:pt x="22286" y="120060"/>
                </a:lnTo>
                <a:lnTo>
                  <a:pt x="23240" y="118109"/>
                </a:lnTo>
                <a:lnTo>
                  <a:pt x="25039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3" y="44118"/>
                </a:lnTo>
                <a:lnTo>
                  <a:pt x="25085" y="16763"/>
                </a:lnTo>
                <a:lnTo>
                  <a:pt x="24896" y="16001"/>
                </a:lnTo>
                <a:close/>
              </a:path>
              <a:path w="36194" h="121284">
                <a:moveTo>
                  <a:pt x="6797" y="761"/>
                </a:moveTo>
                <a:lnTo>
                  <a:pt x="4379" y="761"/>
                </a:lnTo>
                <a:lnTo>
                  <a:pt x="3179" y="2285"/>
                </a:lnTo>
                <a:lnTo>
                  <a:pt x="1844" y="5333"/>
                </a:lnTo>
                <a:lnTo>
                  <a:pt x="618" y="8381"/>
                </a:lnTo>
                <a:lnTo>
                  <a:pt x="0" y="9905"/>
                </a:lnTo>
                <a:lnTo>
                  <a:pt x="0" y="12191"/>
                </a:lnTo>
                <a:lnTo>
                  <a:pt x="463" y="12953"/>
                </a:lnTo>
                <a:lnTo>
                  <a:pt x="1953" y="12953"/>
                </a:lnTo>
                <a:lnTo>
                  <a:pt x="2855" y="12191"/>
                </a:lnTo>
                <a:lnTo>
                  <a:pt x="4084" y="10667"/>
                </a:lnTo>
                <a:lnTo>
                  <a:pt x="5382" y="9143"/>
                </a:lnTo>
                <a:lnTo>
                  <a:pt x="6333" y="8381"/>
                </a:lnTo>
                <a:lnTo>
                  <a:pt x="26915" y="8381"/>
                </a:lnTo>
                <a:lnTo>
                  <a:pt x="28849" y="7619"/>
                </a:lnTo>
                <a:lnTo>
                  <a:pt x="33527" y="3047"/>
                </a:lnTo>
                <a:lnTo>
                  <a:pt x="16571" y="3047"/>
                </a:lnTo>
                <a:lnTo>
                  <a:pt x="14477" y="2285"/>
                </a:lnTo>
                <a:lnTo>
                  <a:pt x="11667" y="1523"/>
                </a:lnTo>
                <a:lnTo>
                  <a:pt x="8894" y="1523"/>
                </a:lnTo>
                <a:lnTo>
                  <a:pt x="6797" y="761"/>
                </a:lnTo>
                <a:close/>
              </a:path>
              <a:path w="36194" h="121284">
                <a:moveTo>
                  <a:pt x="16084" y="9143"/>
                </a:moveTo>
                <a:lnTo>
                  <a:pt x="13572" y="9143"/>
                </a:lnTo>
                <a:lnTo>
                  <a:pt x="15096" y="9905"/>
                </a:lnTo>
                <a:lnTo>
                  <a:pt x="16084" y="9143"/>
                </a:lnTo>
                <a:close/>
              </a:path>
              <a:path w="36194" h="121284">
                <a:moveTo>
                  <a:pt x="26915" y="8381"/>
                </a:moveTo>
                <a:lnTo>
                  <a:pt x="9573" y="8381"/>
                </a:lnTo>
                <a:lnTo>
                  <a:pt x="11561" y="9143"/>
                </a:lnTo>
                <a:lnTo>
                  <a:pt x="16084" y="9143"/>
                </a:lnTo>
                <a:lnTo>
                  <a:pt x="23048" y="9905"/>
                </a:lnTo>
                <a:lnTo>
                  <a:pt x="26915" y="8381"/>
                </a:lnTo>
                <a:close/>
              </a:path>
              <a:path w="36194" h="121284">
                <a:moveTo>
                  <a:pt x="17955" y="2285"/>
                </a:moveTo>
                <a:lnTo>
                  <a:pt x="16571" y="3047"/>
                </a:lnTo>
                <a:lnTo>
                  <a:pt x="24191" y="3047"/>
                </a:lnTo>
                <a:lnTo>
                  <a:pt x="17955" y="2285"/>
                </a:lnTo>
                <a:close/>
              </a:path>
              <a:path w="36194" h="121284">
                <a:moveTo>
                  <a:pt x="35707" y="761"/>
                </a:moveTo>
                <a:lnTo>
                  <a:pt x="33467" y="761"/>
                </a:lnTo>
                <a:lnTo>
                  <a:pt x="31811" y="1523"/>
                </a:lnTo>
                <a:lnTo>
                  <a:pt x="28812" y="2285"/>
                </a:lnTo>
                <a:lnTo>
                  <a:pt x="2419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707" y="1523"/>
                </a:lnTo>
                <a:lnTo>
                  <a:pt x="35707" y="761"/>
                </a:lnTo>
                <a:close/>
              </a:path>
              <a:path w="36194" h="121284">
                <a:moveTo>
                  <a:pt x="35051" y="0"/>
                </a:moveTo>
                <a:lnTo>
                  <a:pt x="34564" y="761"/>
                </a:lnTo>
                <a:lnTo>
                  <a:pt x="35515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5008381" y="7581127"/>
            <a:ext cx="2172675" cy="16301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40770" y="7920986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59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59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630686" y="7815829"/>
            <a:ext cx="1183955" cy="187956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880366" y="788974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37516" y="7884410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5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5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5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5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1991617" y="7868408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69" h="87629">
                <a:moveTo>
                  <a:pt x="8619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6" y="87629"/>
                </a:lnTo>
                <a:lnTo>
                  <a:pt x="20275" y="85343"/>
                </a:lnTo>
                <a:lnTo>
                  <a:pt x="24383" y="78485"/>
                </a:lnTo>
                <a:lnTo>
                  <a:pt x="87221" y="78485"/>
                </a:lnTo>
                <a:lnTo>
                  <a:pt x="88440" y="76961"/>
                </a:lnTo>
                <a:lnTo>
                  <a:pt x="88651" y="76199"/>
                </a:lnTo>
                <a:lnTo>
                  <a:pt x="16465" y="76199"/>
                </a:lnTo>
                <a:lnTo>
                  <a:pt x="8619" y="75437"/>
                </a:lnTo>
                <a:close/>
              </a:path>
              <a:path w="90169" h="87629">
                <a:moveTo>
                  <a:pt x="55482" y="78485"/>
                </a:moveTo>
                <a:lnTo>
                  <a:pt x="24383" y="78485"/>
                </a:lnTo>
                <a:lnTo>
                  <a:pt x="27050" y="85343"/>
                </a:lnTo>
                <a:lnTo>
                  <a:pt x="32324" y="87629"/>
                </a:lnTo>
                <a:lnTo>
                  <a:pt x="46421" y="87629"/>
                </a:lnTo>
                <a:lnTo>
                  <a:pt x="51483" y="85343"/>
                </a:lnTo>
                <a:lnTo>
                  <a:pt x="55482" y="78485"/>
                </a:lnTo>
                <a:close/>
              </a:path>
              <a:path w="90169" h="87629">
                <a:moveTo>
                  <a:pt x="87221" y="78485"/>
                </a:moveTo>
                <a:lnTo>
                  <a:pt x="55482" y="78485"/>
                </a:lnTo>
                <a:lnTo>
                  <a:pt x="58673" y="85343"/>
                </a:lnTo>
                <a:lnTo>
                  <a:pt x="63864" y="87629"/>
                </a:lnTo>
                <a:lnTo>
                  <a:pt x="77282" y="87629"/>
                </a:lnTo>
                <a:lnTo>
                  <a:pt x="82046" y="85343"/>
                </a:lnTo>
                <a:lnTo>
                  <a:pt x="85392" y="80771"/>
                </a:lnTo>
                <a:lnTo>
                  <a:pt x="87221" y="78485"/>
                </a:lnTo>
                <a:close/>
              </a:path>
              <a:path w="90169" h="87629">
                <a:moveTo>
                  <a:pt x="24515" y="59435"/>
                </a:moveTo>
                <a:lnTo>
                  <a:pt x="23515" y="60197"/>
                </a:lnTo>
                <a:lnTo>
                  <a:pt x="22859" y="60959"/>
                </a:lnTo>
                <a:lnTo>
                  <a:pt x="22527" y="63245"/>
                </a:lnTo>
                <a:lnTo>
                  <a:pt x="21086" y="71627"/>
                </a:lnTo>
                <a:lnTo>
                  <a:pt x="16465" y="76199"/>
                </a:lnTo>
                <a:lnTo>
                  <a:pt x="31622" y="76199"/>
                </a:lnTo>
                <a:lnTo>
                  <a:pt x="27099" y="71627"/>
                </a:lnTo>
                <a:lnTo>
                  <a:pt x="26228" y="63245"/>
                </a:lnTo>
                <a:lnTo>
                  <a:pt x="26039" y="60959"/>
                </a:lnTo>
                <a:lnTo>
                  <a:pt x="25466" y="60197"/>
                </a:lnTo>
                <a:lnTo>
                  <a:pt x="24515" y="59435"/>
                </a:lnTo>
                <a:close/>
              </a:path>
              <a:path w="90169" h="87629">
                <a:moveTo>
                  <a:pt x="39861" y="75437"/>
                </a:moveTo>
                <a:lnTo>
                  <a:pt x="31622" y="76199"/>
                </a:lnTo>
                <a:lnTo>
                  <a:pt x="44708" y="76199"/>
                </a:lnTo>
                <a:lnTo>
                  <a:pt x="39861" y="75437"/>
                </a:lnTo>
                <a:close/>
              </a:path>
              <a:path w="90169" h="87629">
                <a:moveTo>
                  <a:pt x="54995" y="59435"/>
                </a:moveTo>
                <a:lnTo>
                  <a:pt x="54150" y="60197"/>
                </a:lnTo>
                <a:lnTo>
                  <a:pt x="53528" y="60959"/>
                </a:lnTo>
                <a:lnTo>
                  <a:pt x="53233" y="63245"/>
                </a:lnTo>
                <a:lnTo>
                  <a:pt x="52626" y="67055"/>
                </a:lnTo>
                <a:lnTo>
                  <a:pt x="51623" y="70103"/>
                </a:lnTo>
                <a:lnTo>
                  <a:pt x="50185" y="71627"/>
                </a:lnTo>
                <a:lnTo>
                  <a:pt x="48194" y="74675"/>
                </a:lnTo>
                <a:lnTo>
                  <a:pt x="44708" y="76199"/>
                </a:lnTo>
                <a:lnTo>
                  <a:pt x="62377" y="76199"/>
                </a:lnTo>
                <a:lnTo>
                  <a:pt x="57994" y="71627"/>
                </a:lnTo>
                <a:lnTo>
                  <a:pt x="56851" y="62483"/>
                </a:lnTo>
                <a:lnTo>
                  <a:pt x="56576" y="60959"/>
                </a:lnTo>
                <a:lnTo>
                  <a:pt x="55946" y="60197"/>
                </a:lnTo>
                <a:lnTo>
                  <a:pt x="54995" y="59435"/>
                </a:lnTo>
                <a:close/>
              </a:path>
              <a:path w="90169" h="87629">
                <a:moveTo>
                  <a:pt x="69911" y="75437"/>
                </a:moveTo>
                <a:lnTo>
                  <a:pt x="62377" y="76199"/>
                </a:lnTo>
                <a:lnTo>
                  <a:pt x="78187" y="76199"/>
                </a:lnTo>
                <a:lnTo>
                  <a:pt x="69911" y="75437"/>
                </a:lnTo>
                <a:close/>
              </a:path>
              <a:path w="90169" h="87629">
                <a:moveTo>
                  <a:pt x="83106" y="45719"/>
                </a:moveTo>
                <a:lnTo>
                  <a:pt x="82378" y="45719"/>
                </a:lnTo>
                <a:lnTo>
                  <a:pt x="81808" y="46481"/>
                </a:lnTo>
                <a:lnTo>
                  <a:pt x="81009" y="48005"/>
                </a:lnTo>
                <a:lnTo>
                  <a:pt x="76007" y="57149"/>
                </a:lnTo>
                <a:lnTo>
                  <a:pt x="80198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7" y="76199"/>
                </a:lnTo>
                <a:lnTo>
                  <a:pt x="88651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2" y="54863"/>
                </a:lnTo>
                <a:lnTo>
                  <a:pt x="84630" y="48005"/>
                </a:lnTo>
                <a:lnTo>
                  <a:pt x="83713" y="46481"/>
                </a:lnTo>
                <a:lnTo>
                  <a:pt x="83106" y="45719"/>
                </a:lnTo>
                <a:close/>
              </a:path>
              <a:path w="90169" h="87629">
                <a:moveTo>
                  <a:pt x="54614" y="0"/>
                </a:moveTo>
                <a:lnTo>
                  <a:pt x="46670" y="8381"/>
                </a:lnTo>
                <a:lnTo>
                  <a:pt x="54614" y="16763"/>
                </a:lnTo>
                <a:lnTo>
                  <a:pt x="62566" y="8381"/>
                </a:lnTo>
                <a:lnTo>
                  <a:pt x="54614" y="0"/>
                </a:lnTo>
                <a:close/>
              </a:path>
              <a:path w="90169" h="87629">
                <a:moveTo>
                  <a:pt x="64245" y="17525"/>
                </a:moveTo>
                <a:lnTo>
                  <a:pt x="56089" y="25145"/>
                </a:lnTo>
                <a:lnTo>
                  <a:pt x="64245" y="33527"/>
                </a:lnTo>
                <a:lnTo>
                  <a:pt x="72329" y="25145"/>
                </a:lnTo>
                <a:lnTo>
                  <a:pt x="64245" y="17525"/>
                </a:lnTo>
                <a:close/>
              </a:path>
              <a:path w="90169" h="87629">
                <a:moveTo>
                  <a:pt x="45089" y="17525"/>
                </a:moveTo>
                <a:lnTo>
                  <a:pt x="36956" y="25145"/>
                </a:lnTo>
                <a:lnTo>
                  <a:pt x="45040" y="33527"/>
                </a:lnTo>
                <a:lnTo>
                  <a:pt x="53196" y="25145"/>
                </a:lnTo>
                <a:lnTo>
                  <a:pt x="4508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2085344" y="792936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9" y="61239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99" y="67817"/>
                </a:lnTo>
                <a:lnTo>
                  <a:pt x="8951" y="68960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388"/>
                </a:lnTo>
                <a:lnTo>
                  <a:pt x="42143" y="52086"/>
                </a:lnTo>
                <a:lnTo>
                  <a:pt x="47115" y="40216"/>
                </a:lnTo>
                <a:lnTo>
                  <a:pt x="48767" y="27764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2201929" y="794308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27"/>
                </a:lnTo>
                <a:lnTo>
                  <a:pt x="2715" y="18717"/>
                </a:lnTo>
                <a:lnTo>
                  <a:pt x="893" y="23908"/>
                </a:lnTo>
                <a:lnTo>
                  <a:pt x="0" y="28623"/>
                </a:lnTo>
                <a:lnTo>
                  <a:pt x="236" y="37088"/>
                </a:lnTo>
                <a:lnTo>
                  <a:pt x="3889" y="47535"/>
                </a:lnTo>
                <a:lnTo>
                  <a:pt x="12488" y="54961"/>
                </a:lnTo>
                <a:lnTo>
                  <a:pt x="26715" y="59354"/>
                </a:lnTo>
                <a:lnTo>
                  <a:pt x="47251" y="60702"/>
                </a:lnTo>
                <a:lnTo>
                  <a:pt x="61762" y="58930"/>
                </a:lnTo>
                <a:lnTo>
                  <a:pt x="73267" y="55464"/>
                </a:lnTo>
                <a:lnTo>
                  <a:pt x="81771" y="50291"/>
                </a:lnTo>
                <a:lnTo>
                  <a:pt x="84473" y="48005"/>
                </a:lnTo>
                <a:lnTo>
                  <a:pt x="30038" y="48005"/>
                </a:lnTo>
                <a:lnTo>
                  <a:pt x="23323" y="46674"/>
                </a:lnTo>
                <a:lnTo>
                  <a:pt x="11097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40"/>
                </a:lnTo>
                <a:lnTo>
                  <a:pt x="5042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64" y="29812"/>
                </a:lnTo>
                <a:lnTo>
                  <a:pt x="57470" y="31385"/>
                </a:lnTo>
                <a:lnTo>
                  <a:pt x="58911" y="31815"/>
                </a:lnTo>
                <a:lnTo>
                  <a:pt x="64090" y="32765"/>
                </a:lnTo>
                <a:lnTo>
                  <a:pt x="78723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56" y="45052"/>
                </a:lnTo>
                <a:lnTo>
                  <a:pt x="54863" y="47576"/>
                </a:lnTo>
                <a:lnTo>
                  <a:pt x="46911" y="48005"/>
                </a:lnTo>
                <a:lnTo>
                  <a:pt x="84473" y="48005"/>
                </a:lnTo>
                <a:lnTo>
                  <a:pt x="86724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51" y="26621"/>
                </a:lnTo>
                <a:lnTo>
                  <a:pt x="62996" y="22003"/>
                </a:lnTo>
                <a:lnTo>
                  <a:pt x="57768" y="20525"/>
                </a:lnTo>
                <a:lnTo>
                  <a:pt x="57768" y="17574"/>
                </a:lnTo>
                <a:lnTo>
                  <a:pt x="59710" y="15764"/>
                </a:lnTo>
                <a:lnTo>
                  <a:pt x="63566" y="14429"/>
                </a:lnTo>
                <a:lnTo>
                  <a:pt x="66425" y="13478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295655" y="7914127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09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09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09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09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09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09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09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09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390144" y="792936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9" y="61239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99" y="67817"/>
                </a:lnTo>
                <a:lnTo>
                  <a:pt x="8951" y="68960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388"/>
                </a:lnTo>
                <a:lnTo>
                  <a:pt x="42143" y="52086"/>
                </a:lnTo>
                <a:lnTo>
                  <a:pt x="47115" y="40216"/>
                </a:lnTo>
                <a:lnTo>
                  <a:pt x="48767" y="27764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452628" y="789202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573023" y="788974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630173" y="791488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2700693" y="785469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726185" y="7876027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09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09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761238" y="792936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2"/>
                </a:lnTo>
                <a:lnTo>
                  <a:pt x="999" y="65483"/>
                </a:lnTo>
                <a:lnTo>
                  <a:pt x="0" y="66007"/>
                </a:lnTo>
                <a:lnTo>
                  <a:pt x="0" y="67342"/>
                </a:lnTo>
                <a:lnTo>
                  <a:pt x="999" y="67817"/>
                </a:lnTo>
                <a:lnTo>
                  <a:pt x="8894" y="68960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94"/>
                </a:lnTo>
                <a:lnTo>
                  <a:pt x="41303" y="52192"/>
                </a:lnTo>
                <a:lnTo>
                  <a:pt x="46331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6002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819150" y="791184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84"/>
                </a:moveTo>
                <a:lnTo>
                  <a:pt x="9464" y="68247"/>
                </a:lnTo>
                <a:lnTo>
                  <a:pt x="17955" y="76961"/>
                </a:lnTo>
                <a:lnTo>
                  <a:pt x="26477" y="68247"/>
                </a:lnTo>
                <a:lnTo>
                  <a:pt x="17955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15923" y="7920986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59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59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005078" y="7852405"/>
            <a:ext cx="658374" cy="15137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731493" y="790496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19" y="27446"/>
                </a:moveTo>
                <a:lnTo>
                  <a:pt x="12578" y="27446"/>
                </a:lnTo>
                <a:lnTo>
                  <a:pt x="10688" y="28970"/>
                </a:lnTo>
                <a:lnTo>
                  <a:pt x="5569" y="36187"/>
                </a:lnTo>
                <a:lnTo>
                  <a:pt x="1278" y="47619"/>
                </a:lnTo>
                <a:lnTo>
                  <a:pt x="0" y="61298"/>
                </a:lnTo>
                <a:lnTo>
                  <a:pt x="4197" y="71827"/>
                </a:lnTo>
                <a:lnTo>
                  <a:pt x="15823" y="82427"/>
                </a:lnTo>
                <a:lnTo>
                  <a:pt x="26767" y="85064"/>
                </a:lnTo>
                <a:lnTo>
                  <a:pt x="44498" y="85606"/>
                </a:lnTo>
                <a:lnTo>
                  <a:pt x="57107" y="83590"/>
                </a:lnTo>
                <a:lnTo>
                  <a:pt x="68600" y="80024"/>
                </a:lnTo>
                <a:lnTo>
                  <a:pt x="76921" y="76738"/>
                </a:lnTo>
                <a:lnTo>
                  <a:pt x="81108" y="73928"/>
                </a:lnTo>
                <a:lnTo>
                  <a:pt x="25013" y="73928"/>
                </a:lnTo>
                <a:lnTo>
                  <a:pt x="17729" y="71261"/>
                </a:lnTo>
                <a:lnTo>
                  <a:pt x="12760" y="65927"/>
                </a:lnTo>
                <a:lnTo>
                  <a:pt x="9194" y="61974"/>
                </a:lnTo>
                <a:lnTo>
                  <a:pt x="7396" y="57545"/>
                </a:lnTo>
                <a:lnTo>
                  <a:pt x="7396" y="46496"/>
                </a:lnTo>
                <a:lnTo>
                  <a:pt x="9286" y="38876"/>
                </a:lnTo>
                <a:lnTo>
                  <a:pt x="13096" y="31256"/>
                </a:lnTo>
                <a:lnTo>
                  <a:pt x="13675" y="30494"/>
                </a:lnTo>
                <a:lnTo>
                  <a:pt x="13891" y="29145"/>
                </a:lnTo>
                <a:lnTo>
                  <a:pt x="13919" y="27446"/>
                </a:lnTo>
                <a:close/>
              </a:path>
              <a:path w="99060" h="85725">
                <a:moveTo>
                  <a:pt x="78434" y="0"/>
                </a:moveTo>
                <a:lnTo>
                  <a:pt x="68381" y="5263"/>
                </a:lnTo>
                <a:lnTo>
                  <a:pt x="57224" y="16696"/>
                </a:lnTo>
                <a:lnTo>
                  <a:pt x="50146" y="29145"/>
                </a:lnTo>
                <a:lnTo>
                  <a:pt x="47782" y="39638"/>
                </a:lnTo>
                <a:lnTo>
                  <a:pt x="47782" y="43448"/>
                </a:lnTo>
                <a:lnTo>
                  <a:pt x="49123" y="45734"/>
                </a:lnTo>
                <a:lnTo>
                  <a:pt x="51714" y="47258"/>
                </a:lnTo>
                <a:lnTo>
                  <a:pt x="53573" y="48782"/>
                </a:lnTo>
                <a:lnTo>
                  <a:pt x="57048" y="49544"/>
                </a:lnTo>
                <a:lnTo>
                  <a:pt x="62138" y="50306"/>
                </a:lnTo>
                <a:lnTo>
                  <a:pt x="75976" y="52973"/>
                </a:lnTo>
                <a:lnTo>
                  <a:pt x="82834" y="55354"/>
                </a:lnTo>
                <a:lnTo>
                  <a:pt x="82779" y="58314"/>
                </a:lnTo>
                <a:lnTo>
                  <a:pt x="76770" y="65401"/>
                </a:lnTo>
                <a:lnTo>
                  <a:pt x="59822" y="71139"/>
                </a:lnTo>
                <a:lnTo>
                  <a:pt x="46976" y="73231"/>
                </a:lnTo>
                <a:lnTo>
                  <a:pt x="34706" y="73928"/>
                </a:lnTo>
                <a:lnTo>
                  <a:pt x="81108" y="73928"/>
                </a:lnTo>
                <a:lnTo>
                  <a:pt x="82316" y="73117"/>
                </a:lnTo>
                <a:lnTo>
                  <a:pt x="84785" y="69118"/>
                </a:lnTo>
                <a:lnTo>
                  <a:pt x="88595" y="63117"/>
                </a:lnTo>
                <a:lnTo>
                  <a:pt x="90454" y="57213"/>
                </a:lnTo>
                <a:lnTo>
                  <a:pt x="90454" y="50306"/>
                </a:lnTo>
                <a:lnTo>
                  <a:pt x="90271" y="48782"/>
                </a:lnTo>
                <a:lnTo>
                  <a:pt x="89814" y="48782"/>
                </a:lnTo>
                <a:lnTo>
                  <a:pt x="87985" y="44972"/>
                </a:lnTo>
                <a:lnTo>
                  <a:pt x="81554" y="42686"/>
                </a:lnTo>
                <a:lnTo>
                  <a:pt x="70490" y="40400"/>
                </a:lnTo>
                <a:lnTo>
                  <a:pt x="60431" y="38876"/>
                </a:lnTo>
                <a:lnTo>
                  <a:pt x="55402" y="35828"/>
                </a:lnTo>
                <a:lnTo>
                  <a:pt x="55402" y="29732"/>
                </a:lnTo>
                <a:lnTo>
                  <a:pt x="57932" y="25922"/>
                </a:lnTo>
                <a:lnTo>
                  <a:pt x="62961" y="20588"/>
                </a:lnTo>
                <a:lnTo>
                  <a:pt x="69057" y="14492"/>
                </a:lnTo>
                <a:lnTo>
                  <a:pt x="75671" y="12206"/>
                </a:lnTo>
                <a:lnTo>
                  <a:pt x="82834" y="11444"/>
                </a:lnTo>
                <a:lnTo>
                  <a:pt x="97899" y="11444"/>
                </a:lnTo>
                <a:lnTo>
                  <a:pt x="96154" y="3824"/>
                </a:lnTo>
                <a:lnTo>
                  <a:pt x="90911" y="14"/>
                </a:lnTo>
                <a:lnTo>
                  <a:pt x="78434" y="0"/>
                </a:lnTo>
                <a:close/>
              </a:path>
              <a:path w="99060" h="85725">
                <a:moveTo>
                  <a:pt x="97899" y="11444"/>
                </a:moveTo>
                <a:lnTo>
                  <a:pt x="82834" y="11444"/>
                </a:lnTo>
                <a:lnTo>
                  <a:pt x="88016" y="12206"/>
                </a:lnTo>
                <a:lnTo>
                  <a:pt x="92252" y="12968"/>
                </a:lnTo>
                <a:lnTo>
                  <a:pt x="95605" y="14492"/>
                </a:lnTo>
                <a:lnTo>
                  <a:pt x="97190" y="15254"/>
                </a:lnTo>
                <a:lnTo>
                  <a:pt x="98592" y="15254"/>
                </a:lnTo>
                <a:lnTo>
                  <a:pt x="98531" y="13730"/>
                </a:lnTo>
                <a:lnTo>
                  <a:pt x="98074" y="12206"/>
                </a:lnTo>
                <a:lnTo>
                  <a:pt x="97899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834901" y="792936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4" y="61237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1005" y="67817"/>
                </a:lnTo>
                <a:lnTo>
                  <a:pt x="8961" y="68960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388"/>
                </a:lnTo>
                <a:lnTo>
                  <a:pt x="42145" y="52088"/>
                </a:lnTo>
                <a:lnTo>
                  <a:pt x="47114" y="40218"/>
                </a:lnTo>
                <a:lnTo>
                  <a:pt x="48767" y="27764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897796" y="785469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923294" y="7900412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79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3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79">
                <a:moveTo>
                  <a:pt x="34869" y="0"/>
                </a:moveTo>
                <a:lnTo>
                  <a:pt x="28041" y="761"/>
                </a:lnTo>
                <a:lnTo>
                  <a:pt x="21579" y="4571"/>
                </a:lnTo>
                <a:lnTo>
                  <a:pt x="1548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9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3" y="44195"/>
                </a:lnTo>
                <a:lnTo>
                  <a:pt x="60345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4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79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45" y="38099"/>
                </a:lnTo>
                <a:lnTo>
                  <a:pt x="61386" y="35051"/>
                </a:lnTo>
                <a:lnTo>
                  <a:pt x="61721" y="33527"/>
                </a:lnTo>
                <a:lnTo>
                  <a:pt x="61965" y="33527"/>
                </a:lnTo>
                <a:lnTo>
                  <a:pt x="62026" y="32765"/>
                </a:lnTo>
                <a:close/>
              </a:path>
              <a:path w="62229" h="55879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4052072" y="7927082"/>
            <a:ext cx="152400" cy="73660"/>
          </a:xfrm>
          <a:custGeom>
            <a:avLst/>
            <a:gdLst/>
            <a:ahLst/>
            <a:cxnLst/>
            <a:rect l="l" t="t" r="r" b="b"/>
            <a:pathLst>
              <a:path w="152400" h="73659">
                <a:moveTo>
                  <a:pt x="12466" y="18287"/>
                </a:moveTo>
                <a:lnTo>
                  <a:pt x="9936" y="18287"/>
                </a:lnTo>
                <a:lnTo>
                  <a:pt x="8991" y="19811"/>
                </a:lnTo>
                <a:lnTo>
                  <a:pt x="7162" y="22097"/>
                </a:lnTo>
                <a:lnTo>
                  <a:pt x="5364" y="25145"/>
                </a:lnTo>
                <a:lnTo>
                  <a:pt x="3627" y="28669"/>
                </a:lnTo>
                <a:lnTo>
                  <a:pt x="1219" y="34289"/>
                </a:lnTo>
                <a:lnTo>
                  <a:pt x="0" y="39529"/>
                </a:lnTo>
                <a:lnTo>
                  <a:pt x="0" y="53720"/>
                </a:lnTo>
                <a:lnTo>
                  <a:pt x="3322" y="60959"/>
                </a:lnTo>
                <a:lnTo>
                  <a:pt x="11119" y="67012"/>
                </a:lnTo>
                <a:lnTo>
                  <a:pt x="21515" y="71607"/>
                </a:lnTo>
                <a:lnTo>
                  <a:pt x="36125" y="73093"/>
                </a:lnTo>
                <a:lnTo>
                  <a:pt x="48550" y="71358"/>
                </a:lnTo>
                <a:lnTo>
                  <a:pt x="60828" y="66970"/>
                </a:lnTo>
                <a:lnTo>
                  <a:pt x="70389" y="60197"/>
                </a:lnTo>
                <a:lnTo>
                  <a:pt x="24566" y="60197"/>
                </a:lnTo>
                <a:lnTo>
                  <a:pt x="17556" y="57674"/>
                </a:lnTo>
                <a:lnTo>
                  <a:pt x="9387" y="48673"/>
                </a:lnTo>
                <a:lnTo>
                  <a:pt x="7619" y="44052"/>
                </a:lnTo>
                <a:lnTo>
                  <a:pt x="7619" y="33241"/>
                </a:lnTo>
                <a:lnTo>
                  <a:pt x="9083" y="27431"/>
                </a:lnTo>
                <a:lnTo>
                  <a:pt x="12009" y="21335"/>
                </a:lnTo>
                <a:lnTo>
                  <a:pt x="12313" y="20573"/>
                </a:lnTo>
                <a:lnTo>
                  <a:pt x="12466" y="19811"/>
                </a:lnTo>
                <a:lnTo>
                  <a:pt x="12466" y="18287"/>
                </a:lnTo>
                <a:close/>
              </a:path>
              <a:path w="152400" h="73659">
                <a:moveTo>
                  <a:pt x="68671" y="2285"/>
                </a:moveTo>
                <a:lnTo>
                  <a:pt x="68061" y="2285"/>
                </a:lnTo>
                <a:lnTo>
                  <a:pt x="67513" y="3047"/>
                </a:lnTo>
                <a:lnTo>
                  <a:pt x="66873" y="4571"/>
                </a:lnTo>
                <a:lnTo>
                  <a:pt x="62148" y="12953"/>
                </a:lnTo>
                <a:lnTo>
                  <a:pt x="74188" y="37005"/>
                </a:lnTo>
                <a:lnTo>
                  <a:pt x="74615" y="40529"/>
                </a:lnTo>
                <a:lnTo>
                  <a:pt x="74523" y="42909"/>
                </a:lnTo>
                <a:lnTo>
                  <a:pt x="73944" y="44147"/>
                </a:lnTo>
                <a:lnTo>
                  <a:pt x="72268" y="47862"/>
                </a:lnTo>
                <a:lnTo>
                  <a:pt x="68183" y="51340"/>
                </a:lnTo>
                <a:lnTo>
                  <a:pt x="59206" y="55610"/>
                </a:lnTo>
                <a:lnTo>
                  <a:pt x="47389" y="59051"/>
                </a:lnTo>
                <a:lnTo>
                  <a:pt x="33954" y="60197"/>
                </a:lnTo>
                <a:lnTo>
                  <a:pt x="70389" y="60197"/>
                </a:lnTo>
                <a:lnTo>
                  <a:pt x="79522" y="28193"/>
                </a:lnTo>
                <a:lnTo>
                  <a:pt x="96789" y="28193"/>
                </a:lnTo>
                <a:lnTo>
                  <a:pt x="99334" y="26669"/>
                </a:lnTo>
                <a:lnTo>
                  <a:pt x="102869" y="19049"/>
                </a:lnTo>
                <a:lnTo>
                  <a:pt x="152156" y="19049"/>
                </a:lnTo>
                <a:lnTo>
                  <a:pt x="152156" y="17525"/>
                </a:lnTo>
                <a:lnTo>
                  <a:pt x="82753" y="17525"/>
                </a:lnTo>
                <a:lnTo>
                  <a:pt x="79095" y="16001"/>
                </a:lnTo>
                <a:lnTo>
                  <a:pt x="76047" y="12191"/>
                </a:lnTo>
                <a:lnTo>
                  <a:pt x="74950" y="11429"/>
                </a:lnTo>
                <a:lnTo>
                  <a:pt x="72908" y="8381"/>
                </a:lnTo>
                <a:lnTo>
                  <a:pt x="69921" y="3809"/>
                </a:lnTo>
                <a:lnTo>
                  <a:pt x="69189" y="3047"/>
                </a:lnTo>
                <a:lnTo>
                  <a:pt x="68671" y="2285"/>
                </a:lnTo>
                <a:close/>
              </a:path>
              <a:path w="152400" h="73659">
                <a:moveTo>
                  <a:pt x="96789" y="28193"/>
                </a:moveTo>
                <a:lnTo>
                  <a:pt x="79522" y="28193"/>
                </a:lnTo>
                <a:lnTo>
                  <a:pt x="82417" y="29193"/>
                </a:lnTo>
                <a:lnTo>
                  <a:pt x="85100" y="29717"/>
                </a:lnTo>
                <a:lnTo>
                  <a:pt x="94244" y="29717"/>
                </a:lnTo>
                <a:lnTo>
                  <a:pt x="96789" y="28193"/>
                </a:lnTo>
                <a:close/>
              </a:path>
              <a:path w="152400" h="73659">
                <a:moveTo>
                  <a:pt x="152156" y="19049"/>
                </a:moveTo>
                <a:lnTo>
                  <a:pt x="102869" y="19049"/>
                </a:lnTo>
                <a:lnTo>
                  <a:pt x="105430" y="26669"/>
                </a:lnTo>
                <a:lnTo>
                  <a:pt x="110002" y="29717"/>
                </a:lnTo>
                <a:lnTo>
                  <a:pt x="123535" y="29717"/>
                </a:lnTo>
                <a:lnTo>
                  <a:pt x="128290" y="26669"/>
                </a:lnTo>
                <a:lnTo>
                  <a:pt x="130881" y="19811"/>
                </a:lnTo>
                <a:lnTo>
                  <a:pt x="152156" y="19811"/>
                </a:lnTo>
                <a:lnTo>
                  <a:pt x="152156" y="19049"/>
                </a:lnTo>
                <a:close/>
              </a:path>
              <a:path w="152400" h="73659">
                <a:moveTo>
                  <a:pt x="152156" y="19811"/>
                </a:moveTo>
                <a:lnTo>
                  <a:pt x="130881" y="19811"/>
                </a:lnTo>
                <a:lnTo>
                  <a:pt x="133868" y="26669"/>
                </a:lnTo>
                <a:lnTo>
                  <a:pt x="138988" y="28955"/>
                </a:lnTo>
                <a:lnTo>
                  <a:pt x="152156" y="28955"/>
                </a:lnTo>
                <a:lnTo>
                  <a:pt x="152156" y="19811"/>
                </a:lnTo>
                <a:close/>
              </a:path>
              <a:path w="152400" h="73659">
                <a:moveTo>
                  <a:pt x="87050" y="16763"/>
                </a:moveTo>
                <a:lnTo>
                  <a:pt x="82753" y="17525"/>
                </a:lnTo>
                <a:lnTo>
                  <a:pt x="91866" y="17525"/>
                </a:lnTo>
                <a:lnTo>
                  <a:pt x="87050" y="16763"/>
                </a:lnTo>
                <a:close/>
              </a:path>
              <a:path w="152400" h="73659">
                <a:moveTo>
                  <a:pt x="102748" y="0"/>
                </a:moveTo>
                <a:lnTo>
                  <a:pt x="101864" y="761"/>
                </a:lnTo>
                <a:lnTo>
                  <a:pt x="101193" y="1523"/>
                </a:lnTo>
                <a:lnTo>
                  <a:pt x="100827" y="3809"/>
                </a:lnTo>
                <a:lnTo>
                  <a:pt x="99943" y="8381"/>
                </a:lnTo>
                <a:lnTo>
                  <a:pt x="98877" y="11429"/>
                </a:lnTo>
                <a:lnTo>
                  <a:pt x="97414" y="12953"/>
                </a:lnTo>
                <a:lnTo>
                  <a:pt x="95341" y="16001"/>
                </a:lnTo>
                <a:lnTo>
                  <a:pt x="91866" y="17525"/>
                </a:lnTo>
                <a:lnTo>
                  <a:pt x="109545" y="17525"/>
                </a:lnTo>
                <a:lnTo>
                  <a:pt x="105613" y="12191"/>
                </a:lnTo>
                <a:lnTo>
                  <a:pt x="104424" y="3047"/>
                </a:lnTo>
                <a:lnTo>
                  <a:pt x="104241" y="1523"/>
                </a:lnTo>
                <a:lnTo>
                  <a:pt x="103662" y="761"/>
                </a:lnTo>
                <a:lnTo>
                  <a:pt x="102748" y="0"/>
                </a:lnTo>
                <a:close/>
              </a:path>
              <a:path w="152400" h="73659">
                <a:moveTo>
                  <a:pt x="116189" y="16763"/>
                </a:moveTo>
                <a:lnTo>
                  <a:pt x="109545" y="17525"/>
                </a:lnTo>
                <a:lnTo>
                  <a:pt x="124205" y="17525"/>
                </a:lnTo>
                <a:lnTo>
                  <a:pt x="116189" y="16763"/>
                </a:lnTo>
                <a:close/>
              </a:path>
              <a:path w="152400" h="73659">
                <a:moveTo>
                  <a:pt x="131185" y="761"/>
                </a:moveTo>
                <a:lnTo>
                  <a:pt x="130332" y="1523"/>
                </a:lnTo>
                <a:lnTo>
                  <a:pt x="129783" y="2285"/>
                </a:lnTo>
                <a:lnTo>
                  <a:pt x="128656" y="12953"/>
                </a:lnTo>
                <a:lnTo>
                  <a:pt x="124205" y="17525"/>
                </a:lnTo>
                <a:lnTo>
                  <a:pt x="138562" y="17525"/>
                </a:lnTo>
                <a:lnTo>
                  <a:pt x="134294" y="12953"/>
                </a:lnTo>
                <a:lnTo>
                  <a:pt x="132862" y="2285"/>
                </a:lnTo>
                <a:lnTo>
                  <a:pt x="132252" y="1523"/>
                </a:lnTo>
                <a:lnTo>
                  <a:pt x="131185" y="761"/>
                </a:lnTo>
                <a:close/>
              </a:path>
              <a:path w="152400" h="73659">
                <a:moveTo>
                  <a:pt x="152156" y="16763"/>
                </a:moveTo>
                <a:lnTo>
                  <a:pt x="145907" y="16763"/>
                </a:lnTo>
                <a:lnTo>
                  <a:pt x="138562" y="17525"/>
                </a:lnTo>
                <a:lnTo>
                  <a:pt x="152156" y="17525"/>
                </a:lnTo>
                <a:lnTo>
                  <a:pt x="152156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4200662" y="7911841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60"/>
                </a:moveTo>
                <a:lnTo>
                  <a:pt x="23225" y="67531"/>
                </a:lnTo>
                <a:lnTo>
                  <a:pt x="31821" y="76199"/>
                </a:lnTo>
                <a:lnTo>
                  <a:pt x="40477" y="67629"/>
                </a:lnTo>
                <a:lnTo>
                  <a:pt x="31943" y="58960"/>
                </a:lnTo>
                <a:close/>
              </a:path>
              <a:path w="40639" h="76200">
                <a:moveTo>
                  <a:pt x="13380" y="59054"/>
                </a:moveTo>
                <a:lnTo>
                  <a:pt x="4693" y="67629"/>
                </a:lnTo>
                <a:lnTo>
                  <a:pt x="13319" y="76199"/>
                </a:lnTo>
                <a:lnTo>
                  <a:pt x="21976" y="67629"/>
                </a:lnTo>
                <a:lnTo>
                  <a:pt x="13380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4244857" y="792936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4" y="61237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1005" y="67817"/>
                </a:lnTo>
                <a:lnTo>
                  <a:pt x="8961" y="68960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388"/>
                </a:lnTo>
                <a:lnTo>
                  <a:pt x="42145" y="52088"/>
                </a:lnTo>
                <a:lnTo>
                  <a:pt x="47114" y="40218"/>
                </a:lnTo>
                <a:lnTo>
                  <a:pt x="48767" y="27764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4307342" y="7889744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61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09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09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4374398" y="7879075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4481301" y="790496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19" y="27446"/>
                </a:moveTo>
                <a:lnTo>
                  <a:pt x="12578" y="27446"/>
                </a:lnTo>
                <a:lnTo>
                  <a:pt x="10688" y="28970"/>
                </a:lnTo>
                <a:lnTo>
                  <a:pt x="5569" y="36187"/>
                </a:lnTo>
                <a:lnTo>
                  <a:pt x="1278" y="47619"/>
                </a:lnTo>
                <a:lnTo>
                  <a:pt x="0" y="61298"/>
                </a:lnTo>
                <a:lnTo>
                  <a:pt x="4197" y="71827"/>
                </a:lnTo>
                <a:lnTo>
                  <a:pt x="15823" y="82427"/>
                </a:lnTo>
                <a:lnTo>
                  <a:pt x="26767" y="85064"/>
                </a:lnTo>
                <a:lnTo>
                  <a:pt x="44498" y="85606"/>
                </a:lnTo>
                <a:lnTo>
                  <a:pt x="57107" y="83590"/>
                </a:lnTo>
                <a:lnTo>
                  <a:pt x="68600" y="80024"/>
                </a:lnTo>
                <a:lnTo>
                  <a:pt x="76921" y="76738"/>
                </a:lnTo>
                <a:lnTo>
                  <a:pt x="81108" y="73928"/>
                </a:lnTo>
                <a:lnTo>
                  <a:pt x="25013" y="73928"/>
                </a:lnTo>
                <a:lnTo>
                  <a:pt x="17729" y="71261"/>
                </a:lnTo>
                <a:lnTo>
                  <a:pt x="12760" y="65927"/>
                </a:lnTo>
                <a:lnTo>
                  <a:pt x="9194" y="61974"/>
                </a:lnTo>
                <a:lnTo>
                  <a:pt x="7396" y="57545"/>
                </a:lnTo>
                <a:lnTo>
                  <a:pt x="7396" y="46496"/>
                </a:lnTo>
                <a:lnTo>
                  <a:pt x="9286" y="38876"/>
                </a:lnTo>
                <a:lnTo>
                  <a:pt x="13096" y="31256"/>
                </a:lnTo>
                <a:lnTo>
                  <a:pt x="13675" y="30494"/>
                </a:lnTo>
                <a:lnTo>
                  <a:pt x="13891" y="29145"/>
                </a:lnTo>
                <a:lnTo>
                  <a:pt x="13919" y="27446"/>
                </a:lnTo>
                <a:close/>
              </a:path>
              <a:path w="99060" h="85725">
                <a:moveTo>
                  <a:pt x="78434" y="0"/>
                </a:moveTo>
                <a:lnTo>
                  <a:pt x="68381" y="5263"/>
                </a:lnTo>
                <a:lnTo>
                  <a:pt x="57224" y="16696"/>
                </a:lnTo>
                <a:lnTo>
                  <a:pt x="50146" y="29145"/>
                </a:lnTo>
                <a:lnTo>
                  <a:pt x="47782" y="39638"/>
                </a:lnTo>
                <a:lnTo>
                  <a:pt x="47782" y="43448"/>
                </a:lnTo>
                <a:lnTo>
                  <a:pt x="49123" y="45734"/>
                </a:lnTo>
                <a:lnTo>
                  <a:pt x="51714" y="47258"/>
                </a:lnTo>
                <a:lnTo>
                  <a:pt x="53573" y="48782"/>
                </a:lnTo>
                <a:lnTo>
                  <a:pt x="57048" y="49544"/>
                </a:lnTo>
                <a:lnTo>
                  <a:pt x="62138" y="50306"/>
                </a:lnTo>
                <a:lnTo>
                  <a:pt x="75976" y="52973"/>
                </a:lnTo>
                <a:lnTo>
                  <a:pt x="82834" y="55354"/>
                </a:lnTo>
                <a:lnTo>
                  <a:pt x="82779" y="58314"/>
                </a:lnTo>
                <a:lnTo>
                  <a:pt x="76770" y="65401"/>
                </a:lnTo>
                <a:lnTo>
                  <a:pt x="59822" y="71139"/>
                </a:lnTo>
                <a:lnTo>
                  <a:pt x="46976" y="73231"/>
                </a:lnTo>
                <a:lnTo>
                  <a:pt x="34706" y="73928"/>
                </a:lnTo>
                <a:lnTo>
                  <a:pt x="81108" y="73928"/>
                </a:lnTo>
                <a:lnTo>
                  <a:pt x="82316" y="73117"/>
                </a:lnTo>
                <a:lnTo>
                  <a:pt x="84785" y="69118"/>
                </a:lnTo>
                <a:lnTo>
                  <a:pt x="88595" y="63117"/>
                </a:lnTo>
                <a:lnTo>
                  <a:pt x="90454" y="57213"/>
                </a:lnTo>
                <a:lnTo>
                  <a:pt x="90454" y="50306"/>
                </a:lnTo>
                <a:lnTo>
                  <a:pt x="90271" y="48782"/>
                </a:lnTo>
                <a:lnTo>
                  <a:pt x="89814" y="48782"/>
                </a:lnTo>
                <a:lnTo>
                  <a:pt x="87985" y="44972"/>
                </a:lnTo>
                <a:lnTo>
                  <a:pt x="81554" y="42686"/>
                </a:lnTo>
                <a:lnTo>
                  <a:pt x="70490" y="40400"/>
                </a:lnTo>
                <a:lnTo>
                  <a:pt x="60431" y="38876"/>
                </a:lnTo>
                <a:lnTo>
                  <a:pt x="55402" y="35828"/>
                </a:lnTo>
                <a:lnTo>
                  <a:pt x="55402" y="29732"/>
                </a:lnTo>
                <a:lnTo>
                  <a:pt x="57932" y="25922"/>
                </a:lnTo>
                <a:lnTo>
                  <a:pt x="62961" y="20588"/>
                </a:lnTo>
                <a:lnTo>
                  <a:pt x="69057" y="14492"/>
                </a:lnTo>
                <a:lnTo>
                  <a:pt x="75671" y="12206"/>
                </a:lnTo>
                <a:lnTo>
                  <a:pt x="82834" y="11444"/>
                </a:lnTo>
                <a:lnTo>
                  <a:pt x="97899" y="11444"/>
                </a:lnTo>
                <a:lnTo>
                  <a:pt x="96154" y="3824"/>
                </a:lnTo>
                <a:lnTo>
                  <a:pt x="90911" y="14"/>
                </a:lnTo>
                <a:lnTo>
                  <a:pt x="78434" y="0"/>
                </a:lnTo>
                <a:close/>
              </a:path>
              <a:path w="99060" h="85725">
                <a:moveTo>
                  <a:pt x="97899" y="11444"/>
                </a:moveTo>
                <a:lnTo>
                  <a:pt x="82834" y="11444"/>
                </a:lnTo>
                <a:lnTo>
                  <a:pt x="88016" y="12206"/>
                </a:lnTo>
                <a:lnTo>
                  <a:pt x="92252" y="12968"/>
                </a:lnTo>
                <a:lnTo>
                  <a:pt x="95605" y="14492"/>
                </a:lnTo>
                <a:lnTo>
                  <a:pt x="97190" y="15254"/>
                </a:lnTo>
                <a:lnTo>
                  <a:pt x="98592" y="15254"/>
                </a:lnTo>
                <a:lnTo>
                  <a:pt x="98531" y="13730"/>
                </a:lnTo>
                <a:lnTo>
                  <a:pt x="98074" y="12206"/>
                </a:lnTo>
                <a:lnTo>
                  <a:pt x="97899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4593502" y="785469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4618237" y="7895077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59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46"/>
                </a:lnTo>
                <a:lnTo>
                  <a:pt x="54742" y="60197"/>
                </a:lnTo>
                <a:lnTo>
                  <a:pt x="59179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59">
                <a:moveTo>
                  <a:pt x="59179" y="60197"/>
                </a:moveTo>
                <a:lnTo>
                  <a:pt x="54742" y="60197"/>
                </a:lnTo>
                <a:lnTo>
                  <a:pt x="59100" y="60246"/>
                </a:lnTo>
                <a:close/>
              </a:path>
              <a:path w="70485" h="60959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59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59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59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4755398" y="7868408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79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43"/>
                </a:lnTo>
                <a:lnTo>
                  <a:pt x="1219" y="92963"/>
                </a:lnTo>
                <a:lnTo>
                  <a:pt x="0" y="98203"/>
                </a:lnTo>
                <a:lnTo>
                  <a:pt x="0" y="112394"/>
                </a:lnTo>
                <a:lnTo>
                  <a:pt x="3322" y="119633"/>
                </a:lnTo>
                <a:lnTo>
                  <a:pt x="11234" y="125764"/>
                </a:lnTo>
                <a:lnTo>
                  <a:pt x="21645" y="130301"/>
                </a:lnTo>
                <a:lnTo>
                  <a:pt x="36306" y="131765"/>
                </a:lnTo>
                <a:lnTo>
                  <a:pt x="48716" y="130024"/>
                </a:lnTo>
                <a:lnTo>
                  <a:pt x="61005" y="125634"/>
                </a:lnTo>
                <a:lnTo>
                  <a:pt x="70574" y="118871"/>
                </a:lnTo>
                <a:lnTo>
                  <a:pt x="24566" y="118871"/>
                </a:lnTo>
                <a:lnTo>
                  <a:pt x="17556" y="116348"/>
                </a:lnTo>
                <a:lnTo>
                  <a:pt x="9387" y="107347"/>
                </a:lnTo>
                <a:lnTo>
                  <a:pt x="7619" y="102726"/>
                </a:lnTo>
                <a:lnTo>
                  <a:pt x="7619" y="91915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79">
                <a:moveTo>
                  <a:pt x="68671" y="60959"/>
                </a:moveTo>
                <a:lnTo>
                  <a:pt x="6806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48" y="71627"/>
                </a:lnTo>
                <a:lnTo>
                  <a:pt x="74188" y="95679"/>
                </a:lnTo>
                <a:lnTo>
                  <a:pt x="74615" y="99203"/>
                </a:lnTo>
                <a:lnTo>
                  <a:pt x="74523" y="101583"/>
                </a:lnTo>
                <a:lnTo>
                  <a:pt x="73944" y="102821"/>
                </a:lnTo>
                <a:lnTo>
                  <a:pt x="72268" y="106536"/>
                </a:lnTo>
                <a:lnTo>
                  <a:pt x="68183" y="110014"/>
                </a:lnTo>
                <a:lnTo>
                  <a:pt x="59206" y="114284"/>
                </a:lnTo>
                <a:lnTo>
                  <a:pt x="47389" y="117725"/>
                </a:lnTo>
                <a:lnTo>
                  <a:pt x="33954" y="118871"/>
                </a:lnTo>
                <a:lnTo>
                  <a:pt x="70574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96" y="78485"/>
                </a:lnTo>
                <a:lnTo>
                  <a:pt x="134080" y="78485"/>
                </a:lnTo>
                <a:lnTo>
                  <a:pt x="134623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60" h="132079">
                <a:moveTo>
                  <a:pt x="97170" y="86867"/>
                </a:moveTo>
                <a:lnTo>
                  <a:pt x="79705" y="86867"/>
                </a:lnTo>
                <a:lnTo>
                  <a:pt x="82600" y="87867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60" h="132079">
                <a:moveTo>
                  <a:pt x="134080" y="78485"/>
                </a:moveTo>
                <a:lnTo>
                  <a:pt x="103296" y="78485"/>
                </a:lnTo>
                <a:lnTo>
                  <a:pt x="105857" y="85343"/>
                </a:lnTo>
                <a:lnTo>
                  <a:pt x="110733" y="87629"/>
                </a:lnTo>
                <a:lnTo>
                  <a:pt x="122695" y="87249"/>
                </a:lnTo>
                <a:lnTo>
                  <a:pt x="133548" y="80721"/>
                </a:lnTo>
                <a:lnTo>
                  <a:pt x="134080" y="78485"/>
                </a:lnTo>
                <a:close/>
              </a:path>
              <a:path w="137160" h="132079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60" h="132079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60" h="132079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60" h="132079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9021" y="48005"/>
                </a:lnTo>
                <a:lnTo>
                  <a:pt x="123383" y="57149"/>
                </a:lnTo>
                <a:lnTo>
                  <a:pt x="12749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3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23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60" h="132079">
                <a:moveTo>
                  <a:pt x="102565" y="0"/>
                </a:moveTo>
                <a:lnTo>
                  <a:pt x="94579" y="8381"/>
                </a:lnTo>
                <a:lnTo>
                  <a:pt x="10253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60" h="132079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60" h="132079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4898654" y="7915651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26" y="50197"/>
                </a:lnTo>
                <a:lnTo>
                  <a:pt x="37703" y="54769"/>
                </a:lnTo>
                <a:lnTo>
                  <a:pt x="35143" y="58485"/>
                </a:lnTo>
                <a:lnTo>
                  <a:pt x="32247" y="61673"/>
                </a:lnTo>
                <a:lnTo>
                  <a:pt x="26814" y="66194"/>
                </a:lnTo>
                <a:lnTo>
                  <a:pt x="15999" y="73307"/>
                </a:lnTo>
                <a:lnTo>
                  <a:pt x="4419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71" y="80771"/>
                </a:lnTo>
                <a:lnTo>
                  <a:pt x="12070" y="82439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47"/>
                </a:lnTo>
                <a:lnTo>
                  <a:pt x="36396" y="72625"/>
                </a:lnTo>
                <a:lnTo>
                  <a:pt x="43272" y="61636"/>
                </a:lnTo>
                <a:lnTo>
                  <a:pt x="47394" y="49601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66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4952756" y="792936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4" y="61237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1005" y="67817"/>
                </a:lnTo>
                <a:lnTo>
                  <a:pt x="8961" y="68960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388"/>
                </a:lnTo>
                <a:lnTo>
                  <a:pt x="42145" y="52088"/>
                </a:lnTo>
                <a:lnTo>
                  <a:pt x="47114" y="40218"/>
                </a:lnTo>
                <a:lnTo>
                  <a:pt x="48767" y="27764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5069342" y="7920986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59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59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5158495" y="788974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5215645" y="7876027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5252222" y="7854691"/>
            <a:ext cx="76835" cy="104775"/>
          </a:xfrm>
          <a:custGeom>
            <a:avLst/>
            <a:gdLst/>
            <a:ahLst/>
            <a:cxnLst/>
            <a:rect l="l" t="t" r="r" b="b"/>
            <a:pathLst>
              <a:path w="76835" h="104775">
                <a:moveTo>
                  <a:pt x="3505" y="9143"/>
                </a:moveTo>
                <a:lnTo>
                  <a:pt x="2682" y="9143"/>
                </a:lnTo>
                <a:lnTo>
                  <a:pt x="2377" y="9905"/>
                </a:lnTo>
                <a:lnTo>
                  <a:pt x="1981" y="11429"/>
                </a:lnTo>
                <a:lnTo>
                  <a:pt x="640" y="16763"/>
                </a:lnTo>
                <a:lnTo>
                  <a:pt x="0" y="20573"/>
                </a:lnTo>
                <a:lnTo>
                  <a:pt x="0" y="24383"/>
                </a:lnTo>
                <a:lnTo>
                  <a:pt x="3749" y="28955"/>
                </a:lnTo>
                <a:lnTo>
                  <a:pt x="11186" y="37337"/>
                </a:lnTo>
                <a:lnTo>
                  <a:pt x="17341" y="37674"/>
                </a:lnTo>
                <a:lnTo>
                  <a:pt x="25998" y="47186"/>
                </a:lnTo>
                <a:lnTo>
                  <a:pt x="34063" y="57036"/>
                </a:lnTo>
                <a:lnTo>
                  <a:pt x="41440" y="67299"/>
                </a:lnTo>
                <a:lnTo>
                  <a:pt x="48034" y="78050"/>
                </a:lnTo>
                <a:lnTo>
                  <a:pt x="39163" y="85713"/>
                </a:lnTo>
                <a:lnTo>
                  <a:pt x="26761" y="92963"/>
                </a:lnTo>
                <a:lnTo>
                  <a:pt x="29204" y="104687"/>
                </a:lnTo>
                <a:lnTo>
                  <a:pt x="60525" y="92963"/>
                </a:lnTo>
                <a:lnTo>
                  <a:pt x="38892" y="92963"/>
                </a:lnTo>
                <a:lnTo>
                  <a:pt x="44043" y="89153"/>
                </a:lnTo>
                <a:lnTo>
                  <a:pt x="51846" y="80771"/>
                </a:lnTo>
                <a:lnTo>
                  <a:pt x="60126" y="80771"/>
                </a:lnTo>
                <a:lnTo>
                  <a:pt x="59710" y="79247"/>
                </a:lnTo>
                <a:lnTo>
                  <a:pt x="60280" y="69816"/>
                </a:lnTo>
                <a:lnTo>
                  <a:pt x="64248" y="60600"/>
                </a:lnTo>
                <a:lnTo>
                  <a:pt x="48721" y="60600"/>
                </a:lnTo>
                <a:lnTo>
                  <a:pt x="16687" y="21179"/>
                </a:lnTo>
                <a:lnTo>
                  <a:pt x="4663" y="9905"/>
                </a:lnTo>
                <a:lnTo>
                  <a:pt x="3505" y="9143"/>
                </a:lnTo>
                <a:close/>
              </a:path>
              <a:path w="76835" h="104775">
                <a:moveTo>
                  <a:pt x="60126" y="80771"/>
                </a:moveTo>
                <a:lnTo>
                  <a:pt x="51846" y="80771"/>
                </a:lnTo>
                <a:lnTo>
                  <a:pt x="53858" y="83057"/>
                </a:lnTo>
                <a:lnTo>
                  <a:pt x="54863" y="86105"/>
                </a:lnTo>
                <a:lnTo>
                  <a:pt x="54863" y="90677"/>
                </a:lnTo>
                <a:lnTo>
                  <a:pt x="51755" y="92201"/>
                </a:lnTo>
                <a:lnTo>
                  <a:pt x="47762" y="92963"/>
                </a:lnTo>
                <a:lnTo>
                  <a:pt x="60525" y="92963"/>
                </a:lnTo>
                <a:lnTo>
                  <a:pt x="60959" y="90677"/>
                </a:lnTo>
                <a:lnTo>
                  <a:pt x="60959" y="83819"/>
                </a:lnTo>
                <a:lnTo>
                  <a:pt x="60126" y="80771"/>
                </a:lnTo>
                <a:close/>
              </a:path>
              <a:path w="76835" h="104775">
                <a:moveTo>
                  <a:pt x="70317" y="0"/>
                </a:moveTo>
                <a:lnTo>
                  <a:pt x="61701" y="17303"/>
                </a:lnTo>
                <a:lnTo>
                  <a:pt x="61885" y="29883"/>
                </a:lnTo>
                <a:lnTo>
                  <a:pt x="61248" y="42564"/>
                </a:lnTo>
                <a:lnTo>
                  <a:pt x="57984" y="56563"/>
                </a:lnTo>
                <a:lnTo>
                  <a:pt x="48721" y="60600"/>
                </a:lnTo>
                <a:lnTo>
                  <a:pt x="64248" y="60600"/>
                </a:lnTo>
                <a:lnTo>
                  <a:pt x="64968" y="58927"/>
                </a:lnTo>
                <a:lnTo>
                  <a:pt x="68848" y="44306"/>
                </a:lnTo>
                <a:lnTo>
                  <a:pt x="70713" y="31678"/>
                </a:lnTo>
                <a:lnTo>
                  <a:pt x="71323" y="19049"/>
                </a:lnTo>
                <a:lnTo>
                  <a:pt x="76321" y="19049"/>
                </a:lnTo>
                <a:lnTo>
                  <a:pt x="75956" y="17525"/>
                </a:lnTo>
                <a:lnTo>
                  <a:pt x="75620" y="16763"/>
                </a:lnTo>
                <a:lnTo>
                  <a:pt x="75377" y="16001"/>
                </a:lnTo>
                <a:lnTo>
                  <a:pt x="74005" y="12191"/>
                </a:lnTo>
                <a:lnTo>
                  <a:pt x="72329" y="6857"/>
                </a:lnTo>
                <a:lnTo>
                  <a:pt x="703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5341375" y="789202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5408080" y="785469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5433578" y="7900412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79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1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79">
                <a:moveTo>
                  <a:pt x="34869" y="0"/>
                </a:moveTo>
                <a:lnTo>
                  <a:pt x="28041" y="761"/>
                </a:lnTo>
                <a:lnTo>
                  <a:pt x="21549" y="4571"/>
                </a:lnTo>
                <a:lnTo>
                  <a:pt x="1545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6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1" y="44195"/>
                </a:lnTo>
                <a:lnTo>
                  <a:pt x="60324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1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79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24" y="38099"/>
                </a:lnTo>
                <a:lnTo>
                  <a:pt x="61356" y="35051"/>
                </a:lnTo>
                <a:lnTo>
                  <a:pt x="61721" y="33527"/>
                </a:lnTo>
                <a:lnTo>
                  <a:pt x="61935" y="33527"/>
                </a:lnTo>
                <a:lnTo>
                  <a:pt x="62026" y="32765"/>
                </a:lnTo>
                <a:close/>
              </a:path>
              <a:path w="62229" h="55879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5500634" y="792936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975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6002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5557022" y="792632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29">
                <a:moveTo>
                  <a:pt x="32125" y="44576"/>
                </a:moveTo>
                <a:lnTo>
                  <a:pt x="23469" y="53151"/>
                </a:lnTo>
                <a:lnTo>
                  <a:pt x="32125" y="61721"/>
                </a:lnTo>
                <a:lnTo>
                  <a:pt x="40782" y="53151"/>
                </a:lnTo>
                <a:lnTo>
                  <a:pt x="32125" y="44576"/>
                </a:lnTo>
                <a:close/>
              </a:path>
              <a:path w="57785" h="62229">
                <a:moveTo>
                  <a:pt x="13045" y="45101"/>
                </a:moveTo>
                <a:lnTo>
                  <a:pt x="4968" y="53151"/>
                </a:lnTo>
                <a:lnTo>
                  <a:pt x="13655" y="61721"/>
                </a:lnTo>
                <a:lnTo>
                  <a:pt x="21732" y="53672"/>
                </a:lnTo>
                <a:lnTo>
                  <a:pt x="13045" y="45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5611124" y="7861550"/>
            <a:ext cx="62230" cy="94615"/>
          </a:xfrm>
          <a:custGeom>
            <a:avLst/>
            <a:gdLst/>
            <a:ahLst/>
            <a:cxnLst/>
            <a:rect l="l" t="t" r="r" b="b"/>
            <a:pathLst>
              <a:path w="62229" h="94615">
                <a:moveTo>
                  <a:pt x="8991" y="82295"/>
                </a:moveTo>
                <a:lnTo>
                  <a:pt x="0" y="82295"/>
                </a:lnTo>
                <a:lnTo>
                  <a:pt x="0" y="94487"/>
                </a:lnTo>
                <a:lnTo>
                  <a:pt x="58003" y="83819"/>
                </a:lnTo>
                <a:lnTo>
                  <a:pt x="58261" y="83057"/>
                </a:lnTo>
                <a:lnTo>
                  <a:pt x="13136" y="83057"/>
                </a:lnTo>
                <a:lnTo>
                  <a:pt x="8991" y="82295"/>
                </a:lnTo>
                <a:close/>
              </a:path>
              <a:path w="62229" h="94615">
                <a:moveTo>
                  <a:pt x="32997" y="39115"/>
                </a:moveTo>
                <a:lnTo>
                  <a:pt x="22419" y="43781"/>
                </a:lnTo>
                <a:lnTo>
                  <a:pt x="12405" y="54863"/>
                </a:lnTo>
                <a:lnTo>
                  <a:pt x="9174" y="60197"/>
                </a:lnTo>
                <a:lnTo>
                  <a:pt x="7559" y="64007"/>
                </a:lnTo>
                <a:lnTo>
                  <a:pt x="7619" y="67055"/>
                </a:lnTo>
                <a:lnTo>
                  <a:pt x="7650" y="70103"/>
                </a:lnTo>
                <a:lnTo>
                  <a:pt x="9265" y="73913"/>
                </a:lnTo>
                <a:lnTo>
                  <a:pt x="12405" y="77723"/>
                </a:lnTo>
                <a:lnTo>
                  <a:pt x="13594" y="78485"/>
                </a:lnTo>
                <a:lnTo>
                  <a:pt x="15179" y="80009"/>
                </a:lnTo>
                <a:lnTo>
                  <a:pt x="17160" y="81533"/>
                </a:lnTo>
                <a:lnTo>
                  <a:pt x="15849" y="82295"/>
                </a:lnTo>
                <a:lnTo>
                  <a:pt x="13136" y="83057"/>
                </a:lnTo>
                <a:lnTo>
                  <a:pt x="58261" y="83057"/>
                </a:lnTo>
                <a:lnTo>
                  <a:pt x="60324" y="76961"/>
                </a:lnTo>
                <a:lnTo>
                  <a:pt x="31882" y="76961"/>
                </a:lnTo>
                <a:lnTo>
                  <a:pt x="26791" y="74675"/>
                </a:lnTo>
                <a:lnTo>
                  <a:pt x="22311" y="70865"/>
                </a:lnTo>
                <a:lnTo>
                  <a:pt x="18562" y="67055"/>
                </a:lnTo>
                <a:lnTo>
                  <a:pt x="16703" y="64007"/>
                </a:lnTo>
                <a:lnTo>
                  <a:pt x="16763" y="61721"/>
                </a:lnTo>
                <a:lnTo>
                  <a:pt x="16794" y="59435"/>
                </a:lnTo>
                <a:lnTo>
                  <a:pt x="19171" y="56387"/>
                </a:lnTo>
                <a:lnTo>
                  <a:pt x="23896" y="54101"/>
                </a:lnTo>
                <a:lnTo>
                  <a:pt x="28193" y="52577"/>
                </a:lnTo>
                <a:lnTo>
                  <a:pt x="31821" y="51053"/>
                </a:lnTo>
                <a:lnTo>
                  <a:pt x="53461" y="51053"/>
                </a:lnTo>
                <a:lnTo>
                  <a:pt x="52425" y="49529"/>
                </a:lnTo>
                <a:lnTo>
                  <a:pt x="47884" y="42671"/>
                </a:lnTo>
                <a:lnTo>
                  <a:pt x="42031" y="39623"/>
                </a:lnTo>
                <a:lnTo>
                  <a:pt x="32997" y="39115"/>
                </a:lnTo>
                <a:close/>
              </a:path>
              <a:path w="62229" h="94615">
                <a:moveTo>
                  <a:pt x="61996" y="71627"/>
                </a:moveTo>
                <a:lnTo>
                  <a:pt x="60076" y="71627"/>
                </a:lnTo>
                <a:lnTo>
                  <a:pt x="51419" y="73913"/>
                </a:lnTo>
                <a:lnTo>
                  <a:pt x="44805" y="76199"/>
                </a:lnTo>
                <a:lnTo>
                  <a:pt x="40203" y="76961"/>
                </a:lnTo>
                <a:lnTo>
                  <a:pt x="60324" y="76961"/>
                </a:lnTo>
                <a:lnTo>
                  <a:pt x="61356" y="73913"/>
                </a:lnTo>
                <a:lnTo>
                  <a:pt x="61752" y="72389"/>
                </a:lnTo>
                <a:lnTo>
                  <a:pt x="61996" y="71627"/>
                </a:lnTo>
                <a:close/>
              </a:path>
              <a:path w="62229" h="94615">
                <a:moveTo>
                  <a:pt x="53461" y="51053"/>
                </a:moveTo>
                <a:lnTo>
                  <a:pt x="34869" y="51053"/>
                </a:lnTo>
                <a:lnTo>
                  <a:pt x="37094" y="51815"/>
                </a:lnTo>
                <a:lnTo>
                  <a:pt x="42275" y="51815"/>
                </a:lnTo>
                <a:lnTo>
                  <a:pt x="44287" y="52577"/>
                </a:lnTo>
                <a:lnTo>
                  <a:pt x="47609" y="53339"/>
                </a:lnTo>
                <a:lnTo>
                  <a:pt x="50291" y="54101"/>
                </a:lnTo>
                <a:lnTo>
                  <a:pt x="54742" y="54101"/>
                </a:lnTo>
                <a:lnTo>
                  <a:pt x="54742" y="53339"/>
                </a:lnTo>
                <a:lnTo>
                  <a:pt x="53980" y="51815"/>
                </a:lnTo>
                <a:lnTo>
                  <a:pt x="53461" y="51053"/>
                </a:lnTo>
                <a:close/>
              </a:path>
              <a:path w="62229" h="94615">
                <a:moveTo>
                  <a:pt x="32461" y="0"/>
                </a:moveTo>
                <a:lnTo>
                  <a:pt x="23987" y="9143"/>
                </a:lnTo>
                <a:lnTo>
                  <a:pt x="32400" y="18287"/>
                </a:lnTo>
                <a:lnTo>
                  <a:pt x="40965" y="9143"/>
                </a:lnTo>
                <a:lnTo>
                  <a:pt x="3246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5739362" y="790496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889" y="27446"/>
                </a:moveTo>
                <a:lnTo>
                  <a:pt x="12579" y="27446"/>
                </a:lnTo>
                <a:lnTo>
                  <a:pt x="11603" y="28208"/>
                </a:lnTo>
                <a:lnTo>
                  <a:pt x="10658" y="28970"/>
                </a:lnTo>
                <a:lnTo>
                  <a:pt x="5560" y="36182"/>
                </a:lnTo>
                <a:lnTo>
                  <a:pt x="1271" y="47614"/>
                </a:lnTo>
                <a:lnTo>
                  <a:pt x="0" y="61290"/>
                </a:lnTo>
                <a:lnTo>
                  <a:pt x="4193" y="71822"/>
                </a:lnTo>
                <a:lnTo>
                  <a:pt x="15812" y="82422"/>
                </a:lnTo>
                <a:lnTo>
                  <a:pt x="26753" y="85064"/>
                </a:lnTo>
                <a:lnTo>
                  <a:pt x="44476" y="85608"/>
                </a:lnTo>
                <a:lnTo>
                  <a:pt x="57090" y="83593"/>
                </a:lnTo>
                <a:lnTo>
                  <a:pt x="68570" y="80024"/>
                </a:lnTo>
                <a:lnTo>
                  <a:pt x="76922" y="76738"/>
                </a:lnTo>
                <a:lnTo>
                  <a:pt x="81085" y="73928"/>
                </a:lnTo>
                <a:lnTo>
                  <a:pt x="25014" y="73928"/>
                </a:lnTo>
                <a:lnTo>
                  <a:pt x="17699" y="71261"/>
                </a:lnTo>
                <a:lnTo>
                  <a:pt x="12761" y="65927"/>
                </a:lnTo>
                <a:lnTo>
                  <a:pt x="9195" y="61974"/>
                </a:lnTo>
                <a:lnTo>
                  <a:pt x="7397" y="57545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65" y="29145"/>
                </a:lnTo>
                <a:lnTo>
                  <a:pt x="13889" y="27446"/>
                </a:lnTo>
                <a:close/>
              </a:path>
              <a:path w="99060" h="85725">
                <a:moveTo>
                  <a:pt x="78425" y="0"/>
                </a:moveTo>
                <a:lnTo>
                  <a:pt x="68373" y="5263"/>
                </a:lnTo>
                <a:lnTo>
                  <a:pt x="57225" y="16696"/>
                </a:lnTo>
                <a:lnTo>
                  <a:pt x="50147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73"/>
                </a:lnTo>
                <a:lnTo>
                  <a:pt x="82835" y="55354"/>
                </a:lnTo>
                <a:lnTo>
                  <a:pt x="82780" y="58314"/>
                </a:lnTo>
                <a:lnTo>
                  <a:pt x="76771" y="65401"/>
                </a:lnTo>
                <a:lnTo>
                  <a:pt x="59823" y="71139"/>
                </a:lnTo>
                <a:lnTo>
                  <a:pt x="46977" y="73231"/>
                </a:lnTo>
                <a:lnTo>
                  <a:pt x="34707" y="73928"/>
                </a:lnTo>
                <a:lnTo>
                  <a:pt x="81085" y="73928"/>
                </a:lnTo>
                <a:lnTo>
                  <a:pt x="82286" y="73117"/>
                </a:lnTo>
                <a:lnTo>
                  <a:pt x="84755" y="69118"/>
                </a:lnTo>
                <a:lnTo>
                  <a:pt x="88565" y="63117"/>
                </a:lnTo>
                <a:lnTo>
                  <a:pt x="90455" y="57213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24" y="42686"/>
                </a:lnTo>
                <a:lnTo>
                  <a:pt x="70491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02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2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7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5851564" y="785469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5877062" y="7895077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5" h="60959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46"/>
                </a:lnTo>
                <a:lnTo>
                  <a:pt x="54742" y="60197"/>
                </a:lnTo>
                <a:lnTo>
                  <a:pt x="59149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59">
                <a:moveTo>
                  <a:pt x="59149" y="60197"/>
                </a:moveTo>
                <a:lnTo>
                  <a:pt x="54742" y="60197"/>
                </a:lnTo>
                <a:lnTo>
                  <a:pt x="59070" y="60246"/>
                </a:lnTo>
                <a:close/>
              </a:path>
              <a:path w="70485" h="60959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59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5" h="60959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59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014222" y="7914127"/>
            <a:ext cx="137160" cy="86360"/>
          </a:xfrm>
          <a:custGeom>
            <a:avLst/>
            <a:gdLst/>
            <a:ahLst/>
            <a:cxnLst/>
            <a:rect l="l" t="t" r="r" b="b"/>
            <a:pathLst>
              <a:path w="137160" h="86359">
                <a:moveTo>
                  <a:pt x="12466" y="31241"/>
                </a:moveTo>
                <a:lnTo>
                  <a:pt x="9936" y="31241"/>
                </a:lnTo>
                <a:lnTo>
                  <a:pt x="8991" y="32765"/>
                </a:lnTo>
                <a:lnTo>
                  <a:pt x="7162" y="35051"/>
                </a:lnTo>
                <a:lnTo>
                  <a:pt x="5364" y="38099"/>
                </a:lnTo>
                <a:lnTo>
                  <a:pt x="3627" y="41623"/>
                </a:lnTo>
                <a:lnTo>
                  <a:pt x="1219" y="47243"/>
                </a:lnTo>
                <a:lnTo>
                  <a:pt x="0" y="52483"/>
                </a:lnTo>
                <a:lnTo>
                  <a:pt x="0" y="66674"/>
                </a:lnTo>
                <a:lnTo>
                  <a:pt x="3322" y="73913"/>
                </a:lnTo>
                <a:lnTo>
                  <a:pt x="11229" y="80041"/>
                </a:lnTo>
                <a:lnTo>
                  <a:pt x="21629" y="84580"/>
                </a:lnTo>
                <a:lnTo>
                  <a:pt x="36298" y="86045"/>
                </a:lnTo>
                <a:lnTo>
                  <a:pt x="48706" y="84304"/>
                </a:lnTo>
                <a:lnTo>
                  <a:pt x="61005" y="79914"/>
                </a:lnTo>
                <a:lnTo>
                  <a:pt x="70563" y="73151"/>
                </a:lnTo>
                <a:lnTo>
                  <a:pt x="24566" y="73151"/>
                </a:lnTo>
                <a:lnTo>
                  <a:pt x="17556" y="70628"/>
                </a:lnTo>
                <a:lnTo>
                  <a:pt x="12893" y="65483"/>
                </a:lnTo>
                <a:lnTo>
                  <a:pt x="9357" y="61627"/>
                </a:lnTo>
                <a:lnTo>
                  <a:pt x="7619" y="57006"/>
                </a:lnTo>
                <a:lnTo>
                  <a:pt x="7619" y="46195"/>
                </a:lnTo>
                <a:lnTo>
                  <a:pt x="9083" y="40385"/>
                </a:lnTo>
                <a:lnTo>
                  <a:pt x="12009" y="34289"/>
                </a:lnTo>
                <a:lnTo>
                  <a:pt x="12313" y="33527"/>
                </a:lnTo>
                <a:lnTo>
                  <a:pt x="12466" y="32765"/>
                </a:lnTo>
                <a:lnTo>
                  <a:pt x="12466" y="31241"/>
                </a:lnTo>
                <a:close/>
              </a:path>
              <a:path w="137160" h="86359">
                <a:moveTo>
                  <a:pt x="68671" y="15239"/>
                </a:moveTo>
                <a:lnTo>
                  <a:pt x="68031" y="15239"/>
                </a:lnTo>
                <a:lnTo>
                  <a:pt x="67513" y="16001"/>
                </a:lnTo>
                <a:lnTo>
                  <a:pt x="66873" y="17525"/>
                </a:lnTo>
                <a:lnTo>
                  <a:pt x="62118" y="25907"/>
                </a:lnTo>
                <a:lnTo>
                  <a:pt x="74188" y="49959"/>
                </a:lnTo>
                <a:lnTo>
                  <a:pt x="74615" y="53483"/>
                </a:lnTo>
                <a:lnTo>
                  <a:pt x="74523" y="55863"/>
                </a:lnTo>
                <a:lnTo>
                  <a:pt x="73944" y="57101"/>
                </a:lnTo>
                <a:lnTo>
                  <a:pt x="72268" y="60816"/>
                </a:lnTo>
                <a:lnTo>
                  <a:pt x="68183" y="64294"/>
                </a:lnTo>
                <a:lnTo>
                  <a:pt x="59182" y="68573"/>
                </a:lnTo>
                <a:lnTo>
                  <a:pt x="47371" y="72007"/>
                </a:lnTo>
                <a:lnTo>
                  <a:pt x="33924" y="73151"/>
                </a:lnTo>
                <a:lnTo>
                  <a:pt x="70563" y="73151"/>
                </a:lnTo>
                <a:lnTo>
                  <a:pt x="79705" y="41147"/>
                </a:lnTo>
                <a:lnTo>
                  <a:pt x="97170" y="41147"/>
                </a:lnTo>
                <a:lnTo>
                  <a:pt x="99761" y="39623"/>
                </a:lnTo>
                <a:lnTo>
                  <a:pt x="103266" y="32003"/>
                </a:lnTo>
                <a:lnTo>
                  <a:pt x="134267" y="32003"/>
                </a:lnTo>
                <a:lnTo>
                  <a:pt x="134607" y="30479"/>
                </a:lnTo>
                <a:lnTo>
                  <a:pt x="82753" y="30479"/>
                </a:lnTo>
                <a:lnTo>
                  <a:pt x="79095" y="28955"/>
                </a:lnTo>
                <a:lnTo>
                  <a:pt x="76047" y="25145"/>
                </a:lnTo>
                <a:lnTo>
                  <a:pt x="74950" y="24383"/>
                </a:lnTo>
                <a:lnTo>
                  <a:pt x="72908" y="21335"/>
                </a:lnTo>
                <a:lnTo>
                  <a:pt x="69921" y="16763"/>
                </a:lnTo>
                <a:lnTo>
                  <a:pt x="69189" y="16001"/>
                </a:lnTo>
                <a:lnTo>
                  <a:pt x="68671" y="15239"/>
                </a:lnTo>
                <a:close/>
              </a:path>
              <a:path w="137160" h="86359">
                <a:moveTo>
                  <a:pt x="97170" y="41147"/>
                </a:moveTo>
                <a:lnTo>
                  <a:pt x="79705" y="41147"/>
                </a:lnTo>
                <a:lnTo>
                  <a:pt x="82600" y="42147"/>
                </a:lnTo>
                <a:lnTo>
                  <a:pt x="85283" y="42671"/>
                </a:lnTo>
                <a:lnTo>
                  <a:pt x="94579" y="42671"/>
                </a:lnTo>
                <a:lnTo>
                  <a:pt x="97170" y="41147"/>
                </a:lnTo>
                <a:close/>
              </a:path>
              <a:path w="137160" h="86359">
                <a:moveTo>
                  <a:pt x="134267" y="32003"/>
                </a:moveTo>
                <a:lnTo>
                  <a:pt x="103266" y="32003"/>
                </a:lnTo>
                <a:lnTo>
                  <a:pt x="105857" y="38861"/>
                </a:lnTo>
                <a:lnTo>
                  <a:pt x="110703" y="41909"/>
                </a:lnTo>
                <a:lnTo>
                  <a:pt x="123238" y="41426"/>
                </a:lnTo>
                <a:lnTo>
                  <a:pt x="133677" y="34647"/>
                </a:lnTo>
                <a:lnTo>
                  <a:pt x="134267" y="32003"/>
                </a:lnTo>
                <a:close/>
              </a:path>
              <a:path w="137160" h="86359">
                <a:moveTo>
                  <a:pt x="86989" y="29717"/>
                </a:moveTo>
                <a:lnTo>
                  <a:pt x="82753" y="30479"/>
                </a:lnTo>
                <a:lnTo>
                  <a:pt x="91805" y="30479"/>
                </a:lnTo>
                <a:lnTo>
                  <a:pt x="86989" y="29717"/>
                </a:lnTo>
                <a:close/>
              </a:path>
              <a:path w="137160" h="86359">
                <a:moveTo>
                  <a:pt x="102748" y="12953"/>
                </a:moveTo>
                <a:lnTo>
                  <a:pt x="101803" y="13715"/>
                </a:lnTo>
                <a:lnTo>
                  <a:pt x="101163" y="14477"/>
                </a:lnTo>
                <a:lnTo>
                  <a:pt x="100766" y="16763"/>
                </a:lnTo>
                <a:lnTo>
                  <a:pt x="99913" y="21335"/>
                </a:lnTo>
                <a:lnTo>
                  <a:pt x="98816" y="24383"/>
                </a:lnTo>
                <a:lnTo>
                  <a:pt x="97383" y="25907"/>
                </a:lnTo>
                <a:lnTo>
                  <a:pt x="95280" y="28955"/>
                </a:lnTo>
                <a:lnTo>
                  <a:pt x="91805" y="30479"/>
                </a:lnTo>
                <a:lnTo>
                  <a:pt x="115519" y="30479"/>
                </a:lnTo>
                <a:lnTo>
                  <a:pt x="111556" y="28955"/>
                </a:lnTo>
                <a:lnTo>
                  <a:pt x="109087" y="27431"/>
                </a:lnTo>
                <a:lnTo>
                  <a:pt x="106619" y="25145"/>
                </a:lnTo>
                <a:lnTo>
                  <a:pt x="105034" y="21335"/>
                </a:lnTo>
                <a:lnTo>
                  <a:pt x="104211" y="14477"/>
                </a:lnTo>
                <a:lnTo>
                  <a:pt x="103631" y="13715"/>
                </a:lnTo>
                <a:lnTo>
                  <a:pt x="102748" y="12953"/>
                </a:lnTo>
                <a:close/>
              </a:path>
              <a:path w="137160" h="86359">
                <a:moveTo>
                  <a:pt x="120914" y="29717"/>
                </a:moveTo>
                <a:lnTo>
                  <a:pt x="115519" y="30479"/>
                </a:lnTo>
                <a:lnTo>
                  <a:pt x="123200" y="30479"/>
                </a:lnTo>
                <a:lnTo>
                  <a:pt x="120914" y="29717"/>
                </a:lnTo>
                <a:close/>
              </a:path>
              <a:path w="137160" h="86359">
                <a:moveTo>
                  <a:pt x="131094" y="761"/>
                </a:moveTo>
                <a:lnTo>
                  <a:pt x="129570" y="761"/>
                </a:lnTo>
                <a:lnTo>
                  <a:pt x="128991" y="2285"/>
                </a:lnTo>
                <a:lnTo>
                  <a:pt x="123383" y="11429"/>
                </a:lnTo>
                <a:lnTo>
                  <a:pt x="127467" y="16001"/>
                </a:lnTo>
                <a:lnTo>
                  <a:pt x="129539" y="19811"/>
                </a:lnTo>
                <a:lnTo>
                  <a:pt x="129539" y="25145"/>
                </a:lnTo>
                <a:lnTo>
                  <a:pt x="128625" y="27431"/>
                </a:lnTo>
                <a:lnTo>
                  <a:pt x="126705" y="28193"/>
                </a:lnTo>
                <a:lnTo>
                  <a:pt x="125089" y="29717"/>
                </a:lnTo>
                <a:lnTo>
                  <a:pt x="123200" y="30479"/>
                </a:lnTo>
                <a:lnTo>
                  <a:pt x="134607" y="30479"/>
                </a:lnTo>
                <a:lnTo>
                  <a:pt x="137159" y="19049"/>
                </a:lnTo>
                <a:lnTo>
                  <a:pt x="137159" y="12953"/>
                </a:lnTo>
                <a:lnTo>
                  <a:pt x="135331" y="7619"/>
                </a:lnTo>
                <a:lnTo>
                  <a:pt x="131673" y="1523"/>
                </a:lnTo>
                <a:lnTo>
                  <a:pt x="131094" y="761"/>
                </a:lnTo>
                <a:close/>
              </a:path>
              <a:path w="137160" h="86359">
                <a:moveTo>
                  <a:pt x="130301" y="0"/>
                </a:moveTo>
                <a:lnTo>
                  <a:pt x="129997" y="761"/>
                </a:lnTo>
                <a:lnTo>
                  <a:pt x="130667" y="761"/>
                </a:lnTo>
                <a:lnTo>
                  <a:pt x="1303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6163984" y="785469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6188719" y="792632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29">
                <a:moveTo>
                  <a:pt x="32125" y="44576"/>
                </a:moveTo>
                <a:lnTo>
                  <a:pt x="23469" y="53151"/>
                </a:lnTo>
                <a:lnTo>
                  <a:pt x="32125" y="61721"/>
                </a:lnTo>
                <a:lnTo>
                  <a:pt x="40782" y="53151"/>
                </a:lnTo>
                <a:lnTo>
                  <a:pt x="32125" y="44576"/>
                </a:lnTo>
                <a:close/>
              </a:path>
              <a:path w="57785" h="62229">
                <a:moveTo>
                  <a:pt x="13045" y="45101"/>
                </a:moveTo>
                <a:lnTo>
                  <a:pt x="4968" y="53151"/>
                </a:lnTo>
                <a:lnTo>
                  <a:pt x="13655" y="61721"/>
                </a:lnTo>
                <a:lnTo>
                  <a:pt x="21732" y="53672"/>
                </a:lnTo>
                <a:lnTo>
                  <a:pt x="13045" y="45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242822" y="7858501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89" h="97790">
                <a:moveTo>
                  <a:pt x="46481" y="70103"/>
                </a:moveTo>
                <a:lnTo>
                  <a:pt x="40203" y="70103"/>
                </a:lnTo>
                <a:lnTo>
                  <a:pt x="41330" y="71627"/>
                </a:lnTo>
                <a:lnTo>
                  <a:pt x="41513" y="73913"/>
                </a:lnTo>
                <a:lnTo>
                  <a:pt x="38793" y="79651"/>
                </a:lnTo>
                <a:lnTo>
                  <a:pt x="28758" y="84231"/>
                </a:lnTo>
                <a:lnTo>
                  <a:pt x="10698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5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89" h="97790">
                <a:moveTo>
                  <a:pt x="27828" y="31241"/>
                </a:moveTo>
                <a:lnTo>
                  <a:pt x="22494" y="32003"/>
                </a:lnTo>
                <a:lnTo>
                  <a:pt x="18135" y="35051"/>
                </a:lnTo>
                <a:lnTo>
                  <a:pt x="14782" y="41909"/>
                </a:lnTo>
                <a:lnTo>
                  <a:pt x="12039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8" y="71627"/>
                </a:lnTo>
                <a:lnTo>
                  <a:pt x="25847" y="70865"/>
                </a:lnTo>
                <a:lnTo>
                  <a:pt x="36027" y="70865"/>
                </a:lnTo>
                <a:lnTo>
                  <a:pt x="4020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49" y="64774"/>
                </a:lnTo>
                <a:lnTo>
                  <a:pt x="45756" y="59435"/>
                </a:lnTo>
                <a:lnTo>
                  <a:pt x="20939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18" y="48005"/>
                </a:lnTo>
                <a:lnTo>
                  <a:pt x="19933" y="46481"/>
                </a:lnTo>
                <a:lnTo>
                  <a:pt x="21549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49" y="44195"/>
                </a:lnTo>
                <a:lnTo>
                  <a:pt x="40325" y="40385"/>
                </a:lnTo>
                <a:lnTo>
                  <a:pt x="36697" y="35051"/>
                </a:lnTo>
                <a:lnTo>
                  <a:pt x="32583" y="32003"/>
                </a:lnTo>
                <a:lnTo>
                  <a:pt x="27828" y="31241"/>
                </a:lnTo>
                <a:close/>
              </a:path>
              <a:path w="46989" h="97790">
                <a:moveTo>
                  <a:pt x="36027" y="70865"/>
                </a:moveTo>
                <a:lnTo>
                  <a:pt x="25847" y="70865"/>
                </a:lnTo>
                <a:lnTo>
                  <a:pt x="31272" y="71627"/>
                </a:lnTo>
                <a:lnTo>
                  <a:pt x="36027" y="70865"/>
                </a:lnTo>
                <a:close/>
              </a:path>
              <a:path w="46989" h="97790">
                <a:moveTo>
                  <a:pt x="27797" y="58673"/>
                </a:moveTo>
                <a:lnTo>
                  <a:pt x="20939" y="59435"/>
                </a:lnTo>
                <a:lnTo>
                  <a:pt x="30784" y="59435"/>
                </a:lnTo>
                <a:lnTo>
                  <a:pt x="27797" y="58673"/>
                </a:lnTo>
                <a:close/>
              </a:path>
              <a:path w="46989" h="97790">
                <a:moveTo>
                  <a:pt x="41849" y="44195"/>
                </a:moveTo>
                <a:lnTo>
                  <a:pt x="25907" y="44195"/>
                </a:lnTo>
                <a:lnTo>
                  <a:pt x="29260" y="44957"/>
                </a:lnTo>
                <a:lnTo>
                  <a:pt x="32125" y="45719"/>
                </a:lnTo>
                <a:lnTo>
                  <a:pt x="34503" y="48767"/>
                </a:lnTo>
                <a:lnTo>
                  <a:pt x="36880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784" y="59435"/>
                </a:lnTo>
                <a:lnTo>
                  <a:pt x="45756" y="59435"/>
                </a:lnTo>
                <a:lnTo>
                  <a:pt x="44704" y="51332"/>
                </a:lnTo>
                <a:lnTo>
                  <a:pt x="41849" y="44195"/>
                </a:lnTo>
                <a:close/>
              </a:path>
              <a:path w="46989" h="97790">
                <a:moveTo>
                  <a:pt x="35173" y="0"/>
                </a:moveTo>
                <a:lnTo>
                  <a:pt x="26517" y="9143"/>
                </a:lnTo>
                <a:lnTo>
                  <a:pt x="35173" y="17525"/>
                </a:lnTo>
                <a:lnTo>
                  <a:pt x="43830" y="9143"/>
                </a:lnTo>
                <a:lnTo>
                  <a:pt x="35173" y="0"/>
                </a:lnTo>
                <a:close/>
              </a:path>
              <a:path w="46989" h="97790">
                <a:moveTo>
                  <a:pt x="16703" y="0"/>
                </a:moveTo>
                <a:lnTo>
                  <a:pt x="8016" y="9143"/>
                </a:lnTo>
                <a:lnTo>
                  <a:pt x="16642" y="17525"/>
                </a:lnTo>
                <a:lnTo>
                  <a:pt x="25328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6355598" y="7852405"/>
            <a:ext cx="825245" cy="147767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533150" y="8093198"/>
            <a:ext cx="6648273" cy="16687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540770" y="8411713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5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63"/>
                </a:lnTo>
                <a:lnTo>
                  <a:pt x="1225" y="62483"/>
                </a:lnTo>
                <a:lnTo>
                  <a:pt x="0" y="67723"/>
                </a:lnTo>
                <a:lnTo>
                  <a:pt x="14" y="73151"/>
                </a:lnTo>
                <a:lnTo>
                  <a:pt x="2816" y="85374"/>
                </a:lnTo>
                <a:lnTo>
                  <a:pt x="11789" y="95620"/>
                </a:lnTo>
                <a:lnTo>
                  <a:pt x="22167" y="99898"/>
                </a:lnTo>
                <a:lnTo>
                  <a:pt x="37165" y="101250"/>
                </a:lnTo>
                <a:lnTo>
                  <a:pt x="49467" y="99440"/>
                </a:lnTo>
                <a:lnTo>
                  <a:pt x="61918" y="95061"/>
                </a:lnTo>
                <a:lnTo>
                  <a:pt x="71448" y="88391"/>
                </a:lnTo>
                <a:lnTo>
                  <a:pt x="24704" y="88391"/>
                </a:lnTo>
                <a:lnTo>
                  <a:pt x="17608" y="85868"/>
                </a:lnTo>
                <a:lnTo>
                  <a:pt x="12953" y="80723"/>
                </a:lnTo>
                <a:lnTo>
                  <a:pt x="9418" y="76867"/>
                </a:lnTo>
                <a:lnTo>
                  <a:pt x="7619" y="72246"/>
                </a:lnTo>
                <a:lnTo>
                  <a:pt x="7643" y="61340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5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4"/>
                </a:lnTo>
                <a:lnTo>
                  <a:pt x="76199" y="69579"/>
                </a:lnTo>
                <a:lnTo>
                  <a:pt x="75901" y="71103"/>
                </a:lnTo>
                <a:lnTo>
                  <a:pt x="75331" y="72341"/>
                </a:lnTo>
                <a:lnTo>
                  <a:pt x="73664" y="76056"/>
                </a:lnTo>
                <a:lnTo>
                  <a:pt x="69424" y="79534"/>
                </a:lnTo>
                <a:lnTo>
                  <a:pt x="59504" y="84007"/>
                </a:lnTo>
                <a:lnTo>
                  <a:pt x="47588" y="87295"/>
                </a:lnTo>
                <a:lnTo>
                  <a:pt x="34183" y="88391"/>
                </a:lnTo>
                <a:lnTo>
                  <a:pt x="71448" y="88391"/>
                </a:lnTo>
                <a:lnTo>
                  <a:pt x="73086" y="87245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198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5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28400" y="8428477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41" y="50197"/>
                </a:lnTo>
                <a:lnTo>
                  <a:pt x="37718" y="54769"/>
                </a:lnTo>
                <a:lnTo>
                  <a:pt x="35134" y="58485"/>
                </a:lnTo>
                <a:lnTo>
                  <a:pt x="32241" y="61673"/>
                </a:lnTo>
                <a:lnTo>
                  <a:pt x="26819" y="66199"/>
                </a:lnTo>
                <a:lnTo>
                  <a:pt x="15996" y="73309"/>
                </a:lnTo>
                <a:lnTo>
                  <a:pt x="4428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80" y="80771"/>
                </a:lnTo>
                <a:lnTo>
                  <a:pt x="12085" y="82439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47"/>
                </a:lnTo>
                <a:lnTo>
                  <a:pt x="36394" y="72625"/>
                </a:lnTo>
                <a:lnTo>
                  <a:pt x="43269" y="61636"/>
                </a:lnTo>
                <a:lnTo>
                  <a:pt x="47393" y="49601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66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90122" y="8402570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61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20" h="67309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20" h="67309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757940" y="842466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79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79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79" h="77470">
                <a:moveTo>
                  <a:pt x="17955" y="59484"/>
                </a:moveTo>
                <a:lnTo>
                  <a:pt x="9464" y="68247"/>
                </a:lnTo>
                <a:lnTo>
                  <a:pt x="17955" y="76961"/>
                </a:lnTo>
                <a:lnTo>
                  <a:pt x="26477" y="68247"/>
                </a:lnTo>
                <a:lnTo>
                  <a:pt x="17955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852428" y="8455910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27"/>
                </a:lnTo>
                <a:lnTo>
                  <a:pt x="2715" y="18717"/>
                </a:lnTo>
                <a:lnTo>
                  <a:pt x="893" y="23908"/>
                </a:lnTo>
                <a:lnTo>
                  <a:pt x="0" y="28623"/>
                </a:lnTo>
                <a:lnTo>
                  <a:pt x="236" y="37088"/>
                </a:lnTo>
                <a:lnTo>
                  <a:pt x="3889" y="47535"/>
                </a:lnTo>
                <a:lnTo>
                  <a:pt x="12488" y="54961"/>
                </a:lnTo>
                <a:lnTo>
                  <a:pt x="26715" y="59354"/>
                </a:lnTo>
                <a:lnTo>
                  <a:pt x="47251" y="60702"/>
                </a:lnTo>
                <a:lnTo>
                  <a:pt x="61762" y="58930"/>
                </a:lnTo>
                <a:lnTo>
                  <a:pt x="73267" y="55464"/>
                </a:lnTo>
                <a:lnTo>
                  <a:pt x="81771" y="50291"/>
                </a:lnTo>
                <a:lnTo>
                  <a:pt x="84473" y="48005"/>
                </a:lnTo>
                <a:lnTo>
                  <a:pt x="30038" y="48005"/>
                </a:lnTo>
                <a:lnTo>
                  <a:pt x="23323" y="46674"/>
                </a:lnTo>
                <a:lnTo>
                  <a:pt x="11097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40"/>
                </a:lnTo>
                <a:lnTo>
                  <a:pt x="5042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64" y="29812"/>
                </a:lnTo>
                <a:lnTo>
                  <a:pt x="57470" y="31385"/>
                </a:lnTo>
                <a:lnTo>
                  <a:pt x="58911" y="31815"/>
                </a:lnTo>
                <a:lnTo>
                  <a:pt x="64090" y="32765"/>
                </a:lnTo>
                <a:lnTo>
                  <a:pt x="78723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56" y="45052"/>
                </a:lnTo>
                <a:lnTo>
                  <a:pt x="54863" y="47576"/>
                </a:lnTo>
                <a:lnTo>
                  <a:pt x="46911" y="48005"/>
                </a:lnTo>
                <a:lnTo>
                  <a:pt x="84473" y="48005"/>
                </a:lnTo>
                <a:lnTo>
                  <a:pt x="86724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51" y="26621"/>
                </a:lnTo>
                <a:lnTo>
                  <a:pt x="62996" y="22003"/>
                </a:lnTo>
                <a:lnTo>
                  <a:pt x="57768" y="20525"/>
                </a:lnTo>
                <a:lnTo>
                  <a:pt x="57768" y="17574"/>
                </a:lnTo>
                <a:lnTo>
                  <a:pt x="59710" y="15764"/>
                </a:lnTo>
                <a:lnTo>
                  <a:pt x="63566" y="14429"/>
                </a:lnTo>
                <a:lnTo>
                  <a:pt x="66425" y="13478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945392" y="8426953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09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09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09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09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09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09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09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09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039880" y="8442194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9" y="61239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99" y="67817"/>
                </a:lnTo>
                <a:lnTo>
                  <a:pt x="8951" y="68960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388"/>
                </a:lnTo>
                <a:lnTo>
                  <a:pt x="42143" y="52086"/>
                </a:lnTo>
                <a:lnTo>
                  <a:pt x="47115" y="40216"/>
                </a:lnTo>
                <a:lnTo>
                  <a:pt x="48767" y="27764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102364" y="840485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220698" y="8417796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921" y="27445"/>
                </a:moveTo>
                <a:lnTo>
                  <a:pt x="12586" y="27445"/>
                </a:lnTo>
                <a:lnTo>
                  <a:pt x="10681" y="28969"/>
                </a:lnTo>
                <a:lnTo>
                  <a:pt x="5565" y="36186"/>
                </a:lnTo>
                <a:lnTo>
                  <a:pt x="1275" y="47618"/>
                </a:lnTo>
                <a:lnTo>
                  <a:pt x="0" y="61298"/>
                </a:lnTo>
                <a:lnTo>
                  <a:pt x="4204" y="71826"/>
                </a:lnTo>
                <a:lnTo>
                  <a:pt x="15826" y="82425"/>
                </a:lnTo>
                <a:lnTo>
                  <a:pt x="26765" y="85063"/>
                </a:lnTo>
                <a:lnTo>
                  <a:pt x="44494" y="85605"/>
                </a:lnTo>
                <a:lnTo>
                  <a:pt x="57106" y="83590"/>
                </a:lnTo>
                <a:lnTo>
                  <a:pt x="68593" y="80023"/>
                </a:lnTo>
                <a:lnTo>
                  <a:pt x="76926" y="76737"/>
                </a:lnTo>
                <a:lnTo>
                  <a:pt x="81104" y="73927"/>
                </a:lnTo>
                <a:lnTo>
                  <a:pt x="25003" y="73927"/>
                </a:lnTo>
                <a:lnTo>
                  <a:pt x="17731" y="71260"/>
                </a:lnTo>
                <a:lnTo>
                  <a:pt x="12778" y="65926"/>
                </a:lnTo>
                <a:lnTo>
                  <a:pt x="9193" y="61973"/>
                </a:lnTo>
                <a:lnTo>
                  <a:pt x="7395" y="57544"/>
                </a:lnTo>
                <a:lnTo>
                  <a:pt x="7395" y="46495"/>
                </a:lnTo>
                <a:lnTo>
                  <a:pt x="9300" y="38875"/>
                </a:lnTo>
                <a:lnTo>
                  <a:pt x="13110" y="31255"/>
                </a:lnTo>
                <a:lnTo>
                  <a:pt x="13680" y="30493"/>
                </a:lnTo>
                <a:lnTo>
                  <a:pt x="13893" y="29146"/>
                </a:lnTo>
                <a:lnTo>
                  <a:pt x="13921" y="27445"/>
                </a:lnTo>
                <a:close/>
              </a:path>
              <a:path w="99059" h="85725">
                <a:moveTo>
                  <a:pt x="78436" y="0"/>
                </a:moveTo>
                <a:lnTo>
                  <a:pt x="68379" y="5264"/>
                </a:lnTo>
                <a:lnTo>
                  <a:pt x="57234" y="16701"/>
                </a:lnTo>
                <a:lnTo>
                  <a:pt x="50150" y="29146"/>
                </a:lnTo>
                <a:lnTo>
                  <a:pt x="47781" y="39637"/>
                </a:lnTo>
                <a:lnTo>
                  <a:pt x="47781" y="43447"/>
                </a:lnTo>
                <a:lnTo>
                  <a:pt x="49113" y="45733"/>
                </a:lnTo>
                <a:lnTo>
                  <a:pt x="51722" y="47257"/>
                </a:lnTo>
                <a:lnTo>
                  <a:pt x="53578" y="48781"/>
                </a:lnTo>
                <a:lnTo>
                  <a:pt x="57056" y="49543"/>
                </a:lnTo>
                <a:lnTo>
                  <a:pt x="62152" y="50305"/>
                </a:lnTo>
                <a:lnTo>
                  <a:pt x="75975" y="52972"/>
                </a:lnTo>
                <a:lnTo>
                  <a:pt x="82833" y="55352"/>
                </a:lnTo>
                <a:lnTo>
                  <a:pt x="82779" y="58302"/>
                </a:lnTo>
                <a:lnTo>
                  <a:pt x="76779" y="65395"/>
                </a:lnTo>
                <a:lnTo>
                  <a:pt x="59839" y="71133"/>
                </a:lnTo>
                <a:lnTo>
                  <a:pt x="46993" y="73229"/>
                </a:lnTo>
                <a:lnTo>
                  <a:pt x="34720" y="73927"/>
                </a:lnTo>
                <a:lnTo>
                  <a:pt x="81104" y="73927"/>
                </a:lnTo>
                <a:lnTo>
                  <a:pt x="82309" y="73116"/>
                </a:lnTo>
                <a:lnTo>
                  <a:pt x="84787" y="69117"/>
                </a:lnTo>
                <a:lnTo>
                  <a:pt x="88597" y="63116"/>
                </a:lnTo>
                <a:lnTo>
                  <a:pt x="90453" y="57212"/>
                </a:lnTo>
                <a:lnTo>
                  <a:pt x="90453" y="50305"/>
                </a:lnTo>
                <a:lnTo>
                  <a:pt x="90261" y="48781"/>
                </a:lnTo>
                <a:lnTo>
                  <a:pt x="89822" y="48781"/>
                </a:lnTo>
                <a:lnTo>
                  <a:pt x="87975" y="44971"/>
                </a:lnTo>
                <a:lnTo>
                  <a:pt x="81547" y="42685"/>
                </a:lnTo>
                <a:lnTo>
                  <a:pt x="70498" y="40399"/>
                </a:lnTo>
                <a:lnTo>
                  <a:pt x="60436" y="38875"/>
                </a:lnTo>
                <a:lnTo>
                  <a:pt x="55401" y="35827"/>
                </a:lnTo>
                <a:lnTo>
                  <a:pt x="55401" y="29731"/>
                </a:lnTo>
                <a:lnTo>
                  <a:pt x="57925" y="25921"/>
                </a:lnTo>
                <a:lnTo>
                  <a:pt x="62960" y="20587"/>
                </a:lnTo>
                <a:lnTo>
                  <a:pt x="69056" y="14491"/>
                </a:lnTo>
                <a:lnTo>
                  <a:pt x="75676" y="12205"/>
                </a:lnTo>
                <a:lnTo>
                  <a:pt x="82833" y="11443"/>
                </a:lnTo>
                <a:lnTo>
                  <a:pt x="97900" y="11443"/>
                </a:lnTo>
                <a:lnTo>
                  <a:pt x="96168" y="3823"/>
                </a:lnTo>
                <a:lnTo>
                  <a:pt x="90916" y="13"/>
                </a:lnTo>
                <a:lnTo>
                  <a:pt x="78436" y="0"/>
                </a:lnTo>
                <a:close/>
              </a:path>
              <a:path w="99059" h="85725">
                <a:moveTo>
                  <a:pt x="97900" y="11443"/>
                </a:moveTo>
                <a:lnTo>
                  <a:pt x="82833" y="11443"/>
                </a:lnTo>
                <a:lnTo>
                  <a:pt x="88024" y="12205"/>
                </a:lnTo>
                <a:lnTo>
                  <a:pt x="92251" y="12967"/>
                </a:lnTo>
                <a:lnTo>
                  <a:pt x="95595" y="14491"/>
                </a:lnTo>
                <a:lnTo>
                  <a:pt x="97204" y="15253"/>
                </a:lnTo>
                <a:lnTo>
                  <a:pt x="98585" y="15253"/>
                </a:lnTo>
                <a:lnTo>
                  <a:pt x="98536" y="13729"/>
                </a:lnTo>
                <a:lnTo>
                  <a:pt x="98073" y="12205"/>
                </a:lnTo>
                <a:lnTo>
                  <a:pt x="97900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332903" y="836751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357633" y="8407903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59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4" h="60959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46"/>
                </a:lnTo>
                <a:lnTo>
                  <a:pt x="54757" y="60197"/>
                </a:lnTo>
                <a:lnTo>
                  <a:pt x="59170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4" h="60959">
                <a:moveTo>
                  <a:pt x="59170" y="60197"/>
                </a:moveTo>
                <a:lnTo>
                  <a:pt x="54757" y="60197"/>
                </a:lnTo>
                <a:lnTo>
                  <a:pt x="59091" y="60246"/>
                </a:lnTo>
                <a:close/>
              </a:path>
              <a:path w="70484" h="60959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4" h="60959">
                <a:moveTo>
                  <a:pt x="57567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67" y="48767"/>
                </a:lnTo>
                <a:close/>
              </a:path>
              <a:path w="70484" h="60959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46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4" h="60959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493269" y="8365232"/>
            <a:ext cx="826007" cy="146303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2384048" y="8365232"/>
            <a:ext cx="782580" cy="14776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230636" y="840485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297340" y="836751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322838" y="842466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60"/>
                </a:moveTo>
                <a:lnTo>
                  <a:pt x="23225" y="67531"/>
                </a:lnTo>
                <a:lnTo>
                  <a:pt x="31821" y="76199"/>
                </a:lnTo>
                <a:lnTo>
                  <a:pt x="40477" y="67629"/>
                </a:lnTo>
                <a:lnTo>
                  <a:pt x="31943" y="58960"/>
                </a:lnTo>
                <a:close/>
              </a:path>
              <a:path w="40639" h="76200">
                <a:moveTo>
                  <a:pt x="13380" y="59054"/>
                </a:moveTo>
                <a:lnTo>
                  <a:pt x="4693" y="67629"/>
                </a:lnTo>
                <a:lnTo>
                  <a:pt x="13319" y="76199"/>
                </a:lnTo>
                <a:lnTo>
                  <a:pt x="21976" y="67629"/>
                </a:lnTo>
                <a:lnTo>
                  <a:pt x="13380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367795" y="8403332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7" y="100085"/>
                </a:lnTo>
                <a:lnTo>
                  <a:pt x="1036" y="104299"/>
                </a:lnTo>
                <a:lnTo>
                  <a:pt x="0" y="104869"/>
                </a:lnTo>
                <a:lnTo>
                  <a:pt x="0" y="106204"/>
                </a:lnTo>
                <a:lnTo>
                  <a:pt x="1005" y="106679"/>
                </a:lnTo>
                <a:lnTo>
                  <a:pt x="8961" y="107822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50"/>
                </a:lnTo>
                <a:lnTo>
                  <a:pt x="42200" y="90782"/>
                </a:lnTo>
                <a:lnTo>
                  <a:pt x="47128" y="78917"/>
                </a:lnTo>
                <a:lnTo>
                  <a:pt x="48767" y="66437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482095" y="8333989"/>
            <a:ext cx="842771" cy="178980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4390400" y="8397236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59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4" y="52471"/>
                </a:lnTo>
                <a:lnTo>
                  <a:pt x="3346" y="61939"/>
                </a:lnTo>
                <a:lnTo>
                  <a:pt x="11873" y="68600"/>
                </a:lnTo>
                <a:lnTo>
                  <a:pt x="26393" y="72496"/>
                </a:lnTo>
                <a:lnTo>
                  <a:pt x="47634" y="73668"/>
                </a:lnTo>
                <a:lnTo>
                  <a:pt x="62070" y="72005"/>
                </a:lnTo>
                <a:lnTo>
                  <a:pt x="74632" y="68730"/>
                </a:lnTo>
                <a:lnTo>
                  <a:pt x="85325" y="63794"/>
                </a:lnTo>
                <a:lnTo>
                  <a:pt x="88014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59">
                <a:moveTo>
                  <a:pt x="100248" y="57149"/>
                </a:moveTo>
                <a:lnTo>
                  <a:pt x="9415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29" y="68600"/>
                </a:lnTo>
                <a:lnTo>
                  <a:pt x="102961" y="70865"/>
                </a:lnTo>
                <a:lnTo>
                  <a:pt x="10710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48" y="57149"/>
                </a:lnTo>
                <a:close/>
              </a:path>
              <a:path w="116839" h="73659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7" y="48748"/>
                </a:lnTo>
                <a:lnTo>
                  <a:pt x="82889" y="54791"/>
                </a:lnTo>
                <a:lnTo>
                  <a:pt x="71424" y="58974"/>
                </a:lnTo>
                <a:lnTo>
                  <a:pt x="57156" y="61299"/>
                </a:lnTo>
                <a:lnTo>
                  <a:pt x="39971" y="61770"/>
                </a:lnTo>
                <a:lnTo>
                  <a:pt x="88014" y="61770"/>
                </a:lnTo>
                <a:lnTo>
                  <a:pt x="94152" y="57149"/>
                </a:lnTo>
                <a:lnTo>
                  <a:pt x="100248" y="57149"/>
                </a:lnTo>
                <a:lnTo>
                  <a:pt x="100248" y="50291"/>
                </a:lnTo>
                <a:lnTo>
                  <a:pt x="100434" y="48748"/>
                </a:lnTo>
                <a:lnTo>
                  <a:pt x="10082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59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59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16839" h="73659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4507748" y="8341610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4502413" y="8366755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4">
                <a:moveTo>
                  <a:pt x="423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36" y="89915"/>
                </a:lnTo>
                <a:close/>
              </a:path>
              <a:path w="43814" h="102234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6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4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4">
                <a:moveTo>
                  <a:pt x="43433" y="89915"/>
                </a:moveTo>
                <a:lnTo>
                  <a:pt x="3910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4542800" y="8413237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79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3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79">
                <a:moveTo>
                  <a:pt x="34869" y="0"/>
                </a:moveTo>
                <a:lnTo>
                  <a:pt x="28041" y="761"/>
                </a:lnTo>
                <a:lnTo>
                  <a:pt x="21579" y="4571"/>
                </a:lnTo>
                <a:lnTo>
                  <a:pt x="1548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9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3" y="44195"/>
                </a:lnTo>
                <a:lnTo>
                  <a:pt x="60345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4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79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45" y="38099"/>
                </a:lnTo>
                <a:lnTo>
                  <a:pt x="61386" y="35051"/>
                </a:lnTo>
                <a:lnTo>
                  <a:pt x="61721" y="33527"/>
                </a:lnTo>
                <a:lnTo>
                  <a:pt x="61965" y="33527"/>
                </a:lnTo>
                <a:lnTo>
                  <a:pt x="62026" y="32765"/>
                </a:lnTo>
                <a:close/>
              </a:path>
              <a:path w="62229" h="55879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4669292" y="8411713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63"/>
                </a:lnTo>
                <a:lnTo>
                  <a:pt x="1219" y="62483"/>
                </a:lnTo>
                <a:lnTo>
                  <a:pt x="0" y="67723"/>
                </a:lnTo>
                <a:lnTo>
                  <a:pt x="0" y="72896"/>
                </a:lnTo>
                <a:lnTo>
                  <a:pt x="2747" y="85277"/>
                </a:lnTo>
                <a:lnTo>
                  <a:pt x="11575" y="95514"/>
                </a:lnTo>
                <a:lnTo>
                  <a:pt x="21944" y="99873"/>
                </a:lnTo>
                <a:lnTo>
                  <a:pt x="36850" y="101256"/>
                </a:lnTo>
                <a:lnTo>
                  <a:pt x="49176" y="99455"/>
                </a:lnTo>
                <a:lnTo>
                  <a:pt x="61580" y="95064"/>
                </a:lnTo>
                <a:lnTo>
                  <a:pt x="71045" y="88391"/>
                </a:lnTo>
                <a:lnTo>
                  <a:pt x="24566" y="88391"/>
                </a:lnTo>
                <a:lnTo>
                  <a:pt x="17556" y="85868"/>
                </a:lnTo>
                <a:lnTo>
                  <a:pt x="9387" y="76867"/>
                </a:lnTo>
                <a:lnTo>
                  <a:pt x="7619" y="72246"/>
                </a:lnTo>
                <a:lnTo>
                  <a:pt x="7619" y="61435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24" y="30479"/>
                </a:moveTo>
                <a:lnTo>
                  <a:pt x="6882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9"/>
                </a:lnTo>
                <a:lnTo>
                  <a:pt x="75377" y="68817"/>
                </a:lnTo>
                <a:lnTo>
                  <a:pt x="75285" y="71198"/>
                </a:lnTo>
                <a:lnTo>
                  <a:pt x="74706" y="72341"/>
                </a:lnTo>
                <a:lnTo>
                  <a:pt x="73030" y="76056"/>
                </a:lnTo>
                <a:lnTo>
                  <a:pt x="68854" y="79534"/>
                </a:lnTo>
                <a:lnTo>
                  <a:pt x="59231" y="83936"/>
                </a:lnTo>
                <a:lnTo>
                  <a:pt x="47327" y="87278"/>
                </a:lnTo>
                <a:lnTo>
                  <a:pt x="33954" y="88391"/>
                </a:lnTo>
                <a:lnTo>
                  <a:pt x="71045" y="88391"/>
                </a:lnTo>
                <a:lnTo>
                  <a:pt x="72722" y="87210"/>
                </a:lnTo>
                <a:lnTo>
                  <a:pt x="79095" y="76913"/>
                </a:lnTo>
                <a:lnTo>
                  <a:pt x="80253" y="73725"/>
                </a:lnTo>
                <a:lnTo>
                  <a:pt x="80802" y="69628"/>
                </a:lnTo>
                <a:lnTo>
                  <a:pt x="80796" y="61435"/>
                </a:lnTo>
                <a:lnTo>
                  <a:pt x="80619" y="58530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20" h="101600">
                <a:moveTo>
                  <a:pt x="96103" y="55625"/>
                </a:moveTo>
                <a:lnTo>
                  <a:pt x="80192" y="55625"/>
                </a:lnTo>
                <a:lnTo>
                  <a:pt x="81899" y="56674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20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20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4761493" y="842466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60"/>
                </a:moveTo>
                <a:lnTo>
                  <a:pt x="23225" y="67531"/>
                </a:lnTo>
                <a:lnTo>
                  <a:pt x="31821" y="76199"/>
                </a:lnTo>
                <a:lnTo>
                  <a:pt x="40477" y="67629"/>
                </a:lnTo>
                <a:lnTo>
                  <a:pt x="31943" y="58960"/>
                </a:lnTo>
                <a:close/>
              </a:path>
              <a:path w="40639" h="76200">
                <a:moveTo>
                  <a:pt x="13380" y="59054"/>
                </a:moveTo>
                <a:lnTo>
                  <a:pt x="4693" y="67629"/>
                </a:lnTo>
                <a:lnTo>
                  <a:pt x="13319" y="76199"/>
                </a:lnTo>
                <a:lnTo>
                  <a:pt x="21976" y="67629"/>
                </a:lnTo>
                <a:lnTo>
                  <a:pt x="13380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4805689" y="8442194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1005" y="65483"/>
                </a:lnTo>
                <a:lnTo>
                  <a:pt x="0" y="66007"/>
                </a:lnTo>
                <a:lnTo>
                  <a:pt x="0" y="67342"/>
                </a:lnTo>
                <a:lnTo>
                  <a:pt x="100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6002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4864363" y="8391901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4966990" y="8369041"/>
            <a:ext cx="1316979" cy="147827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348739" y="8397236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59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2" y="52441"/>
                </a:lnTo>
                <a:lnTo>
                  <a:pt x="3333" y="61923"/>
                </a:lnTo>
                <a:lnTo>
                  <a:pt x="11852" y="68593"/>
                </a:lnTo>
                <a:lnTo>
                  <a:pt x="26363" y="72495"/>
                </a:lnTo>
                <a:lnTo>
                  <a:pt x="47594" y="73670"/>
                </a:lnTo>
                <a:lnTo>
                  <a:pt x="62035" y="72009"/>
                </a:lnTo>
                <a:lnTo>
                  <a:pt x="74605" y="68734"/>
                </a:lnTo>
                <a:lnTo>
                  <a:pt x="85302" y="63797"/>
                </a:lnTo>
                <a:lnTo>
                  <a:pt x="87991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5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59">
                <a:moveTo>
                  <a:pt x="100218" y="57149"/>
                </a:moveTo>
                <a:lnTo>
                  <a:pt x="9412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19" y="68593"/>
                </a:lnTo>
                <a:lnTo>
                  <a:pt x="102961" y="70865"/>
                </a:lnTo>
                <a:lnTo>
                  <a:pt x="10707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18" y="57149"/>
                </a:lnTo>
                <a:close/>
              </a:path>
              <a:path w="116839" h="73659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2" y="48734"/>
                </a:lnTo>
                <a:lnTo>
                  <a:pt x="82896" y="54784"/>
                </a:lnTo>
                <a:lnTo>
                  <a:pt x="71434" y="58971"/>
                </a:lnTo>
                <a:lnTo>
                  <a:pt x="57163" y="61299"/>
                </a:lnTo>
                <a:lnTo>
                  <a:pt x="39971" y="61770"/>
                </a:lnTo>
                <a:lnTo>
                  <a:pt x="87991" y="61770"/>
                </a:lnTo>
                <a:lnTo>
                  <a:pt x="94122" y="57149"/>
                </a:lnTo>
                <a:lnTo>
                  <a:pt x="100218" y="57149"/>
                </a:lnTo>
                <a:lnTo>
                  <a:pt x="100218" y="50291"/>
                </a:lnTo>
                <a:lnTo>
                  <a:pt x="100436" y="48734"/>
                </a:lnTo>
                <a:lnTo>
                  <a:pt x="10079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59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59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16839" h="73659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461516" y="8440670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40" h="28575">
                <a:moveTo>
                  <a:pt x="8595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599" y="28193"/>
                </a:lnTo>
                <a:lnTo>
                  <a:pt x="20177" y="25907"/>
                </a:lnTo>
                <a:lnTo>
                  <a:pt x="24262" y="19049"/>
                </a:lnTo>
                <a:lnTo>
                  <a:pt x="104089" y="19049"/>
                </a:lnTo>
                <a:lnTo>
                  <a:pt x="104089" y="16763"/>
                </a:lnTo>
                <a:lnTo>
                  <a:pt x="16398" y="16763"/>
                </a:lnTo>
                <a:lnTo>
                  <a:pt x="8595" y="16001"/>
                </a:lnTo>
                <a:close/>
              </a:path>
              <a:path w="104140" h="28575">
                <a:moveTo>
                  <a:pt x="54406" y="19049"/>
                </a:moveTo>
                <a:lnTo>
                  <a:pt x="24262" y="19049"/>
                </a:lnTo>
                <a:lnTo>
                  <a:pt x="26944" y="25907"/>
                </a:lnTo>
                <a:lnTo>
                  <a:pt x="32217" y="28193"/>
                </a:lnTo>
                <a:lnTo>
                  <a:pt x="46664" y="28193"/>
                </a:lnTo>
                <a:lnTo>
                  <a:pt x="51419" y="25907"/>
                </a:lnTo>
                <a:lnTo>
                  <a:pt x="54406" y="19049"/>
                </a:lnTo>
                <a:close/>
              </a:path>
              <a:path w="104140" h="28575">
                <a:moveTo>
                  <a:pt x="82814" y="19049"/>
                </a:moveTo>
                <a:lnTo>
                  <a:pt x="54406" y="19049"/>
                </a:lnTo>
                <a:lnTo>
                  <a:pt x="57729" y="25907"/>
                </a:lnTo>
                <a:lnTo>
                  <a:pt x="62362" y="28193"/>
                </a:lnTo>
                <a:lnTo>
                  <a:pt x="75468" y="28193"/>
                </a:lnTo>
                <a:lnTo>
                  <a:pt x="80223" y="25907"/>
                </a:lnTo>
                <a:lnTo>
                  <a:pt x="82814" y="19049"/>
                </a:lnTo>
                <a:close/>
              </a:path>
              <a:path w="104140" h="28575">
                <a:moveTo>
                  <a:pt x="104089" y="19049"/>
                </a:moveTo>
                <a:lnTo>
                  <a:pt x="82814" y="19049"/>
                </a:lnTo>
                <a:lnTo>
                  <a:pt x="85740" y="25907"/>
                </a:lnTo>
                <a:lnTo>
                  <a:pt x="90860" y="28193"/>
                </a:lnTo>
                <a:lnTo>
                  <a:pt x="104089" y="28193"/>
                </a:lnTo>
                <a:lnTo>
                  <a:pt x="104089" y="19049"/>
                </a:lnTo>
                <a:close/>
              </a:path>
              <a:path w="104140" h="28575">
                <a:moveTo>
                  <a:pt x="24475" y="0"/>
                </a:moveTo>
                <a:lnTo>
                  <a:pt x="23469" y="761"/>
                </a:lnTo>
                <a:lnTo>
                  <a:pt x="22799" y="1523"/>
                </a:lnTo>
                <a:lnTo>
                  <a:pt x="22402" y="3809"/>
                </a:lnTo>
                <a:lnTo>
                  <a:pt x="21031" y="12191"/>
                </a:lnTo>
                <a:lnTo>
                  <a:pt x="16398" y="16763"/>
                </a:lnTo>
                <a:lnTo>
                  <a:pt x="31546" y="16763"/>
                </a:lnTo>
                <a:lnTo>
                  <a:pt x="26974" y="12191"/>
                </a:lnTo>
                <a:lnTo>
                  <a:pt x="26121" y="3809"/>
                </a:lnTo>
                <a:lnTo>
                  <a:pt x="25938" y="1523"/>
                </a:lnTo>
                <a:lnTo>
                  <a:pt x="25359" y="761"/>
                </a:lnTo>
                <a:lnTo>
                  <a:pt x="24475" y="0"/>
                </a:lnTo>
                <a:close/>
              </a:path>
              <a:path w="104140" h="28575">
                <a:moveTo>
                  <a:pt x="39745" y="16001"/>
                </a:moveTo>
                <a:lnTo>
                  <a:pt x="31546" y="16763"/>
                </a:lnTo>
                <a:lnTo>
                  <a:pt x="47762" y="16763"/>
                </a:lnTo>
                <a:lnTo>
                  <a:pt x="39745" y="16001"/>
                </a:lnTo>
                <a:close/>
              </a:path>
              <a:path w="104140" h="28575">
                <a:moveTo>
                  <a:pt x="54803" y="0"/>
                </a:moveTo>
                <a:lnTo>
                  <a:pt x="53919" y="761"/>
                </a:lnTo>
                <a:lnTo>
                  <a:pt x="53339" y="1523"/>
                </a:lnTo>
                <a:lnTo>
                  <a:pt x="52212" y="12191"/>
                </a:lnTo>
                <a:lnTo>
                  <a:pt x="47762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692" y="3809"/>
                </a:lnTo>
                <a:lnTo>
                  <a:pt x="56418" y="1523"/>
                </a:lnTo>
                <a:lnTo>
                  <a:pt x="55808" y="761"/>
                </a:lnTo>
                <a:lnTo>
                  <a:pt x="54803" y="0"/>
                </a:lnTo>
                <a:close/>
              </a:path>
              <a:path w="104140" h="28575">
                <a:moveTo>
                  <a:pt x="68031" y="16001"/>
                </a:moveTo>
                <a:lnTo>
                  <a:pt x="61661" y="16763"/>
                </a:lnTo>
                <a:lnTo>
                  <a:pt x="76047" y="16763"/>
                </a:lnTo>
                <a:lnTo>
                  <a:pt x="68031" y="16001"/>
                </a:lnTo>
                <a:close/>
              </a:path>
              <a:path w="104140" h="28575">
                <a:moveTo>
                  <a:pt x="83088" y="0"/>
                </a:moveTo>
                <a:lnTo>
                  <a:pt x="82174" y="761"/>
                </a:lnTo>
                <a:lnTo>
                  <a:pt x="81625" y="1523"/>
                </a:lnTo>
                <a:lnTo>
                  <a:pt x="81381" y="3809"/>
                </a:lnTo>
                <a:lnTo>
                  <a:pt x="80528" y="12191"/>
                </a:lnTo>
                <a:lnTo>
                  <a:pt x="76047" y="16763"/>
                </a:lnTo>
                <a:lnTo>
                  <a:pt x="90373" y="16763"/>
                </a:lnTo>
                <a:lnTo>
                  <a:pt x="86105" y="12191"/>
                </a:lnTo>
                <a:lnTo>
                  <a:pt x="84978" y="3809"/>
                </a:lnTo>
                <a:lnTo>
                  <a:pt x="84703" y="1523"/>
                </a:lnTo>
                <a:lnTo>
                  <a:pt x="84094" y="761"/>
                </a:lnTo>
                <a:lnTo>
                  <a:pt x="83088" y="0"/>
                </a:lnTo>
                <a:close/>
              </a:path>
              <a:path w="104140" h="28575">
                <a:moveTo>
                  <a:pt x="104089" y="16001"/>
                </a:moveTo>
                <a:lnTo>
                  <a:pt x="97840" y="16001"/>
                </a:lnTo>
                <a:lnTo>
                  <a:pt x="90373" y="16763"/>
                </a:lnTo>
                <a:lnTo>
                  <a:pt x="104089" y="16763"/>
                </a:lnTo>
                <a:lnTo>
                  <a:pt x="104089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562100" y="8370452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40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40" h="98425">
                <a:moveTo>
                  <a:pt x="52476" y="73265"/>
                </a:moveTo>
                <a:lnTo>
                  <a:pt x="41178" y="73265"/>
                </a:lnTo>
                <a:lnTo>
                  <a:pt x="46695" y="80885"/>
                </a:lnTo>
                <a:lnTo>
                  <a:pt x="50901" y="86981"/>
                </a:lnTo>
                <a:lnTo>
                  <a:pt x="53736" y="89267"/>
                </a:lnTo>
                <a:lnTo>
                  <a:pt x="5964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40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09" y="29069"/>
                </a:lnTo>
                <a:lnTo>
                  <a:pt x="630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0025" y="50405"/>
                </a:lnTo>
                <a:lnTo>
                  <a:pt x="24688" y="54977"/>
                </a:lnTo>
                <a:lnTo>
                  <a:pt x="27950" y="58787"/>
                </a:lnTo>
                <a:lnTo>
                  <a:pt x="3297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29" y="35377"/>
                </a:lnTo>
                <a:lnTo>
                  <a:pt x="20267" y="26930"/>
                </a:lnTo>
                <a:lnTo>
                  <a:pt x="6726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40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636776" y="8381234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790700" y="8426953"/>
            <a:ext cx="137160" cy="86360"/>
          </a:xfrm>
          <a:custGeom>
            <a:avLst/>
            <a:gdLst/>
            <a:ahLst/>
            <a:cxnLst/>
            <a:rect l="l" t="t" r="r" b="b"/>
            <a:pathLst>
              <a:path w="137159" h="86359">
                <a:moveTo>
                  <a:pt x="12466" y="31241"/>
                </a:moveTo>
                <a:lnTo>
                  <a:pt x="9936" y="31241"/>
                </a:lnTo>
                <a:lnTo>
                  <a:pt x="8991" y="32765"/>
                </a:lnTo>
                <a:lnTo>
                  <a:pt x="7162" y="35051"/>
                </a:lnTo>
                <a:lnTo>
                  <a:pt x="5364" y="38099"/>
                </a:lnTo>
                <a:lnTo>
                  <a:pt x="3627" y="41623"/>
                </a:lnTo>
                <a:lnTo>
                  <a:pt x="1219" y="47243"/>
                </a:lnTo>
                <a:lnTo>
                  <a:pt x="0" y="52483"/>
                </a:lnTo>
                <a:lnTo>
                  <a:pt x="0" y="66674"/>
                </a:lnTo>
                <a:lnTo>
                  <a:pt x="3322" y="73913"/>
                </a:lnTo>
                <a:lnTo>
                  <a:pt x="11229" y="80041"/>
                </a:lnTo>
                <a:lnTo>
                  <a:pt x="21629" y="84580"/>
                </a:lnTo>
                <a:lnTo>
                  <a:pt x="36298" y="86045"/>
                </a:lnTo>
                <a:lnTo>
                  <a:pt x="48706" y="84304"/>
                </a:lnTo>
                <a:lnTo>
                  <a:pt x="61005" y="79914"/>
                </a:lnTo>
                <a:lnTo>
                  <a:pt x="70563" y="73151"/>
                </a:lnTo>
                <a:lnTo>
                  <a:pt x="24566" y="73151"/>
                </a:lnTo>
                <a:lnTo>
                  <a:pt x="17556" y="70628"/>
                </a:lnTo>
                <a:lnTo>
                  <a:pt x="12893" y="65483"/>
                </a:lnTo>
                <a:lnTo>
                  <a:pt x="9357" y="61627"/>
                </a:lnTo>
                <a:lnTo>
                  <a:pt x="7619" y="57006"/>
                </a:lnTo>
                <a:lnTo>
                  <a:pt x="7619" y="46195"/>
                </a:lnTo>
                <a:lnTo>
                  <a:pt x="9083" y="40385"/>
                </a:lnTo>
                <a:lnTo>
                  <a:pt x="12009" y="34289"/>
                </a:lnTo>
                <a:lnTo>
                  <a:pt x="12313" y="33527"/>
                </a:lnTo>
                <a:lnTo>
                  <a:pt x="12466" y="32765"/>
                </a:lnTo>
                <a:lnTo>
                  <a:pt x="12466" y="31241"/>
                </a:lnTo>
                <a:close/>
              </a:path>
              <a:path w="137159" h="86359">
                <a:moveTo>
                  <a:pt x="68671" y="15239"/>
                </a:moveTo>
                <a:lnTo>
                  <a:pt x="68031" y="15239"/>
                </a:lnTo>
                <a:lnTo>
                  <a:pt x="67513" y="16001"/>
                </a:lnTo>
                <a:lnTo>
                  <a:pt x="66873" y="17525"/>
                </a:lnTo>
                <a:lnTo>
                  <a:pt x="62118" y="25907"/>
                </a:lnTo>
                <a:lnTo>
                  <a:pt x="74188" y="49959"/>
                </a:lnTo>
                <a:lnTo>
                  <a:pt x="74615" y="53483"/>
                </a:lnTo>
                <a:lnTo>
                  <a:pt x="74523" y="55863"/>
                </a:lnTo>
                <a:lnTo>
                  <a:pt x="73944" y="57101"/>
                </a:lnTo>
                <a:lnTo>
                  <a:pt x="72268" y="60816"/>
                </a:lnTo>
                <a:lnTo>
                  <a:pt x="68183" y="64294"/>
                </a:lnTo>
                <a:lnTo>
                  <a:pt x="59182" y="68573"/>
                </a:lnTo>
                <a:lnTo>
                  <a:pt x="47371" y="72007"/>
                </a:lnTo>
                <a:lnTo>
                  <a:pt x="33924" y="73151"/>
                </a:lnTo>
                <a:lnTo>
                  <a:pt x="70563" y="73151"/>
                </a:lnTo>
                <a:lnTo>
                  <a:pt x="79705" y="41147"/>
                </a:lnTo>
                <a:lnTo>
                  <a:pt x="97170" y="41147"/>
                </a:lnTo>
                <a:lnTo>
                  <a:pt x="99761" y="39623"/>
                </a:lnTo>
                <a:lnTo>
                  <a:pt x="103266" y="32003"/>
                </a:lnTo>
                <a:lnTo>
                  <a:pt x="134267" y="32003"/>
                </a:lnTo>
                <a:lnTo>
                  <a:pt x="134607" y="30479"/>
                </a:lnTo>
                <a:lnTo>
                  <a:pt x="82753" y="30479"/>
                </a:lnTo>
                <a:lnTo>
                  <a:pt x="79095" y="28955"/>
                </a:lnTo>
                <a:lnTo>
                  <a:pt x="76047" y="25145"/>
                </a:lnTo>
                <a:lnTo>
                  <a:pt x="74950" y="24383"/>
                </a:lnTo>
                <a:lnTo>
                  <a:pt x="72908" y="21335"/>
                </a:lnTo>
                <a:lnTo>
                  <a:pt x="69921" y="16763"/>
                </a:lnTo>
                <a:lnTo>
                  <a:pt x="69189" y="16001"/>
                </a:lnTo>
                <a:lnTo>
                  <a:pt x="68671" y="15239"/>
                </a:lnTo>
                <a:close/>
              </a:path>
              <a:path w="137159" h="86359">
                <a:moveTo>
                  <a:pt x="97170" y="41147"/>
                </a:moveTo>
                <a:lnTo>
                  <a:pt x="79705" y="41147"/>
                </a:lnTo>
                <a:lnTo>
                  <a:pt x="82600" y="42147"/>
                </a:lnTo>
                <a:lnTo>
                  <a:pt x="85283" y="42671"/>
                </a:lnTo>
                <a:lnTo>
                  <a:pt x="94579" y="42671"/>
                </a:lnTo>
                <a:lnTo>
                  <a:pt x="97170" y="41147"/>
                </a:lnTo>
                <a:close/>
              </a:path>
              <a:path w="137159" h="86359">
                <a:moveTo>
                  <a:pt x="134267" y="32003"/>
                </a:moveTo>
                <a:lnTo>
                  <a:pt x="103266" y="32003"/>
                </a:lnTo>
                <a:lnTo>
                  <a:pt x="105857" y="38861"/>
                </a:lnTo>
                <a:lnTo>
                  <a:pt x="110703" y="41909"/>
                </a:lnTo>
                <a:lnTo>
                  <a:pt x="123238" y="41426"/>
                </a:lnTo>
                <a:lnTo>
                  <a:pt x="133677" y="34647"/>
                </a:lnTo>
                <a:lnTo>
                  <a:pt x="134267" y="32003"/>
                </a:lnTo>
                <a:close/>
              </a:path>
              <a:path w="137159" h="86359">
                <a:moveTo>
                  <a:pt x="86989" y="29717"/>
                </a:moveTo>
                <a:lnTo>
                  <a:pt x="82753" y="30479"/>
                </a:lnTo>
                <a:lnTo>
                  <a:pt x="91805" y="30479"/>
                </a:lnTo>
                <a:lnTo>
                  <a:pt x="86989" y="29717"/>
                </a:lnTo>
                <a:close/>
              </a:path>
              <a:path w="137159" h="86359">
                <a:moveTo>
                  <a:pt x="102748" y="12953"/>
                </a:moveTo>
                <a:lnTo>
                  <a:pt x="101803" y="13715"/>
                </a:lnTo>
                <a:lnTo>
                  <a:pt x="101163" y="14477"/>
                </a:lnTo>
                <a:lnTo>
                  <a:pt x="100766" y="16763"/>
                </a:lnTo>
                <a:lnTo>
                  <a:pt x="99913" y="21335"/>
                </a:lnTo>
                <a:lnTo>
                  <a:pt x="98816" y="24383"/>
                </a:lnTo>
                <a:lnTo>
                  <a:pt x="97383" y="25907"/>
                </a:lnTo>
                <a:lnTo>
                  <a:pt x="95280" y="28955"/>
                </a:lnTo>
                <a:lnTo>
                  <a:pt x="91805" y="30479"/>
                </a:lnTo>
                <a:lnTo>
                  <a:pt x="115519" y="30479"/>
                </a:lnTo>
                <a:lnTo>
                  <a:pt x="111556" y="28955"/>
                </a:lnTo>
                <a:lnTo>
                  <a:pt x="109087" y="27431"/>
                </a:lnTo>
                <a:lnTo>
                  <a:pt x="106619" y="25145"/>
                </a:lnTo>
                <a:lnTo>
                  <a:pt x="105034" y="21335"/>
                </a:lnTo>
                <a:lnTo>
                  <a:pt x="104211" y="14477"/>
                </a:lnTo>
                <a:lnTo>
                  <a:pt x="103631" y="13715"/>
                </a:lnTo>
                <a:lnTo>
                  <a:pt x="102748" y="12953"/>
                </a:lnTo>
                <a:close/>
              </a:path>
              <a:path w="137159" h="86359">
                <a:moveTo>
                  <a:pt x="120914" y="29717"/>
                </a:moveTo>
                <a:lnTo>
                  <a:pt x="115519" y="30479"/>
                </a:lnTo>
                <a:lnTo>
                  <a:pt x="123200" y="30479"/>
                </a:lnTo>
                <a:lnTo>
                  <a:pt x="120914" y="29717"/>
                </a:lnTo>
                <a:close/>
              </a:path>
              <a:path w="137159" h="86359">
                <a:moveTo>
                  <a:pt x="131094" y="761"/>
                </a:moveTo>
                <a:lnTo>
                  <a:pt x="129570" y="761"/>
                </a:lnTo>
                <a:lnTo>
                  <a:pt x="128991" y="2285"/>
                </a:lnTo>
                <a:lnTo>
                  <a:pt x="123383" y="11429"/>
                </a:lnTo>
                <a:lnTo>
                  <a:pt x="127467" y="16001"/>
                </a:lnTo>
                <a:lnTo>
                  <a:pt x="129539" y="19811"/>
                </a:lnTo>
                <a:lnTo>
                  <a:pt x="129539" y="25145"/>
                </a:lnTo>
                <a:lnTo>
                  <a:pt x="128625" y="27431"/>
                </a:lnTo>
                <a:lnTo>
                  <a:pt x="126705" y="28193"/>
                </a:lnTo>
                <a:lnTo>
                  <a:pt x="125089" y="29717"/>
                </a:lnTo>
                <a:lnTo>
                  <a:pt x="123200" y="30479"/>
                </a:lnTo>
                <a:lnTo>
                  <a:pt x="134607" y="30479"/>
                </a:lnTo>
                <a:lnTo>
                  <a:pt x="137159" y="19049"/>
                </a:lnTo>
                <a:lnTo>
                  <a:pt x="137159" y="12953"/>
                </a:lnTo>
                <a:lnTo>
                  <a:pt x="135331" y="7619"/>
                </a:lnTo>
                <a:lnTo>
                  <a:pt x="131673" y="1523"/>
                </a:lnTo>
                <a:lnTo>
                  <a:pt x="131094" y="761"/>
                </a:lnTo>
                <a:close/>
              </a:path>
              <a:path w="137159" h="86359">
                <a:moveTo>
                  <a:pt x="130301" y="0"/>
                </a:moveTo>
                <a:lnTo>
                  <a:pt x="129997" y="761"/>
                </a:lnTo>
                <a:lnTo>
                  <a:pt x="130667" y="761"/>
                </a:lnTo>
                <a:lnTo>
                  <a:pt x="1303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940462" y="836751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6965198" y="8440670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40" h="28575">
                <a:moveTo>
                  <a:pt x="8595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599" y="28193"/>
                </a:lnTo>
                <a:lnTo>
                  <a:pt x="20177" y="25907"/>
                </a:lnTo>
                <a:lnTo>
                  <a:pt x="24262" y="19049"/>
                </a:lnTo>
                <a:lnTo>
                  <a:pt x="104089" y="19049"/>
                </a:lnTo>
                <a:lnTo>
                  <a:pt x="104089" y="16763"/>
                </a:lnTo>
                <a:lnTo>
                  <a:pt x="16398" y="16763"/>
                </a:lnTo>
                <a:lnTo>
                  <a:pt x="8595" y="16001"/>
                </a:lnTo>
                <a:close/>
              </a:path>
              <a:path w="104140" h="28575">
                <a:moveTo>
                  <a:pt x="54406" y="19049"/>
                </a:moveTo>
                <a:lnTo>
                  <a:pt x="24262" y="19049"/>
                </a:lnTo>
                <a:lnTo>
                  <a:pt x="26944" y="25907"/>
                </a:lnTo>
                <a:lnTo>
                  <a:pt x="32217" y="28193"/>
                </a:lnTo>
                <a:lnTo>
                  <a:pt x="46664" y="28193"/>
                </a:lnTo>
                <a:lnTo>
                  <a:pt x="51419" y="25907"/>
                </a:lnTo>
                <a:lnTo>
                  <a:pt x="54406" y="19049"/>
                </a:lnTo>
                <a:close/>
              </a:path>
              <a:path w="104140" h="28575">
                <a:moveTo>
                  <a:pt x="82814" y="19049"/>
                </a:moveTo>
                <a:lnTo>
                  <a:pt x="54406" y="19049"/>
                </a:lnTo>
                <a:lnTo>
                  <a:pt x="57729" y="25907"/>
                </a:lnTo>
                <a:lnTo>
                  <a:pt x="62362" y="28193"/>
                </a:lnTo>
                <a:lnTo>
                  <a:pt x="75468" y="28193"/>
                </a:lnTo>
                <a:lnTo>
                  <a:pt x="80223" y="25907"/>
                </a:lnTo>
                <a:lnTo>
                  <a:pt x="82814" y="19049"/>
                </a:lnTo>
                <a:close/>
              </a:path>
              <a:path w="104140" h="28575">
                <a:moveTo>
                  <a:pt x="104089" y="19049"/>
                </a:moveTo>
                <a:lnTo>
                  <a:pt x="82814" y="19049"/>
                </a:lnTo>
                <a:lnTo>
                  <a:pt x="85740" y="25907"/>
                </a:lnTo>
                <a:lnTo>
                  <a:pt x="90860" y="28193"/>
                </a:lnTo>
                <a:lnTo>
                  <a:pt x="104089" y="28193"/>
                </a:lnTo>
                <a:lnTo>
                  <a:pt x="104089" y="19049"/>
                </a:lnTo>
                <a:close/>
              </a:path>
              <a:path w="104140" h="28575">
                <a:moveTo>
                  <a:pt x="24475" y="0"/>
                </a:moveTo>
                <a:lnTo>
                  <a:pt x="23469" y="761"/>
                </a:lnTo>
                <a:lnTo>
                  <a:pt x="22799" y="1523"/>
                </a:lnTo>
                <a:lnTo>
                  <a:pt x="22402" y="3809"/>
                </a:lnTo>
                <a:lnTo>
                  <a:pt x="21031" y="12191"/>
                </a:lnTo>
                <a:lnTo>
                  <a:pt x="16398" y="16763"/>
                </a:lnTo>
                <a:lnTo>
                  <a:pt x="31546" y="16763"/>
                </a:lnTo>
                <a:lnTo>
                  <a:pt x="26974" y="12191"/>
                </a:lnTo>
                <a:lnTo>
                  <a:pt x="26121" y="3809"/>
                </a:lnTo>
                <a:lnTo>
                  <a:pt x="25938" y="1523"/>
                </a:lnTo>
                <a:lnTo>
                  <a:pt x="25359" y="761"/>
                </a:lnTo>
                <a:lnTo>
                  <a:pt x="24475" y="0"/>
                </a:lnTo>
                <a:close/>
              </a:path>
              <a:path w="104140" h="28575">
                <a:moveTo>
                  <a:pt x="39745" y="16001"/>
                </a:moveTo>
                <a:lnTo>
                  <a:pt x="31546" y="16763"/>
                </a:lnTo>
                <a:lnTo>
                  <a:pt x="47762" y="16763"/>
                </a:lnTo>
                <a:lnTo>
                  <a:pt x="39745" y="16001"/>
                </a:lnTo>
                <a:close/>
              </a:path>
              <a:path w="104140" h="28575">
                <a:moveTo>
                  <a:pt x="54803" y="0"/>
                </a:moveTo>
                <a:lnTo>
                  <a:pt x="53919" y="761"/>
                </a:lnTo>
                <a:lnTo>
                  <a:pt x="53339" y="1523"/>
                </a:lnTo>
                <a:lnTo>
                  <a:pt x="52212" y="12191"/>
                </a:lnTo>
                <a:lnTo>
                  <a:pt x="47762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692" y="3809"/>
                </a:lnTo>
                <a:lnTo>
                  <a:pt x="56418" y="1523"/>
                </a:lnTo>
                <a:lnTo>
                  <a:pt x="55808" y="761"/>
                </a:lnTo>
                <a:lnTo>
                  <a:pt x="54803" y="0"/>
                </a:lnTo>
                <a:close/>
              </a:path>
              <a:path w="104140" h="28575">
                <a:moveTo>
                  <a:pt x="68031" y="16001"/>
                </a:moveTo>
                <a:lnTo>
                  <a:pt x="61661" y="16763"/>
                </a:lnTo>
                <a:lnTo>
                  <a:pt x="76047" y="16763"/>
                </a:lnTo>
                <a:lnTo>
                  <a:pt x="68031" y="16001"/>
                </a:lnTo>
                <a:close/>
              </a:path>
              <a:path w="104140" h="28575">
                <a:moveTo>
                  <a:pt x="83088" y="0"/>
                </a:moveTo>
                <a:lnTo>
                  <a:pt x="82174" y="761"/>
                </a:lnTo>
                <a:lnTo>
                  <a:pt x="81625" y="1523"/>
                </a:lnTo>
                <a:lnTo>
                  <a:pt x="81381" y="3809"/>
                </a:lnTo>
                <a:lnTo>
                  <a:pt x="80528" y="12191"/>
                </a:lnTo>
                <a:lnTo>
                  <a:pt x="76047" y="16763"/>
                </a:lnTo>
                <a:lnTo>
                  <a:pt x="90373" y="16763"/>
                </a:lnTo>
                <a:lnTo>
                  <a:pt x="86105" y="12191"/>
                </a:lnTo>
                <a:lnTo>
                  <a:pt x="84978" y="3809"/>
                </a:lnTo>
                <a:lnTo>
                  <a:pt x="84703" y="1523"/>
                </a:lnTo>
                <a:lnTo>
                  <a:pt x="84094" y="761"/>
                </a:lnTo>
                <a:lnTo>
                  <a:pt x="83088" y="0"/>
                </a:lnTo>
                <a:close/>
              </a:path>
              <a:path w="104140" h="28575">
                <a:moveTo>
                  <a:pt x="104089" y="16001"/>
                </a:moveTo>
                <a:lnTo>
                  <a:pt x="97840" y="16001"/>
                </a:lnTo>
                <a:lnTo>
                  <a:pt x="90373" y="16763"/>
                </a:lnTo>
                <a:lnTo>
                  <a:pt x="104089" y="16763"/>
                </a:lnTo>
                <a:lnTo>
                  <a:pt x="104089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7065781" y="8417810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70" h="5143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5143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7168407" y="836523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3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4982474" y="8606024"/>
            <a:ext cx="2197607" cy="166622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540994" y="8930622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921" y="27445"/>
                </a:moveTo>
                <a:lnTo>
                  <a:pt x="12586" y="27445"/>
                </a:lnTo>
                <a:lnTo>
                  <a:pt x="10681" y="28969"/>
                </a:lnTo>
                <a:lnTo>
                  <a:pt x="5565" y="36186"/>
                </a:lnTo>
                <a:lnTo>
                  <a:pt x="1275" y="47618"/>
                </a:lnTo>
                <a:lnTo>
                  <a:pt x="0" y="61298"/>
                </a:lnTo>
                <a:lnTo>
                  <a:pt x="4204" y="71826"/>
                </a:lnTo>
                <a:lnTo>
                  <a:pt x="15826" y="82425"/>
                </a:lnTo>
                <a:lnTo>
                  <a:pt x="26765" y="85063"/>
                </a:lnTo>
                <a:lnTo>
                  <a:pt x="44494" y="85605"/>
                </a:lnTo>
                <a:lnTo>
                  <a:pt x="57106" y="83590"/>
                </a:lnTo>
                <a:lnTo>
                  <a:pt x="68593" y="80023"/>
                </a:lnTo>
                <a:lnTo>
                  <a:pt x="76926" y="76737"/>
                </a:lnTo>
                <a:lnTo>
                  <a:pt x="81104" y="73927"/>
                </a:lnTo>
                <a:lnTo>
                  <a:pt x="25003" y="73927"/>
                </a:lnTo>
                <a:lnTo>
                  <a:pt x="17731" y="71260"/>
                </a:lnTo>
                <a:lnTo>
                  <a:pt x="12778" y="65926"/>
                </a:lnTo>
                <a:lnTo>
                  <a:pt x="9193" y="61973"/>
                </a:lnTo>
                <a:lnTo>
                  <a:pt x="7395" y="57544"/>
                </a:lnTo>
                <a:lnTo>
                  <a:pt x="7395" y="46495"/>
                </a:lnTo>
                <a:lnTo>
                  <a:pt x="9300" y="38875"/>
                </a:lnTo>
                <a:lnTo>
                  <a:pt x="13110" y="31255"/>
                </a:lnTo>
                <a:lnTo>
                  <a:pt x="13680" y="30493"/>
                </a:lnTo>
                <a:lnTo>
                  <a:pt x="13893" y="29146"/>
                </a:lnTo>
                <a:lnTo>
                  <a:pt x="13921" y="27445"/>
                </a:lnTo>
                <a:close/>
              </a:path>
              <a:path w="99059" h="85725">
                <a:moveTo>
                  <a:pt x="78436" y="0"/>
                </a:moveTo>
                <a:lnTo>
                  <a:pt x="68379" y="5264"/>
                </a:lnTo>
                <a:lnTo>
                  <a:pt x="57234" y="16701"/>
                </a:lnTo>
                <a:lnTo>
                  <a:pt x="50150" y="29146"/>
                </a:lnTo>
                <a:lnTo>
                  <a:pt x="47781" y="39637"/>
                </a:lnTo>
                <a:lnTo>
                  <a:pt x="47781" y="43447"/>
                </a:lnTo>
                <a:lnTo>
                  <a:pt x="49113" y="45733"/>
                </a:lnTo>
                <a:lnTo>
                  <a:pt x="51722" y="47257"/>
                </a:lnTo>
                <a:lnTo>
                  <a:pt x="53578" y="48781"/>
                </a:lnTo>
                <a:lnTo>
                  <a:pt x="57056" y="49543"/>
                </a:lnTo>
                <a:lnTo>
                  <a:pt x="62152" y="50305"/>
                </a:lnTo>
                <a:lnTo>
                  <a:pt x="75975" y="52972"/>
                </a:lnTo>
                <a:lnTo>
                  <a:pt x="82833" y="55352"/>
                </a:lnTo>
                <a:lnTo>
                  <a:pt x="82779" y="58302"/>
                </a:lnTo>
                <a:lnTo>
                  <a:pt x="76779" y="65395"/>
                </a:lnTo>
                <a:lnTo>
                  <a:pt x="59839" y="71133"/>
                </a:lnTo>
                <a:lnTo>
                  <a:pt x="46993" y="73229"/>
                </a:lnTo>
                <a:lnTo>
                  <a:pt x="34720" y="73927"/>
                </a:lnTo>
                <a:lnTo>
                  <a:pt x="81104" y="73927"/>
                </a:lnTo>
                <a:lnTo>
                  <a:pt x="82309" y="73116"/>
                </a:lnTo>
                <a:lnTo>
                  <a:pt x="84787" y="69117"/>
                </a:lnTo>
                <a:lnTo>
                  <a:pt x="88597" y="63116"/>
                </a:lnTo>
                <a:lnTo>
                  <a:pt x="90453" y="57212"/>
                </a:lnTo>
                <a:lnTo>
                  <a:pt x="90453" y="50305"/>
                </a:lnTo>
                <a:lnTo>
                  <a:pt x="90261" y="48781"/>
                </a:lnTo>
                <a:lnTo>
                  <a:pt x="89822" y="48781"/>
                </a:lnTo>
                <a:lnTo>
                  <a:pt x="87975" y="44971"/>
                </a:lnTo>
                <a:lnTo>
                  <a:pt x="81547" y="42685"/>
                </a:lnTo>
                <a:lnTo>
                  <a:pt x="70498" y="40399"/>
                </a:lnTo>
                <a:lnTo>
                  <a:pt x="60436" y="38875"/>
                </a:lnTo>
                <a:lnTo>
                  <a:pt x="55401" y="35827"/>
                </a:lnTo>
                <a:lnTo>
                  <a:pt x="55401" y="29731"/>
                </a:lnTo>
                <a:lnTo>
                  <a:pt x="57925" y="25921"/>
                </a:lnTo>
                <a:lnTo>
                  <a:pt x="62960" y="20587"/>
                </a:lnTo>
                <a:lnTo>
                  <a:pt x="69056" y="14491"/>
                </a:lnTo>
                <a:lnTo>
                  <a:pt x="75676" y="12205"/>
                </a:lnTo>
                <a:lnTo>
                  <a:pt x="82833" y="11443"/>
                </a:lnTo>
                <a:lnTo>
                  <a:pt x="97900" y="11443"/>
                </a:lnTo>
                <a:lnTo>
                  <a:pt x="96168" y="3823"/>
                </a:lnTo>
                <a:lnTo>
                  <a:pt x="90916" y="13"/>
                </a:lnTo>
                <a:lnTo>
                  <a:pt x="78436" y="0"/>
                </a:lnTo>
                <a:close/>
              </a:path>
              <a:path w="99059" h="85725">
                <a:moveTo>
                  <a:pt x="97900" y="11443"/>
                </a:moveTo>
                <a:lnTo>
                  <a:pt x="82833" y="11443"/>
                </a:lnTo>
                <a:lnTo>
                  <a:pt x="88024" y="12205"/>
                </a:lnTo>
                <a:lnTo>
                  <a:pt x="92251" y="12967"/>
                </a:lnTo>
                <a:lnTo>
                  <a:pt x="95595" y="14491"/>
                </a:lnTo>
                <a:lnTo>
                  <a:pt x="97204" y="15253"/>
                </a:lnTo>
                <a:lnTo>
                  <a:pt x="98585" y="15253"/>
                </a:lnTo>
                <a:lnTo>
                  <a:pt x="98536" y="13729"/>
                </a:lnTo>
                <a:lnTo>
                  <a:pt x="98073" y="12205"/>
                </a:lnTo>
                <a:lnTo>
                  <a:pt x="97900" y="1144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52437" y="888034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77168" y="8930636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5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70" h="81915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70" h="81915">
                <a:moveTo>
                  <a:pt x="44327" y="64581"/>
                </a:moveTo>
                <a:lnTo>
                  <a:pt x="35564" y="73057"/>
                </a:lnTo>
                <a:lnTo>
                  <a:pt x="44327" y="81533"/>
                </a:lnTo>
                <a:lnTo>
                  <a:pt x="53041" y="73057"/>
                </a:lnTo>
                <a:lnTo>
                  <a:pt x="44327" y="6458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841760" y="8915396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898910" y="8937494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84"/>
                </a:moveTo>
                <a:lnTo>
                  <a:pt x="9464" y="68247"/>
                </a:lnTo>
                <a:lnTo>
                  <a:pt x="17955" y="76961"/>
                </a:lnTo>
                <a:lnTo>
                  <a:pt x="26477" y="68247"/>
                </a:lnTo>
                <a:lnTo>
                  <a:pt x="17955" y="59484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1004583" y="887805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3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1021592" y="895502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9" y="61239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99" y="67817"/>
                </a:lnTo>
                <a:lnTo>
                  <a:pt x="8951" y="68960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388"/>
                </a:lnTo>
                <a:lnTo>
                  <a:pt x="42143" y="52086"/>
                </a:lnTo>
                <a:lnTo>
                  <a:pt x="47115" y="40216"/>
                </a:lnTo>
                <a:lnTo>
                  <a:pt x="48767" y="27764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1145798" y="8968736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27"/>
                </a:lnTo>
                <a:lnTo>
                  <a:pt x="2715" y="18717"/>
                </a:lnTo>
                <a:lnTo>
                  <a:pt x="893" y="23908"/>
                </a:lnTo>
                <a:lnTo>
                  <a:pt x="0" y="28623"/>
                </a:lnTo>
                <a:lnTo>
                  <a:pt x="236" y="37088"/>
                </a:lnTo>
                <a:lnTo>
                  <a:pt x="3889" y="47535"/>
                </a:lnTo>
                <a:lnTo>
                  <a:pt x="12488" y="54961"/>
                </a:lnTo>
                <a:lnTo>
                  <a:pt x="26715" y="59354"/>
                </a:lnTo>
                <a:lnTo>
                  <a:pt x="47251" y="60702"/>
                </a:lnTo>
                <a:lnTo>
                  <a:pt x="61762" y="58930"/>
                </a:lnTo>
                <a:lnTo>
                  <a:pt x="73267" y="55464"/>
                </a:lnTo>
                <a:lnTo>
                  <a:pt x="81771" y="50291"/>
                </a:lnTo>
                <a:lnTo>
                  <a:pt x="84473" y="48005"/>
                </a:lnTo>
                <a:lnTo>
                  <a:pt x="30038" y="48005"/>
                </a:lnTo>
                <a:lnTo>
                  <a:pt x="23323" y="46674"/>
                </a:lnTo>
                <a:lnTo>
                  <a:pt x="11097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40"/>
                </a:lnTo>
                <a:lnTo>
                  <a:pt x="5042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64" y="29812"/>
                </a:lnTo>
                <a:lnTo>
                  <a:pt x="57470" y="31385"/>
                </a:lnTo>
                <a:lnTo>
                  <a:pt x="58911" y="31815"/>
                </a:lnTo>
                <a:lnTo>
                  <a:pt x="64090" y="32765"/>
                </a:lnTo>
                <a:lnTo>
                  <a:pt x="78723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56" y="45052"/>
                </a:lnTo>
                <a:lnTo>
                  <a:pt x="54863" y="47576"/>
                </a:lnTo>
                <a:lnTo>
                  <a:pt x="46911" y="48005"/>
                </a:lnTo>
                <a:lnTo>
                  <a:pt x="84473" y="48005"/>
                </a:lnTo>
                <a:lnTo>
                  <a:pt x="86724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51" y="26621"/>
                </a:lnTo>
                <a:lnTo>
                  <a:pt x="62996" y="22003"/>
                </a:lnTo>
                <a:lnTo>
                  <a:pt x="57768" y="20525"/>
                </a:lnTo>
                <a:lnTo>
                  <a:pt x="57768" y="17574"/>
                </a:lnTo>
                <a:lnTo>
                  <a:pt x="59710" y="15764"/>
                </a:lnTo>
                <a:lnTo>
                  <a:pt x="63566" y="14429"/>
                </a:lnTo>
                <a:lnTo>
                  <a:pt x="66425" y="13478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1238762" y="8894060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69" h="87629">
                <a:moveTo>
                  <a:pt x="8619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6" y="87629"/>
                </a:lnTo>
                <a:lnTo>
                  <a:pt x="20275" y="85343"/>
                </a:lnTo>
                <a:lnTo>
                  <a:pt x="24383" y="78485"/>
                </a:lnTo>
                <a:lnTo>
                  <a:pt x="87221" y="78485"/>
                </a:lnTo>
                <a:lnTo>
                  <a:pt x="88440" y="76961"/>
                </a:lnTo>
                <a:lnTo>
                  <a:pt x="88651" y="76199"/>
                </a:lnTo>
                <a:lnTo>
                  <a:pt x="16465" y="76199"/>
                </a:lnTo>
                <a:lnTo>
                  <a:pt x="8619" y="75437"/>
                </a:lnTo>
                <a:close/>
              </a:path>
              <a:path w="90169" h="87629">
                <a:moveTo>
                  <a:pt x="55482" y="78485"/>
                </a:moveTo>
                <a:lnTo>
                  <a:pt x="24383" y="78485"/>
                </a:lnTo>
                <a:lnTo>
                  <a:pt x="27050" y="85343"/>
                </a:lnTo>
                <a:lnTo>
                  <a:pt x="32324" y="87629"/>
                </a:lnTo>
                <a:lnTo>
                  <a:pt x="46421" y="87629"/>
                </a:lnTo>
                <a:lnTo>
                  <a:pt x="51483" y="85343"/>
                </a:lnTo>
                <a:lnTo>
                  <a:pt x="55482" y="78485"/>
                </a:lnTo>
                <a:close/>
              </a:path>
              <a:path w="90169" h="87629">
                <a:moveTo>
                  <a:pt x="87221" y="78485"/>
                </a:moveTo>
                <a:lnTo>
                  <a:pt x="55482" y="78485"/>
                </a:lnTo>
                <a:lnTo>
                  <a:pt x="58673" y="85343"/>
                </a:lnTo>
                <a:lnTo>
                  <a:pt x="63864" y="87629"/>
                </a:lnTo>
                <a:lnTo>
                  <a:pt x="77282" y="87629"/>
                </a:lnTo>
                <a:lnTo>
                  <a:pt x="82046" y="85343"/>
                </a:lnTo>
                <a:lnTo>
                  <a:pt x="85392" y="80771"/>
                </a:lnTo>
                <a:lnTo>
                  <a:pt x="87221" y="78485"/>
                </a:lnTo>
                <a:close/>
              </a:path>
              <a:path w="90169" h="87629">
                <a:moveTo>
                  <a:pt x="24515" y="59435"/>
                </a:moveTo>
                <a:lnTo>
                  <a:pt x="23515" y="60197"/>
                </a:lnTo>
                <a:lnTo>
                  <a:pt x="22859" y="60959"/>
                </a:lnTo>
                <a:lnTo>
                  <a:pt x="22527" y="63245"/>
                </a:lnTo>
                <a:lnTo>
                  <a:pt x="21086" y="71627"/>
                </a:lnTo>
                <a:lnTo>
                  <a:pt x="16465" y="76199"/>
                </a:lnTo>
                <a:lnTo>
                  <a:pt x="31622" y="76199"/>
                </a:lnTo>
                <a:lnTo>
                  <a:pt x="27099" y="71627"/>
                </a:lnTo>
                <a:lnTo>
                  <a:pt x="26228" y="63245"/>
                </a:lnTo>
                <a:lnTo>
                  <a:pt x="26039" y="60959"/>
                </a:lnTo>
                <a:lnTo>
                  <a:pt x="25466" y="60197"/>
                </a:lnTo>
                <a:lnTo>
                  <a:pt x="24515" y="59435"/>
                </a:lnTo>
                <a:close/>
              </a:path>
              <a:path w="90169" h="87629">
                <a:moveTo>
                  <a:pt x="39861" y="75437"/>
                </a:moveTo>
                <a:lnTo>
                  <a:pt x="31622" y="76199"/>
                </a:lnTo>
                <a:lnTo>
                  <a:pt x="44708" y="76199"/>
                </a:lnTo>
                <a:lnTo>
                  <a:pt x="39861" y="75437"/>
                </a:lnTo>
                <a:close/>
              </a:path>
              <a:path w="90169" h="87629">
                <a:moveTo>
                  <a:pt x="54995" y="59435"/>
                </a:moveTo>
                <a:lnTo>
                  <a:pt x="54150" y="60197"/>
                </a:lnTo>
                <a:lnTo>
                  <a:pt x="53528" y="60959"/>
                </a:lnTo>
                <a:lnTo>
                  <a:pt x="53233" y="63245"/>
                </a:lnTo>
                <a:lnTo>
                  <a:pt x="52626" y="67055"/>
                </a:lnTo>
                <a:lnTo>
                  <a:pt x="51623" y="70103"/>
                </a:lnTo>
                <a:lnTo>
                  <a:pt x="50185" y="71627"/>
                </a:lnTo>
                <a:lnTo>
                  <a:pt x="48194" y="74675"/>
                </a:lnTo>
                <a:lnTo>
                  <a:pt x="44708" y="76199"/>
                </a:lnTo>
                <a:lnTo>
                  <a:pt x="62377" y="76199"/>
                </a:lnTo>
                <a:lnTo>
                  <a:pt x="57994" y="71627"/>
                </a:lnTo>
                <a:lnTo>
                  <a:pt x="56851" y="62483"/>
                </a:lnTo>
                <a:lnTo>
                  <a:pt x="56576" y="60959"/>
                </a:lnTo>
                <a:lnTo>
                  <a:pt x="55946" y="60197"/>
                </a:lnTo>
                <a:lnTo>
                  <a:pt x="54995" y="59435"/>
                </a:lnTo>
                <a:close/>
              </a:path>
              <a:path w="90169" h="87629">
                <a:moveTo>
                  <a:pt x="69911" y="75437"/>
                </a:moveTo>
                <a:lnTo>
                  <a:pt x="62377" y="76199"/>
                </a:lnTo>
                <a:lnTo>
                  <a:pt x="78187" y="76199"/>
                </a:lnTo>
                <a:lnTo>
                  <a:pt x="69911" y="75437"/>
                </a:lnTo>
                <a:close/>
              </a:path>
              <a:path w="90169" h="87629">
                <a:moveTo>
                  <a:pt x="83106" y="45719"/>
                </a:moveTo>
                <a:lnTo>
                  <a:pt x="82378" y="45719"/>
                </a:lnTo>
                <a:lnTo>
                  <a:pt x="81808" y="46481"/>
                </a:lnTo>
                <a:lnTo>
                  <a:pt x="81009" y="48005"/>
                </a:lnTo>
                <a:lnTo>
                  <a:pt x="76007" y="57149"/>
                </a:lnTo>
                <a:lnTo>
                  <a:pt x="80198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7" y="76199"/>
                </a:lnTo>
                <a:lnTo>
                  <a:pt x="88651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2" y="54863"/>
                </a:lnTo>
                <a:lnTo>
                  <a:pt x="84630" y="48005"/>
                </a:lnTo>
                <a:lnTo>
                  <a:pt x="83713" y="46481"/>
                </a:lnTo>
                <a:lnTo>
                  <a:pt x="83106" y="45719"/>
                </a:lnTo>
                <a:close/>
              </a:path>
              <a:path w="90169" h="87629">
                <a:moveTo>
                  <a:pt x="54614" y="0"/>
                </a:moveTo>
                <a:lnTo>
                  <a:pt x="46670" y="8381"/>
                </a:lnTo>
                <a:lnTo>
                  <a:pt x="54614" y="16763"/>
                </a:lnTo>
                <a:lnTo>
                  <a:pt x="62566" y="8381"/>
                </a:lnTo>
                <a:lnTo>
                  <a:pt x="54614" y="0"/>
                </a:lnTo>
                <a:close/>
              </a:path>
              <a:path w="90169" h="87629">
                <a:moveTo>
                  <a:pt x="64245" y="17525"/>
                </a:moveTo>
                <a:lnTo>
                  <a:pt x="56089" y="25145"/>
                </a:lnTo>
                <a:lnTo>
                  <a:pt x="64245" y="33527"/>
                </a:lnTo>
                <a:lnTo>
                  <a:pt x="72329" y="25145"/>
                </a:lnTo>
                <a:lnTo>
                  <a:pt x="64245" y="17525"/>
                </a:lnTo>
                <a:close/>
              </a:path>
              <a:path w="90169" h="87629">
                <a:moveTo>
                  <a:pt x="45089" y="17525"/>
                </a:moveTo>
                <a:lnTo>
                  <a:pt x="36956" y="25145"/>
                </a:lnTo>
                <a:lnTo>
                  <a:pt x="45040" y="33527"/>
                </a:lnTo>
                <a:lnTo>
                  <a:pt x="53196" y="25145"/>
                </a:lnTo>
                <a:lnTo>
                  <a:pt x="45089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1333250" y="8916158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4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2" y="100086"/>
                </a:lnTo>
                <a:lnTo>
                  <a:pt x="1036" y="104299"/>
                </a:lnTo>
                <a:lnTo>
                  <a:pt x="0" y="104869"/>
                </a:lnTo>
                <a:lnTo>
                  <a:pt x="0" y="106204"/>
                </a:lnTo>
                <a:lnTo>
                  <a:pt x="999" y="106679"/>
                </a:lnTo>
                <a:lnTo>
                  <a:pt x="8951" y="107822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50"/>
                </a:lnTo>
                <a:lnTo>
                  <a:pt x="42199" y="90780"/>
                </a:lnTo>
                <a:lnTo>
                  <a:pt x="47129" y="78916"/>
                </a:lnTo>
                <a:lnTo>
                  <a:pt x="48767" y="66437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4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1389638" y="8941303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79" y="50243"/>
                </a:lnTo>
                <a:lnTo>
                  <a:pt x="4190" y="77961"/>
                </a:lnTo>
                <a:lnTo>
                  <a:pt x="1417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31" y="80820"/>
                </a:lnTo>
                <a:lnTo>
                  <a:pt x="12048" y="82439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39"/>
                </a:lnTo>
                <a:lnTo>
                  <a:pt x="33421" y="75628"/>
                </a:lnTo>
                <a:lnTo>
                  <a:pt x="40901" y="65118"/>
                </a:lnTo>
                <a:lnTo>
                  <a:pt x="45763" y="53365"/>
                </a:lnTo>
                <a:lnTo>
                  <a:pt x="48005" y="40385"/>
                </a:lnTo>
                <a:close/>
              </a:path>
              <a:path w="60325" h="83184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4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446026" y="8940541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65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17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513082" y="8862817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4">
                <a:moveTo>
                  <a:pt x="24896" y="16001"/>
                </a:moveTo>
                <a:lnTo>
                  <a:pt x="24323" y="16001"/>
                </a:lnTo>
                <a:lnTo>
                  <a:pt x="23810" y="16763"/>
                </a:lnTo>
                <a:lnTo>
                  <a:pt x="23048" y="16763"/>
                </a:lnTo>
                <a:lnTo>
                  <a:pt x="14704" y="30642"/>
                </a:lnTo>
                <a:lnTo>
                  <a:pt x="16266" y="49195"/>
                </a:lnTo>
                <a:lnTo>
                  <a:pt x="17586" y="65732"/>
                </a:lnTo>
                <a:lnTo>
                  <a:pt x="20455" y="111246"/>
                </a:lnTo>
                <a:lnTo>
                  <a:pt x="20573" y="117347"/>
                </a:lnTo>
                <a:lnTo>
                  <a:pt x="20573" y="119777"/>
                </a:lnTo>
                <a:lnTo>
                  <a:pt x="20811" y="121157"/>
                </a:lnTo>
                <a:lnTo>
                  <a:pt x="21573" y="121157"/>
                </a:lnTo>
                <a:lnTo>
                  <a:pt x="22286" y="120063"/>
                </a:lnTo>
                <a:lnTo>
                  <a:pt x="23240" y="118109"/>
                </a:lnTo>
                <a:lnTo>
                  <a:pt x="25039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3" y="44118"/>
                </a:lnTo>
                <a:lnTo>
                  <a:pt x="25085" y="16763"/>
                </a:lnTo>
                <a:lnTo>
                  <a:pt x="24896" y="16001"/>
                </a:lnTo>
                <a:close/>
              </a:path>
              <a:path w="36194" h="121284">
                <a:moveTo>
                  <a:pt x="6797" y="761"/>
                </a:moveTo>
                <a:lnTo>
                  <a:pt x="4379" y="761"/>
                </a:lnTo>
                <a:lnTo>
                  <a:pt x="3179" y="2285"/>
                </a:lnTo>
                <a:lnTo>
                  <a:pt x="1844" y="5333"/>
                </a:lnTo>
                <a:lnTo>
                  <a:pt x="618" y="8381"/>
                </a:lnTo>
                <a:lnTo>
                  <a:pt x="0" y="9905"/>
                </a:lnTo>
                <a:lnTo>
                  <a:pt x="0" y="12191"/>
                </a:lnTo>
                <a:lnTo>
                  <a:pt x="463" y="12953"/>
                </a:lnTo>
                <a:lnTo>
                  <a:pt x="1953" y="12953"/>
                </a:lnTo>
                <a:lnTo>
                  <a:pt x="2855" y="12191"/>
                </a:lnTo>
                <a:lnTo>
                  <a:pt x="4084" y="10667"/>
                </a:lnTo>
                <a:lnTo>
                  <a:pt x="5382" y="9143"/>
                </a:lnTo>
                <a:lnTo>
                  <a:pt x="6333" y="8381"/>
                </a:lnTo>
                <a:lnTo>
                  <a:pt x="26915" y="8381"/>
                </a:lnTo>
                <a:lnTo>
                  <a:pt x="28849" y="7619"/>
                </a:lnTo>
                <a:lnTo>
                  <a:pt x="33527" y="3047"/>
                </a:lnTo>
                <a:lnTo>
                  <a:pt x="16571" y="3047"/>
                </a:lnTo>
                <a:lnTo>
                  <a:pt x="14477" y="2285"/>
                </a:lnTo>
                <a:lnTo>
                  <a:pt x="11667" y="1523"/>
                </a:lnTo>
                <a:lnTo>
                  <a:pt x="8894" y="1523"/>
                </a:lnTo>
                <a:lnTo>
                  <a:pt x="6797" y="761"/>
                </a:lnTo>
                <a:close/>
              </a:path>
              <a:path w="36194" h="121284">
                <a:moveTo>
                  <a:pt x="16084" y="9143"/>
                </a:moveTo>
                <a:lnTo>
                  <a:pt x="13572" y="9143"/>
                </a:lnTo>
                <a:lnTo>
                  <a:pt x="15096" y="9905"/>
                </a:lnTo>
                <a:lnTo>
                  <a:pt x="16084" y="9143"/>
                </a:lnTo>
                <a:close/>
              </a:path>
              <a:path w="36194" h="121284">
                <a:moveTo>
                  <a:pt x="26915" y="8381"/>
                </a:moveTo>
                <a:lnTo>
                  <a:pt x="9573" y="8381"/>
                </a:lnTo>
                <a:lnTo>
                  <a:pt x="11561" y="9143"/>
                </a:lnTo>
                <a:lnTo>
                  <a:pt x="16084" y="9143"/>
                </a:lnTo>
                <a:lnTo>
                  <a:pt x="23048" y="9905"/>
                </a:lnTo>
                <a:lnTo>
                  <a:pt x="26915" y="8381"/>
                </a:lnTo>
                <a:close/>
              </a:path>
              <a:path w="36194" h="121284">
                <a:moveTo>
                  <a:pt x="17955" y="2285"/>
                </a:moveTo>
                <a:lnTo>
                  <a:pt x="16571" y="3047"/>
                </a:lnTo>
                <a:lnTo>
                  <a:pt x="24191" y="3047"/>
                </a:lnTo>
                <a:lnTo>
                  <a:pt x="17955" y="2285"/>
                </a:lnTo>
                <a:close/>
              </a:path>
              <a:path w="36194" h="121284">
                <a:moveTo>
                  <a:pt x="35707" y="761"/>
                </a:moveTo>
                <a:lnTo>
                  <a:pt x="33467" y="761"/>
                </a:lnTo>
                <a:lnTo>
                  <a:pt x="31811" y="1523"/>
                </a:lnTo>
                <a:lnTo>
                  <a:pt x="28812" y="2285"/>
                </a:lnTo>
                <a:lnTo>
                  <a:pt x="2419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707" y="1523"/>
                </a:lnTo>
                <a:lnTo>
                  <a:pt x="35707" y="761"/>
                </a:lnTo>
                <a:close/>
              </a:path>
              <a:path w="36194" h="121284">
                <a:moveTo>
                  <a:pt x="35051" y="0"/>
                </a:moveTo>
                <a:lnTo>
                  <a:pt x="34564" y="761"/>
                </a:lnTo>
                <a:lnTo>
                  <a:pt x="35515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621510" y="8930622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1" y="27445"/>
                </a:moveTo>
                <a:lnTo>
                  <a:pt x="12586" y="27445"/>
                </a:lnTo>
                <a:lnTo>
                  <a:pt x="10681" y="28969"/>
                </a:lnTo>
                <a:lnTo>
                  <a:pt x="5565" y="36186"/>
                </a:lnTo>
                <a:lnTo>
                  <a:pt x="1275" y="47618"/>
                </a:lnTo>
                <a:lnTo>
                  <a:pt x="0" y="61298"/>
                </a:lnTo>
                <a:lnTo>
                  <a:pt x="4204" y="71826"/>
                </a:lnTo>
                <a:lnTo>
                  <a:pt x="15826" y="82425"/>
                </a:lnTo>
                <a:lnTo>
                  <a:pt x="26765" y="85063"/>
                </a:lnTo>
                <a:lnTo>
                  <a:pt x="44494" y="85605"/>
                </a:lnTo>
                <a:lnTo>
                  <a:pt x="57106" y="83590"/>
                </a:lnTo>
                <a:lnTo>
                  <a:pt x="68593" y="80023"/>
                </a:lnTo>
                <a:lnTo>
                  <a:pt x="76926" y="76737"/>
                </a:lnTo>
                <a:lnTo>
                  <a:pt x="81104" y="73927"/>
                </a:lnTo>
                <a:lnTo>
                  <a:pt x="25003" y="73927"/>
                </a:lnTo>
                <a:lnTo>
                  <a:pt x="17731" y="71260"/>
                </a:lnTo>
                <a:lnTo>
                  <a:pt x="12778" y="65926"/>
                </a:lnTo>
                <a:lnTo>
                  <a:pt x="9193" y="61973"/>
                </a:lnTo>
                <a:lnTo>
                  <a:pt x="7395" y="57544"/>
                </a:lnTo>
                <a:lnTo>
                  <a:pt x="7395" y="46495"/>
                </a:lnTo>
                <a:lnTo>
                  <a:pt x="9300" y="38875"/>
                </a:lnTo>
                <a:lnTo>
                  <a:pt x="13110" y="31255"/>
                </a:lnTo>
                <a:lnTo>
                  <a:pt x="13680" y="30493"/>
                </a:lnTo>
                <a:lnTo>
                  <a:pt x="13893" y="29146"/>
                </a:lnTo>
                <a:lnTo>
                  <a:pt x="13921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79" y="5264"/>
                </a:lnTo>
                <a:lnTo>
                  <a:pt x="57234" y="16701"/>
                </a:lnTo>
                <a:lnTo>
                  <a:pt x="50150" y="29146"/>
                </a:lnTo>
                <a:lnTo>
                  <a:pt x="47781" y="39637"/>
                </a:lnTo>
                <a:lnTo>
                  <a:pt x="47781" y="43447"/>
                </a:lnTo>
                <a:lnTo>
                  <a:pt x="49113" y="45733"/>
                </a:lnTo>
                <a:lnTo>
                  <a:pt x="51722" y="47257"/>
                </a:lnTo>
                <a:lnTo>
                  <a:pt x="53578" y="48781"/>
                </a:lnTo>
                <a:lnTo>
                  <a:pt x="57056" y="49543"/>
                </a:lnTo>
                <a:lnTo>
                  <a:pt x="62152" y="50305"/>
                </a:lnTo>
                <a:lnTo>
                  <a:pt x="75975" y="52972"/>
                </a:lnTo>
                <a:lnTo>
                  <a:pt x="82833" y="55352"/>
                </a:lnTo>
                <a:lnTo>
                  <a:pt x="82779" y="58302"/>
                </a:lnTo>
                <a:lnTo>
                  <a:pt x="76779" y="65395"/>
                </a:lnTo>
                <a:lnTo>
                  <a:pt x="59839" y="71133"/>
                </a:lnTo>
                <a:lnTo>
                  <a:pt x="46993" y="73229"/>
                </a:lnTo>
                <a:lnTo>
                  <a:pt x="34720" y="73927"/>
                </a:lnTo>
                <a:lnTo>
                  <a:pt x="81104" y="73927"/>
                </a:lnTo>
                <a:lnTo>
                  <a:pt x="82309" y="73116"/>
                </a:lnTo>
                <a:lnTo>
                  <a:pt x="84787" y="69117"/>
                </a:lnTo>
                <a:lnTo>
                  <a:pt x="88597" y="63116"/>
                </a:lnTo>
                <a:lnTo>
                  <a:pt x="90453" y="57212"/>
                </a:lnTo>
                <a:lnTo>
                  <a:pt x="90453" y="50305"/>
                </a:lnTo>
                <a:lnTo>
                  <a:pt x="90261" y="48781"/>
                </a:lnTo>
                <a:lnTo>
                  <a:pt x="89822" y="48781"/>
                </a:lnTo>
                <a:lnTo>
                  <a:pt x="87975" y="44971"/>
                </a:lnTo>
                <a:lnTo>
                  <a:pt x="81547" y="42685"/>
                </a:lnTo>
                <a:lnTo>
                  <a:pt x="70498" y="40399"/>
                </a:lnTo>
                <a:lnTo>
                  <a:pt x="60436" y="38875"/>
                </a:lnTo>
                <a:lnTo>
                  <a:pt x="55401" y="35827"/>
                </a:lnTo>
                <a:lnTo>
                  <a:pt x="55401" y="29731"/>
                </a:lnTo>
                <a:lnTo>
                  <a:pt x="57925" y="25921"/>
                </a:lnTo>
                <a:lnTo>
                  <a:pt x="62960" y="20587"/>
                </a:lnTo>
                <a:lnTo>
                  <a:pt x="69056" y="14491"/>
                </a:lnTo>
                <a:lnTo>
                  <a:pt x="75676" y="12205"/>
                </a:lnTo>
                <a:lnTo>
                  <a:pt x="82833" y="11443"/>
                </a:lnTo>
                <a:lnTo>
                  <a:pt x="97900" y="11443"/>
                </a:lnTo>
                <a:lnTo>
                  <a:pt x="96168" y="3823"/>
                </a:lnTo>
                <a:lnTo>
                  <a:pt x="90916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0" y="11443"/>
                </a:moveTo>
                <a:lnTo>
                  <a:pt x="82833" y="11443"/>
                </a:lnTo>
                <a:lnTo>
                  <a:pt x="88024" y="12205"/>
                </a:lnTo>
                <a:lnTo>
                  <a:pt x="92251" y="12967"/>
                </a:lnTo>
                <a:lnTo>
                  <a:pt x="95595" y="14491"/>
                </a:lnTo>
                <a:lnTo>
                  <a:pt x="97204" y="15253"/>
                </a:lnTo>
                <a:lnTo>
                  <a:pt x="98585" y="15253"/>
                </a:lnTo>
                <a:lnTo>
                  <a:pt x="98536" y="13729"/>
                </a:lnTo>
                <a:lnTo>
                  <a:pt x="98073" y="12205"/>
                </a:lnTo>
                <a:lnTo>
                  <a:pt x="97900" y="1144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733715" y="888034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758445" y="8920729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59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46"/>
                </a:lnTo>
                <a:lnTo>
                  <a:pt x="54757" y="60197"/>
                </a:lnTo>
                <a:lnTo>
                  <a:pt x="59182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59">
                <a:moveTo>
                  <a:pt x="59182" y="60197"/>
                </a:moveTo>
                <a:lnTo>
                  <a:pt x="54757" y="60197"/>
                </a:lnTo>
                <a:lnTo>
                  <a:pt x="59103" y="60246"/>
                </a:lnTo>
                <a:close/>
              </a:path>
              <a:path w="70485" h="60959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59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59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59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903226" y="8880344"/>
            <a:ext cx="341375" cy="13334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313182" y="8941303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41" y="50197"/>
                </a:lnTo>
                <a:lnTo>
                  <a:pt x="37718" y="54769"/>
                </a:lnTo>
                <a:lnTo>
                  <a:pt x="35134" y="58485"/>
                </a:lnTo>
                <a:lnTo>
                  <a:pt x="32241" y="61673"/>
                </a:lnTo>
                <a:lnTo>
                  <a:pt x="26819" y="66199"/>
                </a:lnTo>
                <a:lnTo>
                  <a:pt x="15996" y="73309"/>
                </a:lnTo>
                <a:lnTo>
                  <a:pt x="4428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80" y="80771"/>
                </a:lnTo>
                <a:lnTo>
                  <a:pt x="12085" y="82439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47"/>
                </a:lnTo>
                <a:lnTo>
                  <a:pt x="36394" y="72625"/>
                </a:lnTo>
                <a:lnTo>
                  <a:pt x="43269" y="61636"/>
                </a:lnTo>
                <a:lnTo>
                  <a:pt x="47393" y="49601"/>
                </a:lnTo>
                <a:lnTo>
                  <a:pt x="48446" y="39623"/>
                </a:lnTo>
                <a:close/>
              </a:path>
              <a:path w="48894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66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4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4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437803" y="888034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462533" y="8920729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59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46"/>
                </a:lnTo>
                <a:lnTo>
                  <a:pt x="54757" y="60197"/>
                </a:lnTo>
                <a:lnTo>
                  <a:pt x="59182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59">
                <a:moveTo>
                  <a:pt x="59182" y="60197"/>
                </a:moveTo>
                <a:lnTo>
                  <a:pt x="54757" y="60197"/>
                </a:lnTo>
                <a:lnTo>
                  <a:pt x="59103" y="60246"/>
                </a:lnTo>
                <a:close/>
              </a:path>
              <a:path w="70485" h="60959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59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59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59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607313" y="8915396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665226" y="8940541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734983" y="888034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761238" y="8901679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09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09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796289" y="8955020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2"/>
                </a:lnTo>
                <a:lnTo>
                  <a:pt x="999" y="65483"/>
                </a:lnTo>
                <a:lnTo>
                  <a:pt x="0" y="66007"/>
                </a:lnTo>
                <a:lnTo>
                  <a:pt x="0" y="67342"/>
                </a:lnTo>
                <a:lnTo>
                  <a:pt x="999" y="67817"/>
                </a:lnTo>
                <a:lnTo>
                  <a:pt x="8894" y="68960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94"/>
                </a:lnTo>
                <a:lnTo>
                  <a:pt x="41303" y="52192"/>
                </a:lnTo>
                <a:lnTo>
                  <a:pt x="46331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6002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854201" y="8937494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84"/>
                </a:moveTo>
                <a:lnTo>
                  <a:pt x="9464" y="68247"/>
                </a:lnTo>
                <a:lnTo>
                  <a:pt x="17955" y="76961"/>
                </a:lnTo>
                <a:lnTo>
                  <a:pt x="26477" y="68247"/>
                </a:lnTo>
                <a:lnTo>
                  <a:pt x="17955" y="59484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958595" y="8915396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015745" y="8937494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84"/>
                </a:moveTo>
                <a:lnTo>
                  <a:pt x="9464" y="68247"/>
                </a:lnTo>
                <a:lnTo>
                  <a:pt x="17955" y="76961"/>
                </a:lnTo>
                <a:lnTo>
                  <a:pt x="26477" y="68247"/>
                </a:lnTo>
                <a:lnTo>
                  <a:pt x="17955" y="59484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120146" y="8910062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59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4" y="52471"/>
                </a:lnTo>
                <a:lnTo>
                  <a:pt x="3346" y="61939"/>
                </a:lnTo>
                <a:lnTo>
                  <a:pt x="11873" y="68600"/>
                </a:lnTo>
                <a:lnTo>
                  <a:pt x="26393" y="72496"/>
                </a:lnTo>
                <a:lnTo>
                  <a:pt x="47634" y="73668"/>
                </a:lnTo>
                <a:lnTo>
                  <a:pt x="62070" y="72005"/>
                </a:lnTo>
                <a:lnTo>
                  <a:pt x="74632" y="68730"/>
                </a:lnTo>
                <a:lnTo>
                  <a:pt x="85325" y="63794"/>
                </a:lnTo>
                <a:lnTo>
                  <a:pt x="88014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59">
                <a:moveTo>
                  <a:pt x="100248" y="57149"/>
                </a:moveTo>
                <a:lnTo>
                  <a:pt x="9415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29" y="68600"/>
                </a:lnTo>
                <a:lnTo>
                  <a:pt x="102961" y="70865"/>
                </a:lnTo>
                <a:lnTo>
                  <a:pt x="10710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48" y="57149"/>
                </a:lnTo>
                <a:close/>
              </a:path>
              <a:path w="116839" h="73659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7" y="48748"/>
                </a:lnTo>
                <a:lnTo>
                  <a:pt x="82889" y="54791"/>
                </a:lnTo>
                <a:lnTo>
                  <a:pt x="71424" y="58974"/>
                </a:lnTo>
                <a:lnTo>
                  <a:pt x="57156" y="61299"/>
                </a:lnTo>
                <a:lnTo>
                  <a:pt x="39971" y="61770"/>
                </a:lnTo>
                <a:lnTo>
                  <a:pt x="88014" y="61770"/>
                </a:lnTo>
                <a:lnTo>
                  <a:pt x="94152" y="57149"/>
                </a:lnTo>
                <a:lnTo>
                  <a:pt x="100248" y="57149"/>
                </a:lnTo>
                <a:lnTo>
                  <a:pt x="100248" y="50291"/>
                </a:lnTo>
                <a:lnTo>
                  <a:pt x="100434" y="48748"/>
                </a:lnTo>
                <a:lnTo>
                  <a:pt x="10082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59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59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16839" h="73659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231398" y="8951972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5" h="62865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865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865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865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865">
                <a:moveTo>
                  <a:pt x="25389" y="45006"/>
                </a:moveTo>
                <a:lnTo>
                  <a:pt x="16885" y="53769"/>
                </a:lnTo>
                <a:lnTo>
                  <a:pt x="25389" y="62483"/>
                </a:lnTo>
                <a:lnTo>
                  <a:pt x="33893" y="53769"/>
                </a:lnTo>
                <a:lnTo>
                  <a:pt x="25389" y="4500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284738" y="8953496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39" h="28575">
                <a:moveTo>
                  <a:pt x="8625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599" y="28193"/>
                </a:lnTo>
                <a:lnTo>
                  <a:pt x="20177" y="25907"/>
                </a:lnTo>
                <a:lnTo>
                  <a:pt x="24262" y="19049"/>
                </a:lnTo>
                <a:lnTo>
                  <a:pt x="104089" y="19049"/>
                </a:lnTo>
                <a:lnTo>
                  <a:pt x="104089" y="16763"/>
                </a:lnTo>
                <a:lnTo>
                  <a:pt x="16428" y="16763"/>
                </a:lnTo>
                <a:lnTo>
                  <a:pt x="8625" y="16001"/>
                </a:lnTo>
                <a:close/>
              </a:path>
              <a:path w="104139" h="28575">
                <a:moveTo>
                  <a:pt x="54406" y="19049"/>
                </a:moveTo>
                <a:lnTo>
                  <a:pt x="24262" y="19049"/>
                </a:lnTo>
                <a:lnTo>
                  <a:pt x="26944" y="25907"/>
                </a:lnTo>
                <a:lnTo>
                  <a:pt x="32247" y="28193"/>
                </a:lnTo>
                <a:lnTo>
                  <a:pt x="46664" y="28193"/>
                </a:lnTo>
                <a:lnTo>
                  <a:pt x="51419" y="25907"/>
                </a:lnTo>
                <a:lnTo>
                  <a:pt x="54406" y="19049"/>
                </a:lnTo>
                <a:close/>
              </a:path>
              <a:path w="104139" h="28575">
                <a:moveTo>
                  <a:pt x="82814" y="19049"/>
                </a:moveTo>
                <a:lnTo>
                  <a:pt x="54406" y="19049"/>
                </a:lnTo>
                <a:lnTo>
                  <a:pt x="57729" y="25907"/>
                </a:lnTo>
                <a:lnTo>
                  <a:pt x="62362" y="28193"/>
                </a:lnTo>
                <a:lnTo>
                  <a:pt x="75468" y="28193"/>
                </a:lnTo>
                <a:lnTo>
                  <a:pt x="80253" y="25907"/>
                </a:lnTo>
                <a:lnTo>
                  <a:pt x="82814" y="19049"/>
                </a:lnTo>
                <a:close/>
              </a:path>
              <a:path w="104139" h="28575">
                <a:moveTo>
                  <a:pt x="104089" y="19049"/>
                </a:moveTo>
                <a:lnTo>
                  <a:pt x="82814" y="19049"/>
                </a:lnTo>
                <a:lnTo>
                  <a:pt x="85770" y="25907"/>
                </a:lnTo>
                <a:lnTo>
                  <a:pt x="90860" y="28193"/>
                </a:lnTo>
                <a:lnTo>
                  <a:pt x="104089" y="28193"/>
                </a:lnTo>
                <a:lnTo>
                  <a:pt x="104089" y="19049"/>
                </a:lnTo>
                <a:close/>
              </a:path>
              <a:path w="104139" h="28575">
                <a:moveTo>
                  <a:pt x="24475" y="0"/>
                </a:moveTo>
                <a:lnTo>
                  <a:pt x="23469" y="761"/>
                </a:lnTo>
                <a:lnTo>
                  <a:pt x="22799" y="1523"/>
                </a:lnTo>
                <a:lnTo>
                  <a:pt x="22402" y="3809"/>
                </a:lnTo>
                <a:lnTo>
                  <a:pt x="21031" y="12191"/>
                </a:lnTo>
                <a:lnTo>
                  <a:pt x="16428" y="16763"/>
                </a:lnTo>
                <a:lnTo>
                  <a:pt x="31546" y="16763"/>
                </a:lnTo>
                <a:lnTo>
                  <a:pt x="26974" y="12191"/>
                </a:lnTo>
                <a:lnTo>
                  <a:pt x="26151" y="3809"/>
                </a:lnTo>
                <a:lnTo>
                  <a:pt x="25938" y="1523"/>
                </a:lnTo>
                <a:lnTo>
                  <a:pt x="25389" y="761"/>
                </a:lnTo>
                <a:lnTo>
                  <a:pt x="24475" y="0"/>
                </a:lnTo>
                <a:close/>
              </a:path>
              <a:path w="104139" h="28575">
                <a:moveTo>
                  <a:pt x="39745" y="16001"/>
                </a:moveTo>
                <a:lnTo>
                  <a:pt x="31546" y="16763"/>
                </a:lnTo>
                <a:lnTo>
                  <a:pt x="47762" y="16763"/>
                </a:lnTo>
                <a:lnTo>
                  <a:pt x="39745" y="16001"/>
                </a:lnTo>
                <a:close/>
              </a:path>
              <a:path w="104139" h="28575">
                <a:moveTo>
                  <a:pt x="54803" y="0"/>
                </a:moveTo>
                <a:lnTo>
                  <a:pt x="53919" y="761"/>
                </a:lnTo>
                <a:lnTo>
                  <a:pt x="53339" y="1523"/>
                </a:lnTo>
                <a:lnTo>
                  <a:pt x="53096" y="3809"/>
                </a:lnTo>
                <a:lnTo>
                  <a:pt x="52242" y="12191"/>
                </a:lnTo>
                <a:lnTo>
                  <a:pt x="47762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692" y="3809"/>
                </a:lnTo>
                <a:lnTo>
                  <a:pt x="56418" y="1523"/>
                </a:lnTo>
                <a:lnTo>
                  <a:pt x="55808" y="761"/>
                </a:lnTo>
                <a:lnTo>
                  <a:pt x="54803" y="0"/>
                </a:lnTo>
                <a:close/>
              </a:path>
              <a:path w="104139" h="28575">
                <a:moveTo>
                  <a:pt x="68061" y="16001"/>
                </a:moveTo>
                <a:lnTo>
                  <a:pt x="61661" y="16763"/>
                </a:lnTo>
                <a:lnTo>
                  <a:pt x="76047" y="16763"/>
                </a:lnTo>
                <a:lnTo>
                  <a:pt x="68061" y="16001"/>
                </a:lnTo>
                <a:close/>
              </a:path>
              <a:path w="104139" h="28575">
                <a:moveTo>
                  <a:pt x="83088" y="0"/>
                </a:moveTo>
                <a:lnTo>
                  <a:pt x="82174" y="761"/>
                </a:lnTo>
                <a:lnTo>
                  <a:pt x="81625" y="1523"/>
                </a:lnTo>
                <a:lnTo>
                  <a:pt x="81381" y="3809"/>
                </a:lnTo>
                <a:lnTo>
                  <a:pt x="80528" y="12191"/>
                </a:lnTo>
                <a:lnTo>
                  <a:pt x="76047" y="16763"/>
                </a:lnTo>
                <a:lnTo>
                  <a:pt x="90373" y="16763"/>
                </a:lnTo>
                <a:lnTo>
                  <a:pt x="86105" y="12191"/>
                </a:lnTo>
                <a:lnTo>
                  <a:pt x="85008" y="3809"/>
                </a:lnTo>
                <a:lnTo>
                  <a:pt x="84703" y="1523"/>
                </a:lnTo>
                <a:lnTo>
                  <a:pt x="84094" y="761"/>
                </a:lnTo>
                <a:lnTo>
                  <a:pt x="83088" y="0"/>
                </a:lnTo>
                <a:close/>
              </a:path>
              <a:path w="104139" h="28575">
                <a:moveTo>
                  <a:pt x="104089" y="16001"/>
                </a:moveTo>
                <a:lnTo>
                  <a:pt x="97840" y="16001"/>
                </a:lnTo>
                <a:lnTo>
                  <a:pt x="90373" y="16763"/>
                </a:lnTo>
                <a:lnTo>
                  <a:pt x="104089" y="16763"/>
                </a:lnTo>
                <a:lnTo>
                  <a:pt x="104089" y="1600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386084" y="8901679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490701" y="8930621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19" y="27446"/>
                </a:moveTo>
                <a:lnTo>
                  <a:pt x="12578" y="27446"/>
                </a:lnTo>
                <a:lnTo>
                  <a:pt x="10688" y="28970"/>
                </a:lnTo>
                <a:lnTo>
                  <a:pt x="5569" y="36187"/>
                </a:lnTo>
                <a:lnTo>
                  <a:pt x="1278" y="47619"/>
                </a:lnTo>
                <a:lnTo>
                  <a:pt x="0" y="61298"/>
                </a:lnTo>
                <a:lnTo>
                  <a:pt x="4197" y="71827"/>
                </a:lnTo>
                <a:lnTo>
                  <a:pt x="15823" y="82427"/>
                </a:lnTo>
                <a:lnTo>
                  <a:pt x="26767" y="85064"/>
                </a:lnTo>
                <a:lnTo>
                  <a:pt x="44498" y="85606"/>
                </a:lnTo>
                <a:lnTo>
                  <a:pt x="57107" y="83590"/>
                </a:lnTo>
                <a:lnTo>
                  <a:pt x="68600" y="80024"/>
                </a:lnTo>
                <a:lnTo>
                  <a:pt x="76921" y="76738"/>
                </a:lnTo>
                <a:lnTo>
                  <a:pt x="81108" y="73928"/>
                </a:lnTo>
                <a:lnTo>
                  <a:pt x="25013" y="73928"/>
                </a:lnTo>
                <a:lnTo>
                  <a:pt x="17729" y="71261"/>
                </a:lnTo>
                <a:lnTo>
                  <a:pt x="12760" y="65927"/>
                </a:lnTo>
                <a:lnTo>
                  <a:pt x="9194" y="61974"/>
                </a:lnTo>
                <a:lnTo>
                  <a:pt x="7396" y="57545"/>
                </a:lnTo>
                <a:lnTo>
                  <a:pt x="7396" y="46496"/>
                </a:lnTo>
                <a:lnTo>
                  <a:pt x="9286" y="38876"/>
                </a:lnTo>
                <a:lnTo>
                  <a:pt x="13096" y="31256"/>
                </a:lnTo>
                <a:lnTo>
                  <a:pt x="13675" y="30494"/>
                </a:lnTo>
                <a:lnTo>
                  <a:pt x="13891" y="29145"/>
                </a:lnTo>
                <a:lnTo>
                  <a:pt x="13919" y="27446"/>
                </a:lnTo>
                <a:close/>
              </a:path>
              <a:path w="99060" h="85725">
                <a:moveTo>
                  <a:pt x="78434" y="0"/>
                </a:moveTo>
                <a:lnTo>
                  <a:pt x="68381" y="5263"/>
                </a:lnTo>
                <a:lnTo>
                  <a:pt x="57224" y="16696"/>
                </a:lnTo>
                <a:lnTo>
                  <a:pt x="50146" y="29145"/>
                </a:lnTo>
                <a:lnTo>
                  <a:pt x="47782" y="39638"/>
                </a:lnTo>
                <a:lnTo>
                  <a:pt x="47782" y="43448"/>
                </a:lnTo>
                <a:lnTo>
                  <a:pt x="49123" y="45734"/>
                </a:lnTo>
                <a:lnTo>
                  <a:pt x="51714" y="47258"/>
                </a:lnTo>
                <a:lnTo>
                  <a:pt x="53573" y="48782"/>
                </a:lnTo>
                <a:lnTo>
                  <a:pt x="57048" y="49544"/>
                </a:lnTo>
                <a:lnTo>
                  <a:pt x="62138" y="50306"/>
                </a:lnTo>
                <a:lnTo>
                  <a:pt x="75976" y="52973"/>
                </a:lnTo>
                <a:lnTo>
                  <a:pt x="82834" y="55354"/>
                </a:lnTo>
                <a:lnTo>
                  <a:pt x="82779" y="58314"/>
                </a:lnTo>
                <a:lnTo>
                  <a:pt x="76770" y="65401"/>
                </a:lnTo>
                <a:lnTo>
                  <a:pt x="59822" y="71139"/>
                </a:lnTo>
                <a:lnTo>
                  <a:pt x="46976" y="73231"/>
                </a:lnTo>
                <a:lnTo>
                  <a:pt x="34706" y="73928"/>
                </a:lnTo>
                <a:lnTo>
                  <a:pt x="81108" y="73928"/>
                </a:lnTo>
                <a:lnTo>
                  <a:pt x="82316" y="73117"/>
                </a:lnTo>
                <a:lnTo>
                  <a:pt x="84785" y="69118"/>
                </a:lnTo>
                <a:lnTo>
                  <a:pt x="88595" y="63117"/>
                </a:lnTo>
                <a:lnTo>
                  <a:pt x="90454" y="57213"/>
                </a:lnTo>
                <a:lnTo>
                  <a:pt x="90454" y="50306"/>
                </a:lnTo>
                <a:lnTo>
                  <a:pt x="90271" y="48782"/>
                </a:lnTo>
                <a:lnTo>
                  <a:pt x="89814" y="48782"/>
                </a:lnTo>
                <a:lnTo>
                  <a:pt x="87985" y="44972"/>
                </a:lnTo>
                <a:lnTo>
                  <a:pt x="81554" y="42686"/>
                </a:lnTo>
                <a:lnTo>
                  <a:pt x="70490" y="40400"/>
                </a:lnTo>
                <a:lnTo>
                  <a:pt x="60431" y="38876"/>
                </a:lnTo>
                <a:lnTo>
                  <a:pt x="55402" y="35828"/>
                </a:lnTo>
                <a:lnTo>
                  <a:pt x="55402" y="29732"/>
                </a:lnTo>
                <a:lnTo>
                  <a:pt x="57932" y="25922"/>
                </a:lnTo>
                <a:lnTo>
                  <a:pt x="62961" y="20588"/>
                </a:lnTo>
                <a:lnTo>
                  <a:pt x="69057" y="14492"/>
                </a:lnTo>
                <a:lnTo>
                  <a:pt x="75671" y="12206"/>
                </a:lnTo>
                <a:lnTo>
                  <a:pt x="82834" y="11444"/>
                </a:lnTo>
                <a:lnTo>
                  <a:pt x="97899" y="11444"/>
                </a:lnTo>
                <a:lnTo>
                  <a:pt x="96154" y="3824"/>
                </a:lnTo>
                <a:lnTo>
                  <a:pt x="90911" y="14"/>
                </a:lnTo>
                <a:lnTo>
                  <a:pt x="78434" y="0"/>
                </a:lnTo>
                <a:close/>
              </a:path>
              <a:path w="99060" h="85725">
                <a:moveTo>
                  <a:pt x="97899" y="11444"/>
                </a:moveTo>
                <a:lnTo>
                  <a:pt x="82834" y="11444"/>
                </a:lnTo>
                <a:lnTo>
                  <a:pt x="88016" y="12206"/>
                </a:lnTo>
                <a:lnTo>
                  <a:pt x="92252" y="12968"/>
                </a:lnTo>
                <a:lnTo>
                  <a:pt x="95605" y="14492"/>
                </a:lnTo>
                <a:lnTo>
                  <a:pt x="97190" y="15254"/>
                </a:lnTo>
                <a:lnTo>
                  <a:pt x="98592" y="15254"/>
                </a:lnTo>
                <a:lnTo>
                  <a:pt x="98531" y="13730"/>
                </a:lnTo>
                <a:lnTo>
                  <a:pt x="98074" y="12206"/>
                </a:lnTo>
                <a:lnTo>
                  <a:pt x="97899" y="11444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595634" y="8955020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1005" y="65483"/>
                </a:lnTo>
                <a:lnTo>
                  <a:pt x="0" y="66007"/>
                </a:lnTo>
                <a:lnTo>
                  <a:pt x="0" y="67342"/>
                </a:lnTo>
                <a:lnTo>
                  <a:pt x="100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6002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653545" y="8951972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76"/>
                </a:moveTo>
                <a:lnTo>
                  <a:pt x="23469" y="53151"/>
                </a:lnTo>
                <a:lnTo>
                  <a:pt x="32125" y="61721"/>
                </a:lnTo>
                <a:lnTo>
                  <a:pt x="40812" y="53151"/>
                </a:lnTo>
                <a:lnTo>
                  <a:pt x="32125" y="44576"/>
                </a:lnTo>
                <a:close/>
              </a:path>
              <a:path w="57785" h="62229">
                <a:moveTo>
                  <a:pt x="13045" y="45101"/>
                </a:moveTo>
                <a:lnTo>
                  <a:pt x="4998" y="53151"/>
                </a:lnTo>
                <a:lnTo>
                  <a:pt x="13655" y="61721"/>
                </a:lnTo>
                <a:lnTo>
                  <a:pt x="21762" y="53672"/>
                </a:lnTo>
                <a:lnTo>
                  <a:pt x="13045" y="4510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706886" y="8878058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40">
                <a:moveTo>
                  <a:pt x="69372" y="16001"/>
                </a:moveTo>
                <a:lnTo>
                  <a:pt x="57104" y="19635"/>
                </a:lnTo>
                <a:lnTo>
                  <a:pt x="44935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81" y="64556"/>
                </a:lnTo>
                <a:lnTo>
                  <a:pt x="31888" y="75035"/>
                </a:lnTo>
                <a:lnTo>
                  <a:pt x="32843" y="85489"/>
                </a:lnTo>
                <a:lnTo>
                  <a:pt x="22791" y="90347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2" y="90459"/>
                </a:lnTo>
                <a:lnTo>
                  <a:pt x="39866" y="81937"/>
                </a:lnTo>
                <a:lnTo>
                  <a:pt x="37478" y="65645"/>
                </a:lnTo>
                <a:lnTo>
                  <a:pt x="33463" y="53715"/>
                </a:lnTo>
                <a:lnTo>
                  <a:pt x="31045" y="38185"/>
                </a:lnTo>
                <a:lnTo>
                  <a:pt x="43789" y="34136"/>
                </a:lnTo>
                <a:lnTo>
                  <a:pt x="55423" y="30831"/>
                </a:lnTo>
                <a:lnTo>
                  <a:pt x="6595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40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848374" y="8945875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5" h="83820">
                <a:moveTo>
                  <a:pt x="32826" y="761"/>
                </a:moveTo>
                <a:lnTo>
                  <a:pt x="31241" y="761"/>
                </a:lnTo>
                <a:lnTo>
                  <a:pt x="30906" y="2285"/>
                </a:lnTo>
                <a:lnTo>
                  <a:pt x="29291" y="9905"/>
                </a:lnTo>
                <a:lnTo>
                  <a:pt x="22341" y="9905"/>
                </a:lnTo>
                <a:lnTo>
                  <a:pt x="18806" y="10667"/>
                </a:lnTo>
                <a:lnTo>
                  <a:pt x="14904" y="11429"/>
                </a:lnTo>
                <a:lnTo>
                  <a:pt x="12131" y="12953"/>
                </a:lnTo>
                <a:lnTo>
                  <a:pt x="10607" y="13715"/>
                </a:lnTo>
                <a:lnTo>
                  <a:pt x="8473" y="15239"/>
                </a:lnTo>
                <a:lnTo>
                  <a:pt x="6217" y="17525"/>
                </a:lnTo>
                <a:lnTo>
                  <a:pt x="3870" y="21335"/>
                </a:lnTo>
                <a:lnTo>
                  <a:pt x="1188" y="25145"/>
                </a:lnTo>
                <a:lnTo>
                  <a:pt x="0" y="28193"/>
                </a:lnTo>
                <a:lnTo>
                  <a:pt x="243" y="29717"/>
                </a:lnTo>
                <a:lnTo>
                  <a:pt x="5273" y="79723"/>
                </a:lnTo>
                <a:lnTo>
                  <a:pt x="5577" y="82488"/>
                </a:lnTo>
                <a:lnTo>
                  <a:pt x="5882" y="83819"/>
                </a:lnTo>
                <a:lnTo>
                  <a:pt x="6705" y="83819"/>
                </a:lnTo>
                <a:lnTo>
                  <a:pt x="7284" y="82820"/>
                </a:lnTo>
                <a:lnTo>
                  <a:pt x="8046" y="80723"/>
                </a:lnTo>
                <a:lnTo>
                  <a:pt x="10271" y="74913"/>
                </a:lnTo>
                <a:lnTo>
                  <a:pt x="11369" y="69866"/>
                </a:lnTo>
                <a:lnTo>
                  <a:pt x="11366" y="64978"/>
                </a:lnTo>
                <a:lnTo>
                  <a:pt x="10958" y="55034"/>
                </a:lnTo>
                <a:lnTo>
                  <a:pt x="9838" y="42265"/>
                </a:lnTo>
                <a:lnTo>
                  <a:pt x="7985" y="26669"/>
                </a:lnTo>
                <a:lnTo>
                  <a:pt x="11216" y="23621"/>
                </a:lnTo>
                <a:lnTo>
                  <a:pt x="16337" y="21335"/>
                </a:lnTo>
                <a:lnTo>
                  <a:pt x="32674" y="21335"/>
                </a:lnTo>
                <a:lnTo>
                  <a:pt x="32674" y="18287"/>
                </a:lnTo>
                <a:lnTo>
                  <a:pt x="32826" y="16763"/>
                </a:lnTo>
                <a:lnTo>
                  <a:pt x="33101" y="14477"/>
                </a:lnTo>
                <a:lnTo>
                  <a:pt x="47627" y="14477"/>
                </a:lnTo>
                <a:lnTo>
                  <a:pt x="42245" y="9905"/>
                </a:lnTo>
                <a:lnTo>
                  <a:pt x="33588" y="1523"/>
                </a:lnTo>
                <a:lnTo>
                  <a:pt x="32826" y="761"/>
                </a:lnTo>
                <a:close/>
              </a:path>
              <a:path w="76835" h="83820">
                <a:moveTo>
                  <a:pt x="32674" y="21335"/>
                </a:moveTo>
                <a:lnTo>
                  <a:pt x="25633" y="21335"/>
                </a:lnTo>
                <a:lnTo>
                  <a:pt x="26669" y="22097"/>
                </a:lnTo>
                <a:lnTo>
                  <a:pt x="26334" y="22859"/>
                </a:lnTo>
                <a:lnTo>
                  <a:pt x="26151" y="24383"/>
                </a:lnTo>
                <a:lnTo>
                  <a:pt x="26151" y="32765"/>
                </a:lnTo>
                <a:lnTo>
                  <a:pt x="27675" y="38480"/>
                </a:lnTo>
                <a:lnTo>
                  <a:pt x="30601" y="44007"/>
                </a:lnTo>
                <a:lnTo>
                  <a:pt x="34289" y="50767"/>
                </a:lnTo>
                <a:lnTo>
                  <a:pt x="39197" y="54101"/>
                </a:lnTo>
                <a:lnTo>
                  <a:pt x="52852" y="54101"/>
                </a:lnTo>
                <a:lnTo>
                  <a:pt x="56631" y="48481"/>
                </a:lnTo>
                <a:lnTo>
                  <a:pt x="56631" y="40385"/>
                </a:lnTo>
                <a:lnTo>
                  <a:pt x="41147" y="40385"/>
                </a:lnTo>
                <a:lnTo>
                  <a:pt x="37703" y="37956"/>
                </a:lnTo>
                <a:lnTo>
                  <a:pt x="35387" y="33527"/>
                </a:lnTo>
                <a:lnTo>
                  <a:pt x="33588" y="29717"/>
                </a:lnTo>
                <a:lnTo>
                  <a:pt x="32674" y="25145"/>
                </a:lnTo>
                <a:lnTo>
                  <a:pt x="32674" y="21335"/>
                </a:lnTo>
                <a:close/>
              </a:path>
              <a:path w="76835" h="83820">
                <a:moveTo>
                  <a:pt x="76443" y="23621"/>
                </a:moveTo>
                <a:lnTo>
                  <a:pt x="70103" y="23621"/>
                </a:lnTo>
                <a:lnTo>
                  <a:pt x="64678" y="24383"/>
                </a:lnTo>
                <a:lnTo>
                  <a:pt x="45323" y="24383"/>
                </a:lnTo>
                <a:lnTo>
                  <a:pt x="49804" y="28955"/>
                </a:lnTo>
                <a:lnTo>
                  <a:pt x="52059" y="32003"/>
                </a:lnTo>
                <a:lnTo>
                  <a:pt x="52059" y="38529"/>
                </a:lnTo>
                <a:lnTo>
                  <a:pt x="49956" y="40385"/>
                </a:lnTo>
                <a:lnTo>
                  <a:pt x="56631" y="40385"/>
                </a:lnTo>
                <a:lnTo>
                  <a:pt x="56631" y="35051"/>
                </a:lnTo>
                <a:lnTo>
                  <a:pt x="56479" y="33527"/>
                </a:lnTo>
                <a:lnTo>
                  <a:pt x="56144" y="32003"/>
                </a:lnTo>
                <a:lnTo>
                  <a:pt x="76443" y="32003"/>
                </a:lnTo>
                <a:lnTo>
                  <a:pt x="76443" y="23621"/>
                </a:lnTo>
                <a:close/>
              </a:path>
              <a:path w="76835" h="83820">
                <a:moveTo>
                  <a:pt x="76443" y="32003"/>
                </a:moveTo>
                <a:lnTo>
                  <a:pt x="56144" y="32003"/>
                </a:lnTo>
                <a:lnTo>
                  <a:pt x="59679" y="35051"/>
                </a:lnTo>
                <a:lnTo>
                  <a:pt x="64678" y="35813"/>
                </a:lnTo>
                <a:lnTo>
                  <a:pt x="76443" y="35813"/>
                </a:lnTo>
                <a:lnTo>
                  <a:pt x="76443" y="32003"/>
                </a:lnTo>
                <a:close/>
              </a:path>
              <a:path w="76835" h="83820">
                <a:moveTo>
                  <a:pt x="47627" y="14477"/>
                </a:moveTo>
                <a:lnTo>
                  <a:pt x="33101" y="14477"/>
                </a:lnTo>
                <a:lnTo>
                  <a:pt x="40507" y="20573"/>
                </a:lnTo>
                <a:lnTo>
                  <a:pt x="44561" y="24383"/>
                </a:lnTo>
                <a:lnTo>
                  <a:pt x="64678" y="24383"/>
                </a:lnTo>
                <a:lnTo>
                  <a:pt x="58765" y="22097"/>
                </a:lnTo>
                <a:lnTo>
                  <a:pt x="52425" y="17525"/>
                </a:lnTo>
                <a:lnTo>
                  <a:pt x="48524" y="15239"/>
                </a:lnTo>
                <a:lnTo>
                  <a:pt x="47627" y="14477"/>
                </a:lnTo>
                <a:close/>
              </a:path>
              <a:path w="76835" h="83820">
                <a:moveTo>
                  <a:pt x="31912" y="0"/>
                </a:moveTo>
                <a:lnTo>
                  <a:pt x="31577" y="761"/>
                </a:lnTo>
                <a:lnTo>
                  <a:pt x="32247" y="761"/>
                </a:lnTo>
                <a:lnTo>
                  <a:pt x="3191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920245" y="8951972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76"/>
                </a:moveTo>
                <a:lnTo>
                  <a:pt x="23469" y="53151"/>
                </a:lnTo>
                <a:lnTo>
                  <a:pt x="32125" y="61721"/>
                </a:lnTo>
                <a:lnTo>
                  <a:pt x="40812" y="53151"/>
                </a:lnTo>
                <a:lnTo>
                  <a:pt x="32125" y="44576"/>
                </a:lnTo>
                <a:close/>
              </a:path>
              <a:path w="57785" h="62229">
                <a:moveTo>
                  <a:pt x="13045" y="45101"/>
                </a:moveTo>
                <a:lnTo>
                  <a:pt x="4998" y="53151"/>
                </a:lnTo>
                <a:lnTo>
                  <a:pt x="13655" y="61721"/>
                </a:lnTo>
                <a:lnTo>
                  <a:pt x="21762" y="53672"/>
                </a:lnTo>
                <a:lnTo>
                  <a:pt x="13045" y="4510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973586" y="8945113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40690" y="39337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24"/>
                </a:lnTo>
                <a:lnTo>
                  <a:pt x="58390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4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56" y="25145"/>
                </a:lnTo>
                <a:lnTo>
                  <a:pt x="6888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6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0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7" y="25145"/>
                </a:lnTo>
                <a:lnTo>
                  <a:pt x="66324" y="22859"/>
                </a:lnTo>
                <a:lnTo>
                  <a:pt x="6291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4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5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797" y="24383"/>
                </a:lnTo>
                <a:lnTo>
                  <a:pt x="7034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4050548" y="8936669"/>
            <a:ext cx="107950" cy="45085"/>
          </a:xfrm>
          <a:custGeom>
            <a:avLst/>
            <a:gdLst/>
            <a:ahLst/>
            <a:cxnLst/>
            <a:rect l="l" t="t" r="r" b="b"/>
            <a:pathLst>
              <a:path w="107950" h="45084">
                <a:moveTo>
                  <a:pt x="4389" y="32829"/>
                </a:moveTo>
                <a:lnTo>
                  <a:pt x="0" y="32829"/>
                </a:lnTo>
                <a:lnTo>
                  <a:pt x="0" y="45021"/>
                </a:lnTo>
                <a:lnTo>
                  <a:pt x="11125" y="45021"/>
                </a:lnTo>
                <a:lnTo>
                  <a:pt x="16428" y="41973"/>
                </a:lnTo>
                <a:lnTo>
                  <a:pt x="20330" y="35115"/>
                </a:lnTo>
                <a:lnTo>
                  <a:pt x="107716" y="35115"/>
                </a:lnTo>
                <a:lnTo>
                  <a:pt x="107716" y="33591"/>
                </a:lnTo>
                <a:lnTo>
                  <a:pt x="12496" y="33591"/>
                </a:lnTo>
                <a:lnTo>
                  <a:pt x="4389" y="32829"/>
                </a:lnTo>
                <a:close/>
              </a:path>
              <a:path w="107950" h="45084">
                <a:moveTo>
                  <a:pt x="107716" y="35115"/>
                </a:moveTo>
                <a:lnTo>
                  <a:pt x="20330" y="35115"/>
                </a:lnTo>
                <a:lnTo>
                  <a:pt x="22524" y="39687"/>
                </a:lnTo>
                <a:lnTo>
                  <a:pt x="26212" y="42735"/>
                </a:lnTo>
                <a:lnTo>
                  <a:pt x="31485" y="44259"/>
                </a:lnTo>
                <a:lnTo>
                  <a:pt x="34594" y="44688"/>
                </a:lnTo>
                <a:lnTo>
                  <a:pt x="39867" y="45021"/>
                </a:lnTo>
                <a:lnTo>
                  <a:pt x="51003" y="44989"/>
                </a:lnTo>
                <a:lnTo>
                  <a:pt x="64483" y="44050"/>
                </a:lnTo>
                <a:lnTo>
                  <a:pt x="75559" y="41211"/>
                </a:lnTo>
                <a:lnTo>
                  <a:pt x="107716" y="41211"/>
                </a:lnTo>
                <a:lnTo>
                  <a:pt x="107716" y="35115"/>
                </a:lnTo>
                <a:close/>
              </a:path>
              <a:path w="107950" h="45084">
                <a:moveTo>
                  <a:pt x="107716" y="41211"/>
                </a:moveTo>
                <a:lnTo>
                  <a:pt x="75559" y="41211"/>
                </a:lnTo>
                <a:lnTo>
                  <a:pt x="83911" y="44259"/>
                </a:lnTo>
                <a:lnTo>
                  <a:pt x="91744" y="45021"/>
                </a:lnTo>
                <a:lnTo>
                  <a:pt x="107716" y="45021"/>
                </a:lnTo>
                <a:lnTo>
                  <a:pt x="107716" y="41211"/>
                </a:lnTo>
                <a:close/>
              </a:path>
              <a:path w="107950" h="45084">
                <a:moveTo>
                  <a:pt x="21793" y="17589"/>
                </a:moveTo>
                <a:lnTo>
                  <a:pt x="19751" y="17589"/>
                </a:lnTo>
                <a:lnTo>
                  <a:pt x="19080" y="18351"/>
                </a:lnTo>
                <a:lnTo>
                  <a:pt x="18745" y="20637"/>
                </a:lnTo>
                <a:lnTo>
                  <a:pt x="17343" y="29019"/>
                </a:lnTo>
                <a:lnTo>
                  <a:pt x="12496" y="33591"/>
                </a:lnTo>
                <a:lnTo>
                  <a:pt x="91439" y="33591"/>
                </a:lnTo>
                <a:lnTo>
                  <a:pt x="92201" y="32829"/>
                </a:lnTo>
                <a:lnTo>
                  <a:pt x="46725" y="32829"/>
                </a:lnTo>
                <a:lnTo>
                  <a:pt x="43677" y="32067"/>
                </a:lnTo>
                <a:lnTo>
                  <a:pt x="26913" y="32067"/>
                </a:lnTo>
                <a:lnTo>
                  <a:pt x="23469" y="28257"/>
                </a:lnTo>
                <a:lnTo>
                  <a:pt x="22616" y="20637"/>
                </a:lnTo>
                <a:lnTo>
                  <a:pt x="22402" y="18351"/>
                </a:lnTo>
                <a:lnTo>
                  <a:pt x="21793" y="17589"/>
                </a:lnTo>
                <a:close/>
              </a:path>
              <a:path w="107950" h="45084">
                <a:moveTo>
                  <a:pt x="107716" y="32829"/>
                </a:moveTo>
                <a:lnTo>
                  <a:pt x="103174" y="32829"/>
                </a:lnTo>
                <a:lnTo>
                  <a:pt x="101925" y="33591"/>
                </a:lnTo>
                <a:lnTo>
                  <a:pt x="107716" y="33591"/>
                </a:lnTo>
                <a:lnTo>
                  <a:pt x="107716" y="32829"/>
                </a:lnTo>
                <a:close/>
              </a:path>
              <a:path w="107950" h="45084">
                <a:moveTo>
                  <a:pt x="49773" y="32067"/>
                </a:moveTo>
                <a:lnTo>
                  <a:pt x="46725" y="32829"/>
                </a:lnTo>
                <a:lnTo>
                  <a:pt x="56906" y="32829"/>
                </a:lnTo>
                <a:lnTo>
                  <a:pt x="49773" y="32067"/>
                </a:lnTo>
                <a:close/>
              </a:path>
              <a:path w="107950" h="45084">
                <a:moveTo>
                  <a:pt x="98297" y="11493"/>
                </a:moveTo>
                <a:lnTo>
                  <a:pt x="75468" y="11493"/>
                </a:lnTo>
                <a:lnTo>
                  <a:pt x="82113" y="13017"/>
                </a:lnTo>
                <a:lnTo>
                  <a:pt x="85222" y="14541"/>
                </a:lnTo>
                <a:lnTo>
                  <a:pt x="88849" y="16827"/>
                </a:lnTo>
                <a:lnTo>
                  <a:pt x="90677" y="19875"/>
                </a:lnTo>
                <a:lnTo>
                  <a:pt x="90677" y="26733"/>
                </a:lnTo>
                <a:lnTo>
                  <a:pt x="84581" y="29019"/>
                </a:lnTo>
                <a:lnTo>
                  <a:pt x="72268" y="30543"/>
                </a:lnTo>
                <a:lnTo>
                  <a:pt x="64434" y="32067"/>
                </a:lnTo>
                <a:lnTo>
                  <a:pt x="56906" y="32829"/>
                </a:lnTo>
                <a:lnTo>
                  <a:pt x="92201" y="32829"/>
                </a:lnTo>
                <a:lnTo>
                  <a:pt x="96011" y="29019"/>
                </a:lnTo>
                <a:lnTo>
                  <a:pt x="98297" y="22923"/>
                </a:lnTo>
                <a:lnTo>
                  <a:pt x="98297" y="11493"/>
                </a:lnTo>
                <a:close/>
              </a:path>
              <a:path w="107950" h="45084">
                <a:moveTo>
                  <a:pt x="76073" y="0"/>
                </a:moveTo>
                <a:lnTo>
                  <a:pt x="67106" y="3535"/>
                </a:lnTo>
                <a:lnTo>
                  <a:pt x="56931" y="10025"/>
                </a:lnTo>
                <a:lnTo>
                  <a:pt x="45546" y="19520"/>
                </a:lnTo>
                <a:lnTo>
                  <a:pt x="32948" y="32067"/>
                </a:lnTo>
                <a:lnTo>
                  <a:pt x="43677" y="32067"/>
                </a:lnTo>
                <a:lnTo>
                  <a:pt x="42913" y="29744"/>
                </a:lnTo>
                <a:lnTo>
                  <a:pt x="54665" y="19800"/>
                </a:lnTo>
                <a:lnTo>
                  <a:pt x="65517" y="13857"/>
                </a:lnTo>
                <a:lnTo>
                  <a:pt x="75468" y="11493"/>
                </a:lnTo>
                <a:lnTo>
                  <a:pt x="98297" y="11493"/>
                </a:lnTo>
                <a:lnTo>
                  <a:pt x="96530" y="7683"/>
                </a:lnTo>
                <a:lnTo>
                  <a:pt x="92963" y="4635"/>
                </a:lnTo>
                <a:lnTo>
                  <a:pt x="89611" y="1587"/>
                </a:lnTo>
                <a:lnTo>
                  <a:pt x="85435" y="63"/>
                </a:lnTo>
                <a:lnTo>
                  <a:pt x="760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4154180" y="8904727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4259336" y="895502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4" y="61237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1005" y="67817"/>
                </a:lnTo>
                <a:lnTo>
                  <a:pt x="8961" y="68960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388"/>
                </a:lnTo>
                <a:lnTo>
                  <a:pt x="42145" y="52088"/>
                </a:lnTo>
                <a:lnTo>
                  <a:pt x="47114" y="40218"/>
                </a:lnTo>
                <a:lnTo>
                  <a:pt x="48767" y="27764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4321819" y="891768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4449836" y="8910062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59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4" y="52471"/>
                </a:lnTo>
                <a:lnTo>
                  <a:pt x="3346" y="61939"/>
                </a:lnTo>
                <a:lnTo>
                  <a:pt x="11873" y="68600"/>
                </a:lnTo>
                <a:lnTo>
                  <a:pt x="26393" y="72496"/>
                </a:lnTo>
                <a:lnTo>
                  <a:pt x="47634" y="73668"/>
                </a:lnTo>
                <a:lnTo>
                  <a:pt x="62070" y="72005"/>
                </a:lnTo>
                <a:lnTo>
                  <a:pt x="74632" y="68730"/>
                </a:lnTo>
                <a:lnTo>
                  <a:pt x="85325" y="63794"/>
                </a:lnTo>
                <a:lnTo>
                  <a:pt x="88014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59">
                <a:moveTo>
                  <a:pt x="100248" y="57149"/>
                </a:moveTo>
                <a:lnTo>
                  <a:pt x="9415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29" y="68600"/>
                </a:lnTo>
                <a:lnTo>
                  <a:pt x="102961" y="70865"/>
                </a:lnTo>
                <a:lnTo>
                  <a:pt x="10710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48" y="57149"/>
                </a:lnTo>
                <a:close/>
              </a:path>
              <a:path w="116839" h="73659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7" y="48748"/>
                </a:lnTo>
                <a:lnTo>
                  <a:pt x="82889" y="54791"/>
                </a:lnTo>
                <a:lnTo>
                  <a:pt x="71424" y="58974"/>
                </a:lnTo>
                <a:lnTo>
                  <a:pt x="57156" y="61299"/>
                </a:lnTo>
                <a:lnTo>
                  <a:pt x="39971" y="61770"/>
                </a:lnTo>
                <a:lnTo>
                  <a:pt x="88014" y="61770"/>
                </a:lnTo>
                <a:lnTo>
                  <a:pt x="94152" y="57149"/>
                </a:lnTo>
                <a:lnTo>
                  <a:pt x="100248" y="57149"/>
                </a:lnTo>
                <a:lnTo>
                  <a:pt x="100248" y="50291"/>
                </a:lnTo>
                <a:lnTo>
                  <a:pt x="100434" y="48748"/>
                </a:lnTo>
                <a:lnTo>
                  <a:pt x="10082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59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59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16839" h="73659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4561850" y="8881867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4634239" y="895502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4" y="61237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1005" y="67817"/>
                </a:lnTo>
                <a:lnTo>
                  <a:pt x="8961" y="68960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388"/>
                </a:lnTo>
                <a:lnTo>
                  <a:pt x="42145" y="52088"/>
                </a:lnTo>
                <a:lnTo>
                  <a:pt x="47114" y="40218"/>
                </a:lnTo>
                <a:lnTo>
                  <a:pt x="48767" y="27764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4697134" y="888034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4721107" y="8902441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39" h="79375">
                <a:moveTo>
                  <a:pt x="8625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4599" y="79247"/>
                </a:lnTo>
                <a:lnTo>
                  <a:pt x="20177" y="76961"/>
                </a:lnTo>
                <a:lnTo>
                  <a:pt x="24262" y="70103"/>
                </a:lnTo>
                <a:lnTo>
                  <a:pt x="104089" y="70103"/>
                </a:lnTo>
                <a:lnTo>
                  <a:pt x="104089" y="67817"/>
                </a:lnTo>
                <a:lnTo>
                  <a:pt x="16428" y="67817"/>
                </a:lnTo>
                <a:lnTo>
                  <a:pt x="8625" y="67055"/>
                </a:lnTo>
                <a:close/>
              </a:path>
              <a:path w="104139" h="79375">
                <a:moveTo>
                  <a:pt x="54406" y="70103"/>
                </a:moveTo>
                <a:lnTo>
                  <a:pt x="24262" y="70103"/>
                </a:lnTo>
                <a:lnTo>
                  <a:pt x="26944" y="76961"/>
                </a:lnTo>
                <a:lnTo>
                  <a:pt x="32247" y="79247"/>
                </a:lnTo>
                <a:lnTo>
                  <a:pt x="46664" y="79247"/>
                </a:lnTo>
                <a:lnTo>
                  <a:pt x="51419" y="76961"/>
                </a:lnTo>
                <a:lnTo>
                  <a:pt x="54406" y="70103"/>
                </a:lnTo>
                <a:close/>
              </a:path>
              <a:path w="104139" h="79375">
                <a:moveTo>
                  <a:pt x="82814" y="70103"/>
                </a:moveTo>
                <a:lnTo>
                  <a:pt x="54406" y="70103"/>
                </a:lnTo>
                <a:lnTo>
                  <a:pt x="57729" y="76961"/>
                </a:lnTo>
                <a:lnTo>
                  <a:pt x="62362" y="79247"/>
                </a:lnTo>
                <a:lnTo>
                  <a:pt x="75468" y="79247"/>
                </a:lnTo>
                <a:lnTo>
                  <a:pt x="80253" y="76961"/>
                </a:lnTo>
                <a:lnTo>
                  <a:pt x="82814" y="70103"/>
                </a:lnTo>
                <a:close/>
              </a:path>
              <a:path w="104139" h="79375">
                <a:moveTo>
                  <a:pt x="104089" y="70103"/>
                </a:moveTo>
                <a:lnTo>
                  <a:pt x="82814" y="70103"/>
                </a:lnTo>
                <a:lnTo>
                  <a:pt x="85770" y="76961"/>
                </a:lnTo>
                <a:lnTo>
                  <a:pt x="90860" y="79247"/>
                </a:lnTo>
                <a:lnTo>
                  <a:pt x="104089" y="79247"/>
                </a:lnTo>
                <a:lnTo>
                  <a:pt x="104089" y="70103"/>
                </a:lnTo>
                <a:close/>
              </a:path>
              <a:path w="104139" h="79375">
                <a:moveTo>
                  <a:pt x="24475" y="51053"/>
                </a:moveTo>
                <a:lnTo>
                  <a:pt x="23469" y="51815"/>
                </a:lnTo>
                <a:lnTo>
                  <a:pt x="22799" y="52577"/>
                </a:lnTo>
                <a:lnTo>
                  <a:pt x="22402" y="54863"/>
                </a:lnTo>
                <a:lnTo>
                  <a:pt x="21031" y="63245"/>
                </a:lnTo>
                <a:lnTo>
                  <a:pt x="16428" y="67817"/>
                </a:lnTo>
                <a:lnTo>
                  <a:pt x="31546" y="67817"/>
                </a:lnTo>
                <a:lnTo>
                  <a:pt x="26974" y="63245"/>
                </a:lnTo>
                <a:lnTo>
                  <a:pt x="26151" y="54863"/>
                </a:lnTo>
                <a:lnTo>
                  <a:pt x="25938" y="52577"/>
                </a:lnTo>
                <a:lnTo>
                  <a:pt x="25389" y="51815"/>
                </a:lnTo>
                <a:lnTo>
                  <a:pt x="24475" y="51053"/>
                </a:lnTo>
                <a:close/>
              </a:path>
              <a:path w="104139" h="79375">
                <a:moveTo>
                  <a:pt x="39745" y="67055"/>
                </a:moveTo>
                <a:lnTo>
                  <a:pt x="31546" y="67817"/>
                </a:lnTo>
                <a:lnTo>
                  <a:pt x="47762" y="67817"/>
                </a:lnTo>
                <a:lnTo>
                  <a:pt x="39745" y="67055"/>
                </a:lnTo>
                <a:close/>
              </a:path>
              <a:path w="104139" h="79375">
                <a:moveTo>
                  <a:pt x="54803" y="51053"/>
                </a:moveTo>
                <a:lnTo>
                  <a:pt x="53919" y="51815"/>
                </a:lnTo>
                <a:lnTo>
                  <a:pt x="53339" y="52577"/>
                </a:lnTo>
                <a:lnTo>
                  <a:pt x="53096" y="54863"/>
                </a:lnTo>
                <a:lnTo>
                  <a:pt x="52242" y="63245"/>
                </a:lnTo>
                <a:lnTo>
                  <a:pt x="47762" y="67817"/>
                </a:lnTo>
                <a:lnTo>
                  <a:pt x="61661" y="67817"/>
                </a:lnTo>
                <a:lnTo>
                  <a:pt x="57851" y="63245"/>
                </a:lnTo>
                <a:lnTo>
                  <a:pt x="56692" y="54863"/>
                </a:lnTo>
                <a:lnTo>
                  <a:pt x="56418" y="52577"/>
                </a:lnTo>
                <a:lnTo>
                  <a:pt x="55808" y="51815"/>
                </a:lnTo>
                <a:lnTo>
                  <a:pt x="54803" y="51053"/>
                </a:lnTo>
                <a:close/>
              </a:path>
              <a:path w="104139" h="79375">
                <a:moveTo>
                  <a:pt x="68061" y="67055"/>
                </a:moveTo>
                <a:lnTo>
                  <a:pt x="61661" y="67817"/>
                </a:lnTo>
                <a:lnTo>
                  <a:pt x="76047" y="67817"/>
                </a:lnTo>
                <a:lnTo>
                  <a:pt x="68061" y="67055"/>
                </a:lnTo>
                <a:close/>
              </a:path>
              <a:path w="104139" h="79375">
                <a:moveTo>
                  <a:pt x="83088" y="51053"/>
                </a:moveTo>
                <a:lnTo>
                  <a:pt x="82174" y="51815"/>
                </a:lnTo>
                <a:lnTo>
                  <a:pt x="81625" y="52577"/>
                </a:lnTo>
                <a:lnTo>
                  <a:pt x="81381" y="54863"/>
                </a:lnTo>
                <a:lnTo>
                  <a:pt x="80528" y="63245"/>
                </a:lnTo>
                <a:lnTo>
                  <a:pt x="76047" y="67817"/>
                </a:lnTo>
                <a:lnTo>
                  <a:pt x="90373" y="67817"/>
                </a:lnTo>
                <a:lnTo>
                  <a:pt x="86105" y="63245"/>
                </a:lnTo>
                <a:lnTo>
                  <a:pt x="85008" y="54863"/>
                </a:lnTo>
                <a:lnTo>
                  <a:pt x="84703" y="52577"/>
                </a:lnTo>
                <a:lnTo>
                  <a:pt x="84094" y="51815"/>
                </a:lnTo>
                <a:lnTo>
                  <a:pt x="83088" y="51053"/>
                </a:lnTo>
                <a:close/>
              </a:path>
              <a:path w="104139" h="79375">
                <a:moveTo>
                  <a:pt x="104089" y="67055"/>
                </a:moveTo>
                <a:lnTo>
                  <a:pt x="97840" y="67055"/>
                </a:lnTo>
                <a:lnTo>
                  <a:pt x="90373" y="67817"/>
                </a:lnTo>
                <a:lnTo>
                  <a:pt x="104089" y="67817"/>
                </a:lnTo>
                <a:lnTo>
                  <a:pt x="104089" y="67055"/>
                </a:lnTo>
                <a:close/>
              </a:path>
              <a:path w="104139" h="79375">
                <a:moveTo>
                  <a:pt x="55382" y="0"/>
                </a:moveTo>
                <a:lnTo>
                  <a:pt x="47243" y="8381"/>
                </a:lnTo>
                <a:lnTo>
                  <a:pt x="55321" y="16763"/>
                </a:lnTo>
                <a:lnTo>
                  <a:pt x="63428" y="8381"/>
                </a:lnTo>
                <a:lnTo>
                  <a:pt x="55382" y="0"/>
                </a:lnTo>
                <a:close/>
              </a:path>
              <a:path w="104139" h="79375">
                <a:moveTo>
                  <a:pt x="65013" y="17525"/>
                </a:moveTo>
                <a:lnTo>
                  <a:pt x="56906" y="25145"/>
                </a:lnTo>
                <a:lnTo>
                  <a:pt x="65044" y="33527"/>
                </a:lnTo>
                <a:lnTo>
                  <a:pt x="73151" y="25145"/>
                </a:lnTo>
                <a:lnTo>
                  <a:pt x="65013" y="17525"/>
                </a:lnTo>
                <a:close/>
              </a:path>
              <a:path w="104139" h="79375">
                <a:moveTo>
                  <a:pt x="45811" y="17525"/>
                </a:moveTo>
                <a:lnTo>
                  <a:pt x="37703" y="25145"/>
                </a:lnTo>
                <a:lnTo>
                  <a:pt x="45750" y="33527"/>
                </a:lnTo>
                <a:lnTo>
                  <a:pt x="53919" y="25145"/>
                </a:lnTo>
                <a:lnTo>
                  <a:pt x="45811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4821692" y="8940541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4954036" y="8935208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4" h="95250">
                <a:moveTo>
                  <a:pt x="29717" y="25907"/>
                </a:moveTo>
                <a:lnTo>
                  <a:pt x="13441" y="25907"/>
                </a:lnTo>
                <a:lnTo>
                  <a:pt x="10728" y="26669"/>
                </a:lnTo>
                <a:lnTo>
                  <a:pt x="8442" y="28193"/>
                </a:lnTo>
                <a:lnTo>
                  <a:pt x="6918" y="29717"/>
                </a:lnTo>
                <a:lnTo>
                  <a:pt x="5242" y="31241"/>
                </a:lnTo>
                <a:lnTo>
                  <a:pt x="3322" y="34289"/>
                </a:lnTo>
                <a:lnTo>
                  <a:pt x="1036" y="37337"/>
                </a:lnTo>
                <a:lnTo>
                  <a:pt x="0" y="39623"/>
                </a:lnTo>
                <a:lnTo>
                  <a:pt x="3934" y="81143"/>
                </a:lnTo>
                <a:lnTo>
                  <a:pt x="4846" y="94725"/>
                </a:lnTo>
                <a:lnTo>
                  <a:pt x="4998" y="95249"/>
                </a:lnTo>
                <a:lnTo>
                  <a:pt x="5577" y="95249"/>
                </a:lnTo>
                <a:lnTo>
                  <a:pt x="6035" y="94582"/>
                </a:lnTo>
                <a:lnTo>
                  <a:pt x="6614" y="93344"/>
                </a:lnTo>
                <a:lnTo>
                  <a:pt x="9479" y="87822"/>
                </a:lnTo>
                <a:lnTo>
                  <a:pt x="10911" y="83106"/>
                </a:lnTo>
                <a:lnTo>
                  <a:pt x="10902" y="77687"/>
                </a:lnTo>
                <a:lnTo>
                  <a:pt x="10542" y="67594"/>
                </a:lnTo>
                <a:lnTo>
                  <a:pt x="9653" y="54622"/>
                </a:lnTo>
                <a:lnTo>
                  <a:pt x="8229" y="38861"/>
                </a:lnTo>
                <a:lnTo>
                  <a:pt x="10789" y="37337"/>
                </a:lnTo>
                <a:lnTo>
                  <a:pt x="50834" y="37337"/>
                </a:lnTo>
                <a:lnTo>
                  <a:pt x="52760" y="34289"/>
                </a:lnTo>
                <a:lnTo>
                  <a:pt x="55046" y="30479"/>
                </a:lnTo>
                <a:lnTo>
                  <a:pt x="55595" y="28955"/>
                </a:lnTo>
                <a:lnTo>
                  <a:pt x="47518" y="28955"/>
                </a:lnTo>
                <a:lnTo>
                  <a:pt x="38039" y="27431"/>
                </a:lnTo>
                <a:lnTo>
                  <a:pt x="29717" y="25907"/>
                </a:lnTo>
                <a:close/>
              </a:path>
              <a:path w="56514" h="95250">
                <a:moveTo>
                  <a:pt x="50834" y="37337"/>
                </a:moveTo>
                <a:lnTo>
                  <a:pt x="27950" y="37337"/>
                </a:lnTo>
                <a:lnTo>
                  <a:pt x="33771" y="38861"/>
                </a:lnTo>
                <a:lnTo>
                  <a:pt x="39563" y="39623"/>
                </a:lnTo>
                <a:lnTo>
                  <a:pt x="43921" y="40385"/>
                </a:lnTo>
                <a:lnTo>
                  <a:pt x="48371" y="40385"/>
                </a:lnTo>
                <a:lnTo>
                  <a:pt x="50352" y="38099"/>
                </a:lnTo>
                <a:lnTo>
                  <a:pt x="50834" y="37337"/>
                </a:lnTo>
                <a:close/>
              </a:path>
              <a:path w="56514" h="95250">
                <a:moveTo>
                  <a:pt x="50078" y="12191"/>
                </a:moveTo>
                <a:lnTo>
                  <a:pt x="28193" y="12191"/>
                </a:lnTo>
                <a:lnTo>
                  <a:pt x="31760" y="12953"/>
                </a:lnTo>
                <a:lnTo>
                  <a:pt x="35600" y="14477"/>
                </a:lnTo>
                <a:lnTo>
                  <a:pt x="39745" y="18287"/>
                </a:lnTo>
                <a:lnTo>
                  <a:pt x="43494" y="22097"/>
                </a:lnTo>
                <a:lnTo>
                  <a:pt x="46085" y="25145"/>
                </a:lnTo>
                <a:lnTo>
                  <a:pt x="47518" y="28955"/>
                </a:lnTo>
                <a:lnTo>
                  <a:pt x="55595" y="28955"/>
                </a:lnTo>
                <a:lnTo>
                  <a:pt x="56144" y="27431"/>
                </a:lnTo>
                <a:lnTo>
                  <a:pt x="56144" y="20573"/>
                </a:lnTo>
                <a:lnTo>
                  <a:pt x="53126" y="15239"/>
                </a:lnTo>
                <a:lnTo>
                  <a:pt x="50078" y="12191"/>
                </a:lnTo>
                <a:close/>
              </a:path>
              <a:path w="56514" h="95250">
                <a:moveTo>
                  <a:pt x="30540" y="0"/>
                </a:moveTo>
                <a:lnTo>
                  <a:pt x="26426" y="761"/>
                </a:lnTo>
                <a:lnTo>
                  <a:pt x="22799" y="3047"/>
                </a:lnTo>
                <a:lnTo>
                  <a:pt x="19568" y="7619"/>
                </a:lnTo>
                <a:lnTo>
                  <a:pt x="16855" y="11429"/>
                </a:lnTo>
                <a:lnTo>
                  <a:pt x="15483" y="15239"/>
                </a:lnTo>
                <a:lnTo>
                  <a:pt x="15483" y="20573"/>
                </a:lnTo>
                <a:lnTo>
                  <a:pt x="15849" y="22859"/>
                </a:lnTo>
                <a:lnTo>
                  <a:pt x="16520" y="25907"/>
                </a:lnTo>
                <a:lnTo>
                  <a:pt x="22463" y="25907"/>
                </a:lnTo>
                <a:lnTo>
                  <a:pt x="21396" y="22859"/>
                </a:lnTo>
                <a:lnTo>
                  <a:pt x="20817" y="19811"/>
                </a:lnTo>
                <a:lnTo>
                  <a:pt x="20817" y="14477"/>
                </a:lnTo>
                <a:lnTo>
                  <a:pt x="23286" y="12953"/>
                </a:lnTo>
                <a:lnTo>
                  <a:pt x="28193" y="12191"/>
                </a:lnTo>
                <a:lnTo>
                  <a:pt x="50078" y="12191"/>
                </a:lnTo>
                <a:lnTo>
                  <a:pt x="47030" y="9143"/>
                </a:lnTo>
                <a:lnTo>
                  <a:pt x="40995" y="3047"/>
                </a:lnTo>
                <a:lnTo>
                  <a:pt x="35478" y="761"/>
                </a:lnTo>
                <a:lnTo>
                  <a:pt x="3054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5024384" y="8915396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61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09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09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5091439" y="8926063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79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3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79">
                <a:moveTo>
                  <a:pt x="34869" y="0"/>
                </a:moveTo>
                <a:lnTo>
                  <a:pt x="28041" y="761"/>
                </a:lnTo>
                <a:lnTo>
                  <a:pt x="21579" y="4571"/>
                </a:lnTo>
                <a:lnTo>
                  <a:pt x="1548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9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3" y="44195"/>
                </a:lnTo>
                <a:lnTo>
                  <a:pt x="60345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4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79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45" y="38099"/>
                </a:lnTo>
                <a:lnTo>
                  <a:pt x="61386" y="35051"/>
                </a:lnTo>
                <a:lnTo>
                  <a:pt x="61721" y="33527"/>
                </a:lnTo>
                <a:lnTo>
                  <a:pt x="61965" y="33527"/>
                </a:lnTo>
                <a:lnTo>
                  <a:pt x="62026" y="32765"/>
                </a:lnTo>
                <a:close/>
              </a:path>
              <a:path w="62229" h="55879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5227837" y="8946637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59">
                <a:moveTo>
                  <a:pt x="17282" y="0"/>
                </a:moveTo>
                <a:lnTo>
                  <a:pt x="1563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975" y="28955"/>
                </a:lnTo>
                <a:lnTo>
                  <a:pt x="2895" y="31241"/>
                </a:lnTo>
                <a:lnTo>
                  <a:pt x="496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0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697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59">
                <a:moveTo>
                  <a:pt x="13655" y="17525"/>
                </a:moveTo>
                <a:lnTo>
                  <a:pt x="12039" y="18287"/>
                </a:lnTo>
                <a:lnTo>
                  <a:pt x="10302" y="18287"/>
                </a:lnTo>
                <a:lnTo>
                  <a:pt x="8412" y="19049"/>
                </a:lnTo>
                <a:lnTo>
                  <a:pt x="20208" y="19049"/>
                </a:lnTo>
                <a:lnTo>
                  <a:pt x="1926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5324368" y="8945875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5" h="83820">
                <a:moveTo>
                  <a:pt x="32826" y="761"/>
                </a:moveTo>
                <a:lnTo>
                  <a:pt x="31241" y="761"/>
                </a:lnTo>
                <a:lnTo>
                  <a:pt x="30906" y="2285"/>
                </a:lnTo>
                <a:lnTo>
                  <a:pt x="29291" y="9905"/>
                </a:lnTo>
                <a:lnTo>
                  <a:pt x="22341" y="9905"/>
                </a:lnTo>
                <a:lnTo>
                  <a:pt x="18806" y="10667"/>
                </a:lnTo>
                <a:lnTo>
                  <a:pt x="14904" y="11429"/>
                </a:lnTo>
                <a:lnTo>
                  <a:pt x="12131" y="12953"/>
                </a:lnTo>
                <a:lnTo>
                  <a:pt x="10607" y="13715"/>
                </a:lnTo>
                <a:lnTo>
                  <a:pt x="8473" y="15239"/>
                </a:lnTo>
                <a:lnTo>
                  <a:pt x="6217" y="17525"/>
                </a:lnTo>
                <a:lnTo>
                  <a:pt x="3870" y="21335"/>
                </a:lnTo>
                <a:lnTo>
                  <a:pt x="1188" y="25145"/>
                </a:lnTo>
                <a:lnTo>
                  <a:pt x="0" y="28193"/>
                </a:lnTo>
                <a:lnTo>
                  <a:pt x="243" y="29717"/>
                </a:lnTo>
                <a:lnTo>
                  <a:pt x="5273" y="79723"/>
                </a:lnTo>
                <a:lnTo>
                  <a:pt x="5577" y="82488"/>
                </a:lnTo>
                <a:lnTo>
                  <a:pt x="5882" y="83819"/>
                </a:lnTo>
                <a:lnTo>
                  <a:pt x="6705" y="83819"/>
                </a:lnTo>
                <a:lnTo>
                  <a:pt x="7284" y="82820"/>
                </a:lnTo>
                <a:lnTo>
                  <a:pt x="8046" y="80723"/>
                </a:lnTo>
                <a:lnTo>
                  <a:pt x="10271" y="74913"/>
                </a:lnTo>
                <a:lnTo>
                  <a:pt x="11369" y="69866"/>
                </a:lnTo>
                <a:lnTo>
                  <a:pt x="11366" y="64978"/>
                </a:lnTo>
                <a:lnTo>
                  <a:pt x="10958" y="55034"/>
                </a:lnTo>
                <a:lnTo>
                  <a:pt x="9838" y="42265"/>
                </a:lnTo>
                <a:lnTo>
                  <a:pt x="7985" y="26669"/>
                </a:lnTo>
                <a:lnTo>
                  <a:pt x="11216" y="23621"/>
                </a:lnTo>
                <a:lnTo>
                  <a:pt x="16337" y="21335"/>
                </a:lnTo>
                <a:lnTo>
                  <a:pt x="32644" y="21335"/>
                </a:lnTo>
                <a:lnTo>
                  <a:pt x="32644" y="18287"/>
                </a:lnTo>
                <a:lnTo>
                  <a:pt x="33101" y="14477"/>
                </a:lnTo>
                <a:lnTo>
                  <a:pt x="47627" y="14477"/>
                </a:lnTo>
                <a:lnTo>
                  <a:pt x="42245" y="9905"/>
                </a:lnTo>
                <a:lnTo>
                  <a:pt x="33588" y="1523"/>
                </a:lnTo>
                <a:lnTo>
                  <a:pt x="32826" y="761"/>
                </a:lnTo>
                <a:close/>
              </a:path>
              <a:path w="76835" h="83820">
                <a:moveTo>
                  <a:pt x="32644" y="21335"/>
                </a:moveTo>
                <a:lnTo>
                  <a:pt x="25603" y="21335"/>
                </a:lnTo>
                <a:lnTo>
                  <a:pt x="26669" y="22097"/>
                </a:lnTo>
                <a:lnTo>
                  <a:pt x="26334" y="22859"/>
                </a:lnTo>
                <a:lnTo>
                  <a:pt x="26151" y="24383"/>
                </a:lnTo>
                <a:lnTo>
                  <a:pt x="26151" y="32765"/>
                </a:lnTo>
                <a:lnTo>
                  <a:pt x="27675" y="38480"/>
                </a:lnTo>
                <a:lnTo>
                  <a:pt x="30601" y="44007"/>
                </a:lnTo>
                <a:lnTo>
                  <a:pt x="34289" y="50767"/>
                </a:lnTo>
                <a:lnTo>
                  <a:pt x="39197" y="54101"/>
                </a:lnTo>
                <a:lnTo>
                  <a:pt x="52852" y="54101"/>
                </a:lnTo>
                <a:lnTo>
                  <a:pt x="56631" y="48481"/>
                </a:lnTo>
                <a:lnTo>
                  <a:pt x="56631" y="40385"/>
                </a:lnTo>
                <a:lnTo>
                  <a:pt x="41147" y="40385"/>
                </a:lnTo>
                <a:lnTo>
                  <a:pt x="37703" y="37956"/>
                </a:lnTo>
                <a:lnTo>
                  <a:pt x="35387" y="33527"/>
                </a:lnTo>
                <a:lnTo>
                  <a:pt x="33588" y="29717"/>
                </a:lnTo>
                <a:lnTo>
                  <a:pt x="32644" y="25145"/>
                </a:lnTo>
                <a:lnTo>
                  <a:pt x="32644" y="21335"/>
                </a:lnTo>
                <a:close/>
              </a:path>
              <a:path w="76835" h="83820">
                <a:moveTo>
                  <a:pt x="76443" y="23621"/>
                </a:moveTo>
                <a:lnTo>
                  <a:pt x="70103" y="23621"/>
                </a:lnTo>
                <a:lnTo>
                  <a:pt x="64648" y="24383"/>
                </a:lnTo>
                <a:lnTo>
                  <a:pt x="45323" y="24383"/>
                </a:lnTo>
                <a:lnTo>
                  <a:pt x="49804" y="28955"/>
                </a:lnTo>
                <a:lnTo>
                  <a:pt x="52059" y="32003"/>
                </a:lnTo>
                <a:lnTo>
                  <a:pt x="52059" y="38529"/>
                </a:lnTo>
                <a:lnTo>
                  <a:pt x="49956" y="40385"/>
                </a:lnTo>
                <a:lnTo>
                  <a:pt x="56631" y="40385"/>
                </a:lnTo>
                <a:lnTo>
                  <a:pt x="56631" y="35051"/>
                </a:lnTo>
                <a:lnTo>
                  <a:pt x="56479" y="33527"/>
                </a:lnTo>
                <a:lnTo>
                  <a:pt x="56144" y="32003"/>
                </a:lnTo>
                <a:lnTo>
                  <a:pt x="76443" y="32003"/>
                </a:lnTo>
                <a:lnTo>
                  <a:pt x="76443" y="23621"/>
                </a:lnTo>
                <a:close/>
              </a:path>
              <a:path w="76835" h="83820">
                <a:moveTo>
                  <a:pt x="76443" y="32003"/>
                </a:moveTo>
                <a:lnTo>
                  <a:pt x="56144" y="32003"/>
                </a:lnTo>
                <a:lnTo>
                  <a:pt x="59679" y="35051"/>
                </a:lnTo>
                <a:lnTo>
                  <a:pt x="64648" y="35813"/>
                </a:lnTo>
                <a:lnTo>
                  <a:pt x="76443" y="35813"/>
                </a:lnTo>
                <a:lnTo>
                  <a:pt x="76443" y="32003"/>
                </a:lnTo>
                <a:close/>
              </a:path>
              <a:path w="76835" h="83820">
                <a:moveTo>
                  <a:pt x="47627" y="14477"/>
                </a:moveTo>
                <a:lnTo>
                  <a:pt x="33101" y="14477"/>
                </a:lnTo>
                <a:lnTo>
                  <a:pt x="40507" y="20573"/>
                </a:lnTo>
                <a:lnTo>
                  <a:pt x="44561" y="24383"/>
                </a:lnTo>
                <a:lnTo>
                  <a:pt x="64648" y="24383"/>
                </a:lnTo>
                <a:lnTo>
                  <a:pt x="58765" y="22097"/>
                </a:lnTo>
                <a:lnTo>
                  <a:pt x="52425" y="17525"/>
                </a:lnTo>
                <a:lnTo>
                  <a:pt x="48524" y="15239"/>
                </a:lnTo>
                <a:lnTo>
                  <a:pt x="47627" y="14477"/>
                </a:lnTo>
                <a:close/>
              </a:path>
              <a:path w="76835" h="83820">
                <a:moveTo>
                  <a:pt x="31882" y="0"/>
                </a:moveTo>
                <a:lnTo>
                  <a:pt x="31577" y="761"/>
                </a:lnTo>
                <a:lnTo>
                  <a:pt x="32247" y="761"/>
                </a:lnTo>
                <a:lnTo>
                  <a:pt x="3188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5401574" y="8854436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787" y="12191"/>
                </a:lnTo>
                <a:lnTo>
                  <a:pt x="20375" y="11429"/>
                </a:lnTo>
                <a:lnTo>
                  <a:pt x="649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787" y="12191"/>
                </a:lnTo>
                <a:lnTo>
                  <a:pt x="2612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88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2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49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75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5396239" y="8879582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4">
                <a:moveTo>
                  <a:pt x="420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06" y="89915"/>
                </a:lnTo>
                <a:close/>
              </a:path>
              <a:path w="43814" h="102234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3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4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4">
                <a:moveTo>
                  <a:pt x="43433" y="89915"/>
                </a:moveTo>
                <a:lnTo>
                  <a:pt x="3907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5435863" y="8939017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11" y="42611"/>
                </a:lnTo>
                <a:lnTo>
                  <a:pt x="23867" y="39930"/>
                </a:lnTo>
                <a:lnTo>
                  <a:pt x="34669" y="33084"/>
                </a:lnTo>
                <a:lnTo>
                  <a:pt x="65074" y="33084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79">
                <a:moveTo>
                  <a:pt x="65074" y="33084"/>
                </a:moveTo>
                <a:lnTo>
                  <a:pt x="34669" y="33084"/>
                </a:lnTo>
                <a:lnTo>
                  <a:pt x="44738" y="40439"/>
                </a:lnTo>
                <a:lnTo>
                  <a:pt x="58308" y="42671"/>
                </a:lnTo>
                <a:lnTo>
                  <a:pt x="65074" y="42671"/>
                </a:lnTo>
                <a:lnTo>
                  <a:pt x="65074" y="33084"/>
                </a:lnTo>
                <a:close/>
              </a:path>
              <a:path w="65404" h="43179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5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79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5496824" y="8940541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5621792" y="8916158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7" y="100085"/>
                </a:lnTo>
                <a:lnTo>
                  <a:pt x="1036" y="104299"/>
                </a:lnTo>
                <a:lnTo>
                  <a:pt x="0" y="104869"/>
                </a:lnTo>
                <a:lnTo>
                  <a:pt x="0" y="106204"/>
                </a:lnTo>
                <a:lnTo>
                  <a:pt x="975" y="106679"/>
                </a:lnTo>
                <a:lnTo>
                  <a:pt x="8961" y="107822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50"/>
                </a:lnTo>
                <a:lnTo>
                  <a:pt x="42200" y="90782"/>
                </a:lnTo>
                <a:lnTo>
                  <a:pt x="47128" y="78917"/>
                </a:lnTo>
                <a:lnTo>
                  <a:pt x="48767" y="66437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5684793" y="887805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3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5773683" y="8882629"/>
            <a:ext cx="102235" cy="100330"/>
          </a:xfrm>
          <a:custGeom>
            <a:avLst/>
            <a:gdLst/>
            <a:ahLst/>
            <a:cxnLst/>
            <a:rect l="l" t="t" r="r" b="b"/>
            <a:pathLst>
              <a:path w="102235" h="100329">
                <a:moveTo>
                  <a:pt x="7762" y="57149"/>
                </a:moveTo>
                <a:lnTo>
                  <a:pt x="6482" y="57149"/>
                </a:lnTo>
                <a:lnTo>
                  <a:pt x="5720" y="57911"/>
                </a:lnTo>
                <a:lnTo>
                  <a:pt x="4443" y="60056"/>
                </a:lnTo>
                <a:lnTo>
                  <a:pt x="440" y="69659"/>
                </a:lnTo>
                <a:lnTo>
                  <a:pt x="0" y="84890"/>
                </a:lnTo>
                <a:lnTo>
                  <a:pt x="5080" y="91871"/>
                </a:lnTo>
                <a:lnTo>
                  <a:pt x="15260" y="96712"/>
                </a:lnTo>
                <a:lnTo>
                  <a:pt x="31459" y="99481"/>
                </a:lnTo>
                <a:lnTo>
                  <a:pt x="54593" y="100247"/>
                </a:lnTo>
                <a:lnTo>
                  <a:pt x="71006" y="98874"/>
                </a:lnTo>
                <a:lnTo>
                  <a:pt x="83760" y="96368"/>
                </a:lnTo>
                <a:lnTo>
                  <a:pt x="92847" y="92647"/>
                </a:lnTo>
                <a:lnTo>
                  <a:pt x="96614" y="89153"/>
                </a:lnTo>
                <a:lnTo>
                  <a:pt x="33792" y="89153"/>
                </a:lnTo>
                <a:lnTo>
                  <a:pt x="25928" y="88391"/>
                </a:lnTo>
                <a:lnTo>
                  <a:pt x="20899" y="86867"/>
                </a:lnTo>
                <a:lnTo>
                  <a:pt x="10871" y="84581"/>
                </a:lnTo>
                <a:lnTo>
                  <a:pt x="5842" y="79247"/>
                </a:lnTo>
                <a:lnTo>
                  <a:pt x="5842" y="70103"/>
                </a:lnTo>
                <a:lnTo>
                  <a:pt x="6025" y="67817"/>
                </a:lnTo>
                <a:lnTo>
                  <a:pt x="6421" y="66293"/>
                </a:lnTo>
                <a:lnTo>
                  <a:pt x="7457" y="61721"/>
                </a:lnTo>
                <a:lnTo>
                  <a:pt x="8006" y="59435"/>
                </a:lnTo>
                <a:lnTo>
                  <a:pt x="8158" y="58673"/>
                </a:lnTo>
                <a:lnTo>
                  <a:pt x="8128" y="57911"/>
                </a:lnTo>
                <a:lnTo>
                  <a:pt x="7762" y="57149"/>
                </a:lnTo>
                <a:close/>
              </a:path>
              <a:path w="102235" h="100329">
                <a:moveTo>
                  <a:pt x="101854" y="71627"/>
                </a:moveTo>
                <a:lnTo>
                  <a:pt x="96063" y="71627"/>
                </a:lnTo>
                <a:lnTo>
                  <a:pt x="96459" y="72389"/>
                </a:lnTo>
                <a:lnTo>
                  <a:pt x="96611" y="73913"/>
                </a:lnTo>
                <a:lnTo>
                  <a:pt x="96520" y="74675"/>
                </a:lnTo>
                <a:lnTo>
                  <a:pt x="96459" y="76961"/>
                </a:lnTo>
                <a:lnTo>
                  <a:pt x="96154" y="78485"/>
                </a:lnTo>
                <a:lnTo>
                  <a:pt x="44460" y="88391"/>
                </a:lnTo>
                <a:lnTo>
                  <a:pt x="33792" y="89153"/>
                </a:lnTo>
                <a:lnTo>
                  <a:pt x="96614" y="89153"/>
                </a:lnTo>
                <a:lnTo>
                  <a:pt x="98257" y="87629"/>
                </a:lnTo>
                <a:lnTo>
                  <a:pt x="100635" y="83819"/>
                </a:lnTo>
                <a:lnTo>
                  <a:pt x="101854" y="78485"/>
                </a:lnTo>
                <a:lnTo>
                  <a:pt x="101854" y="71627"/>
                </a:lnTo>
                <a:close/>
              </a:path>
              <a:path w="102235" h="100329">
                <a:moveTo>
                  <a:pt x="83170" y="32765"/>
                </a:moveTo>
                <a:lnTo>
                  <a:pt x="77836" y="33527"/>
                </a:lnTo>
                <a:lnTo>
                  <a:pt x="73507" y="36575"/>
                </a:lnTo>
                <a:lnTo>
                  <a:pt x="70063" y="43433"/>
                </a:lnTo>
                <a:lnTo>
                  <a:pt x="67320" y="48767"/>
                </a:lnTo>
                <a:lnTo>
                  <a:pt x="65979" y="54101"/>
                </a:lnTo>
                <a:lnTo>
                  <a:pt x="66040" y="60197"/>
                </a:lnTo>
                <a:lnTo>
                  <a:pt x="66070" y="68579"/>
                </a:lnTo>
                <a:lnTo>
                  <a:pt x="71130" y="73151"/>
                </a:lnTo>
                <a:lnTo>
                  <a:pt x="81158" y="72389"/>
                </a:lnTo>
                <a:lnTo>
                  <a:pt x="90454" y="72389"/>
                </a:lnTo>
                <a:lnTo>
                  <a:pt x="96063" y="71627"/>
                </a:lnTo>
                <a:lnTo>
                  <a:pt x="101854" y="71627"/>
                </a:lnTo>
                <a:lnTo>
                  <a:pt x="101843" y="67817"/>
                </a:lnTo>
                <a:lnTo>
                  <a:pt x="101821" y="66293"/>
                </a:lnTo>
                <a:lnTo>
                  <a:pt x="101129" y="60959"/>
                </a:lnTo>
                <a:lnTo>
                  <a:pt x="86370" y="60959"/>
                </a:lnTo>
                <a:lnTo>
                  <a:pt x="83413" y="60197"/>
                </a:lnTo>
                <a:lnTo>
                  <a:pt x="76342" y="60197"/>
                </a:lnTo>
                <a:lnTo>
                  <a:pt x="72837" y="57911"/>
                </a:lnTo>
                <a:lnTo>
                  <a:pt x="72989" y="48767"/>
                </a:lnTo>
                <a:lnTo>
                  <a:pt x="75885" y="46481"/>
                </a:lnTo>
                <a:lnTo>
                  <a:pt x="81554" y="45719"/>
                </a:lnTo>
                <a:lnTo>
                  <a:pt x="97221" y="45719"/>
                </a:lnTo>
                <a:lnTo>
                  <a:pt x="95697" y="41909"/>
                </a:lnTo>
                <a:lnTo>
                  <a:pt x="92161" y="36575"/>
                </a:lnTo>
                <a:lnTo>
                  <a:pt x="87985" y="33527"/>
                </a:lnTo>
                <a:lnTo>
                  <a:pt x="83170" y="32765"/>
                </a:lnTo>
                <a:close/>
              </a:path>
              <a:path w="102235" h="100329">
                <a:moveTo>
                  <a:pt x="90454" y="72389"/>
                </a:moveTo>
                <a:lnTo>
                  <a:pt x="81158" y="72389"/>
                </a:lnTo>
                <a:lnTo>
                  <a:pt x="85486" y="73151"/>
                </a:lnTo>
                <a:lnTo>
                  <a:pt x="90454" y="72389"/>
                </a:lnTo>
                <a:close/>
              </a:path>
              <a:path w="102235" h="100329">
                <a:moveTo>
                  <a:pt x="97221" y="45719"/>
                </a:moveTo>
                <a:lnTo>
                  <a:pt x="81554" y="45719"/>
                </a:lnTo>
                <a:lnTo>
                  <a:pt x="84968" y="46481"/>
                </a:lnTo>
                <a:lnTo>
                  <a:pt x="87955" y="47243"/>
                </a:lnTo>
                <a:lnTo>
                  <a:pt x="90302" y="50291"/>
                </a:lnTo>
                <a:lnTo>
                  <a:pt x="92710" y="52577"/>
                </a:lnTo>
                <a:lnTo>
                  <a:pt x="93868" y="55625"/>
                </a:lnTo>
                <a:lnTo>
                  <a:pt x="93868" y="59435"/>
                </a:lnTo>
                <a:lnTo>
                  <a:pt x="89845" y="60197"/>
                </a:lnTo>
                <a:lnTo>
                  <a:pt x="86370" y="60959"/>
                </a:lnTo>
                <a:lnTo>
                  <a:pt x="101129" y="60959"/>
                </a:lnTo>
                <a:lnTo>
                  <a:pt x="100077" y="52856"/>
                </a:lnTo>
                <a:lnTo>
                  <a:pt x="97221" y="45719"/>
                </a:lnTo>
                <a:close/>
              </a:path>
              <a:path w="102235" h="100329">
                <a:moveTo>
                  <a:pt x="79939" y="0"/>
                </a:moveTo>
                <a:lnTo>
                  <a:pt x="71465" y="9143"/>
                </a:lnTo>
                <a:lnTo>
                  <a:pt x="79939" y="17525"/>
                </a:lnTo>
                <a:lnTo>
                  <a:pt x="88443" y="9143"/>
                </a:lnTo>
                <a:lnTo>
                  <a:pt x="7993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5880872" y="8955020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975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6002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5938784" y="8936665"/>
            <a:ext cx="98425" cy="45085"/>
          </a:xfrm>
          <a:custGeom>
            <a:avLst/>
            <a:gdLst/>
            <a:ahLst/>
            <a:cxnLst/>
            <a:rect l="l" t="t" r="r" b="b"/>
            <a:pathLst>
              <a:path w="98425" h="45084">
                <a:moveTo>
                  <a:pt x="4389" y="32832"/>
                </a:moveTo>
                <a:lnTo>
                  <a:pt x="0" y="32832"/>
                </a:lnTo>
                <a:lnTo>
                  <a:pt x="0" y="45024"/>
                </a:lnTo>
                <a:lnTo>
                  <a:pt x="11066" y="45023"/>
                </a:lnTo>
                <a:lnTo>
                  <a:pt x="16367" y="41976"/>
                </a:lnTo>
                <a:lnTo>
                  <a:pt x="20269" y="35118"/>
                </a:lnTo>
                <a:lnTo>
                  <a:pt x="87836" y="35118"/>
                </a:lnTo>
                <a:lnTo>
                  <a:pt x="89531" y="33594"/>
                </a:lnTo>
                <a:lnTo>
                  <a:pt x="12496" y="33594"/>
                </a:lnTo>
                <a:lnTo>
                  <a:pt x="4389" y="32832"/>
                </a:lnTo>
                <a:close/>
              </a:path>
              <a:path w="98425" h="45084">
                <a:moveTo>
                  <a:pt x="87836" y="35118"/>
                </a:moveTo>
                <a:lnTo>
                  <a:pt x="20269" y="35118"/>
                </a:lnTo>
                <a:lnTo>
                  <a:pt x="22463" y="39690"/>
                </a:lnTo>
                <a:lnTo>
                  <a:pt x="26121" y="42738"/>
                </a:lnTo>
                <a:lnTo>
                  <a:pt x="31363" y="44262"/>
                </a:lnTo>
                <a:lnTo>
                  <a:pt x="34472" y="44692"/>
                </a:lnTo>
                <a:lnTo>
                  <a:pt x="39654" y="45024"/>
                </a:lnTo>
                <a:lnTo>
                  <a:pt x="47573" y="45023"/>
                </a:lnTo>
                <a:lnTo>
                  <a:pt x="59668" y="44373"/>
                </a:lnTo>
                <a:lnTo>
                  <a:pt x="71746" y="42124"/>
                </a:lnTo>
                <a:lnTo>
                  <a:pt x="84979" y="37687"/>
                </a:lnTo>
                <a:lnTo>
                  <a:pt x="87836" y="35118"/>
                </a:lnTo>
                <a:close/>
              </a:path>
              <a:path w="98425" h="45084">
                <a:moveTo>
                  <a:pt x="21793" y="17592"/>
                </a:moveTo>
                <a:lnTo>
                  <a:pt x="19751" y="17592"/>
                </a:lnTo>
                <a:lnTo>
                  <a:pt x="19080" y="18354"/>
                </a:lnTo>
                <a:lnTo>
                  <a:pt x="18745" y="20640"/>
                </a:lnTo>
                <a:lnTo>
                  <a:pt x="17343" y="29022"/>
                </a:lnTo>
                <a:lnTo>
                  <a:pt x="12496" y="33594"/>
                </a:lnTo>
                <a:lnTo>
                  <a:pt x="89531" y="33594"/>
                </a:lnTo>
                <a:lnTo>
                  <a:pt x="90379" y="32832"/>
                </a:lnTo>
                <a:lnTo>
                  <a:pt x="46695" y="32832"/>
                </a:lnTo>
                <a:lnTo>
                  <a:pt x="43647" y="32070"/>
                </a:lnTo>
                <a:lnTo>
                  <a:pt x="26883" y="32070"/>
                </a:lnTo>
                <a:lnTo>
                  <a:pt x="23469" y="28260"/>
                </a:lnTo>
                <a:lnTo>
                  <a:pt x="22616" y="20640"/>
                </a:lnTo>
                <a:lnTo>
                  <a:pt x="22402" y="18354"/>
                </a:lnTo>
                <a:lnTo>
                  <a:pt x="21793" y="17592"/>
                </a:lnTo>
                <a:close/>
              </a:path>
              <a:path w="98425" h="45084">
                <a:moveTo>
                  <a:pt x="49743" y="32070"/>
                </a:moveTo>
                <a:lnTo>
                  <a:pt x="46695" y="32832"/>
                </a:lnTo>
                <a:lnTo>
                  <a:pt x="56906" y="32832"/>
                </a:lnTo>
                <a:lnTo>
                  <a:pt x="49743" y="32070"/>
                </a:lnTo>
                <a:close/>
              </a:path>
              <a:path w="98425" h="45084">
                <a:moveTo>
                  <a:pt x="98297" y="11496"/>
                </a:moveTo>
                <a:lnTo>
                  <a:pt x="75468" y="11496"/>
                </a:lnTo>
                <a:lnTo>
                  <a:pt x="82113" y="13020"/>
                </a:lnTo>
                <a:lnTo>
                  <a:pt x="85222" y="14544"/>
                </a:lnTo>
                <a:lnTo>
                  <a:pt x="88849" y="16830"/>
                </a:lnTo>
                <a:lnTo>
                  <a:pt x="90677" y="19878"/>
                </a:lnTo>
                <a:lnTo>
                  <a:pt x="90677" y="26736"/>
                </a:lnTo>
                <a:lnTo>
                  <a:pt x="84581" y="29022"/>
                </a:lnTo>
                <a:lnTo>
                  <a:pt x="72268" y="30546"/>
                </a:lnTo>
                <a:lnTo>
                  <a:pt x="64404" y="32070"/>
                </a:lnTo>
                <a:lnTo>
                  <a:pt x="56906" y="32832"/>
                </a:lnTo>
                <a:lnTo>
                  <a:pt x="90379" y="32832"/>
                </a:lnTo>
                <a:lnTo>
                  <a:pt x="94977" y="28698"/>
                </a:lnTo>
                <a:lnTo>
                  <a:pt x="98297" y="16830"/>
                </a:lnTo>
                <a:lnTo>
                  <a:pt x="98297" y="11496"/>
                </a:lnTo>
                <a:close/>
              </a:path>
              <a:path w="98425" h="45084">
                <a:moveTo>
                  <a:pt x="76067" y="0"/>
                </a:moveTo>
                <a:lnTo>
                  <a:pt x="67110" y="3532"/>
                </a:lnTo>
                <a:lnTo>
                  <a:pt x="56938" y="10022"/>
                </a:lnTo>
                <a:lnTo>
                  <a:pt x="45551" y="19518"/>
                </a:lnTo>
                <a:lnTo>
                  <a:pt x="32948" y="32070"/>
                </a:lnTo>
                <a:lnTo>
                  <a:pt x="43647" y="32070"/>
                </a:lnTo>
                <a:lnTo>
                  <a:pt x="42906" y="29724"/>
                </a:lnTo>
                <a:lnTo>
                  <a:pt x="54659" y="19793"/>
                </a:lnTo>
                <a:lnTo>
                  <a:pt x="65517" y="13858"/>
                </a:lnTo>
                <a:lnTo>
                  <a:pt x="75468" y="11496"/>
                </a:lnTo>
                <a:lnTo>
                  <a:pt x="98297" y="11496"/>
                </a:lnTo>
                <a:lnTo>
                  <a:pt x="96530" y="7686"/>
                </a:lnTo>
                <a:lnTo>
                  <a:pt x="92963" y="4638"/>
                </a:lnTo>
                <a:lnTo>
                  <a:pt x="89611" y="1590"/>
                </a:lnTo>
                <a:lnTo>
                  <a:pt x="85435" y="66"/>
                </a:lnTo>
                <a:lnTo>
                  <a:pt x="7606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111757" y="8910062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59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2" y="52441"/>
                </a:lnTo>
                <a:lnTo>
                  <a:pt x="3333" y="61923"/>
                </a:lnTo>
                <a:lnTo>
                  <a:pt x="11852" y="68593"/>
                </a:lnTo>
                <a:lnTo>
                  <a:pt x="26363" y="72495"/>
                </a:lnTo>
                <a:lnTo>
                  <a:pt x="47594" y="73670"/>
                </a:lnTo>
                <a:lnTo>
                  <a:pt x="62035" y="72009"/>
                </a:lnTo>
                <a:lnTo>
                  <a:pt x="74605" y="68734"/>
                </a:lnTo>
                <a:lnTo>
                  <a:pt x="85302" y="63797"/>
                </a:lnTo>
                <a:lnTo>
                  <a:pt x="87991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5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59">
                <a:moveTo>
                  <a:pt x="100218" y="57149"/>
                </a:moveTo>
                <a:lnTo>
                  <a:pt x="9412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19" y="68593"/>
                </a:lnTo>
                <a:lnTo>
                  <a:pt x="102961" y="70865"/>
                </a:lnTo>
                <a:lnTo>
                  <a:pt x="10707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18" y="57149"/>
                </a:lnTo>
                <a:close/>
              </a:path>
              <a:path w="116839" h="73659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2" y="48734"/>
                </a:lnTo>
                <a:lnTo>
                  <a:pt x="82896" y="54784"/>
                </a:lnTo>
                <a:lnTo>
                  <a:pt x="71434" y="58971"/>
                </a:lnTo>
                <a:lnTo>
                  <a:pt x="57163" y="61299"/>
                </a:lnTo>
                <a:lnTo>
                  <a:pt x="39971" y="61770"/>
                </a:lnTo>
                <a:lnTo>
                  <a:pt x="87991" y="61770"/>
                </a:lnTo>
                <a:lnTo>
                  <a:pt x="94122" y="57149"/>
                </a:lnTo>
                <a:lnTo>
                  <a:pt x="100218" y="57149"/>
                </a:lnTo>
                <a:lnTo>
                  <a:pt x="100218" y="50291"/>
                </a:lnTo>
                <a:lnTo>
                  <a:pt x="100436" y="48734"/>
                </a:lnTo>
                <a:lnTo>
                  <a:pt x="10079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59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59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16839" h="73659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224534" y="8926063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79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1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79">
                <a:moveTo>
                  <a:pt x="34869" y="0"/>
                </a:moveTo>
                <a:lnTo>
                  <a:pt x="28041" y="761"/>
                </a:lnTo>
                <a:lnTo>
                  <a:pt x="21549" y="4571"/>
                </a:lnTo>
                <a:lnTo>
                  <a:pt x="1545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6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1" y="44195"/>
                </a:lnTo>
                <a:lnTo>
                  <a:pt x="60324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1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79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24" y="38099"/>
                </a:lnTo>
                <a:lnTo>
                  <a:pt x="61356" y="35051"/>
                </a:lnTo>
                <a:lnTo>
                  <a:pt x="61721" y="33527"/>
                </a:lnTo>
                <a:lnTo>
                  <a:pt x="61935" y="33527"/>
                </a:lnTo>
                <a:lnTo>
                  <a:pt x="62026" y="32765"/>
                </a:lnTo>
                <a:close/>
              </a:path>
              <a:path w="62229" h="55879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298858" y="888034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325118" y="8879582"/>
            <a:ext cx="86995" cy="102235"/>
          </a:xfrm>
          <a:custGeom>
            <a:avLst/>
            <a:gdLst/>
            <a:ahLst/>
            <a:cxnLst/>
            <a:rect l="l" t="t" r="r" b="b"/>
            <a:pathLst>
              <a:path w="86995" h="102234">
                <a:moveTo>
                  <a:pt x="11125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38100" y="101689"/>
                </a:lnTo>
                <a:lnTo>
                  <a:pt x="78142" y="90677"/>
                </a:lnTo>
                <a:lnTo>
                  <a:pt x="14508" y="90677"/>
                </a:lnTo>
                <a:lnTo>
                  <a:pt x="11125" y="89915"/>
                </a:lnTo>
                <a:close/>
              </a:path>
              <a:path w="86995" h="102234">
                <a:moveTo>
                  <a:pt x="24140" y="0"/>
                </a:moveTo>
                <a:lnTo>
                  <a:pt x="23926" y="761"/>
                </a:lnTo>
                <a:lnTo>
                  <a:pt x="23439" y="761"/>
                </a:lnTo>
                <a:lnTo>
                  <a:pt x="22677" y="1523"/>
                </a:lnTo>
                <a:lnTo>
                  <a:pt x="16185" y="18428"/>
                </a:lnTo>
                <a:lnTo>
                  <a:pt x="17425" y="30700"/>
                </a:lnTo>
                <a:lnTo>
                  <a:pt x="18379" y="43607"/>
                </a:lnTo>
                <a:lnTo>
                  <a:pt x="19049" y="57149"/>
                </a:lnTo>
                <a:lnTo>
                  <a:pt x="19080" y="84581"/>
                </a:lnTo>
                <a:lnTo>
                  <a:pt x="18684" y="86867"/>
                </a:lnTo>
                <a:lnTo>
                  <a:pt x="17830" y="88391"/>
                </a:lnTo>
                <a:lnTo>
                  <a:pt x="16763" y="89915"/>
                </a:lnTo>
                <a:lnTo>
                  <a:pt x="14508" y="90677"/>
                </a:lnTo>
                <a:lnTo>
                  <a:pt x="34472" y="90677"/>
                </a:lnTo>
                <a:lnTo>
                  <a:pt x="29717" y="89915"/>
                </a:lnTo>
                <a:lnTo>
                  <a:pt x="30398" y="84888"/>
                </a:lnTo>
                <a:lnTo>
                  <a:pt x="32996" y="83057"/>
                </a:lnTo>
                <a:lnTo>
                  <a:pt x="24018" y="83057"/>
                </a:lnTo>
                <a:lnTo>
                  <a:pt x="25786" y="75437"/>
                </a:lnTo>
                <a:lnTo>
                  <a:pt x="26669" y="69341"/>
                </a:lnTo>
                <a:lnTo>
                  <a:pt x="26645" y="60959"/>
                </a:lnTo>
                <a:lnTo>
                  <a:pt x="26566" y="48431"/>
                </a:lnTo>
                <a:lnTo>
                  <a:pt x="26127" y="36547"/>
                </a:lnTo>
                <a:lnTo>
                  <a:pt x="25359" y="18287"/>
                </a:lnTo>
                <a:lnTo>
                  <a:pt x="30571" y="18287"/>
                </a:lnTo>
                <a:lnTo>
                  <a:pt x="30358" y="17525"/>
                </a:lnTo>
                <a:lnTo>
                  <a:pt x="29839" y="16001"/>
                </a:lnTo>
                <a:lnTo>
                  <a:pt x="27828" y="11429"/>
                </a:lnTo>
                <a:lnTo>
                  <a:pt x="26273" y="6857"/>
                </a:lnTo>
                <a:lnTo>
                  <a:pt x="25237" y="3047"/>
                </a:lnTo>
                <a:lnTo>
                  <a:pt x="24749" y="1523"/>
                </a:lnTo>
                <a:lnTo>
                  <a:pt x="24414" y="761"/>
                </a:lnTo>
                <a:lnTo>
                  <a:pt x="24140" y="0"/>
                </a:lnTo>
                <a:close/>
              </a:path>
              <a:path w="86995" h="102234">
                <a:moveTo>
                  <a:pt x="39319" y="89915"/>
                </a:moveTo>
                <a:lnTo>
                  <a:pt x="34472" y="90677"/>
                </a:lnTo>
                <a:lnTo>
                  <a:pt x="45719" y="90677"/>
                </a:lnTo>
                <a:lnTo>
                  <a:pt x="39319" y="89915"/>
                </a:lnTo>
                <a:close/>
              </a:path>
              <a:path w="86995" h="102234">
                <a:moveTo>
                  <a:pt x="86867" y="67817"/>
                </a:moveTo>
                <a:lnTo>
                  <a:pt x="62118" y="67817"/>
                </a:lnTo>
                <a:lnTo>
                  <a:pt x="69524" y="69341"/>
                </a:lnTo>
                <a:lnTo>
                  <a:pt x="73030" y="71627"/>
                </a:lnTo>
                <a:lnTo>
                  <a:pt x="77175" y="73913"/>
                </a:lnTo>
                <a:lnTo>
                  <a:pt x="79247" y="76961"/>
                </a:lnTo>
                <a:lnTo>
                  <a:pt x="79247" y="83819"/>
                </a:lnTo>
                <a:lnTo>
                  <a:pt x="73273" y="86105"/>
                </a:lnTo>
                <a:lnTo>
                  <a:pt x="53035" y="89915"/>
                </a:lnTo>
                <a:lnTo>
                  <a:pt x="45719" y="90677"/>
                </a:lnTo>
                <a:lnTo>
                  <a:pt x="78142" y="90677"/>
                </a:lnTo>
                <a:lnTo>
                  <a:pt x="83644" y="85534"/>
                </a:lnTo>
                <a:lnTo>
                  <a:pt x="86867" y="73151"/>
                </a:lnTo>
                <a:lnTo>
                  <a:pt x="86867" y="67817"/>
                </a:lnTo>
                <a:close/>
              </a:path>
              <a:path w="86995" h="102234">
                <a:moveTo>
                  <a:pt x="67909" y="56387"/>
                </a:moveTo>
                <a:lnTo>
                  <a:pt x="32217" y="76199"/>
                </a:lnTo>
                <a:lnTo>
                  <a:pt x="27462" y="80771"/>
                </a:lnTo>
                <a:lnTo>
                  <a:pt x="24688" y="83057"/>
                </a:lnTo>
                <a:lnTo>
                  <a:pt x="32996" y="83057"/>
                </a:lnTo>
                <a:lnTo>
                  <a:pt x="43331" y="75777"/>
                </a:lnTo>
                <a:lnTo>
                  <a:pt x="53906" y="70127"/>
                </a:lnTo>
                <a:lnTo>
                  <a:pt x="62118" y="67817"/>
                </a:lnTo>
                <a:lnTo>
                  <a:pt x="86867" y="67817"/>
                </a:lnTo>
                <a:lnTo>
                  <a:pt x="84947" y="64007"/>
                </a:lnTo>
                <a:lnTo>
                  <a:pt x="81076" y="60959"/>
                </a:lnTo>
                <a:lnTo>
                  <a:pt x="77723" y="57911"/>
                </a:lnTo>
                <a:lnTo>
                  <a:pt x="73334" y="57149"/>
                </a:lnTo>
                <a:lnTo>
                  <a:pt x="67909" y="5638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424695" y="887805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3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6510284" y="8924539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5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63"/>
                </a:lnTo>
                <a:lnTo>
                  <a:pt x="1219" y="62483"/>
                </a:lnTo>
                <a:lnTo>
                  <a:pt x="0" y="67723"/>
                </a:lnTo>
                <a:lnTo>
                  <a:pt x="17" y="73151"/>
                </a:lnTo>
                <a:lnTo>
                  <a:pt x="2813" y="85367"/>
                </a:lnTo>
                <a:lnTo>
                  <a:pt x="11782" y="95610"/>
                </a:lnTo>
                <a:lnTo>
                  <a:pt x="22157" y="99896"/>
                </a:lnTo>
                <a:lnTo>
                  <a:pt x="37148" y="101251"/>
                </a:lnTo>
                <a:lnTo>
                  <a:pt x="49452" y="99442"/>
                </a:lnTo>
                <a:lnTo>
                  <a:pt x="61899" y="95067"/>
                </a:lnTo>
                <a:lnTo>
                  <a:pt x="71440" y="88391"/>
                </a:lnTo>
                <a:lnTo>
                  <a:pt x="24688" y="88391"/>
                </a:lnTo>
                <a:lnTo>
                  <a:pt x="17617" y="85868"/>
                </a:lnTo>
                <a:lnTo>
                  <a:pt x="12953" y="80723"/>
                </a:lnTo>
                <a:lnTo>
                  <a:pt x="9418" y="76867"/>
                </a:lnTo>
                <a:lnTo>
                  <a:pt x="7619" y="72246"/>
                </a:lnTo>
                <a:lnTo>
                  <a:pt x="7643" y="61340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5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4"/>
                </a:lnTo>
                <a:lnTo>
                  <a:pt x="76199" y="69579"/>
                </a:lnTo>
                <a:lnTo>
                  <a:pt x="75895" y="71103"/>
                </a:lnTo>
                <a:lnTo>
                  <a:pt x="75316" y="72341"/>
                </a:lnTo>
                <a:lnTo>
                  <a:pt x="73670" y="76056"/>
                </a:lnTo>
                <a:lnTo>
                  <a:pt x="69433" y="79534"/>
                </a:lnTo>
                <a:lnTo>
                  <a:pt x="59489" y="84009"/>
                </a:lnTo>
                <a:lnTo>
                  <a:pt x="47577" y="87296"/>
                </a:lnTo>
                <a:lnTo>
                  <a:pt x="34168" y="88391"/>
                </a:lnTo>
                <a:lnTo>
                  <a:pt x="71440" y="88391"/>
                </a:lnTo>
                <a:lnTo>
                  <a:pt x="73073" y="87249"/>
                </a:lnTo>
                <a:lnTo>
                  <a:pt x="79461" y="76961"/>
                </a:lnTo>
                <a:lnTo>
                  <a:pt x="80863" y="73151"/>
                </a:lnTo>
                <a:lnTo>
                  <a:pt x="81533" y="69198"/>
                </a:lnTo>
                <a:lnTo>
                  <a:pt x="81524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5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606051" y="887805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3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6623060" y="8916158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7" y="100085"/>
                </a:lnTo>
                <a:lnTo>
                  <a:pt x="1036" y="104299"/>
                </a:lnTo>
                <a:lnTo>
                  <a:pt x="0" y="104869"/>
                </a:lnTo>
                <a:lnTo>
                  <a:pt x="0" y="106204"/>
                </a:lnTo>
                <a:lnTo>
                  <a:pt x="975" y="106679"/>
                </a:lnTo>
                <a:lnTo>
                  <a:pt x="8961" y="107822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50"/>
                </a:lnTo>
                <a:lnTo>
                  <a:pt x="42200" y="90782"/>
                </a:lnTo>
                <a:lnTo>
                  <a:pt x="47128" y="78917"/>
                </a:lnTo>
                <a:lnTo>
                  <a:pt x="48767" y="66437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679448" y="8941303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64" y="50243"/>
                </a:lnTo>
                <a:lnTo>
                  <a:pt x="36972" y="54815"/>
                </a:lnTo>
                <a:lnTo>
                  <a:pt x="34411" y="58436"/>
                </a:lnTo>
                <a:lnTo>
                  <a:pt x="31546" y="61627"/>
                </a:lnTo>
                <a:lnTo>
                  <a:pt x="26515" y="66006"/>
                </a:lnTo>
                <a:lnTo>
                  <a:pt x="15835" y="73208"/>
                </a:lnTo>
                <a:lnTo>
                  <a:pt x="4175" y="77961"/>
                </a:lnTo>
                <a:lnTo>
                  <a:pt x="1402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41" y="80820"/>
                </a:lnTo>
                <a:lnTo>
                  <a:pt x="12039" y="82439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39"/>
                </a:lnTo>
                <a:lnTo>
                  <a:pt x="33424" y="75631"/>
                </a:lnTo>
                <a:lnTo>
                  <a:pt x="40901" y="65120"/>
                </a:lnTo>
                <a:lnTo>
                  <a:pt x="45765" y="53366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735074" y="8940541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802129" y="8862817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4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77"/>
                </a:lnTo>
                <a:lnTo>
                  <a:pt x="20787" y="121157"/>
                </a:lnTo>
                <a:lnTo>
                  <a:pt x="21549" y="121157"/>
                </a:lnTo>
                <a:lnTo>
                  <a:pt x="22280" y="120063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4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2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0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4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4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4">
                <a:moveTo>
                  <a:pt x="26903" y="8381"/>
                </a:moveTo>
                <a:lnTo>
                  <a:pt x="954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4">
                <a:moveTo>
                  <a:pt x="1792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22" y="2285"/>
                </a:lnTo>
                <a:close/>
              </a:path>
              <a:path w="36195" h="121284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4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911095" y="8902441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36" y="68579"/>
                </a:lnTo>
                <a:lnTo>
                  <a:pt x="8991" y="70103"/>
                </a:lnTo>
                <a:lnTo>
                  <a:pt x="7162" y="72389"/>
                </a:lnTo>
                <a:lnTo>
                  <a:pt x="5364" y="75437"/>
                </a:lnTo>
                <a:lnTo>
                  <a:pt x="3606" y="79010"/>
                </a:lnTo>
                <a:lnTo>
                  <a:pt x="1219" y="84581"/>
                </a:lnTo>
                <a:lnTo>
                  <a:pt x="0" y="89821"/>
                </a:lnTo>
                <a:lnTo>
                  <a:pt x="0" y="104012"/>
                </a:lnTo>
                <a:lnTo>
                  <a:pt x="3322" y="111251"/>
                </a:lnTo>
                <a:lnTo>
                  <a:pt x="11119" y="117304"/>
                </a:lnTo>
                <a:lnTo>
                  <a:pt x="21515" y="121899"/>
                </a:lnTo>
                <a:lnTo>
                  <a:pt x="36125" y="123385"/>
                </a:lnTo>
                <a:lnTo>
                  <a:pt x="48550" y="121650"/>
                </a:lnTo>
                <a:lnTo>
                  <a:pt x="60828" y="117262"/>
                </a:lnTo>
                <a:lnTo>
                  <a:pt x="70389" y="110489"/>
                </a:lnTo>
                <a:lnTo>
                  <a:pt x="24566" y="110489"/>
                </a:lnTo>
                <a:lnTo>
                  <a:pt x="17556" y="107966"/>
                </a:lnTo>
                <a:lnTo>
                  <a:pt x="12893" y="102821"/>
                </a:lnTo>
                <a:lnTo>
                  <a:pt x="9357" y="98965"/>
                </a:lnTo>
                <a:lnTo>
                  <a:pt x="7619" y="94344"/>
                </a:lnTo>
                <a:lnTo>
                  <a:pt x="7619" y="83533"/>
                </a:lnTo>
                <a:lnTo>
                  <a:pt x="9083" y="77723"/>
                </a:lnTo>
                <a:lnTo>
                  <a:pt x="12009" y="71627"/>
                </a:lnTo>
                <a:lnTo>
                  <a:pt x="1231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71" y="52577"/>
                </a:moveTo>
                <a:lnTo>
                  <a:pt x="68031" y="52577"/>
                </a:lnTo>
                <a:lnTo>
                  <a:pt x="67513" y="53339"/>
                </a:lnTo>
                <a:lnTo>
                  <a:pt x="66873" y="54863"/>
                </a:lnTo>
                <a:lnTo>
                  <a:pt x="62118" y="63245"/>
                </a:lnTo>
                <a:lnTo>
                  <a:pt x="74188" y="87297"/>
                </a:lnTo>
                <a:lnTo>
                  <a:pt x="74615" y="90821"/>
                </a:lnTo>
                <a:lnTo>
                  <a:pt x="74523" y="93201"/>
                </a:lnTo>
                <a:lnTo>
                  <a:pt x="73944" y="94439"/>
                </a:lnTo>
                <a:lnTo>
                  <a:pt x="72268" y="98154"/>
                </a:lnTo>
                <a:lnTo>
                  <a:pt x="68183" y="101632"/>
                </a:lnTo>
                <a:lnTo>
                  <a:pt x="59182" y="105911"/>
                </a:lnTo>
                <a:lnTo>
                  <a:pt x="47371" y="109345"/>
                </a:lnTo>
                <a:lnTo>
                  <a:pt x="33924" y="110489"/>
                </a:lnTo>
                <a:lnTo>
                  <a:pt x="70389" y="110489"/>
                </a:lnTo>
                <a:lnTo>
                  <a:pt x="79522" y="78485"/>
                </a:lnTo>
                <a:lnTo>
                  <a:pt x="95516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6" y="69341"/>
                </a:lnTo>
                <a:lnTo>
                  <a:pt x="152156" y="67817"/>
                </a:lnTo>
                <a:lnTo>
                  <a:pt x="138562" y="67817"/>
                </a:lnTo>
                <a:lnTo>
                  <a:pt x="137850" y="67055"/>
                </a:lnTo>
                <a:lnTo>
                  <a:pt x="82753" y="67055"/>
                </a:lnTo>
                <a:lnTo>
                  <a:pt x="79095" y="65531"/>
                </a:lnTo>
                <a:lnTo>
                  <a:pt x="76047" y="62483"/>
                </a:lnTo>
                <a:lnTo>
                  <a:pt x="74950" y="61721"/>
                </a:lnTo>
                <a:lnTo>
                  <a:pt x="72908" y="58673"/>
                </a:lnTo>
                <a:lnTo>
                  <a:pt x="69921" y="54101"/>
                </a:lnTo>
                <a:lnTo>
                  <a:pt x="69189" y="53339"/>
                </a:lnTo>
                <a:lnTo>
                  <a:pt x="68671" y="52577"/>
                </a:lnTo>
                <a:close/>
              </a:path>
              <a:path w="152400" h="123825">
                <a:moveTo>
                  <a:pt x="95516" y="78485"/>
                </a:moveTo>
                <a:lnTo>
                  <a:pt x="79522" y="78485"/>
                </a:lnTo>
                <a:lnTo>
                  <a:pt x="82417" y="79010"/>
                </a:lnTo>
                <a:lnTo>
                  <a:pt x="85100" y="79247"/>
                </a:lnTo>
                <a:lnTo>
                  <a:pt x="94244" y="79247"/>
                </a:lnTo>
                <a:lnTo>
                  <a:pt x="95516" y="78485"/>
                </a:lnTo>
                <a:close/>
              </a:path>
              <a:path w="152400" h="123825">
                <a:moveTo>
                  <a:pt x="152156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35" y="79247"/>
                </a:lnTo>
                <a:lnTo>
                  <a:pt x="128290" y="76961"/>
                </a:lnTo>
                <a:lnTo>
                  <a:pt x="130881" y="70103"/>
                </a:lnTo>
                <a:lnTo>
                  <a:pt x="152156" y="70103"/>
                </a:lnTo>
                <a:lnTo>
                  <a:pt x="152156" y="69341"/>
                </a:lnTo>
                <a:close/>
              </a:path>
              <a:path w="152400" h="123825">
                <a:moveTo>
                  <a:pt x="152156" y="70103"/>
                </a:moveTo>
                <a:lnTo>
                  <a:pt x="130881" y="70103"/>
                </a:lnTo>
                <a:lnTo>
                  <a:pt x="133868" y="76961"/>
                </a:lnTo>
                <a:lnTo>
                  <a:pt x="138988" y="79247"/>
                </a:lnTo>
                <a:lnTo>
                  <a:pt x="152156" y="79247"/>
                </a:lnTo>
                <a:lnTo>
                  <a:pt x="152156" y="70103"/>
                </a:lnTo>
                <a:close/>
              </a:path>
              <a:path w="152400" h="123825">
                <a:moveTo>
                  <a:pt x="152156" y="67055"/>
                </a:moveTo>
                <a:lnTo>
                  <a:pt x="145907" y="67055"/>
                </a:lnTo>
                <a:lnTo>
                  <a:pt x="138562" y="67817"/>
                </a:lnTo>
                <a:lnTo>
                  <a:pt x="152156" y="67817"/>
                </a:lnTo>
                <a:lnTo>
                  <a:pt x="152156" y="67055"/>
                </a:lnTo>
                <a:close/>
              </a:path>
              <a:path w="152400" h="123825">
                <a:moveTo>
                  <a:pt x="87050" y="66293"/>
                </a:moveTo>
                <a:lnTo>
                  <a:pt x="82753" y="67055"/>
                </a:lnTo>
                <a:lnTo>
                  <a:pt x="91836" y="67055"/>
                </a:lnTo>
                <a:lnTo>
                  <a:pt x="87050" y="66293"/>
                </a:lnTo>
                <a:close/>
              </a:path>
              <a:path w="152400" h="123825">
                <a:moveTo>
                  <a:pt x="102748" y="50291"/>
                </a:moveTo>
                <a:lnTo>
                  <a:pt x="101864" y="51053"/>
                </a:lnTo>
                <a:lnTo>
                  <a:pt x="101193" y="51815"/>
                </a:lnTo>
                <a:lnTo>
                  <a:pt x="100797" y="53339"/>
                </a:lnTo>
                <a:lnTo>
                  <a:pt x="99943" y="57911"/>
                </a:lnTo>
                <a:lnTo>
                  <a:pt x="98877" y="60959"/>
                </a:lnTo>
                <a:lnTo>
                  <a:pt x="97414" y="62483"/>
                </a:lnTo>
                <a:lnTo>
                  <a:pt x="95341" y="65531"/>
                </a:lnTo>
                <a:lnTo>
                  <a:pt x="91836" y="67055"/>
                </a:lnTo>
                <a:lnTo>
                  <a:pt x="109545" y="67055"/>
                </a:lnTo>
                <a:lnTo>
                  <a:pt x="105613" y="62483"/>
                </a:lnTo>
                <a:lnTo>
                  <a:pt x="104424" y="53339"/>
                </a:lnTo>
                <a:lnTo>
                  <a:pt x="104241" y="51815"/>
                </a:lnTo>
                <a:lnTo>
                  <a:pt x="103662" y="51053"/>
                </a:lnTo>
                <a:lnTo>
                  <a:pt x="102748" y="50291"/>
                </a:lnTo>
                <a:close/>
              </a:path>
              <a:path w="152400" h="123825">
                <a:moveTo>
                  <a:pt x="116189" y="66293"/>
                </a:moveTo>
                <a:lnTo>
                  <a:pt x="109545" y="67055"/>
                </a:lnTo>
                <a:lnTo>
                  <a:pt x="124205" y="67055"/>
                </a:lnTo>
                <a:lnTo>
                  <a:pt x="116189" y="66293"/>
                </a:lnTo>
                <a:close/>
              </a:path>
              <a:path w="152400" h="123825">
                <a:moveTo>
                  <a:pt x="131185" y="51053"/>
                </a:moveTo>
                <a:lnTo>
                  <a:pt x="130332" y="51815"/>
                </a:lnTo>
                <a:lnTo>
                  <a:pt x="129753" y="52577"/>
                </a:lnTo>
                <a:lnTo>
                  <a:pt x="129539" y="54101"/>
                </a:lnTo>
                <a:lnTo>
                  <a:pt x="128656" y="62483"/>
                </a:lnTo>
                <a:lnTo>
                  <a:pt x="124205" y="67055"/>
                </a:lnTo>
                <a:lnTo>
                  <a:pt x="137850" y="67055"/>
                </a:lnTo>
                <a:lnTo>
                  <a:pt x="134294" y="63245"/>
                </a:lnTo>
                <a:lnTo>
                  <a:pt x="132862" y="52577"/>
                </a:lnTo>
                <a:lnTo>
                  <a:pt x="132222" y="51815"/>
                </a:lnTo>
                <a:lnTo>
                  <a:pt x="131185" y="51053"/>
                </a:lnTo>
                <a:close/>
              </a:path>
              <a:path w="152400" h="123825">
                <a:moveTo>
                  <a:pt x="102565" y="0"/>
                </a:moveTo>
                <a:lnTo>
                  <a:pt x="94487" y="8381"/>
                </a:lnTo>
                <a:lnTo>
                  <a:pt x="102504" y="16763"/>
                </a:lnTo>
                <a:lnTo>
                  <a:pt x="110672" y="8381"/>
                </a:lnTo>
                <a:lnTo>
                  <a:pt x="102565" y="0"/>
                </a:lnTo>
                <a:close/>
              </a:path>
              <a:path w="152400" h="123825">
                <a:moveTo>
                  <a:pt x="112196" y="17525"/>
                </a:moveTo>
                <a:lnTo>
                  <a:pt x="104150" y="25145"/>
                </a:lnTo>
                <a:lnTo>
                  <a:pt x="112227" y="33527"/>
                </a:lnTo>
                <a:lnTo>
                  <a:pt x="120335" y="25145"/>
                </a:lnTo>
                <a:lnTo>
                  <a:pt x="112196" y="17525"/>
                </a:lnTo>
                <a:close/>
              </a:path>
              <a:path w="152400" h="123825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145"/>
                </a:lnTo>
                <a:lnTo>
                  <a:pt x="93055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7058924" y="8901679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7102113" y="887805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3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7126741" y="891768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540770" y="9109705"/>
            <a:ext cx="6640073" cy="176021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96930" y="752465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99597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7259711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96930" y="9935333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0770" y="1390640"/>
            <a:ext cx="6639311" cy="16763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40770" y="1646671"/>
            <a:ext cx="6640073" cy="16662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40770" y="1903465"/>
            <a:ext cx="6640287" cy="16382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546354" y="2173976"/>
            <a:ext cx="1632965" cy="15138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431292" y="2160260"/>
            <a:ext cx="45720" cy="49530"/>
          </a:xfrm>
          <a:custGeom>
            <a:avLst/>
            <a:gdLst/>
            <a:ahLst/>
            <a:cxnLst/>
            <a:rect l="l" t="t" r="r" b="b"/>
            <a:pathLst>
              <a:path w="45720" h="49530">
                <a:moveTo>
                  <a:pt x="37734" y="0"/>
                </a:moveTo>
                <a:lnTo>
                  <a:pt x="35356" y="761"/>
                </a:lnTo>
                <a:lnTo>
                  <a:pt x="33406" y="1523"/>
                </a:lnTo>
                <a:lnTo>
                  <a:pt x="30479" y="4571"/>
                </a:lnTo>
                <a:lnTo>
                  <a:pt x="29717" y="6857"/>
                </a:lnTo>
                <a:lnTo>
                  <a:pt x="29748" y="13715"/>
                </a:lnTo>
                <a:lnTo>
                  <a:pt x="29839" y="15239"/>
                </a:lnTo>
                <a:lnTo>
                  <a:pt x="31546" y="25145"/>
                </a:lnTo>
                <a:lnTo>
                  <a:pt x="35813" y="49529"/>
                </a:lnTo>
                <a:lnTo>
                  <a:pt x="39623" y="49529"/>
                </a:lnTo>
                <a:lnTo>
                  <a:pt x="44195" y="25145"/>
                </a:lnTo>
                <a:lnTo>
                  <a:pt x="45232" y="19811"/>
                </a:lnTo>
                <a:lnTo>
                  <a:pt x="45719" y="14477"/>
                </a:lnTo>
                <a:lnTo>
                  <a:pt x="45719" y="6857"/>
                </a:lnTo>
                <a:lnTo>
                  <a:pt x="44988" y="4571"/>
                </a:lnTo>
                <a:lnTo>
                  <a:pt x="41940" y="1523"/>
                </a:lnTo>
                <a:lnTo>
                  <a:pt x="40020" y="761"/>
                </a:lnTo>
                <a:lnTo>
                  <a:pt x="37734" y="0"/>
                </a:lnTo>
                <a:close/>
              </a:path>
              <a:path w="45720" h="49530">
                <a:moveTo>
                  <a:pt x="7802" y="0"/>
                </a:moveTo>
                <a:lnTo>
                  <a:pt x="5425" y="761"/>
                </a:lnTo>
                <a:lnTo>
                  <a:pt x="3566" y="1523"/>
                </a:lnTo>
                <a:lnTo>
                  <a:pt x="701" y="4571"/>
                </a:lnTo>
                <a:lnTo>
                  <a:pt x="0" y="6857"/>
                </a:lnTo>
                <a:lnTo>
                  <a:pt x="0" y="12953"/>
                </a:lnTo>
                <a:lnTo>
                  <a:pt x="579" y="18287"/>
                </a:lnTo>
                <a:lnTo>
                  <a:pt x="1706" y="25145"/>
                </a:lnTo>
                <a:lnTo>
                  <a:pt x="6095" y="49529"/>
                </a:lnTo>
                <a:lnTo>
                  <a:pt x="9905" y="49529"/>
                </a:lnTo>
                <a:lnTo>
                  <a:pt x="13990" y="25145"/>
                </a:lnTo>
                <a:lnTo>
                  <a:pt x="15331" y="16763"/>
                </a:lnTo>
                <a:lnTo>
                  <a:pt x="16001" y="11429"/>
                </a:lnTo>
                <a:lnTo>
                  <a:pt x="16001" y="6857"/>
                </a:lnTo>
                <a:lnTo>
                  <a:pt x="15239" y="4571"/>
                </a:lnTo>
                <a:lnTo>
                  <a:pt x="13655" y="3047"/>
                </a:lnTo>
                <a:lnTo>
                  <a:pt x="12131" y="1523"/>
                </a:lnTo>
                <a:lnTo>
                  <a:pt x="10180" y="761"/>
                </a:lnTo>
                <a:lnTo>
                  <a:pt x="780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363474" y="226236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19" y="0"/>
                </a:moveTo>
                <a:lnTo>
                  <a:pt x="554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47" y="15239"/>
                </a:lnTo>
                <a:lnTo>
                  <a:pt x="9662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40770" y="2455154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54" y="68579"/>
                </a:lnTo>
                <a:lnTo>
                  <a:pt x="9000" y="70103"/>
                </a:lnTo>
                <a:lnTo>
                  <a:pt x="7178" y="72389"/>
                </a:lnTo>
                <a:lnTo>
                  <a:pt x="5382" y="75437"/>
                </a:lnTo>
                <a:lnTo>
                  <a:pt x="3604" y="79004"/>
                </a:lnTo>
                <a:lnTo>
                  <a:pt x="1225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16" y="117309"/>
                </a:lnTo>
                <a:lnTo>
                  <a:pt x="21509" y="121904"/>
                </a:lnTo>
                <a:lnTo>
                  <a:pt x="36115" y="123385"/>
                </a:lnTo>
                <a:lnTo>
                  <a:pt x="48537" y="121652"/>
                </a:lnTo>
                <a:lnTo>
                  <a:pt x="60821" y="117272"/>
                </a:lnTo>
                <a:lnTo>
                  <a:pt x="70412" y="110489"/>
                </a:lnTo>
                <a:lnTo>
                  <a:pt x="24572" y="110489"/>
                </a:lnTo>
                <a:lnTo>
                  <a:pt x="17574" y="107960"/>
                </a:lnTo>
                <a:lnTo>
                  <a:pt x="9381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1999" y="71627"/>
                </a:lnTo>
                <a:lnTo>
                  <a:pt x="1232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62" y="52577"/>
                </a:moveTo>
                <a:lnTo>
                  <a:pt x="68055" y="52577"/>
                </a:lnTo>
                <a:lnTo>
                  <a:pt x="67519" y="53339"/>
                </a:lnTo>
                <a:lnTo>
                  <a:pt x="66863" y="54863"/>
                </a:lnTo>
                <a:lnTo>
                  <a:pt x="62151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32" y="93207"/>
                </a:lnTo>
                <a:lnTo>
                  <a:pt x="73962" y="94457"/>
                </a:lnTo>
                <a:lnTo>
                  <a:pt x="72283" y="98176"/>
                </a:lnTo>
                <a:lnTo>
                  <a:pt x="68198" y="101650"/>
                </a:lnTo>
                <a:lnTo>
                  <a:pt x="59212" y="105915"/>
                </a:lnTo>
                <a:lnTo>
                  <a:pt x="47401" y="109349"/>
                </a:lnTo>
                <a:lnTo>
                  <a:pt x="33957" y="110489"/>
                </a:lnTo>
                <a:lnTo>
                  <a:pt x="70412" y="110489"/>
                </a:lnTo>
                <a:lnTo>
                  <a:pt x="79522" y="78485"/>
                </a:lnTo>
                <a:lnTo>
                  <a:pt x="95512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0" y="69341"/>
                </a:lnTo>
                <a:lnTo>
                  <a:pt x="152150" y="67817"/>
                </a:lnTo>
                <a:lnTo>
                  <a:pt x="138577" y="67817"/>
                </a:lnTo>
                <a:lnTo>
                  <a:pt x="137864" y="67055"/>
                </a:lnTo>
                <a:lnTo>
                  <a:pt x="82759" y="67055"/>
                </a:lnTo>
                <a:lnTo>
                  <a:pt x="79104" y="65531"/>
                </a:lnTo>
                <a:lnTo>
                  <a:pt x="76056" y="62483"/>
                </a:lnTo>
                <a:lnTo>
                  <a:pt x="74950" y="61721"/>
                </a:lnTo>
                <a:lnTo>
                  <a:pt x="72902" y="58673"/>
                </a:lnTo>
                <a:lnTo>
                  <a:pt x="69911" y="54101"/>
                </a:lnTo>
                <a:lnTo>
                  <a:pt x="69198" y="53339"/>
                </a:lnTo>
                <a:lnTo>
                  <a:pt x="68662" y="52577"/>
                </a:lnTo>
                <a:close/>
              </a:path>
              <a:path w="152400" h="123825">
                <a:moveTo>
                  <a:pt x="95512" y="78485"/>
                </a:moveTo>
                <a:lnTo>
                  <a:pt x="79522" y="78485"/>
                </a:lnTo>
                <a:lnTo>
                  <a:pt x="82427" y="79004"/>
                </a:lnTo>
                <a:lnTo>
                  <a:pt x="85094" y="79247"/>
                </a:lnTo>
                <a:lnTo>
                  <a:pt x="94238" y="79247"/>
                </a:lnTo>
                <a:lnTo>
                  <a:pt x="95512" y="78485"/>
                </a:lnTo>
                <a:close/>
              </a:path>
              <a:path w="152400" h="123825">
                <a:moveTo>
                  <a:pt x="152150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26" y="79247"/>
                </a:lnTo>
                <a:lnTo>
                  <a:pt x="128290" y="76961"/>
                </a:lnTo>
                <a:lnTo>
                  <a:pt x="130871" y="70103"/>
                </a:lnTo>
                <a:lnTo>
                  <a:pt x="152150" y="70103"/>
                </a:lnTo>
                <a:lnTo>
                  <a:pt x="152150" y="69341"/>
                </a:lnTo>
                <a:close/>
              </a:path>
              <a:path w="152400" h="123825">
                <a:moveTo>
                  <a:pt x="152150" y="70103"/>
                </a:moveTo>
                <a:lnTo>
                  <a:pt x="130871" y="70103"/>
                </a:lnTo>
                <a:lnTo>
                  <a:pt x="133862" y="76961"/>
                </a:lnTo>
                <a:lnTo>
                  <a:pt x="139004" y="79247"/>
                </a:lnTo>
                <a:lnTo>
                  <a:pt x="152150" y="79247"/>
                </a:lnTo>
                <a:lnTo>
                  <a:pt x="152150" y="70103"/>
                </a:lnTo>
                <a:close/>
              </a:path>
              <a:path w="152400" h="123825">
                <a:moveTo>
                  <a:pt x="152150" y="67055"/>
                </a:moveTo>
                <a:lnTo>
                  <a:pt x="145922" y="67055"/>
                </a:lnTo>
                <a:lnTo>
                  <a:pt x="138577" y="67817"/>
                </a:lnTo>
                <a:lnTo>
                  <a:pt x="152150" y="67817"/>
                </a:lnTo>
                <a:lnTo>
                  <a:pt x="152150" y="67055"/>
                </a:lnTo>
                <a:close/>
              </a:path>
              <a:path w="152400" h="123825">
                <a:moveTo>
                  <a:pt x="87056" y="66293"/>
                </a:moveTo>
                <a:lnTo>
                  <a:pt x="82759" y="67055"/>
                </a:lnTo>
                <a:lnTo>
                  <a:pt x="91869" y="67055"/>
                </a:lnTo>
                <a:lnTo>
                  <a:pt x="87056" y="66293"/>
                </a:lnTo>
                <a:close/>
              </a:path>
              <a:path w="152400" h="123825">
                <a:moveTo>
                  <a:pt x="102763" y="50291"/>
                </a:moveTo>
                <a:lnTo>
                  <a:pt x="101858" y="51053"/>
                </a:lnTo>
                <a:lnTo>
                  <a:pt x="101202" y="51815"/>
                </a:lnTo>
                <a:lnTo>
                  <a:pt x="100821" y="53339"/>
                </a:lnTo>
                <a:lnTo>
                  <a:pt x="99953" y="57911"/>
                </a:lnTo>
                <a:lnTo>
                  <a:pt x="98867" y="60959"/>
                </a:lnTo>
                <a:lnTo>
                  <a:pt x="97429" y="62483"/>
                </a:lnTo>
                <a:lnTo>
                  <a:pt x="95332" y="65531"/>
                </a:lnTo>
                <a:lnTo>
                  <a:pt x="91869" y="67055"/>
                </a:lnTo>
                <a:lnTo>
                  <a:pt x="109535" y="67055"/>
                </a:lnTo>
                <a:lnTo>
                  <a:pt x="105619" y="62483"/>
                </a:lnTo>
                <a:lnTo>
                  <a:pt x="104442" y="53339"/>
                </a:lnTo>
                <a:lnTo>
                  <a:pt x="104250" y="51815"/>
                </a:lnTo>
                <a:lnTo>
                  <a:pt x="103680" y="51053"/>
                </a:lnTo>
                <a:lnTo>
                  <a:pt x="102763" y="50291"/>
                </a:lnTo>
                <a:close/>
              </a:path>
              <a:path w="152400" h="123825">
                <a:moveTo>
                  <a:pt x="116204" y="66293"/>
                </a:moveTo>
                <a:lnTo>
                  <a:pt x="109535" y="67055"/>
                </a:lnTo>
                <a:lnTo>
                  <a:pt x="124205" y="67055"/>
                </a:lnTo>
                <a:lnTo>
                  <a:pt x="116204" y="66293"/>
                </a:lnTo>
                <a:close/>
              </a:path>
              <a:path w="152400" h="123825">
                <a:moveTo>
                  <a:pt x="131195" y="51053"/>
                </a:moveTo>
                <a:lnTo>
                  <a:pt x="130350" y="51815"/>
                </a:lnTo>
                <a:lnTo>
                  <a:pt x="129777" y="52577"/>
                </a:lnTo>
                <a:lnTo>
                  <a:pt x="129539" y="54101"/>
                </a:lnTo>
                <a:lnTo>
                  <a:pt x="128671" y="62483"/>
                </a:lnTo>
                <a:lnTo>
                  <a:pt x="124205" y="67055"/>
                </a:lnTo>
                <a:lnTo>
                  <a:pt x="137864" y="67055"/>
                </a:lnTo>
                <a:lnTo>
                  <a:pt x="134300" y="63245"/>
                </a:lnTo>
                <a:lnTo>
                  <a:pt x="133157" y="54863"/>
                </a:lnTo>
                <a:lnTo>
                  <a:pt x="132862" y="52577"/>
                </a:lnTo>
                <a:lnTo>
                  <a:pt x="132255" y="51815"/>
                </a:lnTo>
                <a:lnTo>
                  <a:pt x="131195" y="51053"/>
                </a:lnTo>
                <a:close/>
              </a:path>
              <a:path w="152400" h="123825">
                <a:moveTo>
                  <a:pt x="102571" y="0"/>
                </a:moveTo>
                <a:lnTo>
                  <a:pt x="94487" y="8381"/>
                </a:lnTo>
                <a:lnTo>
                  <a:pt x="102537" y="16763"/>
                </a:lnTo>
                <a:lnTo>
                  <a:pt x="110678" y="8381"/>
                </a:lnTo>
                <a:lnTo>
                  <a:pt x="102571" y="0"/>
                </a:lnTo>
                <a:close/>
              </a:path>
              <a:path w="152400" h="123825">
                <a:moveTo>
                  <a:pt x="112202" y="17525"/>
                </a:moveTo>
                <a:lnTo>
                  <a:pt x="104144" y="25145"/>
                </a:lnTo>
                <a:lnTo>
                  <a:pt x="112251" y="33527"/>
                </a:lnTo>
                <a:lnTo>
                  <a:pt x="120335" y="25145"/>
                </a:lnTo>
                <a:lnTo>
                  <a:pt x="112202" y="17525"/>
                </a:lnTo>
                <a:close/>
              </a:path>
              <a:path w="152400" h="123825">
                <a:moveTo>
                  <a:pt x="93046" y="17525"/>
                </a:moveTo>
                <a:lnTo>
                  <a:pt x="84902" y="25145"/>
                </a:lnTo>
                <a:lnTo>
                  <a:pt x="93012" y="33527"/>
                </a:lnTo>
                <a:lnTo>
                  <a:pt x="101153" y="25145"/>
                </a:lnTo>
                <a:lnTo>
                  <a:pt x="93046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90122" y="2490205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43217" y="243077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60988" y="2468870"/>
            <a:ext cx="60960" cy="108585"/>
          </a:xfrm>
          <a:custGeom>
            <a:avLst/>
            <a:gdLst/>
            <a:ahLst/>
            <a:cxnLst/>
            <a:rect l="l" t="t" r="r" b="b"/>
            <a:pathLst>
              <a:path w="60959" h="108585">
                <a:moveTo>
                  <a:pt x="36813" y="38861"/>
                </a:moveTo>
                <a:lnTo>
                  <a:pt x="36515" y="38861"/>
                </a:lnTo>
                <a:lnTo>
                  <a:pt x="36194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231" y="57911"/>
                </a:lnTo>
                <a:lnTo>
                  <a:pt x="41909" y="64007"/>
                </a:lnTo>
                <a:lnTo>
                  <a:pt x="14173" y="100015"/>
                </a:lnTo>
                <a:lnTo>
                  <a:pt x="999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894" y="107838"/>
                </a:lnTo>
                <a:lnTo>
                  <a:pt x="16001" y="108203"/>
                </a:lnTo>
                <a:lnTo>
                  <a:pt x="27812" y="108203"/>
                </a:lnTo>
                <a:lnTo>
                  <a:pt x="32433" y="104150"/>
                </a:lnTo>
                <a:lnTo>
                  <a:pt x="41310" y="91055"/>
                </a:lnTo>
                <a:lnTo>
                  <a:pt x="46333" y="79138"/>
                </a:lnTo>
                <a:lnTo>
                  <a:pt x="48005" y="66812"/>
                </a:lnTo>
                <a:lnTo>
                  <a:pt x="48005" y="64007"/>
                </a:lnTo>
                <a:lnTo>
                  <a:pt x="60959" y="64007"/>
                </a:lnTo>
                <a:lnTo>
                  <a:pt x="60959" y="54101"/>
                </a:lnTo>
                <a:lnTo>
                  <a:pt x="53041" y="54101"/>
                </a:lnTo>
                <a:lnTo>
                  <a:pt x="49148" y="52577"/>
                </a:lnTo>
                <a:lnTo>
                  <a:pt x="45802" y="49529"/>
                </a:lnTo>
                <a:lnTo>
                  <a:pt x="44052" y="48005"/>
                </a:lnTo>
                <a:lnTo>
                  <a:pt x="41528" y="44957"/>
                </a:lnTo>
                <a:lnTo>
                  <a:pt x="38231" y="40385"/>
                </a:lnTo>
                <a:lnTo>
                  <a:pt x="37612" y="39623"/>
                </a:lnTo>
                <a:lnTo>
                  <a:pt x="37145" y="39623"/>
                </a:lnTo>
                <a:lnTo>
                  <a:pt x="36813" y="38861"/>
                </a:lnTo>
                <a:close/>
              </a:path>
              <a:path w="60959" h="108585">
                <a:moveTo>
                  <a:pt x="60959" y="64007"/>
                </a:moveTo>
                <a:lnTo>
                  <a:pt x="48005" y="64007"/>
                </a:lnTo>
                <a:lnTo>
                  <a:pt x="49959" y="64861"/>
                </a:lnTo>
                <a:lnTo>
                  <a:pt x="52815" y="65531"/>
                </a:lnTo>
                <a:lnTo>
                  <a:pt x="60959" y="65531"/>
                </a:lnTo>
                <a:lnTo>
                  <a:pt x="60959" y="64007"/>
                </a:lnTo>
                <a:close/>
              </a:path>
              <a:path w="60959" h="108585">
                <a:moveTo>
                  <a:pt x="60959" y="53339"/>
                </a:moveTo>
                <a:lnTo>
                  <a:pt x="57613" y="53339"/>
                </a:lnTo>
                <a:lnTo>
                  <a:pt x="53041" y="54101"/>
                </a:lnTo>
                <a:lnTo>
                  <a:pt x="60959" y="54101"/>
                </a:lnTo>
                <a:lnTo>
                  <a:pt x="60959" y="53339"/>
                </a:lnTo>
                <a:close/>
              </a:path>
              <a:path w="60959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18900" y="2435342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90" h="99060">
                <a:moveTo>
                  <a:pt x="46481" y="71627"/>
                </a:moveTo>
                <a:lnTo>
                  <a:pt x="40193" y="71627"/>
                </a:lnTo>
                <a:lnTo>
                  <a:pt x="40849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41" y="77723"/>
                </a:lnTo>
                <a:lnTo>
                  <a:pt x="38791" y="81171"/>
                </a:lnTo>
                <a:lnTo>
                  <a:pt x="28747" y="85754"/>
                </a:lnTo>
                <a:lnTo>
                  <a:pt x="10716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4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90" h="99060">
                <a:moveTo>
                  <a:pt x="27861" y="32765"/>
                </a:moveTo>
                <a:lnTo>
                  <a:pt x="22561" y="33527"/>
                </a:lnTo>
                <a:lnTo>
                  <a:pt x="18227" y="36575"/>
                </a:lnTo>
                <a:lnTo>
                  <a:pt x="14798" y="43433"/>
                </a:lnTo>
                <a:lnTo>
                  <a:pt x="11999" y="48767"/>
                </a:lnTo>
                <a:lnTo>
                  <a:pt x="10607" y="54101"/>
                </a:lnTo>
                <a:lnTo>
                  <a:pt x="10672" y="60959"/>
                </a:lnTo>
                <a:lnTo>
                  <a:pt x="10716" y="68579"/>
                </a:lnTo>
                <a:lnTo>
                  <a:pt x="15752" y="73151"/>
                </a:lnTo>
                <a:lnTo>
                  <a:pt x="25847" y="72389"/>
                </a:lnTo>
                <a:lnTo>
                  <a:pt x="35621" y="72389"/>
                </a:lnTo>
                <a:lnTo>
                  <a:pt x="4019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0" y="60959"/>
                </a:lnTo>
                <a:lnTo>
                  <a:pt x="30860" y="60959"/>
                </a:lnTo>
                <a:lnTo>
                  <a:pt x="27812" y="60197"/>
                </a:lnTo>
                <a:lnTo>
                  <a:pt x="20894" y="60197"/>
                </a:lnTo>
                <a:lnTo>
                  <a:pt x="17465" y="57911"/>
                </a:lnTo>
                <a:lnTo>
                  <a:pt x="25907" y="45719"/>
                </a:lnTo>
                <a:lnTo>
                  <a:pt x="41852" y="45719"/>
                </a:lnTo>
                <a:lnTo>
                  <a:pt x="40325" y="41909"/>
                </a:lnTo>
                <a:lnTo>
                  <a:pt x="36707" y="36575"/>
                </a:lnTo>
                <a:lnTo>
                  <a:pt x="32573" y="33527"/>
                </a:lnTo>
                <a:lnTo>
                  <a:pt x="27861" y="32765"/>
                </a:lnTo>
                <a:close/>
              </a:path>
              <a:path w="46990" h="99060">
                <a:moveTo>
                  <a:pt x="35621" y="72389"/>
                </a:moveTo>
                <a:lnTo>
                  <a:pt x="25847" y="72389"/>
                </a:lnTo>
                <a:lnTo>
                  <a:pt x="30800" y="73151"/>
                </a:lnTo>
                <a:lnTo>
                  <a:pt x="35621" y="72389"/>
                </a:lnTo>
                <a:close/>
              </a:path>
              <a:path w="46990" h="99060">
                <a:moveTo>
                  <a:pt x="41852" y="45719"/>
                </a:moveTo>
                <a:lnTo>
                  <a:pt x="25907" y="45719"/>
                </a:lnTo>
                <a:lnTo>
                  <a:pt x="29276" y="46481"/>
                </a:lnTo>
                <a:lnTo>
                  <a:pt x="32135" y="47243"/>
                </a:lnTo>
                <a:lnTo>
                  <a:pt x="34527" y="50291"/>
                </a:lnTo>
                <a:lnTo>
                  <a:pt x="36896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60" y="60959"/>
                </a:lnTo>
                <a:lnTo>
                  <a:pt x="45760" y="60959"/>
                </a:lnTo>
                <a:lnTo>
                  <a:pt x="44714" y="52856"/>
                </a:lnTo>
                <a:lnTo>
                  <a:pt x="41852" y="45719"/>
                </a:lnTo>
                <a:close/>
              </a:path>
              <a:path w="46990" h="99060">
                <a:moveTo>
                  <a:pt x="24896" y="0"/>
                </a:moveTo>
                <a:lnTo>
                  <a:pt x="16382" y="9143"/>
                </a:lnTo>
                <a:lnTo>
                  <a:pt x="24847" y="17525"/>
                </a:lnTo>
                <a:lnTo>
                  <a:pt x="33335" y="9143"/>
                </a:lnTo>
                <a:lnTo>
                  <a:pt x="2489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78091" y="243077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959869" y="2494777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40" h="73660">
                <a:moveTo>
                  <a:pt x="9524" y="761"/>
                </a:moveTo>
                <a:lnTo>
                  <a:pt x="6714" y="761"/>
                </a:lnTo>
                <a:lnTo>
                  <a:pt x="5952" y="2285"/>
                </a:lnTo>
                <a:lnTo>
                  <a:pt x="1987" y="7619"/>
                </a:lnTo>
                <a:lnTo>
                  <a:pt x="0" y="12953"/>
                </a:lnTo>
                <a:lnTo>
                  <a:pt x="52" y="19935"/>
                </a:lnTo>
                <a:lnTo>
                  <a:pt x="3165" y="29211"/>
                </a:lnTo>
                <a:lnTo>
                  <a:pt x="11608" y="35812"/>
                </a:lnTo>
                <a:lnTo>
                  <a:pt x="26113" y="39720"/>
                </a:lnTo>
                <a:lnTo>
                  <a:pt x="47411" y="40916"/>
                </a:lnTo>
                <a:lnTo>
                  <a:pt x="61927" y="39295"/>
                </a:lnTo>
                <a:lnTo>
                  <a:pt x="74555" y="36127"/>
                </a:lnTo>
                <a:lnTo>
                  <a:pt x="85296" y="31410"/>
                </a:lnTo>
                <a:lnTo>
                  <a:pt x="88695" y="29006"/>
                </a:lnTo>
                <a:lnTo>
                  <a:pt x="39961" y="29006"/>
                </a:lnTo>
                <a:lnTo>
                  <a:pt x="21572" y="27488"/>
                </a:lnTo>
                <a:lnTo>
                  <a:pt x="10536" y="22137"/>
                </a:lnTo>
                <a:lnTo>
                  <a:pt x="6857" y="12953"/>
                </a:lnTo>
                <a:lnTo>
                  <a:pt x="6857" y="10667"/>
                </a:lnTo>
                <a:lnTo>
                  <a:pt x="7619" y="6857"/>
                </a:lnTo>
                <a:lnTo>
                  <a:pt x="9083" y="3809"/>
                </a:lnTo>
                <a:lnTo>
                  <a:pt x="9381" y="3047"/>
                </a:lnTo>
                <a:lnTo>
                  <a:pt x="9524" y="2285"/>
                </a:lnTo>
                <a:lnTo>
                  <a:pt x="9524" y="761"/>
                </a:lnTo>
                <a:close/>
              </a:path>
              <a:path w="116840" h="73660">
                <a:moveTo>
                  <a:pt x="100251" y="25145"/>
                </a:moveTo>
                <a:lnTo>
                  <a:pt x="94155" y="25145"/>
                </a:lnTo>
                <a:lnTo>
                  <a:pt x="94238" y="30479"/>
                </a:lnTo>
                <a:lnTo>
                  <a:pt x="96094" y="34289"/>
                </a:lnTo>
                <a:lnTo>
                  <a:pt x="99715" y="36575"/>
                </a:lnTo>
                <a:lnTo>
                  <a:pt x="102952" y="38861"/>
                </a:lnTo>
                <a:lnTo>
                  <a:pt x="107109" y="39623"/>
                </a:lnTo>
                <a:lnTo>
                  <a:pt x="116668" y="39623"/>
                </a:lnTo>
                <a:lnTo>
                  <a:pt x="116668" y="28193"/>
                </a:lnTo>
                <a:lnTo>
                  <a:pt x="104250" y="28193"/>
                </a:lnTo>
                <a:lnTo>
                  <a:pt x="100251" y="25145"/>
                </a:lnTo>
                <a:close/>
              </a:path>
              <a:path w="116840" h="73660">
                <a:moveTo>
                  <a:pt x="101047" y="8381"/>
                </a:moveTo>
                <a:lnTo>
                  <a:pt x="99440" y="8381"/>
                </a:lnTo>
                <a:lnTo>
                  <a:pt x="98048" y="9143"/>
                </a:lnTo>
                <a:lnTo>
                  <a:pt x="91788" y="16343"/>
                </a:lnTo>
                <a:lnTo>
                  <a:pt x="83018" y="22163"/>
                </a:lnTo>
                <a:lnTo>
                  <a:pt x="71535" y="26241"/>
                </a:lnTo>
                <a:lnTo>
                  <a:pt x="57222" y="28536"/>
                </a:lnTo>
                <a:lnTo>
                  <a:pt x="39961" y="29006"/>
                </a:lnTo>
                <a:lnTo>
                  <a:pt x="88695" y="29006"/>
                </a:lnTo>
                <a:lnTo>
                  <a:pt x="94155" y="25145"/>
                </a:lnTo>
                <a:lnTo>
                  <a:pt x="100251" y="25145"/>
                </a:lnTo>
                <a:lnTo>
                  <a:pt x="100251" y="18287"/>
                </a:lnTo>
                <a:lnTo>
                  <a:pt x="100440" y="16763"/>
                </a:lnTo>
                <a:lnTo>
                  <a:pt x="100821" y="14477"/>
                </a:lnTo>
                <a:lnTo>
                  <a:pt x="101202" y="12953"/>
                </a:lnTo>
                <a:lnTo>
                  <a:pt x="101394" y="11429"/>
                </a:lnTo>
                <a:lnTo>
                  <a:pt x="101394" y="9143"/>
                </a:lnTo>
                <a:lnTo>
                  <a:pt x="101047" y="8381"/>
                </a:lnTo>
                <a:close/>
              </a:path>
              <a:path w="116840" h="73660">
                <a:moveTo>
                  <a:pt x="116668" y="27431"/>
                </a:moveTo>
                <a:lnTo>
                  <a:pt x="112145" y="27431"/>
                </a:lnTo>
                <a:lnTo>
                  <a:pt x="104250" y="28193"/>
                </a:lnTo>
                <a:lnTo>
                  <a:pt x="116668" y="28193"/>
                </a:lnTo>
                <a:lnTo>
                  <a:pt x="116668" y="27431"/>
                </a:lnTo>
                <a:close/>
              </a:path>
              <a:path w="116840" h="73660">
                <a:moveTo>
                  <a:pt x="8321" y="0"/>
                </a:moveTo>
                <a:lnTo>
                  <a:pt x="7476" y="761"/>
                </a:lnTo>
                <a:lnTo>
                  <a:pt x="9143" y="761"/>
                </a:lnTo>
                <a:lnTo>
                  <a:pt x="8321" y="0"/>
                </a:lnTo>
                <a:close/>
              </a:path>
              <a:path w="116840" h="73660">
                <a:moveTo>
                  <a:pt x="50291" y="55625"/>
                </a:moveTo>
                <a:lnTo>
                  <a:pt x="41766" y="64404"/>
                </a:lnTo>
                <a:lnTo>
                  <a:pt x="50231" y="73151"/>
                </a:lnTo>
                <a:lnTo>
                  <a:pt x="58722" y="64434"/>
                </a:lnTo>
                <a:lnTo>
                  <a:pt x="50291" y="556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074169" y="2483348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69" h="81914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81914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69" h="81914">
                <a:moveTo>
                  <a:pt x="44327" y="64587"/>
                </a:moveTo>
                <a:lnTo>
                  <a:pt x="35564" y="73060"/>
                </a:lnTo>
                <a:lnTo>
                  <a:pt x="44327" y="81533"/>
                </a:lnTo>
                <a:lnTo>
                  <a:pt x="53041" y="73060"/>
                </a:lnTo>
                <a:lnTo>
                  <a:pt x="44327" y="6458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69419" y="249401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25808" y="249325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353062" y="2468108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1" y="49529"/>
                </a:moveTo>
                <a:lnTo>
                  <a:pt x="35289" y="49529"/>
                </a:lnTo>
                <a:lnTo>
                  <a:pt x="37755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1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1" y="49529"/>
                </a:lnTo>
                <a:lnTo>
                  <a:pt x="44006" y="47554"/>
                </a:lnTo>
                <a:lnTo>
                  <a:pt x="43531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19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19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31" y="45719"/>
                </a:lnTo>
                <a:lnTo>
                  <a:pt x="41745" y="38834"/>
                </a:lnTo>
                <a:lnTo>
                  <a:pt x="39319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409450" y="2435985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40" h="98425">
                <a:moveTo>
                  <a:pt x="13764" y="86224"/>
                </a:moveTo>
                <a:lnTo>
                  <a:pt x="0" y="86224"/>
                </a:lnTo>
                <a:lnTo>
                  <a:pt x="0" y="98416"/>
                </a:lnTo>
                <a:lnTo>
                  <a:pt x="13917" y="98396"/>
                </a:lnTo>
                <a:lnTo>
                  <a:pt x="29450" y="95294"/>
                </a:lnTo>
                <a:lnTo>
                  <a:pt x="38466" y="86986"/>
                </a:lnTo>
                <a:lnTo>
                  <a:pt x="28276" y="86986"/>
                </a:lnTo>
                <a:lnTo>
                  <a:pt x="13764" y="86224"/>
                </a:lnTo>
                <a:close/>
              </a:path>
              <a:path w="78740" h="98425">
                <a:moveTo>
                  <a:pt x="52471" y="73270"/>
                </a:moveTo>
                <a:lnTo>
                  <a:pt x="41196" y="73270"/>
                </a:lnTo>
                <a:lnTo>
                  <a:pt x="46719" y="80890"/>
                </a:lnTo>
                <a:lnTo>
                  <a:pt x="50910" y="86986"/>
                </a:lnTo>
                <a:lnTo>
                  <a:pt x="53757" y="89272"/>
                </a:lnTo>
                <a:lnTo>
                  <a:pt x="59661" y="96130"/>
                </a:lnTo>
                <a:lnTo>
                  <a:pt x="65376" y="98416"/>
                </a:lnTo>
                <a:lnTo>
                  <a:pt x="78674" y="98416"/>
                </a:lnTo>
                <a:lnTo>
                  <a:pt x="78674" y="86986"/>
                </a:lnTo>
                <a:lnTo>
                  <a:pt x="69616" y="86986"/>
                </a:lnTo>
                <a:lnTo>
                  <a:pt x="66044" y="86224"/>
                </a:lnTo>
                <a:lnTo>
                  <a:pt x="63566" y="84700"/>
                </a:lnTo>
                <a:lnTo>
                  <a:pt x="60329" y="82414"/>
                </a:lnTo>
                <a:lnTo>
                  <a:pt x="56195" y="77842"/>
                </a:lnTo>
                <a:lnTo>
                  <a:pt x="52471" y="73270"/>
                </a:lnTo>
                <a:close/>
              </a:path>
              <a:path w="78740" h="98425">
                <a:moveTo>
                  <a:pt x="67536" y="0"/>
                </a:moveTo>
                <a:lnTo>
                  <a:pt x="56199" y="3433"/>
                </a:lnTo>
                <a:lnTo>
                  <a:pt x="44060" y="7583"/>
                </a:lnTo>
                <a:lnTo>
                  <a:pt x="31135" y="12310"/>
                </a:lnTo>
                <a:lnTo>
                  <a:pt x="17525" y="16882"/>
                </a:lnTo>
                <a:lnTo>
                  <a:pt x="10475" y="19930"/>
                </a:lnTo>
                <a:lnTo>
                  <a:pt x="9954" y="20692"/>
                </a:lnTo>
                <a:lnTo>
                  <a:pt x="7559" y="23740"/>
                </a:lnTo>
                <a:lnTo>
                  <a:pt x="6333" y="29074"/>
                </a:lnTo>
                <a:lnTo>
                  <a:pt x="6333" y="36694"/>
                </a:lnTo>
                <a:lnTo>
                  <a:pt x="8845" y="39742"/>
                </a:lnTo>
                <a:lnTo>
                  <a:pt x="13904" y="44314"/>
                </a:lnTo>
                <a:lnTo>
                  <a:pt x="24704" y="54982"/>
                </a:lnTo>
                <a:lnTo>
                  <a:pt x="27944" y="58792"/>
                </a:lnTo>
                <a:lnTo>
                  <a:pt x="33003" y="64888"/>
                </a:lnTo>
                <a:lnTo>
                  <a:pt x="35515" y="70222"/>
                </a:lnTo>
                <a:lnTo>
                  <a:pt x="35515" y="82414"/>
                </a:lnTo>
                <a:lnTo>
                  <a:pt x="28276" y="86986"/>
                </a:lnTo>
                <a:lnTo>
                  <a:pt x="38466" y="86986"/>
                </a:lnTo>
                <a:lnTo>
                  <a:pt x="41196" y="73270"/>
                </a:lnTo>
                <a:lnTo>
                  <a:pt x="52471" y="73270"/>
                </a:lnTo>
                <a:lnTo>
                  <a:pt x="24341" y="35383"/>
                </a:lnTo>
                <a:lnTo>
                  <a:pt x="20282" y="26933"/>
                </a:lnTo>
                <a:lnTo>
                  <a:pt x="67281" y="10786"/>
                </a:lnTo>
                <a:lnTo>
                  <a:pt x="69043" y="4690"/>
                </a:lnTo>
                <a:lnTo>
                  <a:pt x="69911" y="880"/>
                </a:lnTo>
                <a:lnTo>
                  <a:pt x="67536" y="0"/>
                </a:lnTo>
                <a:close/>
              </a:path>
              <a:path w="78740" h="98425">
                <a:moveTo>
                  <a:pt x="78674" y="86224"/>
                </a:moveTo>
                <a:lnTo>
                  <a:pt x="74294" y="86224"/>
                </a:lnTo>
                <a:lnTo>
                  <a:pt x="69616" y="86986"/>
                </a:lnTo>
                <a:lnTo>
                  <a:pt x="78674" y="86986"/>
                </a:lnTo>
                <a:lnTo>
                  <a:pt x="78674" y="86224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484126" y="2469632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4" h="64769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67" y="54863"/>
                </a:lnTo>
                <a:lnTo>
                  <a:pt x="57567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4" h="64769">
                <a:moveTo>
                  <a:pt x="57567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67" y="64769"/>
                </a:lnTo>
                <a:lnTo>
                  <a:pt x="57567" y="54863"/>
                </a:lnTo>
                <a:close/>
              </a:path>
              <a:path w="57784" h="64769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4" h="64769">
                <a:moveTo>
                  <a:pt x="57567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67" y="53339"/>
                </a:lnTo>
                <a:lnTo>
                  <a:pt x="57567" y="52577"/>
                </a:lnTo>
                <a:close/>
              </a:path>
              <a:path w="57784" h="64769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538228" y="2490205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591323" y="243077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674279" y="243305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698248" y="2506208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39" h="28575">
                <a:moveTo>
                  <a:pt x="8619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609" y="28193"/>
                </a:lnTo>
                <a:lnTo>
                  <a:pt x="20192" y="25907"/>
                </a:lnTo>
                <a:lnTo>
                  <a:pt x="24277" y="19049"/>
                </a:lnTo>
                <a:lnTo>
                  <a:pt x="104095" y="19049"/>
                </a:lnTo>
                <a:lnTo>
                  <a:pt x="104095" y="16763"/>
                </a:lnTo>
                <a:lnTo>
                  <a:pt x="16431" y="16763"/>
                </a:lnTo>
                <a:lnTo>
                  <a:pt x="8619" y="16001"/>
                </a:lnTo>
                <a:close/>
              </a:path>
              <a:path w="104139" h="28575">
                <a:moveTo>
                  <a:pt x="54422" y="19049"/>
                </a:moveTo>
                <a:lnTo>
                  <a:pt x="24277" y="19049"/>
                </a:lnTo>
                <a:lnTo>
                  <a:pt x="26944" y="25907"/>
                </a:lnTo>
                <a:lnTo>
                  <a:pt x="32241" y="28193"/>
                </a:lnTo>
                <a:lnTo>
                  <a:pt x="46670" y="28193"/>
                </a:lnTo>
                <a:lnTo>
                  <a:pt x="51434" y="25907"/>
                </a:lnTo>
                <a:lnTo>
                  <a:pt x="54422" y="19049"/>
                </a:lnTo>
                <a:close/>
              </a:path>
              <a:path w="104139" h="28575">
                <a:moveTo>
                  <a:pt x="82808" y="19049"/>
                </a:moveTo>
                <a:lnTo>
                  <a:pt x="54422" y="19049"/>
                </a:lnTo>
                <a:lnTo>
                  <a:pt x="57719" y="25907"/>
                </a:lnTo>
                <a:lnTo>
                  <a:pt x="62377" y="28193"/>
                </a:lnTo>
                <a:lnTo>
                  <a:pt x="75486" y="28193"/>
                </a:lnTo>
                <a:lnTo>
                  <a:pt x="80247" y="25907"/>
                </a:lnTo>
                <a:lnTo>
                  <a:pt x="82808" y="19049"/>
                </a:lnTo>
                <a:close/>
              </a:path>
              <a:path w="104139" h="28575">
                <a:moveTo>
                  <a:pt x="104095" y="19049"/>
                </a:moveTo>
                <a:lnTo>
                  <a:pt x="82808" y="19049"/>
                </a:lnTo>
                <a:lnTo>
                  <a:pt x="85773" y="25907"/>
                </a:lnTo>
                <a:lnTo>
                  <a:pt x="90866" y="28193"/>
                </a:lnTo>
                <a:lnTo>
                  <a:pt x="104095" y="28193"/>
                </a:lnTo>
                <a:lnTo>
                  <a:pt x="104095" y="19049"/>
                </a:lnTo>
                <a:close/>
              </a:path>
              <a:path w="104139" h="28575">
                <a:moveTo>
                  <a:pt x="24466" y="0"/>
                </a:moveTo>
                <a:lnTo>
                  <a:pt x="23478" y="761"/>
                </a:lnTo>
                <a:lnTo>
                  <a:pt x="22799" y="1523"/>
                </a:lnTo>
                <a:lnTo>
                  <a:pt x="22418" y="3809"/>
                </a:lnTo>
                <a:lnTo>
                  <a:pt x="21037" y="12191"/>
                </a:lnTo>
                <a:lnTo>
                  <a:pt x="16431" y="16763"/>
                </a:lnTo>
                <a:lnTo>
                  <a:pt x="31562" y="16763"/>
                </a:lnTo>
                <a:lnTo>
                  <a:pt x="26990" y="12191"/>
                </a:lnTo>
                <a:lnTo>
                  <a:pt x="26145" y="3809"/>
                </a:lnTo>
                <a:lnTo>
                  <a:pt x="25956" y="1523"/>
                </a:lnTo>
                <a:lnTo>
                  <a:pt x="25383" y="761"/>
                </a:lnTo>
                <a:lnTo>
                  <a:pt x="24466" y="0"/>
                </a:lnTo>
                <a:close/>
              </a:path>
              <a:path w="104139" h="28575">
                <a:moveTo>
                  <a:pt x="39755" y="16001"/>
                </a:moveTo>
                <a:lnTo>
                  <a:pt x="31562" y="16763"/>
                </a:lnTo>
                <a:lnTo>
                  <a:pt x="47756" y="16763"/>
                </a:lnTo>
                <a:lnTo>
                  <a:pt x="39755" y="16001"/>
                </a:lnTo>
                <a:close/>
              </a:path>
              <a:path w="104139" h="28575">
                <a:moveTo>
                  <a:pt x="54803" y="0"/>
                </a:moveTo>
                <a:lnTo>
                  <a:pt x="53909" y="761"/>
                </a:lnTo>
                <a:lnTo>
                  <a:pt x="53339" y="1523"/>
                </a:lnTo>
                <a:lnTo>
                  <a:pt x="53090" y="3809"/>
                </a:lnTo>
                <a:lnTo>
                  <a:pt x="52245" y="12191"/>
                </a:lnTo>
                <a:lnTo>
                  <a:pt x="47756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708" y="3809"/>
                </a:lnTo>
                <a:lnTo>
                  <a:pt x="56436" y="1523"/>
                </a:lnTo>
                <a:lnTo>
                  <a:pt x="55814" y="761"/>
                </a:lnTo>
                <a:lnTo>
                  <a:pt x="54803" y="0"/>
                </a:lnTo>
                <a:close/>
              </a:path>
              <a:path w="104139" h="28575">
                <a:moveTo>
                  <a:pt x="68055" y="16001"/>
                </a:moveTo>
                <a:lnTo>
                  <a:pt x="61661" y="16763"/>
                </a:lnTo>
                <a:lnTo>
                  <a:pt x="76056" y="16763"/>
                </a:lnTo>
                <a:lnTo>
                  <a:pt x="68055" y="16001"/>
                </a:lnTo>
                <a:close/>
              </a:path>
              <a:path w="104139" h="28575">
                <a:moveTo>
                  <a:pt x="83106" y="0"/>
                </a:moveTo>
                <a:lnTo>
                  <a:pt x="82189" y="761"/>
                </a:lnTo>
                <a:lnTo>
                  <a:pt x="81616" y="1523"/>
                </a:lnTo>
                <a:lnTo>
                  <a:pt x="81390" y="3809"/>
                </a:lnTo>
                <a:lnTo>
                  <a:pt x="80522" y="12191"/>
                </a:lnTo>
                <a:lnTo>
                  <a:pt x="76056" y="16763"/>
                </a:lnTo>
                <a:lnTo>
                  <a:pt x="90379" y="16763"/>
                </a:lnTo>
                <a:lnTo>
                  <a:pt x="86105" y="12191"/>
                </a:lnTo>
                <a:lnTo>
                  <a:pt x="84713" y="1523"/>
                </a:lnTo>
                <a:lnTo>
                  <a:pt x="84094" y="761"/>
                </a:lnTo>
                <a:lnTo>
                  <a:pt x="83106" y="0"/>
                </a:lnTo>
                <a:close/>
              </a:path>
              <a:path w="104139" h="28575">
                <a:moveTo>
                  <a:pt x="104095" y="16001"/>
                </a:moveTo>
                <a:lnTo>
                  <a:pt x="97856" y="16001"/>
                </a:lnTo>
                <a:lnTo>
                  <a:pt x="90379" y="16763"/>
                </a:lnTo>
                <a:lnTo>
                  <a:pt x="104095" y="16763"/>
                </a:lnTo>
                <a:lnTo>
                  <a:pt x="104095" y="1600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799594" y="249020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69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69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69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69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898654" y="2468108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956566" y="2483348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69" h="96519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96519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69" h="96519">
                <a:moveTo>
                  <a:pt x="46564" y="79918"/>
                </a:moveTo>
                <a:lnTo>
                  <a:pt x="38480" y="87965"/>
                </a:lnTo>
                <a:lnTo>
                  <a:pt x="46564" y="96011"/>
                </a:lnTo>
                <a:lnTo>
                  <a:pt x="54720" y="87965"/>
                </a:lnTo>
                <a:lnTo>
                  <a:pt x="46564" y="79918"/>
                </a:lnTo>
                <a:close/>
              </a:path>
              <a:path w="90169" h="96519">
                <a:moveTo>
                  <a:pt x="36896" y="63124"/>
                </a:moveTo>
                <a:lnTo>
                  <a:pt x="28763" y="71170"/>
                </a:lnTo>
                <a:lnTo>
                  <a:pt x="36896" y="79217"/>
                </a:lnTo>
                <a:lnTo>
                  <a:pt x="45006" y="71170"/>
                </a:lnTo>
                <a:lnTo>
                  <a:pt x="36896" y="63124"/>
                </a:lnTo>
                <a:close/>
              </a:path>
              <a:path w="90169" h="96519">
                <a:moveTo>
                  <a:pt x="56138" y="63154"/>
                </a:moveTo>
                <a:lnTo>
                  <a:pt x="48005" y="71170"/>
                </a:lnTo>
                <a:lnTo>
                  <a:pt x="56138" y="79217"/>
                </a:lnTo>
                <a:lnTo>
                  <a:pt x="64282" y="71170"/>
                </a:lnTo>
                <a:lnTo>
                  <a:pt x="56138" y="63154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115061" y="2499349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208788" y="246810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275844" y="2454392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310895" y="250773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368045" y="250468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30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30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30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30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30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5" h="62230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422148" y="2430770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90" y="16001"/>
                </a:moveTo>
                <a:lnTo>
                  <a:pt x="57104" y="19635"/>
                </a:lnTo>
                <a:lnTo>
                  <a:pt x="44939" y="23522"/>
                </a:lnTo>
                <a:lnTo>
                  <a:pt x="31562" y="28193"/>
                </a:lnTo>
                <a:lnTo>
                  <a:pt x="17846" y="32765"/>
                </a:lnTo>
                <a:lnTo>
                  <a:pt x="10667" y="35051"/>
                </a:lnTo>
                <a:lnTo>
                  <a:pt x="10037" y="35813"/>
                </a:lnTo>
                <a:lnTo>
                  <a:pt x="7321" y="38861"/>
                </a:lnTo>
                <a:lnTo>
                  <a:pt x="5952" y="41909"/>
                </a:lnTo>
                <a:lnTo>
                  <a:pt x="5952" y="46481"/>
                </a:lnTo>
                <a:lnTo>
                  <a:pt x="7427" y="48767"/>
                </a:lnTo>
                <a:lnTo>
                  <a:pt x="10369" y="52577"/>
                </a:lnTo>
                <a:lnTo>
                  <a:pt x="13085" y="55625"/>
                </a:lnTo>
                <a:lnTo>
                  <a:pt x="15047" y="57911"/>
                </a:lnTo>
                <a:lnTo>
                  <a:pt x="16190" y="58673"/>
                </a:lnTo>
                <a:lnTo>
                  <a:pt x="25672" y="64550"/>
                </a:lnTo>
                <a:lnTo>
                  <a:pt x="31885" y="75030"/>
                </a:lnTo>
                <a:lnTo>
                  <a:pt x="32846" y="85481"/>
                </a:lnTo>
                <a:lnTo>
                  <a:pt x="22808" y="90345"/>
                </a:lnTo>
                <a:lnTo>
                  <a:pt x="3703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609" y="103631"/>
                </a:lnTo>
                <a:lnTo>
                  <a:pt x="21905" y="102869"/>
                </a:lnTo>
                <a:lnTo>
                  <a:pt x="26563" y="101345"/>
                </a:lnTo>
                <a:lnTo>
                  <a:pt x="31897" y="99821"/>
                </a:lnTo>
                <a:lnTo>
                  <a:pt x="35707" y="96011"/>
                </a:lnTo>
                <a:lnTo>
                  <a:pt x="38142" y="90460"/>
                </a:lnTo>
                <a:lnTo>
                  <a:pt x="39867" y="81938"/>
                </a:lnTo>
                <a:lnTo>
                  <a:pt x="37476" y="65645"/>
                </a:lnTo>
                <a:lnTo>
                  <a:pt x="33464" y="53715"/>
                </a:lnTo>
                <a:lnTo>
                  <a:pt x="31051" y="38185"/>
                </a:lnTo>
                <a:lnTo>
                  <a:pt x="43797" y="34136"/>
                </a:lnTo>
                <a:lnTo>
                  <a:pt x="55432" y="30831"/>
                </a:lnTo>
                <a:lnTo>
                  <a:pt x="65961" y="28193"/>
                </a:lnTo>
                <a:lnTo>
                  <a:pt x="67949" y="22097"/>
                </a:lnTo>
                <a:lnTo>
                  <a:pt x="69092" y="18287"/>
                </a:lnTo>
                <a:lnTo>
                  <a:pt x="69390" y="16001"/>
                </a:lnTo>
                <a:close/>
              </a:path>
              <a:path w="69850" h="104139">
                <a:moveTo>
                  <a:pt x="67104" y="0"/>
                </a:moveTo>
                <a:lnTo>
                  <a:pt x="14228" y="17525"/>
                </a:lnTo>
                <a:lnTo>
                  <a:pt x="11893" y="25145"/>
                </a:lnTo>
                <a:lnTo>
                  <a:pt x="64901" y="8381"/>
                </a:lnTo>
                <a:lnTo>
                  <a:pt x="671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501913" y="243077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518922" y="250773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576833" y="2435342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89" h="99060">
                <a:moveTo>
                  <a:pt x="46481" y="71627"/>
                </a:moveTo>
                <a:lnTo>
                  <a:pt x="40193" y="71627"/>
                </a:lnTo>
                <a:lnTo>
                  <a:pt x="40849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41" y="77723"/>
                </a:lnTo>
                <a:lnTo>
                  <a:pt x="38791" y="81171"/>
                </a:lnTo>
                <a:lnTo>
                  <a:pt x="28747" y="85754"/>
                </a:lnTo>
                <a:lnTo>
                  <a:pt x="10716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4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89" h="99060">
                <a:moveTo>
                  <a:pt x="27861" y="32765"/>
                </a:moveTo>
                <a:lnTo>
                  <a:pt x="22561" y="33527"/>
                </a:lnTo>
                <a:lnTo>
                  <a:pt x="18227" y="36575"/>
                </a:lnTo>
                <a:lnTo>
                  <a:pt x="14798" y="43433"/>
                </a:lnTo>
                <a:lnTo>
                  <a:pt x="11999" y="48767"/>
                </a:lnTo>
                <a:lnTo>
                  <a:pt x="10607" y="54101"/>
                </a:lnTo>
                <a:lnTo>
                  <a:pt x="10672" y="60959"/>
                </a:lnTo>
                <a:lnTo>
                  <a:pt x="10716" y="68579"/>
                </a:lnTo>
                <a:lnTo>
                  <a:pt x="15752" y="73151"/>
                </a:lnTo>
                <a:lnTo>
                  <a:pt x="25847" y="72389"/>
                </a:lnTo>
                <a:lnTo>
                  <a:pt x="35621" y="72389"/>
                </a:lnTo>
                <a:lnTo>
                  <a:pt x="4019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0" y="60959"/>
                </a:lnTo>
                <a:lnTo>
                  <a:pt x="30860" y="60959"/>
                </a:lnTo>
                <a:lnTo>
                  <a:pt x="27812" y="60197"/>
                </a:lnTo>
                <a:lnTo>
                  <a:pt x="20894" y="60197"/>
                </a:lnTo>
                <a:lnTo>
                  <a:pt x="17465" y="57911"/>
                </a:lnTo>
                <a:lnTo>
                  <a:pt x="25907" y="45719"/>
                </a:lnTo>
                <a:lnTo>
                  <a:pt x="41852" y="45719"/>
                </a:lnTo>
                <a:lnTo>
                  <a:pt x="40325" y="41909"/>
                </a:lnTo>
                <a:lnTo>
                  <a:pt x="36707" y="36575"/>
                </a:lnTo>
                <a:lnTo>
                  <a:pt x="32573" y="33527"/>
                </a:lnTo>
                <a:lnTo>
                  <a:pt x="27861" y="32765"/>
                </a:lnTo>
                <a:close/>
              </a:path>
              <a:path w="46989" h="99060">
                <a:moveTo>
                  <a:pt x="35621" y="72389"/>
                </a:moveTo>
                <a:lnTo>
                  <a:pt x="25847" y="72389"/>
                </a:lnTo>
                <a:lnTo>
                  <a:pt x="30800" y="73151"/>
                </a:lnTo>
                <a:lnTo>
                  <a:pt x="35621" y="72389"/>
                </a:lnTo>
                <a:close/>
              </a:path>
              <a:path w="46989" h="99060">
                <a:moveTo>
                  <a:pt x="41852" y="45719"/>
                </a:moveTo>
                <a:lnTo>
                  <a:pt x="25907" y="45719"/>
                </a:lnTo>
                <a:lnTo>
                  <a:pt x="29276" y="46481"/>
                </a:lnTo>
                <a:lnTo>
                  <a:pt x="32135" y="47243"/>
                </a:lnTo>
                <a:lnTo>
                  <a:pt x="34527" y="50291"/>
                </a:lnTo>
                <a:lnTo>
                  <a:pt x="36896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60" y="60959"/>
                </a:lnTo>
                <a:lnTo>
                  <a:pt x="45760" y="60959"/>
                </a:lnTo>
                <a:lnTo>
                  <a:pt x="44714" y="52856"/>
                </a:lnTo>
                <a:lnTo>
                  <a:pt x="41852" y="45719"/>
                </a:lnTo>
                <a:close/>
              </a:path>
              <a:path w="46989" h="99060">
                <a:moveTo>
                  <a:pt x="24896" y="0"/>
                </a:moveTo>
                <a:lnTo>
                  <a:pt x="16382" y="9143"/>
                </a:lnTo>
                <a:lnTo>
                  <a:pt x="24847" y="17525"/>
                </a:lnTo>
                <a:lnTo>
                  <a:pt x="33335" y="9143"/>
                </a:lnTo>
                <a:lnTo>
                  <a:pt x="2489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692657" y="252144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784860" y="2491730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5" h="43180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6" y="42611"/>
                </a:lnTo>
                <a:lnTo>
                  <a:pt x="23873" y="39932"/>
                </a:lnTo>
                <a:lnTo>
                  <a:pt x="34691" y="33097"/>
                </a:lnTo>
                <a:lnTo>
                  <a:pt x="65090" y="33097"/>
                </a:lnTo>
                <a:lnTo>
                  <a:pt x="65090" y="31241"/>
                </a:lnTo>
                <a:lnTo>
                  <a:pt x="17906" y="31241"/>
                </a:lnTo>
                <a:lnTo>
                  <a:pt x="10607" y="30479"/>
                </a:lnTo>
                <a:close/>
              </a:path>
              <a:path w="65405" h="43180">
                <a:moveTo>
                  <a:pt x="65090" y="33097"/>
                </a:moveTo>
                <a:lnTo>
                  <a:pt x="34691" y="33097"/>
                </a:lnTo>
                <a:lnTo>
                  <a:pt x="44754" y="40441"/>
                </a:lnTo>
                <a:lnTo>
                  <a:pt x="58341" y="42671"/>
                </a:lnTo>
                <a:lnTo>
                  <a:pt x="65090" y="42671"/>
                </a:lnTo>
                <a:lnTo>
                  <a:pt x="65090" y="33097"/>
                </a:lnTo>
                <a:close/>
              </a:path>
              <a:path w="65405" h="43180">
                <a:moveTo>
                  <a:pt x="32814" y="0"/>
                </a:moveTo>
                <a:lnTo>
                  <a:pt x="23372" y="761"/>
                </a:lnTo>
                <a:lnTo>
                  <a:pt x="17227" y="3809"/>
                </a:lnTo>
                <a:lnTo>
                  <a:pt x="14334" y="10667"/>
                </a:lnTo>
                <a:lnTo>
                  <a:pt x="13847" y="12191"/>
                </a:lnTo>
                <a:lnTo>
                  <a:pt x="13572" y="12953"/>
                </a:lnTo>
                <a:lnTo>
                  <a:pt x="13572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51" y="16001"/>
                </a:lnTo>
                <a:lnTo>
                  <a:pt x="26752" y="26669"/>
                </a:lnTo>
                <a:lnTo>
                  <a:pt x="23289" y="29717"/>
                </a:lnTo>
                <a:lnTo>
                  <a:pt x="17906" y="31241"/>
                </a:lnTo>
                <a:lnTo>
                  <a:pt x="54290" y="31241"/>
                </a:lnTo>
                <a:lnTo>
                  <a:pt x="51755" y="30479"/>
                </a:lnTo>
                <a:lnTo>
                  <a:pt x="48816" y="29717"/>
                </a:lnTo>
                <a:lnTo>
                  <a:pt x="45146" y="28193"/>
                </a:lnTo>
                <a:lnTo>
                  <a:pt x="42528" y="27431"/>
                </a:lnTo>
                <a:lnTo>
                  <a:pt x="40955" y="25145"/>
                </a:lnTo>
                <a:lnTo>
                  <a:pt x="47518" y="19811"/>
                </a:lnTo>
                <a:lnTo>
                  <a:pt x="50804" y="15239"/>
                </a:lnTo>
                <a:lnTo>
                  <a:pt x="50804" y="4571"/>
                </a:lnTo>
                <a:lnTo>
                  <a:pt x="44814" y="761"/>
                </a:lnTo>
                <a:lnTo>
                  <a:pt x="32814" y="0"/>
                </a:lnTo>
                <a:close/>
              </a:path>
              <a:path w="65405" h="43180">
                <a:moveTo>
                  <a:pt x="65090" y="30479"/>
                </a:moveTo>
                <a:lnTo>
                  <a:pt x="56470" y="30479"/>
                </a:lnTo>
                <a:lnTo>
                  <a:pt x="54290" y="31241"/>
                </a:lnTo>
                <a:lnTo>
                  <a:pt x="65090" y="31241"/>
                </a:lnTo>
                <a:lnTo>
                  <a:pt x="65090" y="30479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45820" y="250468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30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30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30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30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30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5" h="62230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899160" y="2504683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5" h="62864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864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864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864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864">
                <a:moveTo>
                  <a:pt x="25383" y="45018"/>
                </a:moveTo>
                <a:lnTo>
                  <a:pt x="16895" y="53766"/>
                </a:lnTo>
                <a:lnTo>
                  <a:pt x="25383" y="62483"/>
                </a:lnTo>
                <a:lnTo>
                  <a:pt x="33908" y="53766"/>
                </a:lnTo>
                <a:lnTo>
                  <a:pt x="25383" y="45018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953261" y="2432293"/>
            <a:ext cx="86995" cy="102235"/>
          </a:xfrm>
          <a:custGeom>
            <a:avLst/>
            <a:gdLst/>
            <a:ahLst/>
            <a:cxnLst/>
            <a:rect l="l" t="t" r="r" b="b"/>
            <a:pathLst>
              <a:path w="86994" h="102235">
                <a:moveTo>
                  <a:pt x="11131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38104" y="101690"/>
                </a:lnTo>
                <a:lnTo>
                  <a:pt x="78151" y="90677"/>
                </a:lnTo>
                <a:lnTo>
                  <a:pt x="14526" y="90677"/>
                </a:lnTo>
                <a:lnTo>
                  <a:pt x="11131" y="89915"/>
                </a:lnTo>
                <a:close/>
              </a:path>
              <a:path w="86994" h="102235">
                <a:moveTo>
                  <a:pt x="24134" y="0"/>
                </a:moveTo>
                <a:lnTo>
                  <a:pt x="23942" y="761"/>
                </a:lnTo>
                <a:lnTo>
                  <a:pt x="23429" y="761"/>
                </a:lnTo>
                <a:lnTo>
                  <a:pt x="22667" y="1523"/>
                </a:lnTo>
                <a:lnTo>
                  <a:pt x="16181" y="18429"/>
                </a:lnTo>
                <a:lnTo>
                  <a:pt x="17421" y="30700"/>
                </a:lnTo>
                <a:lnTo>
                  <a:pt x="18375" y="43607"/>
                </a:lnTo>
                <a:lnTo>
                  <a:pt x="19049" y="57149"/>
                </a:lnTo>
                <a:lnTo>
                  <a:pt x="19074" y="83057"/>
                </a:lnTo>
                <a:lnTo>
                  <a:pt x="19098" y="84581"/>
                </a:lnTo>
                <a:lnTo>
                  <a:pt x="18717" y="86867"/>
                </a:lnTo>
                <a:lnTo>
                  <a:pt x="17846" y="88391"/>
                </a:lnTo>
                <a:lnTo>
                  <a:pt x="16763" y="89915"/>
                </a:lnTo>
                <a:lnTo>
                  <a:pt x="14526" y="90677"/>
                </a:lnTo>
                <a:lnTo>
                  <a:pt x="34478" y="90677"/>
                </a:lnTo>
                <a:lnTo>
                  <a:pt x="29717" y="89915"/>
                </a:lnTo>
                <a:lnTo>
                  <a:pt x="30425" y="84876"/>
                </a:lnTo>
                <a:lnTo>
                  <a:pt x="33005" y="83057"/>
                </a:lnTo>
                <a:lnTo>
                  <a:pt x="24051" y="83057"/>
                </a:lnTo>
                <a:lnTo>
                  <a:pt x="25801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9" y="48431"/>
                </a:lnTo>
                <a:lnTo>
                  <a:pt x="26140" y="36547"/>
                </a:lnTo>
                <a:lnTo>
                  <a:pt x="25383" y="18287"/>
                </a:lnTo>
                <a:lnTo>
                  <a:pt x="30562" y="18287"/>
                </a:lnTo>
                <a:lnTo>
                  <a:pt x="30373" y="17525"/>
                </a:lnTo>
                <a:lnTo>
                  <a:pt x="29849" y="16001"/>
                </a:lnTo>
                <a:lnTo>
                  <a:pt x="27861" y="11429"/>
                </a:lnTo>
                <a:lnTo>
                  <a:pt x="26288" y="6857"/>
                </a:lnTo>
                <a:lnTo>
                  <a:pt x="25228" y="3047"/>
                </a:lnTo>
                <a:lnTo>
                  <a:pt x="24764" y="1523"/>
                </a:lnTo>
                <a:lnTo>
                  <a:pt x="24432" y="761"/>
                </a:lnTo>
                <a:lnTo>
                  <a:pt x="24134" y="0"/>
                </a:lnTo>
                <a:close/>
              </a:path>
              <a:path w="86994" h="102235">
                <a:moveTo>
                  <a:pt x="39325" y="89915"/>
                </a:moveTo>
                <a:lnTo>
                  <a:pt x="34478" y="90677"/>
                </a:lnTo>
                <a:lnTo>
                  <a:pt x="45719" y="90677"/>
                </a:lnTo>
                <a:lnTo>
                  <a:pt x="39325" y="89915"/>
                </a:lnTo>
                <a:close/>
              </a:path>
              <a:path w="86994" h="102235">
                <a:moveTo>
                  <a:pt x="86867" y="67817"/>
                </a:moveTo>
                <a:lnTo>
                  <a:pt x="62151" y="67817"/>
                </a:lnTo>
                <a:lnTo>
                  <a:pt x="69530" y="69341"/>
                </a:lnTo>
                <a:lnTo>
                  <a:pt x="73045" y="71627"/>
                </a:lnTo>
                <a:lnTo>
                  <a:pt x="77199" y="73913"/>
                </a:lnTo>
                <a:lnTo>
                  <a:pt x="79247" y="76961"/>
                </a:lnTo>
                <a:lnTo>
                  <a:pt x="79247" y="83819"/>
                </a:lnTo>
                <a:lnTo>
                  <a:pt x="73283" y="86105"/>
                </a:lnTo>
                <a:lnTo>
                  <a:pt x="53041" y="89915"/>
                </a:lnTo>
                <a:lnTo>
                  <a:pt x="45719" y="90677"/>
                </a:lnTo>
                <a:lnTo>
                  <a:pt x="78151" y="90677"/>
                </a:lnTo>
                <a:lnTo>
                  <a:pt x="83647" y="85537"/>
                </a:lnTo>
                <a:lnTo>
                  <a:pt x="86867" y="73151"/>
                </a:lnTo>
                <a:lnTo>
                  <a:pt x="86867" y="67817"/>
                </a:lnTo>
                <a:close/>
              </a:path>
              <a:path w="86994" h="102235">
                <a:moveTo>
                  <a:pt x="67900" y="56387"/>
                </a:moveTo>
                <a:lnTo>
                  <a:pt x="32241" y="76199"/>
                </a:lnTo>
                <a:lnTo>
                  <a:pt x="27480" y="80771"/>
                </a:lnTo>
                <a:lnTo>
                  <a:pt x="24704" y="83057"/>
                </a:lnTo>
                <a:lnTo>
                  <a:pt x="33005" y="83057"/>
                </a:lnTo>
                <a:lnTo>
                  <a:pt x="43348" y="75771"/>
                </a:lnTo>
                <a:lnTo>
                  <a:pt x="53926" y="70125"/>
                </a:lnTo>
                <a:lnTo>
                  <a:pt x="62151" y="67817"/>
                </a:lnTo>
                <a:lnTo>
                  <a:pt x="86867" y="67817"/>
                </a:lnTo>
                <a:lnTo>
                  <a:pt x="84962" y="64007"/>
                </a:lnTo>
                <a:lnTo>
                  <a:pt x="81092" y="60959"/>
                </a:lnTo>
                <a:lnTo>
                  <a:pt x="77723" y="57911"/>
                </a:lnTo>
                <a:lnTo>
                  <a:pt x="73340" y="57149"/>
                </a:lnTo>
                <a:lnTo>
                  <a:pt x="67900" y="5638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109478" y="2462774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4" y="52471"/>
                </a:lnTo>
                <a:lnTo>
                  <a:pt x="3346" y="61939"/>
                </a:lnTo>
                <a:lnTo>
                  <a:pt x="11873" y="68600"/>
                </a:lnTo>
                <a:lnTo>
                  <a:pt x="26393" y="72496"/>
                </a:lnTo>
                <a:lnTo>
                  <a:pt x="47634" y="73668"/>
                </a:lnTo>
                <a:lnTo>
                  <a:pt x="62070" y="72005"/>
                </a:lnTo>
                <a:lnTo>
                  <a:pt x="74632" y="68730"/>
                </a:lnTo>
                <a:lnTo>
                  <a:pt x="85325" y="63794"/>
                </a:lnTo>
                <a:lnTo>
                  <a:pt x="88014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60">
                <a:moveTo>
                  <a:pt x="100248" y="57149"/>
                </a:moveTo>
                <a:lnTo>
                  <a:pt x="9415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29" y="68600"/>
                </a:lnTo>
                <a:lnTo>
                  <a:pt x="102961" y="70865"/>
                </a:lnTo>
                <a:lnTo>
                  <a:pt x="10710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48" y="57149"/>
                </a:lnTo>
                <a:close/>
              </a:path>
              <a:path w="116839" h="73660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7" y="48748"/>
                </a:lnTo>
                <a:lnTo>
                  <a:pt x="82889" y="54791"/>
                </a:lnTo>
                <a:lnTo>
                  <a:pt x="71424" y="58974"/>
                </a:lnTo>
                <a:lnTo>
                  <a:pt x="57156" y="61299"/>
                </a:lnTo>
                <a:lnTo>
                  <a:pt x="39971" y="61770"/>
                </a:lnTo>
                <a:lnTo>
                  <a:pt x="88014" y="61770"/>
                </a:lnTo>
                <a:lnTo>
                  <a:pt x="94152" y="57149"/>
                </a:lnTo>
                <a:lnTo>
                  <a:pt x="100248" y="57149"/>
                </a:lnTo>
                <a:lnTo>
                  <a:pt x="100248" y="50291"/>
                </a:lnTo>
                <a:lnTo>
                  <a:pt x="100434" y="48748"/>
                </a:lnTo>
                <a:lnTo>
                  <a:pt x="10082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60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60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223016" y="2433055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79" h="101600">
                <a:moveTo>
                  <a:pt x="5577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35" y="101345"/>
                </a:lnTo>
                <a:lnTo>
                  <a:pt x="17190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807" y="89915"/>
                </a:lnTo>
                <a:lnTo>
                  <a:pt x="5577" y="89153"/>
                </a:lnTo>
                <a:close/>
              </a:path>
              <a:path w="30479" h="101600">
                <a:moveTo>
                  <a:pt x="23621" y="0"/>
                </a:moveTo>
                <a:lnTo>
                  <a:pt x="23439" y="761"/>
                </a:lnTo>
                <a:lnTo>
                  <a:pt x="22738" y="761"/>
                </a:lnTo>
                <a:lnTo>
                  <a:pt x="21610" y="2285"/>
                </a:lnTo>
                <a:lnTo>
                  <a:pt x="14802" y="16571"/>
                </a:lnTo>
                <a:lnTo>
                  <a:pt x="15429" y="29258"/>
                </a:lnTo>
                <a:lnTo>
                  <a:pt x="16015" y="41946"/>
                </a:lnTo>
                <a:lnTo>
                  <a:pt x="16559" y="54634"/>
                </a:lnTo>
                <a:lnTo>
                  <a:pt x="17063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807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3" y="52812"/>
                </a:lnTo>
                <a:lnTo>
                  <a:pt x="25165" y="40032"/>
                </a:lnTo>
                <a:lnTo>
                  <a:pt x="24952" y="28805"/>
                </a:lnTo>
                <a:lnTo>
                  <a:pt x="24627" y="19049"/>
                </a:lnTo>
                <a:lnTo>
                  <a:pt x="29199" y="19049"/>
                </a:lnTo>
                <a:lnTo>
                  <a:pt x="29748" y="18287"/>
                </a:lnTo>
                <a:lnTo>
                  <a:pt x="30022" y="18287"/>
                </a:lnTo>
                <a:lnTo>
                  <a:pt x="29839" y="17525"/>
                </a:lnTo>
                <a:lnTo>
                  <a:pt x="29199" y="16001"/>
                </a:lnTo>
                <a:lnTo>
                  <a:pt x="26913" y="10667"/>
                </a:lnTo>
                <a:lnTo>
                  <a:pt x="25328" y="6095"/>
                </a:lnTo>
                <a:lnTo>
                  <a:pt x="24475" y="2285"/>
                </a:lnTo>
                <a:lnTo>
                  <a:pt x="24140" y="1523"/>
                </a:lnTo>
                <a:lnTo>
                  <a:pt x="23865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265336" y="243305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290072" y="2483348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70" h="51435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441710" y="250773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04194" y="247039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627638" y="252144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719839" y="2462774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5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5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5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5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5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5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773942" y="2483348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70" h="51435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927866" y="249401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046960" y="2483333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158751" y="247039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216663" y="250773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274575" y="249020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309628" y="250773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372522" y="243305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396495" y="2434580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30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30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534418" y="2462774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8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39" h="73025">
                <a:moveTo>
                  <a:pt x="96133" y="27431"/>
                </a:moveTo>
                <a:lnTo>
                  <a:pt x="9549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39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43384" y="250773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99772" y="249401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756160" y="2489380"/>
            <a:ext cx="98425" cy="45085"/>
          </a:xfrm>
          <a:custGeom>
            <a:avLst/>
            <a:gdLst/>
            <a:ahLst/>
            <a:cxnLst/>
            <a:rect l="l" t="t" r="r" b="b"/>
            <a:pathLst>
              <a:path w="98425" h="45085">
                <a:moveTo>
                  <a:pt x="4389" y="32829"/>
                </a:moveTo>
                <a:lnTo>
                  <a:pt x="0" y="32829"/>
                </a:lnTo>
                <a:lnTo>
                  <a:pt x="0" y="45021"/>
                </a:lnTo>
                <a:lnTo>
                  <a:pt x="11096" y="45020"/>
                </a:lnTo>
                <a:lnTo>
                  <a:pt x="16367" y="41973"/>
                </a:lnTo>
                <a:lnTo>
                  <a:pt x="20269" y="35115"/>
                </a:lnTo>
                <a:lnTo>
                  <a:pt x="87836" y="35115"/>
                </a:lnTo>
                <a:lnTo>
                  <a:pt x="89531" y="33591"/>
                </a:lnTo>
                <a:lnTo>
                  <a:pt x="12496" y="33591"/>
                </a:lnTo>
                <a:lnTo>
                  <a:pt x="4389" y="32829"/>
                </a:lnTo>
                <a:close/>
              </a:path>
              <a:path w="98425" h="45085">
                <a:moveTo>
                  <a:pt x="87836" y="35115"/>
                </a:moveTo>
                <a:lnTo>
                  <a:pt x="20269" y="35115"/>
                </a:lnTo>
                <a:lnTo>
                  <a:pt x="22463" y="39687"/>
                </a:lnTo>
                <a:lnTo>
                  <a:pt x="26151" y="42735"/>
                </a:lnTo>
                <a:lnTo>
                  <a:pt x="31363" y="44259"/>
                </a:lnTo>
                <a:lnTo>
                  <a:pt x="34472" y="44685"/>
                </a:lnTo>
                <a:lnTo>
                  <a:pt x="39654" y="45021"/>
                </a:lnTo>
                <a:lnTo>
                  <a:pt x="47573" y="45020"/>
                </a:lnTo>
                <a:lnTo>
                  <a:pt x="59668" y="44370"/>
                </a:lnTo>
                <a:lnTo>
                  <a:pt x="71746" y="42120"/>
                </a:lnTo>
                <a:lnTo>
                  <a:pt x="84979" y="37684"/>
                </a:lnTo>
                <a:lnTo>
                  <a:pt x="87836" y="35115"/>
                </a:lnTo>
                <a:close/>
              </a:path>
              <a:path w="98425" h="45085">
                <a:moveTo>
                  <a:pt x="21793" y="17589"/>
                </a:moveTo>
                <a:lnTo>
                  <a:pt x="19751" y="17589"/>
                </a:lnTo>
                <a:lnTo>
                  <a:pt x="19080" y="18351"/>
                </a:lnTo>
                <a:lnTo>
                  <a:pt x="18745" y="20637"/>
                </a:lnTo>
                <a:lnTo>
                  <a:pt x="17343" y="29019"/>
                </a:lnTo>
                <a:lnTo>
                  <a:pt x="12496" y="33591"/>
                </a:lnTo>
                <a:lnTo>
                  <a:pt x="89531" y="33591"/>
                </a:lnTo>
                <a:lnTo>
                  <a:pt x="90379" y="32829"/>
                </a:lnTo>
                <a:lnTo>
                  <a:pt x="46725" y="32829"/>
                </a:lnTo>
                <a:lnTo>
                  <a:pt x="43677" y="32067"/>
                </a:lnTo>
                <a:lnTo>
                  <a:pt x="26913" y="32067"/>
                </a:lnTo>
                <a:lnTo>
                  <a:pt x="23469" y="28257"/>
                </a:lnTo>
                <a:lnTo>
                  <a:pt x="22616" y="20637"/>
                </a:lnTo>
                <a:lnTo>
                  <a:pt x="22402" y="18351"/>
                </a:lnTo>
                <a:lnTo>
                  <a:pt x="21793" y="17589"/>
                </a:lnTo>
                <a:close/>
              </a:path>
              <a:path w="98425" h="45085">
                <a:moveTo>
                  <a:pt x="49773" y="32067"/>
                </a:moveTo>
                <a:lnTo>
                  <a:pt x="46725" y="32829"/>
                </a:lnTo>
                <a:lnTo>
                  <a:pt x="56906" y="32829"/>
                </a:lnTo>
                <a:lnTo>
                  <a:pt x="49773" y="32067"/>
                </a:lnTo>
                <a:close/>
              </a:path>
              <a:path w="98425" h="45085">
                <a:moveTo>
                  <a:pt x="98297" y="11493"/>
                </a:moveTo>
                <a:lnTo>
                  <a:pt x="75468" y="11493"/>
                </a:lnTo>
                <a:lnTo>
                  <a:pt x="82113" y="13017"/>
                </a:lnTo>
                <a:lnTo>
                  <a:pt x="85222" y="14541"/>
                </a:lnTo>
                <a:lnTo>
                  <a:pt x="88849" y="16827"/>
                </a:lnTo>
                <a:lnTo>
                  <a:pt x="90677" y="19875"/>
                </a:lnTo>
                <a:lnTo>
                  <a:pt x="90677" y="26733"/>
                </a:lnTo>
                <a:lnTo>
                  <a:pt x="84581" y="29019"/>
                </a:lnTo>
                <a:lnTo>
                  <a:pt x="72268" y="30543"/>
                </a:lnTo>
                <a:lnTo>
                  <a:pt x="64434" y="32067"/>
                </a:lnTo>
                <a:lnTo>
                  <a:pt x="56906" y="32829"/>
                </a:lnTo>
                <a:lnTo>
                  <a:pt x="90379" y="32829"/>
                </a:lnTo>
                <a:lnTo>
                  <a:pt x="94977" y="28694"/>
                </a:lnTo>
                <a:lnTo>
                  <a:pt x="98297" y="16827"/>
                </a:lnTo>
                <a:lnTo>
                  <a:pt x="98297" y="11493"/>
                </a:lnTo>
                <a:close/>
              </a:path>
              <a:path w="98425" h="45085">
                <a:moveTo>
                  <a:pt x="76073" y="0"/>
                </a:moveTo>
                <a:lnTo>
                  <a:pt x="67106" y="3535"/>
                </a:lnTo>
                <a:lnTo>
                  <a:pt x="56931" y="10025"/>
                </a:lnTo>
                <a:lnTo>
                  <a:pt x="45546" y="19520"/>
                </a:lnTo>
                <a:lnTo>
                  <a:pt x="32948" y="32067"/>
                </a:lnTo>
                <a:lnTo>
                  <a:pt x="43677" y="32067"/>
                </a:lnTo>
                <a:lnTo>
                  <a:pt x="42913" y="29744"/>
                </a:lnTo>
                <a:lnTo>
                  <a:pt x="54665" y="19800"/>
                </a:lnTo>
                <a:lnTo>
                  <a:pt x="65517" y="13857"/>
                </a:lnTo>
                <a:lnTo>
                  <a:pt x="75468" y="11493"/>
                </a:lnTo>
                <a:lnTo>
                  <a:pt x="98297" y="11493"/>
                </a:lnTo>
                <a:lnTo>
                  <a:pt x="96530" y="7683"/>
                </a:lnTo>
                <a:lnTo>
                  <a:pt x="92963" y="4635"/>
                </a:lnTo>
                <a:lnTo>
                  <a:pt x="89611" y="1587"/>
                </a:lnTo>
                <a:lnTo>
                  <a:pt x="85435" y="63"/>
                </a:lnTo>
                <a:lnTo>
                  <a:pt x="760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923800" y="2468108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981712" y="249020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082051" y="243077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099060" y="250773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218693" y="2492492"/>
            <a:ext cx="137160" cy="86360"/>
          </a:xfrm>
          <a:custGeom>
            <a:avLst/>
            <a:gdLst/>
            <a:ahLst/>
            <a:cxnLst/>
            <a:rect l="l" t="t" r="r" b="b"/>
            <a:pathLst>
              <a:path w="137160" h="86360">
                <a:moveTo>
                  <a:pt x="12466" y="31241"/>
                </a:moveTo>
                <a:lnTo>
                  <a:pt x="9936" y="31241"/>
                </a:lnTo>
                <a:lnTo>
                  <a:pt x="8991" y="32765"/>
                </a:lnTo>
                <a:lnTo>
                  <a:pt x="7162" y="35051"/>
                </a:lnTo>
                <a:lnTo>
                  <a:pt x="5364" y="38099"/>
                </a:lnTo>
                <a:lnTo>
                  <a:pt x="3627" y="41635"/>
                </a:lnTo>
                <a:lnTo>
                  <a:pt x="1219" y="47243"/>
                </a:lnTo>
                <a:lnTo>
                  <a:pt x="0" y="52486"/>
                </a:lnTo>
                <a:lnTo>
                  <a:pt x="0" y="66690"/>
                </a:lnTo>
                <a:lnTo>
                  <a:pt x="3322" y="73913"/>
                </a:lnTo>
                <a:lnTo>
                  <a:pt x="11221" y="80056"/>
                </a:lnTo>
                <a:lnTo>
                  <a:pt x="21634" y="84587"/>
                </a:lnTo>
                <a:lnTo>
                  <a:pt x="36291" y="86045"/>
                </a:lnTo>
                <a:lnTo>
                  <a:pt x="48706" y="84306"/>
                </a:lnTo>
                <a:lnTo>
                  <a:pt x="60990" y="79921"/>
                </a:lnTo>
                <a:lnTo>
                  <a:pt x="70586" y="73151"/>
                </a:lnTo>
                <a:lnTo>
                  <a:pt x="24566" y="73151"/>
                </a:lnTo>
                <a:lnTo>
                  <a:pt x="17556" y="70622"/>
                </a:lnTo>
                <a:lnTo>
                  <a:pt x="9387" y="61630"/>
                </a:lnTo>
                <a:lnTo>
                  <a:pt x="7619" y="57028"/>
                </a:lnTo>
                <a:lnTo>
                  <a:pt x="7619" y="46207"/>
                </a:lnTo>
                <a:lnTo>
                  <a:pt x="9083" y="40385"/>
                </a:lnTo>
                <a:lnTo>
                  <a:pt x="12009" y="34289"/>
                </a:lnTo>
                <a:lnTo>
                  <a:pt x="12313" y="33527"/>
                </a:lnTo>
                <a:lnTo>
                  <a:pt x="12466" y="32765"/>
                </a:lnTo>
                <a:lnTo>
                  <a:pt x="12466" y="31241"/>
                </a:lnTo>
                <a:close/>
              </a:path>
              <a:path w="137160" h="86360">
                <a:moveTo>
                  <a:pt x="68671" y="15239"/>
                </a:moveTo>
                <a:lnTo>
                  <a:pt x="68061" y="15239"/>
                </a:lnTo>
                <a:lnTo>
                  <a:pt x="67513" y="16001"/>
                </a:lnTo>
                <a:lnTo>
                  <a:pt x="66873" y="17525"/>
                </a:lnTo>
                <a:lnTo>
                  <a:pt x="62148" y="25907"/>
                </a:lnTo>
                <a:lnTo>
                  <a:pt x="74188" y="49956"/>
                </a:lnTo>
                <a:lnTo>
                  <a:pt x="74615" y="53492"/>
                </a:lnTo>
                <a:lnTo>
                  <a:pt x="74523" y="55869"/>
                </a:lnTo>
                <a:lnTo>
                  <a:pt x="73944" y="57119"/>
                </a:lnTo>
                <a:lnTo>
                  <a:pt x="72268" y="60838"/>
                </a:lnTo>
                <a:lnTo>
                  <a:pt x="68183" y="64312"/>
                </a:lnTo>
                <a:lnTo>
                  <a:pt x="59208" y="68578"/>
                </a:lnTo>
                <a:lnTo>
                  <a:pt x="47391" y="72011"/>
                </a:lnTo>
                <a:lnTo>
                  <a:pt x="33954" y="73151"/>
                </a:lnTo>
                <a:lnTo>
                  <a:pt x="70586" y="73151"/>
                </a:lnTo>
                <a:lnTo>
                  <a:pt x="79705" y="41147"/>
                </a:lnTo>
                <a:lnTo>
                  <a:pt x="97170" y="41147"/>
                </a:lnTo>
                <a:lnTo>
                  <a:pt x="99761" y="39623"/>
                </a:lnTo>
                <a:lnTo>
                  <a:pt x="103296" y="32003"/>
                </a:lnTo>
                <a:lnTo>
                  <a:pt x="134275" y="32003"/>
                </a:lnTo>
                <a:lnTo>
                  <a:pt x="134614" y="30479"/>
                </a:lnTo>
                <a:lnTo>
                  <a:pt x="82753" y="30479"/>
                </a:lnTo>
                <a:lnTo>
                  <a:pt x="79095" y="28955"/>
                </a:lnTo>
                <a:lnTo>
                  <a:pt x="76047" y="25145"/>
                </a:lnTo>
                <a:lnTo>
                  <a:pt x="74950" y="24383"/>
                </a:lnTo>
                <a:lnTo>
                  <a:pt x="72908" y="21335"/>
                </a:lnTo>
                <a:lnTo>
                  <a:pt x="69921" y="16763"/>
                </a:lnTo>
                <a:lnTo>
                  <a:pt x="69189" y="16001"/>
                </a:lnTo>
                <a:lnTo>
                  <a:pt x="68671" y="15239"/>
                </a:lnTo>
                <a:close/>
              </a:path>
              <a:path w="137160" h="86360">
                <a:moveTo>
                  <a:pt x="97170" y="41147"/>
                </a:moveTo>
                <a:lnTo>
                  <a:pt x="79705" y="41147"/>
                </a:lnTo>
                <a:lnTo>
                  <a:pt x="82600" y="42153"/>
                </a:lnTo>
                <a:lnTo>
                  <a:pt x="85283" y="42671"/>
                </a:lnTo>
                <a:lnTo>
                  <a:pt x="94579" y="42671"/>
                </a:lnTo>
                <a:lnTo>
                  <a:pt x="97170" y="41147"/>
                </a:lnTo>
                <a:close/>
              </a:path>
              <a:path w="137160" h="86360">
                <a:moveTo>
                  <a:pt x="134275" y="32003"/>
                </a:moveTo>
                <a:lnTo>
                  <a:pt x="103296" y="32003"/>
                </a:lnTo>
                <a:lnTo>
                  <a:pt x="105857" y="38861"/>
                </a:lnTo>
                <a:lnTo>
                  <a:pt x="110733" y="41909"/>
                </a:lnTo>
                <a:lnTo>
                  <a:pt x="123248" y="41426"/>
                </a:lnTo>
                <a:lnTo>
                  <a:pt x="133686" y="34647"/>
                </a:lnTo>
                <a:lnTo>
                  <a:pt x="134275" y="32003"/>
                </a:lnTo>
                <a:close/>
              </a:path>
              <a:path w="137160" h="86360">
                <a:moveTo>
                  <a:pt x="86989" y="29717"/>
                </a:moveTo>
                <a:lnTo>
                  <a:pt x="82753" y="30479"/>
                </a:lnTo>
                <a:lnTo>
                  <a:pt x="91805" y="30479"/>
                </a:lnTo>
                <a:lnTo>
                  <a:pt x="86989" y="29717"/>
                </a:lnTo>
                <a:close/>
              </a:path>
              <a:path w="137160" h="86360">
                <a:moveTo>
                  <a:pt x="102748" y="12953"/>
                </a:moveTo>
                <a:lnTo>
                  <a:pt x="101803" y="13715"/>
                </a:lnTo>
                <a:lnTo>
                  <a:pt x="101163" y="14477"/>
                </a:lnTo>
                <a:lnTo>
                  <a:pt x="100766" y="16763"/>
                </a:lnTo>
                <a:lnTo>
                  <a:pt x="99913" y="21335"/>
                </a:lnTo>
                <a:lnTo>
                  <a:pt x="98816" y="24383"/>
                </a:lnTo>
                <a:lnTo>
                  <a:pt x="97383" y="25907"/>
                </a:lnTo>
                <a:lnTo>
                  <a:pt x="95280" y="28955"/>
                </a:lnTo>
                <a:lnTo>
                  <a:pt x="91805" y="30479"/>
                </a:lnTo>
                <a:lnTo>
                  <a:pt x="115519" y="30479"/>
                </a:lnTo>
                <a:lnTo>
                  <a:pt x="111556" y="28955"/>
                </a:lnTo>
                <a:lnTo>
                  <a:pt x="109087" y="27431"/>
                </a:lnTo>
                <a:lnTo>
                  <a:pt x="106619" y="25145"/>
                </a:lnTo>
                <a:lnTo>
                  <a:pt x="105034" y="21335"/>
                </a:lnTo>
                <a:lnTo>
                  <a:pt x="104211" y="14477"/>
                </a:lnTo>
                <a:lnTo>
                  <a:pt x="103631" y="13715"/>
                </a:lnTo>
                <a:lnTo>
                  <a:pt x="102748" y="12953"/>
                </a:lnTo>
                <a:close/>
              </a:path>
              <a:path w="137160" h="86360">
                <a:moveTo>
                  <a:pt x="120914" y="29717"/>
                </a:moveTo>
                <a:lnTo>
                  <a:pt x="115519" y="30479"/>
                </a:lnTo>
                <a:lnTo>
                  <a:pt x="123200" y="30479"/>
                </a:lnTo>
                <a:lnTo>
                  <a:pt x="120914" y="29717"/>
                </a:lnTo>
                <a:close/>
              </a:path>
              <a:path w="137160" h="86360">
                <a:moveTo>
                  <a:pt x="131094" y="761"/>
                </a:moveTo>
                <a:lnTo>
                  <a:pt x="129570" y="761"/>
                </a:lnTo>
                <a:lnTo>
                  <a:pt x="129021" y="2285"/>
                </a:lnTo>
                <a:lnTo>
                  <a:pt x="123383" y="11429"/>
                </a:lnTo>
                <a:lnTo>
                  <a:pt x="127497" y="16001"/>
                </a:lnTo>
                <a:lnTo>
                  <a:pt x="129539" y="19811"/>
                </a:lnTo>
                <a:lnTo>
                  <a:pt x="129539" y="25145"/>
                </a:lnTo>
                <a:lnTo>
                  <a:pt x="128625" y="27431"/>
                </a:lnTo>
                <a:lnTo>
                  <a:pt x="126735" y="28193"/>
                </a:lnTo>
                <a:lnTo>
                  <a:pt x="125089" y="29717"/>
                </a:lnTo>
                <a:lnTo>
                  <a:pt x="123200" y="30479"/>
                </a:lnTo>
                <a:lnTo>
                  <a:pt x="134614" y="30479"/>
                </a:lnTo>
                <a:lnTo>
                  <a:pt x="137159" y="19049"/>
                </a:lnTo>
                <a:lnTo>
                  <a:pt x="137159" y="12953"/>
                </a:lnTo>
                <a:lnTo>
                  <a:pt x="135331" y="7619"/>
                </a:lnTo>
                <a:lnTo>
                  <a:pt x="131673" y="1523"/>
                </a:lnTo>
                <a:lnTo>
                  <a:pt x="131094" y="761"/>
                </a:lnTo>
                <a:close/>
              </a:path>
              <a:path w="137160" h="86360">
                <a:moveTo>
                  <a:pt x="130301" y="0"/>
                </a:moveTo>
                <a:lnTo>
                  <a:pt x="129997" y="761"/>
                </a:lnTo>
                <a:lnTo>
                  <a:pt x="130667" y="761"/>
                </a:lnTo>
                <a:lnTo>
                  <a:pt x="13030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362712" y="249401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417575" y="250773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480060" y="247039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602742" y="246810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669798" y="2490205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722786" y="243305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748284" y="249020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848868" y="2446771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80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55"/>
                </a:lnTo>
                <a:lnTo>
                  <a:pt x="1219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16" y="125772"/>
                </a:lnTo>
                <a:lnTo>
                  <a:pt x="21618" y="130306"/>
                </a:lnTo>
                <a:lnTo>
                  <a:pt x="36283" y="131765"/>
                </a:lnTo>
                <a:lnTo>
                  <a:pt x="48696" y="130026"/>
                </a:lnTo>
                <a:lnTo>
                  <a:pt x="60990" y="125641"/>
                </a:lnTo>
                <a:lnTo>
                  <a:pt x="70575" y="118871"/>
                </a:lnTo>
                <a:lnTo>
                  <a:pt x="24566" y="118871"/>
                </a:lnTo>
                <a:lnTo>
                  <a:pt x="17556" y="116342"/>
                </a:lnTo>
                <a:lnTo>
                  <a:pt x="9357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80">
                <a:moveTo>
                  <a:pt x="68671" y="60959"/>
                </a:moveTo>
                <a:lnTo>
                  <a:pt x="6803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18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23" y="101589"/>
                </a:lnTo>
                <a:lnTo>
                  <a:pt x="73944" y="102839"/>
                </a:lnTo>
                <a:lnTo>
                  <a:pt x="72268" y="106558"/>
                </a:lnTo>
                <a:lnTo>
                  <a:pt x="68183" y="110032"/>
                </a:lnTo>
                <a:lnTo>
                  <a:pt x="59185" y="114307"/>
                </a:lnTo>
                <a:lnTo>
                  <a:pt x="47372" y="117733"/>
                </a:lnTo>
                <a:lnTo>
                  <a:pt x="33924" y="118871"/>
                </a:lnTo>
                <a:lnTo>
                  <a:pt x="70575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66" y="78485"/>
                </a:lnTo>
                <a:lnTo>
                  <a:pt x="134072" y="78485"/>
                </a:lnTo>
                <a:lnTo>
                  <a:pt x="134616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60" h="132080">
                <a:moveTo>
                  <a:pt x="97170" y="86867"/>
                </a:moveTo>
                <a:lnTo>
                  <a:pt x="79705" y="86867"/>
                </a:lnTo>
                <a:lnTo>
                  <a:pt x="82600" y="87873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60" h="132080">
                <a:moveTo>
                  <a:pt x="134072" y="78485"/>
                </a:moveTo>
                <a:lnTo>
                  <a:pt x="103266" y="78485"/>
                </a:lnTo>
                <a:lnTo>
                  <a:pt x="105857" y="85343"/>
                </a:lnTo>
                <a:lnTo>
                  <a:pt x="110703" y="87629"/>
                </a:lnTo>
                <a:lnTo>
                  <a:pt x="122686" y="87249"/>
                </a:lnTo>
                <a:lnTo>
                  <a:pt x="133539" y="80721"/>
                </a:lnTo>
                <a:lnTo>
                  <a:pt x="134072" y="78485"/>
                </a:lnTo>
                <a:close/>
              </a:path>
              <a:path w="137160" h="132080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60" h="132080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60" h="132080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60" h="132080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8991" y="48005"/>
                </a:lnTo>
                <a:lnTo>
                  <a:pt x="123383" y="57149"/>
                </a:lnTo>
                <a:lnTo>
                  <a:pt x="12746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0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16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60" h="132080">
                <a:moveTo>
                  <a:pt x="102565" y="0"/>
                </a:moveTo>
                <a:lnTo>
                  <a:pt x="94579" y="8381"/>
                </a:lnTo>
                <a:lnTo>
                  <a:pt x="10250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60" h="132080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60" h="132080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990599" y="2468870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046987" y="249401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103375" y="249325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170431" y="2415530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787" y="121157"/>
                </a:lnTo>
                <a:lnTo>
                  <a:pt x="2154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2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0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4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4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2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2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273301" y="2477252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5" y="85285"/>
                </a:lnTo>
                <a:lnTo>
                  <a:pt x="11562" y="95526"/>
                </a:lnTo>
                <a:lnTo>
                  <a:pt x="21932" y="99879"/>
                </a:lnTo>
                <a:lnTo>
                  <a:pt x="36834" y="101257"/>
                </a:lnTo>
                <a:lnTo>
                  <a:pt x="49165" y="99457"/>
                </a:lnTo>
                <a:lnTo>
                  <a:pt x="61563" y="95071"/>
                </a:lnTo>
                <a:lnTo>
                  <a:pt x="71057" y="88391"/>
                </a:lnTo>
                <a:lnTo>
                  <a:pt x="24566" y="88391"/>
                </a:lnTo>
                <a:lnTo>
                  <a:pt x="17556" y="85862"/>
                </a:lnTo>
                <a:lnTo>
                  <a:pt x="9357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24" y="30479"/>
                </a:moveTo>
                <a:lnTo>
                  <a:pt x="6879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85" y="71201"/>
                </a:lnTo>
                <a:lnTo>
                  <a:pt x="74706" y="72359"/>
                </a:lnTo>
                <a:lnTo>
                  <a:pt x="73030" y="76078"/>
                </a:lnTo>
                <a:lnTo>
                  <a:pt x="68854" y="79552"/>
                </a:lnTo>
                <a:lnTo>
                  <a:pt x="59211" y="83950"/>
                </a:lnTo>
                <a:lnTo>
                  <a:pt x="47308" y="87284"/>
                </a:lnTo>
                <a:lnTo>
                  <a:pt x="33924" y="88391"/>
                </a:lnTo>
                <a:lnTo>
                  <a:pt x="71057" y="88391"/>
                </a:lnTo>
                <a:lnTo>
                  <a:pt x="72716" y="87224"/>
                </a:lnTo>
                <a:lnTo>
                  <a:pt x="79095" y="76931"/>
                </a:lnTo>
                <a:lnTo>
                  <a:pt x="80223" y="73731"/>
                </a:lnTo>
                <a:lnTo>
                  <a:pt x="80802" y="69646"/>
                </a:lnTo>
                <a:lnTo>
                  <a:pt x="80796" y="61447"/>
                </a:lnTo>
                <a:lnTo>
                  <a:pt x="80619" y="58552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20" h="101600">
                <a:moveTo>
                  <a:pt x="96103" y="55625"/>
                </a:moveTo>
                <a:lnTo>
                  <a:pt x="80192" y="55625"/>
                </a:lnTo>
                <a:lnTo>
                  <a:pt x="81899" y="56692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20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20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364742" y="250468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30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30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30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30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30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5" h="62230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418843" y="2483348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70" h="51435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571243" y="250773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633727" y="247039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756410" y="2477252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5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4" y="73151"/>
                </a:lnTo>
                <a:lnTo>
                  <a:pt x="2813" y="85378"/>
                </a:lnTo>
                <a:lnTo>
                  <a:pt x="11776" y="95626"/>
                </a:lnTo>
                <a:lnTo>
                  <a:pt x="22153" y="99903"/>
                </a:lnTo>
                <a:lnTo>
                  <a:pt x="37145" y="101251"/>
                </a:lnTo>
                <a:lnTo>
                  <a:pt x="49449" y="99440"/>
                </a:lnTo>
                <a:lnTo>
                  <a:pt x="61894" y="95064"/>
                </a:lnTo>
                <a:lnTo>
                  <a:pt x="71446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5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6" y="88391"/>
                </a:lnTo>
                <a:lnTo>
                  <a:pt x="73072" y="87256"/>
                </a:lnTo>
                <a:lnTo>
                  <a:pt x="7946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5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852177" y="243077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869186" y="250773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925574" y="250468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30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62230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62230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62230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62230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4" h="62230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978914" y="2430770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096" y="19635"/>
                </a:lnTo>
                <a:lnTo>
                  <a:pt x="44922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60" y="64535"/>
                </a:lnTo>
                <a:lnTo>
                  <a:pt x="31867" y="75023"/>
                </a:lnTo>
                <a:lnTo>
                  <a:pt x="32826" y="85477"/>
                </a:lnTo>
                <a:lnTo>
                  <a:pt x="22794" y="90344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3" y="90458"/>
                </a:lnTo>
                <a:lnTo>
                  <a:pt x="39865" y="81936"/>
                </a:lnTo>
                <a:lnTo>
                  <a:pt x="37470" y="65645"/>
                </a:lnTo>
                <a:lnTo>
                  <a:pt x="33439" y="53717"/>
                </a:lnTo>
                <a:lnTo>
                  <a:pt x="31009" y="38193"/>
                </a:lnTo>
                <a:lnTo>
                  <a:pt x="43759" y="34140"/>
                </a:lnTo>
                <a:lnTo>
                  <a:pt x="55400" y="30832"/>
                </a:lnTo>
                <a:lnTo>
                  <a:pt x="6592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059441" y="243077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076450" y="250773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134362" y="2435342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90" h="99060">
                <a:moveTo>
                  <a:pt x="46481" y="71627"/>
                </a:moveTo>
                <a:lnTo>
                  <a:pt x="40203" y="71627"/>
                </a:lnTo>
                <a:lnTo>
                  <a:pt x="40843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26" y="77723"/>
                </a:lnTo>
                <a:lnTo>
                  <a:pt x="38775" y="81175"/>
                </a:lnTo>
                <a:lnTo>
                  <a:pt x="28723" y="85755"/>
                </a:lnTo>
                <a:lnTo>
                  <a:pt x="10698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5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90" h="99060">
                <a:moveTo>
                  <a:pt x="27828" y="32765"/>
                </a:moveTo>
                <a:lnTo>
                  <a:pt x="22555" y="33527"/>
                </a:lnTo>
                <a:lnTo>
                  <a:pt x="18227" y="36575"/>
                </a:lnTo>
                <a:lnTo>
                  <a:pt x="14782" y="43433"/>
                </a:lnTo>
                <a:lnTo>
                  <a:pt x="12009" y="48767"/>
                </a:lnTo>
                <a:lnTo>
                  <a:pt x="10607" y="54101"/>
                </a:lnTo>
                <a:lnTo>
                  <a:pt x="10667" y="60197"/>
                </a:lnTo>
                <a:lnTo>
                  <a:pt x="10698" y="68579"/>
                </a:lnTo>
                <a:lnTo>
                  <a:pt x="15758" y="73151"/>
                </a:lnTo>
                <a:lnTo>
                  <a:pt x="25847" y="72389"/>
                </a:lnTo>
                <a:lnTo>
                  <a:pt x="35631" y="72389"/>
                </a:lnTo>
                <a:lnTo>
                  <a:pt x="4020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49" y="66298"/>
                </a:lnTo>
                <a:lnTo>
                  <a:pt x="45756" y="60959"/>
                </a:lnTo>
                <a:lnTo>
                  <a:pt x="30845" y="60959"/>
                </a:lnTo>
                <a:lnTo>
                  <a:pt x="27797" y="60197"/>
                </a:lnTo>
                <a:lnTo>
                  <a:pt x="20878" y="60197"/>
                </a:lnTo>
                <a:lnTo>
                  <a:pt x="17465" y="57911"/>
                </a:lnTo>
                <a:lnTo>
                  <a:pt x="17525" y="54101"/>
                </a:lnTo>
                <a:lnTo>
                  <a:pt x="17556" y="51815"/>
                </a:lnTo>
                <a:lnTo>
                  <a:pt x="25907" y="45719"/>
                </a:lnTo>
                <a:lnTo>
                  <a:pt x="41849" y="45719"/>
                </a:lnTo>
                <a:lnTo>
                  <a:pt x="40325" y="41909"/>
                </a:lnTo>
                <a:lnTo>
                  <a:pt x="36697" y="36575"/>
                </a:lnTo>
                <a:lnTo>
                  <a:pt x="32583" y="33527"/>
                </a:lnTo>
                <a:lnTo>
                  <a:pt x="27828" y="32765"/>
                </a:lnTo>
                <a:close/>
              </a:path>
              <a:path w="46990" h="99060">
                <a:moveTo>
                  <a:pt x="35631" y="72389"/>
                </a:moveTo>
                <a:lnTo>
                  <a:pt x="25847" y="72389"/>
                </a:lnTo>
                <a:lnTo>
                  <a:pt x="30784" y="73151"/>
                </a:lnTo>
                <a:lnTo>
                  <a:pt x="35631" y="72389"/>
                </a:lnTo>
                <a:close/>
              </a:path>
              <a:path w="46990" h="99060">
                <a:moveTo>
                  <a:pt x="41849" y="45719"/>
                </a:moveTo>
                <a:lnTo>
                  <a:pt x="25907" y="45719"/>
                </a:lnTo>
                <a:lnTo>
                  <a:pt x="29260" y="46481"/>
                </a:lnTo>
                <a:lnTo>
                  <a:pt x="32125" y="47243"/>
                </a:lnTo>
                <a:lnTo>
                  <a:pt x="34503" y="50291"/>
                </a:lnTo>
                <a:lnTo>
                  <a:pt x="36880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45" y="60959"/>
                </a:lnTo>
                <a:lnTo>
                  <a:pt x="45756" y="60959"/>
                </a:lnTo>
                <a:lnTo>
                  <a:pt x="44704" y="52856"/>
                </a:lnTo>
                <a:lnTo>
                  <a:pt x="41849" y="45719"/>
                </a:lnTo>
                <a:close/>
              </a:path>
              <a:path w="46990" h="99060">
                <a:moveTo>
                  <a:pt x="24902" y="0"/>
                </a:moveTo>
                <a:lnTo>
                  <a:pt x="16367" y="9143"/>
                </a:lnTo>
                <a:lnTo>
                  <a:pt x="24841" y="17525"/>
                </a:lnTo>
                <a:lnTo>
                  <a:pt x="33345" y="9143"/>
                </a:lnTo>
                <a:lnTo>
                  <a:pt x="2490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749807" y="2726426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816101" y="2726426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74776" y="2763764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931926" y="2686802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90" y="16001"/>
                </a:moveTo>
                <a:lnTo>
                  <a:pt x="57104" y="19635"/>
                </a:lnTo>
                <a:lnTo>
                  <a:pt x="44939" y="23522"/>
                </a:lnTo>
                <a:lnTo>
                  <a:pt x="31562" y="28193"/>
                </a:lnTo>
                <a:lnTo>
                  <a:pt x="17846" y="32765"/>
                </a:lnTo>
                <a:lnTo>
                  <a:pt x="10667" y="35051"/>
                </a:lnTo>
                <a:lnTo>
                  <a:pt x="10037" y="35813"/>
                </a:lnTo>
                <a:lnTo>
                  <a:pt x="7321" y="38861"/>
                </a:lnTo>
                <a:lnTo>
                  <a:pt x="5952" y="41909"/>
                </a:lnTo>
                <a:lnTo>
                  <a:pt x="5952" y="46481"/>
                </a:lnTo>
                <a:lnTo>
                  <a:pt x="7427" y="48767"/>
                </a:lnTo>
                <a:lnTo>
                  <a:pt x="10369" y="52577"/>
                </a:lnTo>
                <a:lnTo>
                  <a:pt x="13085" y="55625"/>
                </a:lnTo>
                <a:lnTo>
                  <a:pt x="15047" y="57911"/>
                </a:lnTo>
                <a:lnTo>
                  <a:pt x="16190" y="58673"/>
                </a:lnTo>
                <a:lnTo>
                  <a:pt x="25672" y="64550"/>
                </a:lnTo>
                <a:lnTo>
                  <a:pt x="31885" y="75030"/>
                </a:lnTo>
                <a:lnTo>
                  <a:pt x="32846" y="85481"/>
                </a:lnTo>
                <a:lnTo>
                  <a:pt x="22808" y="90345"/>
                </a:lnTo>
                <a:lnTo>
                  <a:pt x="3703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609" y="103631"/>
                </a:lnTo>
                <a:lnTo>
                  <a:pt x="21905" y="102869"/>
                </a:lnTo>
                <a:lnTo>
                  <a:pt x="26563" y="101345"/>
                </a:lnTo>
                <a:lnTo>
                  <a:pt x="31897" y="99821"/>
                </a:lnTo>
                <a:lnTo>
                  <a:pt x="35707" y="96011"/>
                </a:lnTo>
                <a:lnTo>
                  <a:pt x="38142" y="90460"/>
                </a:lnTo>
                <a:lnTo>
                  <a:pt x="39867" y="81938"/>
                </a:lnTo>
                <a:lnTo>
                  <a:pt x="37476" y="65645"/>
                </a:lnTo>
                <a:lnTo>
                  <a:pt x="33464" y="53715"/>
                </a:lnTo>
                <a:lnTo>
                  <a:pt x="31051" y="38185"/>
                </a:lnTo>
                <a:lnTo>
                  <a:pt x="43797" y="34136"/>
                </a:lnTo>
                <a:lnTo>
                  <a:pt x="55432" y="30831"/>
                </a:lnTo>
                <a:lnTo>
                  <a:pt x="65961" y="28193"/>
                </a:lnTo>
                <a:lnTo>
                  <a:pt x="67949" y="22097"/>
                </a:lnTo>
                <a:lnTo>
                  <a:pt x="69092" y="18287"/>
                </a:lnTo>
                <a:lnTo>
                  <a:pt x="69390" y="16001"/>
                </a:lnTo>
                <a:close/>
              </a:path>
              <a:path w="69850" h="104139">
                <a:moveTo>
                  <a:pt x="67104" y="0"/>
                </a:moveTo>
                <a:lnTo>
                  <a:pt x="14228" y="17525"/>
                </a:lnTo>
                <a:lnTo>
                  <a:pt x="11893" y="25145"/>
                </a:lnTo>
                <a:lnTo>
                  <a:pt x="64901" y="8381"/>
                </a:lnTo>
                <a:lnTo>
                  <a:pt x="671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066806" y="2777480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159770" y="2748524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69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69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69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69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69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69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69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254257" y="2763764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316742" y="2726426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438009" y="2726426"/>
            <a:ext cx="76200" cy="111125"/>
          </a:xfrm>
          <a:custGeom>
            <a:avLst/>
            <a:gdLst/>
            <a:ahLst/>
            <a:cxnLst/>
            <a:rect l="l" t="t" r="r" b="b"/>
            <a:pathLst>
              <a:path w="76200" h="111125">
                <a:moveTo>
                  <a:pt x="36741" y="0"/>
                </a:moveTo>
                <a:lnTo>
                  <a:pt x="11321" y="21335"/>
                </a:lnTo>
                <a:lnTo>
                  <a:pt x="11321" y="34289"/>
                </a:lnTo>
                <a:lnTo>
                  <a:pt x="15771" y="39623"/>
                </a:lnTo>
                <a:lnTo>
                  <a:pt x="15969" y="49483"/>
                </a:lnTo>
                <a:lnTo>
                  <a:pt x="7045" y="58921"/>
                </a:lnTo>
                <a:lnTo>
                  <a:pt x="1718" y="70135"/>
                </a:lnTo>
                <a:lnTo>
                  <a:pt x="0" y="83665"/>
                </a:lnTo>
                <a:lnTo>
                  <a:pt x="3681" y="95797"/>
                </a:lnTo>
                <a:lnTo>
                  <a:pt x="13090" y="105536"/>
                </a:lnTo>
                <a:lnTo>
                  <a:pt x="21112" y="109096"/>
                </a:lnTo>
                <a:lnTo>
                  <a:pt x="33109" y="110984"/>
                </a:lnTo>
                <a:lnTo>
                  <a:pt x="51456" y="111037"/>
                </a:lnTo>
                <a:lnTo>
                  <a:pt x="63807" y="107338"/>
                </a:lnTo>
                <a:lnTo>
                  <a:pt x="72890" y="100888"/>
                </a:lnTo>
                <a:lnTo>
                  <a:pt x="74196" y="99546"/>
                </a:lnTo>
                <a:lnTo>
                  <a:pt x="41129" y="99546"/>
                </a:lnTo>
                <a:lnTo>
                  <a:pt x="29396" y="97312"/>
                </a:lnTo>
                <a:lnTo>
                  <a:pt x="16254" y="91866"/>
                </a:lnTo>
                <a:lnTo>
                  <a:pt x="10104" y="82703"/>
                </a:lnTo>
                <a:lnTo>
                  <a:pt x="9340" y="66904"/>
                </a:lnTo>
                <a:lnTo>
                  <a:pt x="15512" y="59180"/>
                </a:lnTo>
                <a:lnTo>
                  <a:pt x="26043" y="52288"/>
                </a:lnTo>
                <a:lnTo>
                  <a:pt x="40932" y="46264"/>
                </a:lnTo>
                <a:lnTo>
                  <a:pt x="60180" y="41147"/>
                </a:lnTo>
                <a:lnTo>
                  <a:pt x="61871" y="35813"/>
                </a:lnTo>
                <a:lnTo>
                  <a:pt x="34303" y="35813"/>
                </a:lnTo>
                <a:lnTo>
                  <a:pt x="30371" y="34289"/>
                </a:lnTo>
                <a:lnTo>
                  <a:pt x="25981" y="31241"/>
                </a:lnTo>
                <a:lnTo>
                  <a:pt x="21318" y="28193"/>
                </a:lnTo>
                <a:lnTo>
                  <a:pt x="18941" y="25145"/>
                </a:lnTo>
                <a:lnTo>
                  <a:pt x="18941" y="19049"/>
                </a:lnTo>
                <a:lnTo>
                  <a:pt x="21470" y="16763"/>
                </a:lnTo>
                <a:lnTo>
                  <a:pt x="26408" y="14477"/>
                </a:lnTo>
                <a:lnTo>
                  <a:pt x="30736" y="12953"/>
                </a:lnTo>
                <a:lnTo>
                  <a:pt x="34424" y="12191"/>
                </a:lnTo>
                <a:lnTo>
                  <a:pt x="37411" y="11429"/>
                </a:lnTo>
                <a:lnTo>
                  <a:pt x="53993" y="11429"/>
                </a:lnTo>
                <a:lnTo>
                  <a:pt x="53078" y="9905"/>
                </a:lnTo>
                <a:lnTo>
                  <a:pt x="49116" y="3809"/>
                </a:lnTo>
                <a:lnTo>
                  <a:pt x="43690" y="761"/>
                </a:lnTo>
                <a:lnTo>
                  <a:pt x="36741" y="0"/>
                </a:lnTo>
                <a:close/>
              </a:path>
              <a:path w="76200" h="111125">
                <a:moveTo>
                  <a:pt x="75938" y="96316"/>
                </a:moveTo>
                <a:lnTo>
                  <a:pt x="74871" y="96316"/>
                </a:lnTo>
                <a:lnTo>
                  <a:pt x="73500" y="96652"/>
                </a:lnTo>
                <a:lnTo>
                  <a:pt x="68398" y="98064"/>
                </a:lnTo>
                <a:lnTo>
                  <a:pt x="58019" y="99340"/>
                </a:lnTo>
                <a:lnTo>
                  <a:pt x="41129" y="99546"/>
                </a:lnTo>
                <a:lnTo>
                  <a:pt x="74196" y="99546"/>
                </a:lnTo>
                <a:lnTo>
                  <a:pt x="75085" y="98633"/>
                </a:lnTo>
                <a:lnTo>
                  <a:pt x="76121" y="97261"/>
                </a:lnTo>
                <a:lnTo>
                  <a:pt x="76121" y="96438"/>
                </a:lnTo>
                <a:lnTo>
                  <a:pt x="75938" y="96316"/>
                </a:lnTo>
                <a:close/>
              </a:path>
              <a:path w="76200" h="111125">
                <a:moveTo>
                  <a:pt x="37808" y="35051"/>
                </a:moveTo>
                <a:lnTo>
                  <a:pt x="34303" y="35813"/>
                </a:lnTo>
                <a:lnTo>
                  <a:pt x="40459" y="35813"/>
                </a:lnTo>
                <a:lnTo>
                  <a:pt x="37808" y="35051"/>
                </a:lnTo>
                <a:close/>
              </a:path>
              <a:path w="76200" h="111125">
                <a:moveTo>
                  <a:pt x="63838" y="28193"/>
                </a:moveTo>
                <a:lnTo>
                  <a:pt x="63228" y="28193"/>
                </a:lnTo>
                <a:lnTo>
                  <a:pt x="62222" y="28955"/>
                </a:lnTo>
                <a:lnTo>
                  <a:pt x="60607" y="28955"/>
                </a:lnTo>
                <a:lnTo>
                  <a:pt x="48019" y="33527"/>
                </a:lnTo>
                <a:lnTo>
                  <a:pt x="40459" y="35813"/>
                </a:lnTo>
                <a:lnTo>
                  <a:pt x="61871" y="35813"/>
                </a:lnTo>
                <a:lnTo>
                  <a:pt x="63319" y="31241"/>
                </a:lnTo>
                <a:lnTo>
                  <a:pt x="63777" y="30479"/>
                </a:lnTo>
                <a:lnTo>
                  <a:pt x="63990" y="29717"/>
                </a:lnTo>
                <a:lnTo>
                  <a:pt x="63990" y="28955"/>
                </a:lnTo>
                <a:lnTo>
                  <a:pt x="63838" y="28193"/>
                </a:lnTo>
                <a:close/>
              </a:path>
              <a:path w="76200" h="111125">
                <a:moveTo>
                  <a:pt x="53993" y="11429"/>
                </a:moveTo>
                <a:lnTo>
                  <a:pt x="37411" y="11429"/>
                </a:lnTo>
                <a:lnTo>
                  <a:pt x="43690" y="12191"/>
                </a:lnTo>
                <a:lnTo>
                  <a:pt x="48140" y="12191"/>
                </a:lnTo>
                <a:lnTo>
                  <a:pt x="50701" y="12953"/>
                </a:lnTo>
                <a:lnTo>
                  <a:pt x="52133" y="13715"/>
                </a:lnTo>
                <a:lnTo>
                  <a:pt x="54419" y="13715"/>
                </a:lnTo>
                <a:lnTo>
                  <a:pt x="54419" y="12953"/>
                </a:lnTo>
                <a:lnTo>
                  <a:pt x="53993" y="11429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510289" y="275004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566678" y="2705852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89">
                <a:moveTo>
                  <a:pt x="438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96" y="84580"/>
                </a:lnTo>
                <a:lnTo>
                  <a:pt x="16367" y="81533"/>
                </a:lnTo>
                <a:lnTo>
                  <a:pt x="20269" y="74675"/>
                </a:lnTo>
                <a:lnTo>
                  <a:pt x="87836" y="74675"/>
                </a:lnTo>
                <a:lnTo>
                  <a:pt x="89531" y="73151"/>
                </a:lnTo>
                <a:lnTo>
                  <a:pt x="12496" y="73151"/>
                </a:lnTo>
                <a:lnTo>
                  <a:pt x="4389" y="72389"/>
                </a:lnTo>
                <a:close/>
              </a:path>
              <a:path w="98425" h="85089">
                <a:moveTo>
                  <a:pt x="87836" y="74675"/>
                </a:moveTo>
                <a:lnTo>
                  <a:pt x="20269" y="74675"/>
                </a:lnTo>
                <a:lnTo>
                  <a:pt x="22463" y="79247"/>
                </a:lnTo>
                <a:lnTo>
                  <a:pt x="26151" y="82295"/>
                </a:lnTo>
                <a:lnTo>
                  <a:pt x="31363" y="83819"/>
                </a:lnTo>
                <a:lnTo>
                  <a:pt x="34472" y="84246"/>
                </a:lnTo>
                <a:lnTo>
                  <a:pt x="39654" y="84581"/>
                </a:lnTo>
                <a:lnTo>
                  <a:pt x="47573" y="84580"/>
                </a:lnTo>
                <a:lnTo>
                  <a:pt x="59668" y="83931"/>
                </a:lnTo>
                <a:lnTo>
                  <a:pt x="71746" y="81681"/>
                </a:lnTo>
                <a:lnTo>
                  <a:pt x="84979" y="77245"/>
                </a:lnTo>
                <a:lnTo>
                  <a:pt x="87836" y="74675"/>
                </a:lnTo>
                <a:close/>
              </a:path>
              <a:path w="98425" h="85089">
                <a:moveTo>
                  <a:pt x="21793" y="57149"/>
                </a:moveTo>
                <a:lnTo>
                  <a:pt x="19751" y="57149"/>
                </a:lnTo>
                <a:lnTo>
                  <a:pt x="19080" y="57911"/>
                </a:lnTo>
                <a:lnTo>
                  <a:pt x="18745" y="60197"/>
                </a:lnTo>
                <a:lnTo>
                  <a:pt x="17343" y="68579"/>
                </a:lnTo>
                <a:lnTo>
                  <a:pt x="12496" y="73151"/>
                </a:lnTo>
                <a:lnTo>
                  <a:pt x="89531" y="73151"/>
                </a:lnTo>
                <a:lnTo>
                  <a:pt x="90379" y="72389"/>
                </a:lnTo>
                <a:lnTo>
                  <a:pt x="46725" y="72389"/>
                </a:lnTo>
                <a:lnTo>
                  <a:pt x="43677" y="71627"/>
                </a:lnTo>
                <a:lnTo>
                  <a:pt x="26913" y="71627"/>
                </a:lnTo>
                <a:lnTo>
                  <a:pt x="23469" y="67817"/>
                </a:lnTo>
                <a:lnTo>
                  <a:pt x="22616" y="60197"/>
                </a:lnTo>
                <a:lnTo>
                  <a:pt x="22402" y="57911"/>
                </a:lnTo>
                <a:lnTo>
                  <a:pt x="21793" y="57149"/>
                </a:lnTo>
                <a:close/>
              </a:path>
              <a:path w="98425" h="85089">
                <a:moveTo>
                  <a:pt x="49773" y="71627"/>
                </a:moveTo>
                <a:lnTo>
                  <a:pt x="46725" y="72389"/>
                </a:lnTo>
                <a:lnTo>
                  <a:pt x="56906" y="72389"/>
                </a:lnTo>
                <a:lnTo>
                  <a:pt x="49773" y="71627"/>
                </a:lnTo>
                <a:close/>
              </a:path>
              <a:path w="98425" h="85089">
                <a:moveTo>
                  <a:pt x="98297" y="51053"/>
                </a:moveTo>
                <a:lnTo>
                  <a:pt x="75468" y="51053"/>
                </a:lnTo>
                <a:lnTo>
                  <a:pt x="82113" y="52577"/>
                </a:lnTo>
                <a:lnTo>
                  <a:pt x="85222" y="54101"/>
                </a:lnTo>
                <a:lnTo>
                  <a:pt x="88849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68" y="70103"/>
                </a:lnTo>
                <a:lnTo>
                  <a:pt x="64434" y="71627"/>
                </a:lnTo>
                <a:lnTo>
                  <a:pt x="56906" y="72389"/>
                </a:lnTo>
                <a:lnTo>
                  <a:pt x="90379" y="72389"/>
                </a:lnTo>
                <a:lnTo>
                  <a:pt x="94977" y="68255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89">
                <a:moveTo>
                  <a:pt x="76073" y="39560"/>
                </a:moveTo>
                <a:lnTo>
                  <a:pt x="67106" y="43096"/>
                </a:lnTo>
                <a:lnTo>
                  <a:pt x="56931" y="49586"/>
                </a:lnTo>
                <a:lnTo>
                  <a:pt x="45546" y="59080"/>
                </a:lnTo>
                <a:lnTo>
                  <a:pt x="32948" y="71627"/>
                </a:lnTo>
                <a:lnTo>
                  <a:pt x="43677" y="71627"/>
                </a:lnTo>
                <a:lnTo>
                  <a:pt x="42913" y="69305"/>
                </a:lnTo>
                <a:lnTo>
                  <a:pt x="54665" y="59361"/>
                </a:lnTo>
                <a:lnTo>
                  <a:pt x="65517" y="53418"/>
                </a:lnTo>
                <a:lnTo>
                  <a:pt x="75468" y="51053"/>
                </a:lnTo>
                <a:lnTo>
                  <a:pt x="98297" y="51053"/>
                </a:lnTo>
                <a:lnTo>
                  <a:pt x="96530" y="47243"/>
                </a:lnTo>
                <a:lnTo>
                  <a:pt x="92963" y="44195"/>
                </a:lnTo>
                <a:lnTo>
                  <a:pt x="89611" y="41147"/>
                </a:lnTo>
                <a:lnTo>
                  <a:pt x="85435" y="39623"/>
                </a:lnTo>
                <a:lnTo>
                  <a:pt x="76073" y="39560"/>
                </a:lnTo>
                <a:close/>
              </a:path>
              <a:path w="98425" h="85089">
                <a:moveTo>
                  <a:pt x="65196" y="0"/>
                </a:moveTo>
                <a:lnTo>
                  <a:pt x="56570" y="9143"/>
                </a:lnTo>
                <a:lnTo>
                  <a:pt x="65196" y="17525"/>
                </a:lnTo>
                <a:lnTo>
                  <a:pt x="73761" y="9143"/>
                </a:lnTo>
                <a:lnTo>
                  <a:pt x="6519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671834" y="275004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727460" y="274928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847094" y="275004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964442" y="2733283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8" y="85385"/>
                </a:lnTo>
                <a:lnTo>
                  <a:pt x="11789" y="95634"/>
                </a:lnTo>
                <a:lnTo>
                  <a:pt x="22165" y="99905"/>
                </a:lnTo>
                <a:lnTo>
                  <a:pt x="37165" y="101250"/>
                </a:lnTo>
                <a:lnTo>
                  <a:pt x="49463" y="99436"/>
                </a:lnTo>
                <a:lnTo>
                  <a:pt x="61916" y="95054"/>
                </a:lnTo>
                <a:lnTo>
                  <a:pt x="71448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8" y="88391"/>
                </a:lnTo>
                <a:lnTo>
                  <a:pt x="73084" y="87248"/>
                </a:lnTo>
                <a:lnTo>
                  <a:pt x="7949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059447" y="268680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077980" y="275004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133606" y="2725664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69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72" y="61721"/>
                </a:lnTo>
                <a:lnTo>
                  <a:pt x="29260" y="54863"/>
                </a:lnTo>
                <a:lnTo>
                  <a:pt x="57576" y="54863"/>
                </a:lnTo>
                <a:lnTo>
                  <a:pt x="5757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69">
                <a:moveTo>
                  <a:pt x="5757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76" y="64769"/>
                </a:lnTo>
                <a:lnTo>
                  <a:pt x="57576" y="54863"/>
                </a:lnTo>
                <a:close/>
              </a:path>
              <a:path w="57785" h="64769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30" y="48767"/>
                </a:lnTo>
                <a:lnTo>
                  <a:pt x="31668" y="4114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69">
                <a:moveTo>
                  <a:pt x="5757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76" y="53339"/>
                </a:lnTo>
                <a:lnTo>
                  <a:pt x="57576" y="52577"/>
                </a:lnTo>
                <a:close/>
              </a:path>
              <a:path w="57785" h="64769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187707" y="2734808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80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3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80">
                <a:moveTo>
                  <a:pt x="34869" y="0"/>
                </a:moveTo>
                <a:lnTo>
                  <a:pt x="28041" y="761"/>
                </a:lnTo>
                <a:lnTo>
                  <a:pt x="21579" y="4571"/>
                </a:lnTo>
                <a:lnTo>
                  <a:pt x="1548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9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3" y="44195"/>
                </a:lnTo>
                <a:lnTo>
                  <a:pt x="60345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4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80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45" y="38099"/>
                </a:lnTo>
                <a:lnTo>
                  <a:pt x="61386" y="35051"/>
                </a:lnTo>
                <a:lnTo>
                  <a:pt x="61721" y="33527"/>
                </a:lnTo>
                <a:lnTo>
                  <a:pt x="61965" y="33527"/>
                </a:lnTo>
                <a:lnTo>
                  <a:pt x="62026" y="32765"/>
                </a:lnTo>
                <a:close/>
              </a:path>
              <a:path w="62229" h="55880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317470" y="2739365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421642" y="2763764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478030" y="2760715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30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30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30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30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30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30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531369" y="2686802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104" y="19635"/>
                </a:lnTo>
                <a:lnTo>
                  <a:pt x="44935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81" y="64556"/>
                </a:lnTo>
                <a:lnTo>
                  <a:pt x="31888" y="75035"/>
                </a:lnTo>
                <a:lnTo>
                  <a:pt x="32843" y="85489"/>
                </a:lnTo>
                <a:lnTo>
                  <a:pt x="22791" y="90347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2" y="90459"/>
                </a:lnTo>
                <a:lnTo>
                  <a:pt x="39866" y="81937"/>
                </a:lnTo>
                <a:lnTo>
                  <a:pt x="37478" y="65645"/>
                </a:lnTo>
                <a:lnTo>
                  <a:pt x="33463" y="53715"/>
                </a:lnTo>
                <a:lnTo>
                  <a:pt x="31045" y="38185"/>
                </a:lnTo>
                <a:lnTo>
                  <a:pt x="43789" y="34136"/>
                </a:lnTo>
                <a:lnTo>
                  <a:pt x="55423" y="30831"/>
                </a:lnTo>
                <a:lnTo>
                  <a:pt x="6595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667006" y="2777480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759969" y="2746237"/>
            <a:ext cx="40005" cy="90170"/>
          </a:xfrm>
          <a:custGeom>
            <a:avLst/>
            <a:gdLst/>
            <a:ahLst/>
            <a:cxnLst/>
            <a:rect l="l" t="t" r="r" b="b"/>
            <a:pathLst>
              <a:path w="40004" h="901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004" h="901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004" h="901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004" h="90169">
                <a:moveTo>
                  <a:pt x="22372" y="74310"/>
                </a:moveTo>
                <a:lnTo>
                  <a:pt x="13898" y="82021"/>
                </a:lnTo>
                <a:lnTo>
                  <a:pt x="22189" y="89915"/>
                </a:lnTo>
                <a:lnTo>
                  <a:pt x="30662" y="82204"/>
                </a:lnTo>
                <a:lnTo>
                  <a:pt x="22372" y="74310"/>
                </a:lnTo>
                <a:close/>
              </a:path>
              <a:path w="40004" h="90169">
                <a:moveTo>
                  <a:pt x="12466" y="57302"/>
                </a:moveTo>
                <a:lnTo>
                  <a:pt x="4328" y="65349"/>
                </a:lnTo>
                <a:lnTo>
                  <a:pt x="12466" y="73334"/>
                </a:lnTo>
                <a:lnTo>
                  <a:pt x="20604" y="65288"/>
                </a:lnTo>
                <a:lnTo>
                  <a:pt x="12466" y="57302"/>
                </a:lnTo>
                <a:close/>
              </a:path>
              <a:path w="40004" h="90169">
                <a:moveTo>
                  <a:pt x="31699" y="57302"/>
                </a:moveTo>
                <a:lnTo>
                  <a:pt x="23621" y="65288"/>
                </a:lnTo>
                <a:lnTo>
                  <a:pt x="31699" y="73334"/>
                </a:lnTo>
                <a:lnTo>
                  <a:pt x="39867" y="65349"/>
                </a:lnTo>
                <a:lnTo>
                  <a:pt x="31699" y="57302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868174" y="2724139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926086" y="274623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023622" y="2686802"/>
            <a:ext cx="668273" cy="14630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758951" y="2686039"/>
            <a:ext cx="626363" cy="14850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453895" y="2740142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16" y="49529"/>
                </a:lnTo>
                <a:lnTo>
                  <a:pt x="1182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39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39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3741" y="34289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500378" y="2724902"/>
            <a:ext cx="60960" cy="108585"/>
          </a:xfrm>
          <a:custGeom>
            <a:avLst/>
            <a:gdLst/>
            <a:ahLst/>
            <a:cxnLst/>
            <a:rect l="l" t="t" r="r" b="b"/>
            <a:pathLst>
              <a:path w="60959" h="108585">
                <a:moveTo>
                  <a:pt x="36789" y="38861"/>
                </a:moveTo>
                <a:lnTo>
                  <a:pt x="36515" y="38861"/>
                </a:lnTo>
                <a:lnTo>
                  <a:pt x="36179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221" y="57911"/>
                </a:lnTo>
                <a:lnTo>
                  <a:pt x="41909" y="64007"/>
                </a:lnTo>
                <a:lnTo>
                  <a:pt x="14170" y="100014"/>
                </a:lnTo>
                <a:lnTo>
                  <a:pt x="975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00" y="107838"/>
                </a:lnTo>
                <a:lnTo>
                  <a:pt x="16001" y="108203"/>
                </a:lnTo>
                <a:lnTo>
                  <a:pt x="27797" y="108203"/>
                </a:lnTo>
                <a:lnTo>
                  <a:pt x="32400" y="104150"/>
                </a:lnTo>
                <a:lnTo>
                  <a:pt x="41312" y="91055"/>
                </a:lnTo>
                <a:lnTo>
                  <a:pt x="46334" y="79138"/>
                </a:lnTo>
                <a:lnTo>
                  <a:pt x="48005" y="66812"/>
                </a:lnTo>
                <a:lnTo>
                  <a:pt x="48005" y="64007"/>
                </a:lnTo>
                <a:lnTo>
                  <a:pt x="60959" y="64007"/>
                </a:lnTo>
                <a:lnTo>
                  <a:pt x="60959" y="54101"/>
                </a:lnTo>
                <a:lnTo>
                  <a:pt x="53035" y="54101"/>
                </a:lnTo>
                <a:lnTo>
                  <a:pt x="49133" y="52577"/>
                </a:lnTo>
                <a:lnTo>
                  <a:pt x="45811" y="49529"/>
                </a:lnTo>
                <a:lnTo>
                  <a:pt x="44043" y="48005"/>
                </a:lnTo>
                <a:lnTo>
                  <a:pt x="41513" y="44957"/>
                </a:lnTo>
                <a:lnTo>
                  <a:pt x="38221" y="40385"/>
                </a:lnTo>
                <a:lnTo>
                  <a:pt x="37612" y="39623"/>
                </a:lnTo>
                <a:lnTo>
                  <a:pt x="37155" y="39623"/>
                </a:lnTo>
                <a:lnTo>
                  <a:pt x="36789" y="38861"/>
                </a:lnTo>
                <a:close/>
              </a:path>
              <a:path w="60959" h="108585">
                <a:moveTo>
                  <a:pt x="60959" y="64007"/>
                </a:moveTo>
                <a:lnTo>
                  <a:pt x="48005" y="64007"/>
                </a:lnTo>
                <a:lnTo>
                  <a:pt x="49926" y="64861"/>
                </a:lnTo>
                <a:lnTo>
                  <a:pt x="52791" y="65531"/>
                </a:lnTo>
                <a:lnTo>
                  <a:pt x="60959" y="65531"/>
                </a:lnTo>
                <a:lnTo>
                  <a:pt x="60959" y="64007"/>
                </a:lnTo>
                <a:close/>
              </a:path>
              <a:path w="60959" h="108585">
                <a:moveTo>
                  <a:pt x="60959" y="53339"/>
                </a:moveTo>
                <a:lnTo>
                  <a:pt x="57607" y="53339"/>
                </a:lnTo>
                <a:lnTo>
                  <a:pt x="53035" y="54101"/>
                </a:lnTo>
                <a:lnTo>
                  <a:pt x="60959" y="54101"/>
                </a:lnTo>
                <a:lnTo>
                  <a:pt x="60959" y="53339"/>
                </a:lnTo>
                <a:close/>
              </a:path>
              <a:path w="60959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556765" y="2760715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30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62230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62230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62230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62230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4" h="62230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610105" y="2686039"/>
            <a:ext cx="78105" cy="104775"/>
          </a:xfrm>
          <a:custGeom>
            <a:avLst/>
            <a:gdLst/>
            <a:ahLst/>
            <a:cxnLst/>
            <a:rect l="l" t="t" r="r" b="b"/>
            <a:pathLst>
              <a:path w="78104" h="104775">
                <a:moveTo>
                  <a:pt x="64898" y="21315"/>
                </a:moveTo>
                <a:lnTo>
                  <a:pt x="19847" y="32185"/>
                </a:lnTo>
                <a:lnTo>
                  <a:pt x="5943" y="41909"/>
                </a:lnTo>
                <a:lnTo>
                  <a:pt x="5957" y="46491"/>
                </a:lnTo>
                <a:lnTo>
                  <a:pt x="14202" y="52858"/>
                </a:lnTo>
                <a:lnTo>
                  <a:pt x="25136" y="63152"/>
                </a:lnTo>
                <a:lnTo>
                  <a:pt x="31716" y="73664"/>
                </a:lnTo>
                <a:lnTo>
                  <a:pt x="32860" y="85356"/>
                </a:lnTo>
                <a:lnTo>
                  <a:pt x="23178" y="90800"/>
                </a:lnTo>
                <a:lnTo>
                  <a:pt x="4389" y="92201"/>
                </a:lnTo>
                <a:lnTo>
                  <a:pt x="0" y="92201"/>
                </a:lnTo>
                <a:lnTo>
                  <a:pt x="0" y="104393"/>
                </a:lnTo>
                <a:lnTo>
                  <a:pt x="11373" y="104224"/>
                </a:lnTo>
                <a:lnTo>
                  <a:pt x="26617" y="100815"/>
                </a:lnTo>
                <a:lnTo>
                  <a:pt x="36102" y="92830"/>
                </a:lnTo>
                <a:lnTo>
                  <a:pt x="39837" y="80009"/>
                </a:lnTo>
                <a:lnTo>
                  <a:pt x="51017" y="80009"/>
                </a:lnTo>
                <a:lnTo>
                  <a:pt x="43447" y="71485"/>
                </a:lnTo>
                <a:lnTo>
                  <a:pt x="36606" y="62109"/>
                </a:lnTo>
                <a:lnTo>
                  <a:pt x="32348" y="51161"/>
                </a:lnTo>
                <a:lnTo>
                  <a:pt x="32946" y="37825"/>
                </a:lnTo>
                <a:lnTo>
                  <a:pt x="46177" y="33563"/>
                </a:lnTo>
                <a:lnTo>
                  <a:pt x="57048" y="29921"/>
                </a:lnTo>
                <a:lnTo>
                  <a:pt x="65609" y="26921"/>
                </a:lnTo>
                <a:lnTo>
                  <a:pt x="64898" y="21315"/>
                </a:lnTo>
                <a:close/>
              </a:path>
              <a:path w="78104" h="104775">
                <a:moveTo>
                  <a:pt x="51017" y="80009"/>
                </a:moveTo>
                <a:lnTo>
                  <a:pt x="39837" y="80009"/>
                </a:lnTo>
                <a:lnTo>
                  <a:pt x="45354" y="87629"/>
                </a:lnTo>
                <a:lnTo>
                  <a:pt x="50109" y="93725"/>
                </a:lnTo>
                <a:lnTo>
                  <a:pt x="54101" y="96773"/>
                </a:lnTo>
                <a:lnTo>
                  <a:pt x="59832" y="102107"/>
                </a:lnTo>
                <a:lnTo>
                  <a:pt x="65562" y="104393"/>
                </a:lnTo>
                <a:lnTo>
                  <a:pt x="77541" y="104393"/>
                </a:lnTo>
                <a:lnTo>
                  <a:pt x="77541" y="92963"/>
                </a:lnTo>
                <a:lnTo>
                  <a:pt x="67909" y="92963"/>
                </a:lnTo>
                <a:lnTo>
                  <a:pt x="62941" y="90677"/>
                </a:lnTo>
                <a:lnTo>
                  <a:pt x="58186" y="86867"/>
                </a:lnTo>
                <a:lnTo>
                  <a:pt x="55504" y="85343"/>
                </a:lnTo>
                <a:lnTo>
                  <a:pt x="51694" y="80771"/>
                </a:lnTo>
                <a:lnTo>
                  <a:pt x="51017" y="80009"/>
                </a:lnTo>
                <a:close/>
              </a:path>
              <a:path w="78104" h="104775">
                <a:moveTo>
                  <a:pt x="77541" y="92201"/>
                </a:moveTo>
                <a:lnTo>
                  <a:pt x="73091" y="92201"/>
                </a:lnTo>
                <a:lnTo>
                  <a:pt x="67909" y="92963"/>
                </a:lnTo>
                <a:lnTo>
                  <a:pt x="77541" y="92963"/>
                </a:lnTo>
                <a:lnTo>
                  <a:pt x="77541" y="92201"/>
                </a:lnTo>
                <a:close/>
              </a:path>
              <a:path w="78104" h="104775">
                <a:moveTo>
                  <a:pt x="66415" y="0"/>
                </a:moveTo>
                <a:lnTo>
                  <a:pt x="13563" y="17525"/>
                </a:lnTo>
                <a:lnTo>
                  <a:pt x="11247" y="25907"/>
                </a:lnTo>
                <a:lnTo>
                  <a:pt x="64312" y="8381"/>
                </a:lnTo>
                <a:lnTo>
                  <a:pt x="6641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684019" y="2710424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727209" y="268680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801367" y="275004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918715" y="2724139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59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59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59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59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59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976627" y="2692898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90" h="97789">
                <a:moveTo>
                  <a:pt x="46481" y="70103"/>
                </a:moveTo>
                <a:lnTo>
                  <a:pt x="40203" y="70103"/>
                </a:lnTo>
                <a:lnTo>
                  <a:pt x="41330" y="71627"/>
                </a:lnTo>
                <a:lnTo>
                  <a:pt x="41513" y="73913"/>
                </a:lnTo>
                <a:lnTo>
                  <a:pt x="38793" y="79651"/>
                </a:lnTo>
                <a:lnTo>
                  <a:pt x="28758" y="84231"/>
                </a:lnTo>
                <a:lnTo>
                  <a:pt x="10698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5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90" h="97789">
                <a:moveTo>
                  <a:pt x="27828" y="31241"/>
                </a:moveTo>
                <a:lnTo>
                  <a:pt x="22494" y="32003"/>
                </a:lnTo>
                <a:lnTo>
                  <a:pt x="18135" y="35051"/>
                </a:lnTo>
                <a:lnTo>
                  <a:pt x="14782" y="41909"/>
                </a:lnTo>
                <a:lnTo>
                  <a:pt x="12039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8" y="71627"/>
                </a:lnTo>
                <a:lnTo>
                  <a:pt x="25847" y="70865"/>
                </a:lnTo>
                <a:lnTo>
                  <a:pt x="36027" y="70865"/>
                </a:lnTo>
                <a:lnTo>
                  <a:pt x="4020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49" y="64774"/>
                </a:lnTo>
                <a:lnTo>
                  <a:pt x="45756" y="59435"/>
                </a:lnTo>
                <a:lnTo>
                  <a:pt x="20939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18" y="48005"/>
                </a:lnTo>
                <a:lnTo>
                  <a:pt x="19933" y="46481"/>
                </a:lnTo>
                <a:lnTo>
                  <a:pt x="21549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49" y="44195"/>
                </a:lnTo>
                <a:lnTo>
                  <a:pt x="40325" y="40385"/>
                </a:lnTo>
                <a:lnTo>
                  <a:pt x="36697" y="35051"/>
                </a:lnTo>
                <a:lnTo>
                  <a:pt x="32583" y="32003"/>
                </a:lnTo>
                <a:lnTo>
                  <a:pt x="27828" y="31241"/>
                </a:lnTo>
                <a:close/>
              </a:path>
              <a:path w="46990" h="97789">
                <a:moveTo>
                  <a:pt x="36027" y="70865"/>
                </a:moveTo>
                <a:lnTo>
                  <a:pt x="25847" y="70865"/>
                </a:lnTo>
                <a:lnTo>
                  <a:pt x="31272" y="71627"/>
                </a:lnTo>
                <a:lnTo>
                  <a:pt x="36027" y="70865"/>
                </a:lnTo>
                <a:close/>
              </a:path>
              <a:path w="46990" h="97789">
                <a:moveTo>
                  <a:pt x="27797" y="58673"/>
                </a:moveTo>
                <a:lnTo>
                  <a:pt x="20939" y="59435"/>
                </a:lnTo>
                <a:lnTo>
                  <a:pt x="30784" y="59435"/>
                </a:lnTo>
                <a:lnTo>
                  <a:pt x="27797" y="58673"/>
                </a:lnTo>
                <a:close/>
              </a:path>
              <a:path w="46990" h="97789">
                <a:moveTo>
                  <a:pt x="41849" y="44195"/>
                </a:moveTo>
                <a:lnTo>
                  <a:pt x="25907" y="44195"/>
                </a:lnTo>
                <a:lnTo>
                  <a:pt x="29260" y="44957"/>
                </a:lnTo>
                <a:lnTo>
                  <a:pt x="32125" y="45719"/>
                </a:lnTo>
                <a:lnTo>
                  <a:pt x="34503" y="48767"/>
                </a:lnTo>
                <a:lnTo>
                  <a:pt x="36880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784" y="59435"/>
                </a:lnTo>
                <a:lnTo>
                  <a:pt x="45756" y="59435"/>
                </a:lnTo>
                <a:lnTo>
                  <a:pt x="44704" y="51332"/>
                </a:lnTo>
                <a:lnTo>
                  <a:pt x="41849" y="44195"/>
                </a:lnTo>
                <a:close/>
              </a:path>
              <a:path w="46990" h="97789">
                <a:moveTo>
                  <a:pt x="35173" y="0"/>
                </a:moveTo>
                <a:lnTo>
                  <a:pt x="26517" y="9143"/>
                </a:lnTo>
                <a:lnTo>
                  <a:pt x="35173" y="17525"/>
                </a:lnTo>
                <a:lnTo>
                  <a:pt x="43830" y="9143"/>
                </a:lnTo>
                <a:lnTo>
                  <a:pt x="35173" y="0"/>
                </a:lnTo>
                <a:close/>
              </a:path>
              <a:path w="46990" h="97789">
                <a:moveTo>
                  <a:pt x="16703" y="0"/>
                </a:moveTo>
                <a:lnTo>
                  <a:pt x="8016" y="9143"/>
                </a:lnTo>
                <a:lnTo>
                  <a:pt x="16642" y="17525"/>
                </a:lnTo>
                <a:lnTo>
                  <a:pt x="25328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7028322" y="2689087"/>
            <a:ext cx="95885" cy="111125"/>
          </a:xfrm>
          <a:custGeom>
            <a:avLst/>
            <a:gdLst/>
            <a:ahLst/>
            <a:cxnLst/>
            <a:rect l="l" t="t" r="r" b="b"/>
            <a:pathLst>
              <a:path w="95884" h="111125">
                <a:moveTo>
                  <a:pt x="2255" y="11429"/>
                </a:moveTo>
                <a:lnTo>
                  <a:pt x="1523" y="11429"/>
                </a:lnTo>
                <a:lnTo>
                  <a:pt x="1280" y="12191"/>
                </a:lnTo>
                <a:lnTo>
                  <a:pt x="1097" y="13715"/>
                </a:lnTo>
                <a:lnTo>
                  <a:pt x="335" y="19049"/>
                </a:lnTo>
                <a:lnTo>
                  <a:pt x="0" y="22097"/>
                </a:lnTo>
                <a:lnTo>
                  <a:pt x="121" y="24383"/>
                </a:lnTo>
                <a:lnTo>
                  <a:pt x="152" y="25907"/>
                </a:lnTo>
                <a:lnTo>
                  <a:pt x="1920" y="28193"/>
                </a:lnTo>
                <a:lnTo>
                  <a:pt x="5394" y="31241"/>
                </a:lnTo>
                <a:lnTo>
                  <a:pt x="7437" y="33527"/>
                </a:lnTo>
                <a:lnTo>
                  <a:pt x="9905" y="35813"/>
                </a:lnTo>
                <a:lnTo>
                  <a:pt x="12832" y="38099"/>
                </a:lnTo>
                <a:lnTo>
                  <a:pt x="21473" y="40552"/>
                </a:lnTo>
                <a:lnTo>
                  <a:pt x="30072" y="48897"/>
                </a:lnTo>
                <a:lnTo>
                  <a:pt x="39031" y="59479"/>
                </a:lnTo>
                <a:lnTo>
                  <a:pt x="44671" y="70751"/>
                </a:lnTo>
                <a:lnTo>
                  <a:pt x="47787" y="83729"/>
                </a:lnTo>
                <a:lnTo>
                  <a:pt x="38041" y="92630"/>
                </a:lnTo>
                <a:lnTo>
                  <a:pt x="27736" y="99059"/>
                </a:lnTo>
                <a:lnTo>
                  <a:pt x="23561" y="100583"/>
                </a:lnTo>
                <a:lnTo>
                  <a:pt x="19263" y="102443"/>
                </a:lnTo>
                <a:lnTo>
                  <a:pt x="14965" y="104393"/>
                </a:lnTo>
                <a:lnTo>
                  <a:pt x="8199" y="107685"/>
                </a:lnTo>
                <a:lnTo>
                  <a:pt x="4815" y="109545"/>
                </a:lnTo>
                <a:lnTo>
                  <a:pt x="4815" y="110398"/>
                </a:lnTo>
                <a:lnTo>
                  <a:pt x="6035" y="110581"/>
                </a:lnTo>
                <a:lnTo>
                  <a:pt x="14312" y="110293"/>
                </a:lnTo>
                <a:lnTo>
                  <a:pt x="55069" y="88529"/>
                </a:lnTo>
                <a:lnTo>
                  <a:pt x="63641" y="73151"/>
                </a:lnTo>
                <a:lnTo>
                  <a:pt x="57302" y="73151"/>
                </a:lnTo>
                <a:lnTo>
                  <a:pt x="52021" y="72488"/>
                </a:lnTo>
                <a:lnTo>
                  <a:pt x="33848" y="38552"/>
                </a:lnTo>
                <a:lnTo>
                  <a:pt x="4389" y="12953"/>
                </a:lnTo>
                <a:lnTo>
                  <a:pt x="3047" y="12191"/>
                </a:lnTo>
                <a:lnTo>
                  <a:pt x="2255" y="11429"/>
                </a:lnTo>
                <a:close/>
              </a:path>
              <a:path w="95884" h="111125">
                <a:moveTo>
                  <a:pt x="76686" y="63245"/>
                </a:moveTo>
                <a:lnTo>
                  <a:pt x="68153" y="63245"/>
                </a:lnTo>
                <a:lnTo>
                  <a:pt x="68549" y="67817"/>
                </a:lnTo>
                <a:lnTo>
                  <a:pt x="68701" y="70865"/>
                </a:lnTo>
                <a:lnTo>
                  <a:pt x="70150" y="86338"/>
                </a:lnTo>
                <a:lnTo>
                  <a:pt x="76821" y="97631"/>
                </a:lnTo>
                <a:lnTo>
                  <a:pt x="88910" y="101345"/>
                </a:lnTo>
                <a:lnTo>
                  <a:pt x="95371" y="101345"/>
                </a:lnTo>
                <a:lnTo>
                  <a:pt x="95371" y="89153"/>
                </a:lnTo>
                <a:lnTo>
                  <a:pt x="82568" y="87520"/>
                </a:lnTo>
                <a:lnTo>
                  <a:pt x="77842" y="77901"/>
                </a:lnTo>
                <a:lnTo>
                  <a:pt x="76686" y="63245"/>
                </a:lnTo>
                <a:close/>
              </a:path>
              <a:path w="95884" h="111125">
                <a:moveTo>
                  <a:pt x="74310" y="0"/>
                </a:moveTo>
                <a:lnTo>
                  <a:pt x="65731" y="16130"/>
                </a:lnTo>
                <a:lnTo>
                  <a:pt x="66642" y="29058"/>
                </a:lnTo>
                <a:lnTo>
                  <a:pt x="67177" y="41147"/>
                </a:lnTo>
                <a:lnTo>
                  <a:pt x="67360" y="47243"/>
                </a:lnTo>
                <a:lnTo>
                  <a:pt x="66019" y="53339"/>
                </a:lnTo>
                <a:lnTo>
                  <a:pt x="63185" y="60197"/>
                </a:lnTo>
                <a:lnTo>
                  <a:pt x="60594" y="67055"/>
                </a:lnTo>
                <a:lnTo>
                  <a:pt x="57302" y="73151"/>
                </a:lnTo>
                <a:lnTo>
                  <a:pt x="63641" y="73151"/>
                </a:lnTo>
                <a:lnTo>
                  <a:pt x="68153" y="63245"/>
                </a:lnTo>
                <a:lnTo>
                  <a:pt x="76686" y="63245"/>
                </a:lnTo>
                <a:lnTo>
                  <a:pt x="76125" y="56123"/>
                </a:lnTo>
                <a:lnTo>
                  <a:pt x="75853" y="38099"/>
                </a:lnTo>
                <a:lnTo>
                  <a:pt x="75541" y="23800"/>
                </a:lnTo>
                <a:lnTo>
                  <a:pt x="75178" y="12620"/>
                </a:lnTo>
                <a:lnTo>
                  <a:pt x="74768" y="4702"/>
                </a:lnTo>
                <a:lnTo>
                  <a:pt x="7431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7119122" y="2734808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80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1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80">
                <a:moveTo>
                  <a:pt x="34869" y="0"/>
                </a:moveTo>
                <a:lnTo>
                  <a:pt x="28041" y="761"/>
                </a:lnTo>
                <a:lnTo>
                  <a:pt x="21549" y="4571"/>
                </a:lnTo>
                <a:lnTo>
                  <a:pt x="1545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6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1" y="44195"/>
                </a:lnTo>
                <a:lnTo>
                  <a:pt x="60324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1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80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24" y="38099"/>
                </a:lnTo>
                <a:lnTo>
                  <a:pt x="61356" y="35051"/>
                </a:lnTo>
                <a:lnTo>
                  <a:pt x="61721" y="33527"/>
                </a:lnTo>
                <a:lnTo>
                  <a:pt x="61935" y="33527"/>
                </a:lnTo>
                <a:lnTo>
                  <a:pt x="62026" y="32765"/>
                </a:lnTo>
                <a:close/>
              </a:path>
              <a:path w="62229" h="55880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721613" y="277519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40770" y="2750810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40" h="73660">
                <a:moveTo>
                  <a:pt x="9524" y="761"/>
                </a:moveTo>
                <a:lnTo>
                  <a:pt x="6714" y="761"/>
                </a:lnTo>
                <a:lnTo>
                  <a:pt x="5952" y="2285"/>
                </a:lnTo>
                <a:lnTo>
                  <a:pt x="1987" y="7619"/>
                </a:lnTo>
                <a:lnTo>
                  <a:pt x="0" y="12953"/>
                </a:lnTo>
                <a:lnTo>
                  <a:pt x="52" y="19935"/>
                </a:lnTo>
                <a:lnTo>
                  <a:pt x="3165" y="29211"/>
                </a:lnTo>
                <a:lnTo>
                  <a:pt x="11608" y="35812"/>
                </a:lnTo>
                <a:lnTo>
                  <a:pt x="26113" y="39720"/>
                </a:lnTo>
                <a:lnTo>
                  <a:pt x="47411" y="40916"/>
                </a:lnTo>
                <a:lnTo>
                  <a:pt x="61927" y="39295"/>
                </a:lnTo>
                <a:lnTo>
                  <a:pt x="74555" y="36127"/>
                </a:lnTo>
                <a:lnTo>
                  <a:pt x="85296" y="31410"/>
                </a:lnTo>
                <a:lnTo>
                  <a:pt x="88695" y="29006"/>
                </a:lnTo>
                <a:lnTo>
                  <a:pt x="39961" y="29006"/>
                </a:lnTo>
                <a:lnTo>
                  <a:pt x="21572" y="27488"/>
                </a:lnTo>
                <a:lnTo>
                  <a:pt x="10536" y="22137"/>
                </a:lnTo>
                <a:lnTo>
                  <a:pt x="6857" y="12953"/>
                </a:lnTo>
                <a:lnTo>
                  <a:pt x="6857" y="10667"/>
                </a:lnTo>
                <a:lnTo>
                  <a:pt x="7619" y="6857"/>
                </a:lnTo>
                <a:lnTo>
                  <a:pt x="9083" y="3809"/>
                </a:lnTo>
                <a:lnTo>
                  <a:pt x="9381" y="3047"/>
                </a:lnTo>
                <a:lnTo>
                  <a:pt x="9524" y="2285"/>
                </a:lnTo>
                <a:lnTo>
                  <a:pt x="9524" y="761"/>
                </a:lnTo>
                <a:close/>
              </a:path>
              <a:path w="116840" h="73660">
                <a:moveTo>
                  <a:pt x="100251" y="25145"/>
                </a:moveTo>
                <a:lnTo>
                  <a:pt x="94155" y="25145"/>
                </a:lnTo>
                <a:lnTo>
                  <a:pt x="94238" y="30479"/>
                </a:lnTo>
                <a:lnTo>
                  <a:pt x="96094" y="34289"/>
                </a:lnTo>
                <a:lnTo>
                  <a:pt x="99715" y="36575"/>
                </a:lnTo>
                <a:lnTo>
                  <a:pt x="102952" y="38861"/>
                </a:lnTo>
                <a:lnTo>
                  <a:pt x="107109" y="39623"/>
                </a:lnTo>
                <a:lnTo>
                  <a:pt x="116668" y="39623"/>
                </a:lnTo>
                <a:lnTo>
                  <a:pt x="116668" y="28193"/>
                </a:lnTo>
                <a:lnTo>
                  <a:pt x="104250" y="28193"/>
                </a:lnTo>
                <a:lnTo>
                  <a:pt x="100251" y="25145"/>
                </a:lnTo>
                <a:close/>
              </a:path>
              <a:path w="116840" h="73660">
                <a:moveTo>
                  <a:pt x="101047" y="8381"/>
                </a:moveTo>
                <a:lnTo>
                  <a:pt x="99440" y="8381"/>
                </a:lnTo>
                <a:lnTo>
                  <a:pt x="98048" y="9143"/>
                </a:lnTo>
                <a:lnTo>
                  <a:pt x="91788" y="16343"/>
                </a:lnTo>
                <a:lnTo>
                  <a:pt x="83018" y="22163"/>
                </a:lnTo>
                <a:lnTo>
                  <a:pt x="71535" y="26241"/>
                </a:lnTo>
                <a:lnTo>
                  <a:pt x="57222" y="28536"/>
                </a:lnTo>
                <a:lnTo>
                  <a:pt x="39961" y="29006"/>
                </a:lnTo>
                <a:lnTo>
                  <a:pt x="88695" y="29006"/>
                </a:lnTo>
                <a:lnTo>
                  <a:pt x="94155" y="25145"/>
                </a:lnTo>
                <a:lnTo>
                  <a:pt x="100251" y="25145"/>
                </a:lnTo>
                <a:lnTo>
                  <a:pt x="100251" y="18287"/>
                </a:lnTo>
                <a:lnTo>
                  <a:pt x="100440" y="16763"/>
                </a:lnTo>
                <a:lnTo>
                  <a:pt x="100821" y="14477"/>
                </a:lnTo>
                <a:lnTo>
                  <a:pt x="101202" y="12953"/>
                </a:lnTo>
                <a:lnTo>
                  <a:pt x="101394" y="11429"/>
                </a:lnTo>
                <a:lnTo>
                  <a:pt x="101394" y="9143"/>
                </a:lnTo>
                <a:lnTo>
                  <a:pt x="101047" y="8381"/>
                </a:lnTo>
                <a:close/>
              </a:path>
              <a:path w="116840" h="73660">
                <a:moveTo>
                  <a:pt x="116668" y="27431"/>
                </a:moveTo>
                <a:lnTo>
                  <a:pt x="112145" y="27431"/>
                </a:lnTo>
                <a:lnTo>
                  <a:pt x="104250" y="28193"/>
                </a:lnTo>
                <a:lnTo>
                  <a:pt x="116668" y="28193"/>
                </a:lnTo>
                <a:lnTo>
                  <a:pt x="116668" y="27431"/>
                </a:lnTo>
                <a:close/>
              </a:path>
              <a:path w="116840" h="73660">
                <a:moveTo>
                  <a:pt x="8321" y="0"/>
                </a:moveTo>
                <a:lnTo>
                  <a:pt x="7476" y="761"/>
                </a:lnTo>
                <a:lnTo>
                  <a:pt x="9143" y="761"/>
                </a:lnTo>
                <a:lnTo>
                  <a:pt x="8321" y="0"/>
                </a:lnTo>
                <a:close/>
              </a:path>
              <a:path w="116840" h="73660">
                <a:moveTo>
                  <a:pt x="50291" y="55625"/>
                </a:moveTo>
                <a:lnTo>
                  <a:pt x="41766" y="64404"/>
                </a:lnTo>
                <a:lnTo>
                  <a:pt x="50231" y="73151"/>
                </a:lnTo>
                <a:lnTo>
                  <a:pt x="58722" y="64434"/>
                </a:lnTo>
                <a:lnTo>
                  <a:pt x="50291" y="556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53546" y="2689087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79" h="101600">
                <a:moveTo>
                  <a:pt x="5571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29" y="101345"/>
                </a:lnTo>
                <a:lnTo>
                  <a:pt x="17193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798" y="89915"/>
                </a:lnTo>
                <a:lnTo>
                  <a:pt x="5571" y="89153"/>
                </a:lnTo>
                <a:close/>
              </a:path>
              <a:path w="30479" h="101600">
                <a:moveTo>
                  <a:pt x="23621" y="0"/>
                </a:moveTo>
                <a:lnTo>
                  <a:pt x="23429" y="761"/>
                </a:lnTo>
                <a:lnTo>
                  <a:pt x="22753" y="761"/>
                </a:lnTo>
                <a:lnTo>
                  <a:pt x="21610" y="2285"/>
                </a:lnTo>
                <a:lnTo>
                  <a:pt x="14803" y="16571"/>
                </a:lnTo>
                <a:lnTo>
                  <a:pt x="15430" y="29258"/>
                </a:lnTo>
                <a:lnTo>
                  <a:pt x="16016" y="41946"/>
                </a:lnTo>
                <a:lnTo>
                  <a:pt x="16560" y="54634"/>
                </a:lnTo>
                <a:lnTo>
                  <a:pt x="17063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798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0" y="52812"/>
                </a:lnTo>
                <a:lnTo>
                  <a:pt x="25160" y="40032"/>
                </a:lnTo>
                <a:lnTo>
                  <a:pt x="24946" y="28805"/>
                </a:lnTo>
                <a:lnTo>
                  <a:pt x="24621" y="19049"/>
                </a:lnTo>
                <a:lnTo>
                  <a:pt x="29193" y="19049"/>
                </a:lnTo>
                <a:lnTo>
                  <a:pt x="29766" y="18287"/>
                </a:lnTo>
                <a:lnTo>
                  <a:pt x="30038" y="18287"/>
                </a:lnTo>
                <a:lnTo>
                  <a:pt x="29849" y="17525"/>
                </a:lnTo>
                <a:lnTo>
                  <a:pt x="26907" y="10667"/>
                </a:lnTo>
                <a:lnTo>
                  <a:pt x="25334" y="6095"/>
                </a:lnTo>
                <a:lnTo>
                  <a:pt x="24466" y="2285"/>
                </a:lnTo>
                <a:lnTo>
                  <a:pt x="24134" y="1523"/>
                </a:lnTo>
                <a:lnTo>
                  <a:pt x="23859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96633" y="268908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722126" y="2688326"/>
            <a:ext cx="96520" cy="102235"/>
          </a:xfrm>
          <a:custGeom>
            <a:avLst/>
            <a:gdLst/>
            <a:ahLst/>
            <a:cxnLst/>
            <a:rect l="l" t="t" r="r" b="b"/>
            <a:pathLst>
              <a:path w="96519" h="102235">
                <a:moveTo>
                  <a:pt x="11131" y="89153"/>
                </a:moveTo>
                <a:lnTo>
                  <a:pt x="0" y="89153"/>
                </a:lnTo>
                <a:lnTo>
                  <a:pt x="0" y="102107"/>
                </a:lnTo>
                <a:lnTo>
                  <a:pt x="29609" y="102057"/>
                </a:lnTo>
                <a:lnTo>
                  <a:pt x="43619" y="101615"/>
                </a:lnTo>
                <a:lnTo>
                  <a:pt x="55695" y="100619"/>
                </a:lnTo>
                <a:lnTo>
                  <a:pt x="66103" y="98945"/>
                </a:lnTo>
                <a:lnTo>
                  <a:pt x="95905" y="98945"/>
                </a:lnTo>
                <a:lnTo>
                  <a:pt x="95905" y="90677"/>
                </a:lnTo>
                <a:lnTo>
                  <a:pt x="78949" y="90677"/>
                </a:lnTo>
                <a:lnTo>
                  <a:pt x="80009" y="89915"/>
                </a:lnTo>
                <a:lnTo>
                  <a:pt x="14526" y="89915"/>
                </a:lnTo>
                <a:lnTo>
                  <a:pt x="11131" y="89153"/>
                </a:lnTo>
                <a:close/>
              </a:path>
              <a:path w="96519" h="102235">
                <a:moveTo>
                  <a:pt x="95905" y="98945"/>
                </a:moveTo>
                <a:lnTo>
                  <a:pt x="66103" y="98945"/>
                </a:lnTo>
                <a:lnTo>
                  <a:pt x="78200" y="101468"/>
                </a:lnTo>
                <a:lnTo>
                  <a:pt x="91439" y="102107"/>
                </a:lnTo>
                <a:lnTo>
                  <a:pt x="95905" y="102107"/>
                </a:lnTo>
                <a:lnTo>
                  <a:pt x="95905" y="98945"/>
                </a:lnTo>
                <a:close/>
              </a:path>
              <a:path w="96519" h="102235">
                <a:moveTo>
                  <a:pt x="95905" y="89153"/>
                </a:moveTo>
                <a:lnTo>
                  <a:pt x="91439" y="89153"/>
                </a:lnTo>
                <a:lnTo>
                  <a:pt x="90047" y="89915"/>
                </a:lnTo>
                <a:lnTo>
                  <a:pt x="85200" y="89915"/>
                </a:lnTo>
                <a:lnTo>
                  <a:pt x="82427" y="90677"/>
                </a:lnTo>
                <a:lnTo>
                  <a:pt x="95905" y="90677"/>
                </a:lnTo>
                <a:lnTo>
                  <a:pt x="95905" y="89153"/>
                </a:lnTo>
                <a:close/>
              </a:path>
              <a:path w="96519" h="102235">
                <a:moveTo>
                  <a:pt x="24134" y="0"/>
                </a:moveTo>
                <a:lnTo>
                  <a:pt x="23942" y="761"/>
                </a:lnTo>
                <a:lnTo>
                  <a:pt x="23429" y="761"/>
                </a:lnTo>
                <a:lnTo>
                  <a:pt x="22667" y="1523"/>
                </a:lnTo>
                <a:lnTo>
                  <a:pt x="16115" y="17489"/>
                </a:lnTo>
                <a:lnTo>
                  <a:pt x="17386" y="29653"/>
                </a:lnTo>
                <a:lnTo>
                  <a:pt x="18362" y="42648"/>
                </a:lnTo>
                <a:lnTo>
                  <a:pt x="19049" y="56387"/>
                </a:lnTo>
                <a:lnTo>
                  <a:pt x="19049" y="80771"/>
                </a:lnTo>
                <a:lnTo>
                  <a:pt x="19098" y="83819"/>
                </a:lnTo>
                <a:lnTo>
                  <a:pt x="18717" y="86105"/>
                </a:lnTo>
                <a:lnTo>
                  <a:pt x="17846" y="87629"/>
                </a:lnTo>
                <a:lnTo>
                  <a:pt x="16763" y="89153"/>
                </a:lnTo>
                <a:lnTo>
                  <a:pt x="14526" y="89915"/>
                </a:lnTo>
                <a:lnTo>
                  <a:pt x="34478" y="89915"/>
                </a:lnTo>
                <a:lnTo>
                  <a:pt x="29717" y="89153"/>
                </a:lnTo>
                <a:lnTo>
                  <a:pt x="30425" y="84876"/>
                </a:lnTo>
                <a:lnTo>
                  <a:pt x="33005" y="83057"/>
                </a:lnTo>
                <a:lnTo>
                  <a:pt x="24051" y="83057"/>
                </a:lnTo>
                <a:lnTo>
                  <a:pt x="25801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9" y="48431"/>
                </a:lnTo>
                <a:lnTo>
                  <a:pt x="26140" y="36547"/>
                </a:lnTo>
                <a:lnTo>
                  <a:pt x="25383" y="18287"/>
                </a:lnTo>
                <a:lnTo>
                  <a:pt x="30562" y="18287"/>
                </a:lnTo>
                <a:lnTo>
                  <a:pt x="30373" y="17525"/>
                </a:lnTo>
                <a:lnTo>
                  <a:pt x="29849" y="16001"/>
                </a:lnTo>
                <a:lnTo>
                  <a:pt x="27861" y="11429"/>
                </a:lnTo>
                <a:lnTo>
                  <a:pt x="26288" y="6857"/>
                </a:lnTo>
                <a:lnTo>
                  <a:pt x="25228" y="3047"/>
                </a:lnTo>
                <a:lnTo>
                  <a:pt x="24764" y="1523"/>
                </a:lnTo>
                <a:lnTo>
                  <a:pt x="24432" y="761"/>
                </a:lnTo>
                <a:lnTo>
                  <a:pt x="24134" y="0"/>
                </a:lnTo>
                <a:close/>
              </a:path>
              <a:path w="96519" h="102235">
                <a:moveTo>
                  <a:pt x="39325" y="89153"/>
                </a:moveTo>
                <a:lnTo>
                  <a:pt x="34478" y="89915"/>
                </a:lnTo>
                <a:lnTo>
                  <a:pt x="45719" y="89915"/>
                </a:lnTo>
                <a:lnTo>
                  <a:pt x="39325" y="89153"/>
                </a:lnTo>
                <a:close/>
              </a:path>
              <a:path w="96519" h="102235">
                <a:moveTo>
                  <a:pt x="86867" y="67817"/>
                </a:moveTo>
                <a:lnTo>
                  <a:pt x="62151" y="67817"/>
                </a:lnTo>
                <a:lnTo>
                  <a:pt x="69530" y="69341"/>
                </a:lnTo>
                <a:lnTo>
                  <a:pt x="73045" y="71627"/>
                </a:lnTo>
                <a:lnTo>
                  <a:pt x="77199" y="73913"/>
                </a:lnTo>
                <a:lnTo>
                  <a:pt x="79247" y="76961"/>
                </a:lnTo>
                <a:lnTo>
                  <a:pt x="79247" y="83057"/>
                </a:lnTo>
                <a:lnTo>
                  <a:pt x="73283" y="86105"/>
                </a:lnTo>
                <a:lnTo>
                  <a:pt x="61280" y="87629"/>
                </a:lnTo>
                <a:lnTo>
                  <a:pt x="53041" y="89153"/>
                </a:lnTo>
                <a:lnTo>
                  <a:pt x="45719" y="89915"/>
                </a:lnTo>
                <a:lnTo>
                  <a:pt x="80009" y="89915"/>
                </a:lnTo>
                <a:lnTo>
                  <a:pt x="84249" y="86867"/>
                </a:lnTo>
                <a:lnTo>
                  <a:pt x="86867" y="80771"/>
                </a:lnTo>
                <a:lnTo>
                  <a:pt x="86867" y="67817"/>
                </a:lnTo>
                <a:close/>
              </a:path>
              <a:path w="96519" h="102235">
                <a:moveTo>
                  <a:pt x="67900" y="56387"/>
                </a:moveTo>
                <a:lnTo>
                  <a:pt x="32241" y="76199"/>
                </a:lnTo>
                <a:lnTo>
                  <a:pt x="27480" y="80771"/>
                </a:lnTo>
                <a:lnTo>
                  <a:pt x="24704" y="83057"/>
                </a:lnTo>
                <a:lnTo>
                  <a:pt x="33005" y="83057"/>
                </a:lnTo>
                <a:lnTo>
                  <a:pt x="43348" y="75771"/>
                </a:lnTo>
                <a:lnTo>
                  <a:pt x="53926" y="70125"/>
                </a:lnTo>
                <a:lnTo>
                  <a:pt x="62151" y="67817"/>
                </a:lnTo>
                <a:lnTo>
                  <a:pt x="86867" y="67817"/>
                </a:lnTo>
                <a:lnTo>
                  <a:pt x="84962" y="64007"/>
                </a:lnTo>
                <a:lnTo>
                  <a:pt x="81092" y="60959"/>
                </a:lnTo>
                <a:lnTo>
                  <a:pt x="77723" y="57911"/>
                </a:lnTo>
                <a:lnTo>
                  <a:pt x="73340" y="57149"/>
                </a:lnTo>
                <a:lnTo>
                  <a:pt x="67900" y="5638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813566" y="274928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933200" y="275004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050298" y="2754620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4" h="83819">
                <a:moveTo>
                  <a:pt x="32823" y="761"/>
                </a:moveTo>
                <a:lnTo>
                  <a:pt x="31241" y="761"/>
                </a:lnTo>
                <a:lnTo>
                  <a:pt x="29288" y="9905"/>
                </a:lnTo>
                <a:lnTo>
                  <a:pt x="22347" y="9905"/>
                </a:lnTo>
                <a:lnTo>
                  <a:pt x="18812" y="10667"/>
                </a:lnTo>
                <a:lnTo>
                  <a:pt x="14916" y="11429"/>
                </a:lnTo>
                <a:lnTo>
                  <a:pt x="12143" y="12953"/>
                </a:lnTo>
                <a:lnTo>
                  <a:pt x="10619" y="13715"/>
                </a:lnTo>
                <a:lnTo>
                  <a:pt x="8488" y="15239"/>
                </a:lnTo>
                <a:lnTo>
                  <a:pt x="6239" y="17525"/>
                </a:lnTo>
                <a:lnTo>
                  <a:pt x="3867" y="21335"/>
                </a:lnTo>
                <a:lnTo>
                  <a:pt x="1200" y="25145"/>
                </a:lnTo>
                <a:lnTo>
                  <a:pt x="0" y="28193"/>
                </a:lnTo>
                <a:lnTo>
                  <a:pt x="249" y="29717"/>
                </a:lnTo>
                <a:lnTo>
                  <a:pt x="5285" y="79735"/>
                </a:lnTo>
                <a:lnTo>
                  <a:pt x="5583" y="82478"/>
                </a:lnTo>
                <a:lnTo>
                  <a:pt x="5903" y="83819"/>
                </a:lnTo>
                <a:lnTo>
                  <a:pt x="6726" y="83819"/>
                </a:lnTo>
                <a:lnTo>
                  <a:pt x="7296" y="82814"/>
                </a:lnTo>
                <a:lnTo>
                  <a:pt x="8058" y="80741"/>
                </a:lnTo>
                <a:lnTo>
                  <a:pt x="10286" y="74919"/>
                </a:lnTo>
                <a:lnTo>
                  <a:pt x="11381" y="69860"/>
                </a:lnTo>
                <a:lnTo>
                  <a:pt x="11378" y="64981"/>
                </a:lnTo>
                <a:lnTo>
                  <a:pt x="10971" y="55036"/>
                </a:lnTo>
                <a:lnTo>
                  <a:pt x="9852" y="42270"/>
                </a:lnTo>
                <a:lnTo>
                  <a:pt x="8000" y="26669"/>
                </a:lnTo>
                <a:lnTo>
                  <a:pt x="11237" y="23621"/>
                </a:lnTo>
                <a:lnTo>
                  <a:pt x="16334" y="21335"/>
                </a:lnTo>
                <a:lnTo>
                  <a:pt x="32683" y="21335"/>
                </a:lnTo>
                <a:lnTo>
                  <a:pt x="32683" y="18287"/>
                </a:lnTo>
                <a:lnTo>
                  <a:pt x="32823" y="16763"/>
                </a:lnTo>
                <a:lnTo>
                  <a:pt x="33098" y="14477"/>
                </a:lnTo>
                <a:lnTo>
                  <a:pt x="47631" y="14477"/>
                </a:lnTo>
                <a:lnTo>
                  <a:pt x="42242" y="9905"/>
                </a:lnTo>
                <a:lnTo>
                  <a:pt x="33585" y="1523"/>
                </a:lnTo>
                <a:lnTo>
                  <a:pt x="32823" y="761"/>
                </a:lnTo>
                <a:close/>
              </a:path>
              <a:path w="76834" h="83819">
                <a:moveTo>
                  <a:pt x="32683" y="21335"/>
                </a:moveTo>
                <a:lnTo>
                  <a:pt x="25633" y="21335"/>
                </a:lnTo>
                <a:lnTo>
                  <a:pt x="26669" y="22097"/>
                </a:lnTo>
                <a:lnTo>
                  <a:pt x="26346" y="22859"/>
                </a:lnTo>
                <a:lnTo>
                  <a:pt x="26157" y="24383"/>
                </a:lnTo>
                <a:lnTo>
                  <a:pt x="26157" y="32765"/>
                </a:lnTo>
                <a:lnTo>
                  <a:pt x="27681" y="38496"/>
                </a:lnTo>
                <a:lnTo>
                  <a:pt x="30623" y="44013"/>
                </a:lnTo>
                <a:lnTo>
                  <a:pt x="34289" y="50779"/>
                </a:lnTo>
                <a:lnTo>
                  <a:pt x="39194" y="54101"/>
                </a:lnTo>
                <a:lnTo>
                  <a:pt x="52876" y="54101"/>
                </a:lnTo>
                <a:lnTo>
                  <a:pt x="56637" y="48493"/>
                </a:lnTo>
                <a:lnTo>
                  <a:pt x="56637" y="40385"/>
                </a:lnTo>
                <a:lnTo>
                  <a:pt x="41147" y="40385"/>
                </a:lnTo>
                <a:lnTo>
                  <a:pt x="37718" y="37978"/>
                </a:lnTo>
                <a:lnTo>
                  <a:pt x="35384" y="33527"/>
                </a:lnTo>
                <a:lnTo>
                  <a:pt x="33585" y="29717"/>
                </a:lnTo>
                <a:lnTo>
                  <a:pt x="32683" y="25145"/>
                </a:lnTo>
                <a:lnTo>
                  <a:pt x="32683" y="21335"/>
                </a:lnTo>
                <a:close/>
              </a:path>
              <a:path w="76834" h="83819">
                <a:moveTo>
                  <a:pt x="76449" y="23621"/>
                </a:moveTo>
                <a:lnTo>
                  <a:pt x="70103" y="23621"/>
                </a:lnTo>
                <a:lnTo>
                  <a:pt x="64687" y="24383"/>
                </a:lnTo>
                <a:lnTo>
                  <a:pt x="45338" y="24383"/>
                </a:lnTo>
                <a:lnTo>
                  <a:pt x="49828" y="28955"/>
                </a:lnTo>
                <a:lnTo>
                  <a:pt x="52065" y="32003"/>
                </a:lnTo>
                <a:lnTo>
                  <a:pt x="52065" y="38526"/>
                </a:lnTo>
                <a:lnTo>
                  <a:pt x="49968" y="40385"/>
                </a:lnTo>
                <a:lnTo>
                  <a:pt x="56637" y="40385"/>
                </a:lnTo>
                <a:lnTo>
                  <a:pt x="56637" y="35051"/>
                </a:lnTo>
                <a:lnTo>
                  <a:pt x="56494" y="33527"/>
                </a:lnTo>
                <a:lnTo>
                  <a:pt x="56150" y="32003"/>
                </a:lnTo>
                <a:lnTo>
                  <a:pt x="76449" y="32003"/>
                </a:lnTo>
                <a:lnTo>
                  <a:pt x="76449" y="23621"/>
                </a:lnTo>
                <a:close/>
              </a:path>
              <a:path w="76834" h="83819">
                <a:moveTo>
                  <a:pt x="76449" y="32003"/>
                </a:moveTo>
                <a:lnTo>
                  <a:pt x="56150" y="32003"/>
                </a:lnTo>
                <a:lnTo>
                  <a:pt x="59685" y="35051"/>
                </a:lnTo>
                <a:lnTo>
                  <a:pt x="64687" y="35813"/>
                </a:lnTo>
                <a:lnTo>
                  <a:pt x="76449" y="35813"/>
                </a:lnTo>
                <a:lnTo>
                  <a:pt x="76449" y="32003"/>
                </a:lnTo>
                <a:close/>
              </a:path>
              <a:path w="76834" h="83819">
                <a:moveTo>
                  <a:pt x="47631" y="14477"/>
                </a:moveTo>
                <a:lnTo>
                  <a:pt x="33098" y="14477"/>
                </a:lnTo>
                <a:lnTo>
                  <a:pt x="40529" y="20573"/>
                </a:lnTo>
                <a:lnTo>
                  <a:pt x="44576" y="24383"/>
                </a:lnTo>
                <a:lnTo>
                  <a:pt x="64687" y="24383"/>
                </a:lnTo>
                <a:lnTo>
                  <a:pt x="58780" y="22097"/>
                </a:lnTo>
                <a:lnTo>
                  <a:pt x="52446" y="17525"/>
                </a:lnTo>
                <a:lnTo>
                  <a:pt x="48530" y="15239"/>
                </a:lnTo>
                <a:lnTo>
                  <a:pt x="47631" y="14477"/>
                </a:lnTo>
                <a:close/>
              </a:path>
              <a:path w="76834" h="83819">
                <a:moveTo>
                  <a:pt x="31921" y="0"/>
                </a:moveTo>
                <a:lnTo>
                  <a:pt x="31574" y="761"/>
                </a:lnTo>
                <a:lnTo>
                  <a:pt x="32253" y="761"/>
                </a:lnTo>
                <a:lnTo>
                  <a:pt x="3192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122176" y="2760715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30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4" h="62230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4" h="62230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4" h="62230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4" h="62230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4" h="62230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176278" y="2729474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4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4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4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4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4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4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258989" y="268908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283719" y="2700518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69">
                <a:moveTo>
                  <a:pt x="5035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85" y="89915"/>
                </a:lnTo>
                <a:lnTo>
                  <a:pt x="18287" y="89153"/>
                </a:lnTo>
                <a:lnTo>
                  <a:pt x="23515" y="87629"/>
                </a:lnTo>
                <a:lnTo>
                  <a:pt x="27620" y="86867"/>
                </a:lnTo>
                <a:lnTo>
                  <a:pt x="30860" y="85343"/>
                </a:lnTo>
                <a:lnTo>
                  <a:pt x="33229" y="83057"/>
                </a:lnTo>
                <a:lnTo>
                  <a:pt x="62913" y="83057"/>
                </a:lnTo>
                <a:lnTo>
                  <a:pt x="62913" y="78485"/>
                </a:lnTo>
                <a:lnTo>
                  <a:pt x="13523" y="78485"/>
                </a:lnTo>
                <a:lnTo>
                  <a:pt x="5035" y="77723"/>
                </a:lnTo>
                <a:close/>
              </a:path>
              <a:path w="63500" h="90169">
                <a:moveTo>
                  <a:pt x="62913" y="83057"/>
                </a:moveTo>
                <a:lnTo>
                  <a:pt x="33229" y="83057"/>
                </a:lnTo>
                <a:lnTo>
                  <a:pt x="35621" y="85343"/>
                </a:lnTo>
                <a:lnTo>
                  <a:pt x="39480" y="86867"/>
                </a:lnTo>
                <a:lnTo>
                  <a:pt x="44814" y="88391"/>
                </a:lnTo>
                <a:lnTo>
                  <a:pt x="49661" y="89306"/>
                </a:lnTo>
                <a:lnTo>
                  <a:pt x="53852" y="89915"/>
                </a:lnTo>
                <a:lnTo>
                  <a:pt x="62913" y="89915"/>
                </a:lnTo>
                <a:lnTo>
                  <a:pt x="62913" y="83057"/>
                </a:lnTo>
                <a:close/>
              </a:path>
              <a:path w="63500" h="90169">
                <a:moveTo>
                  <a:pt x="35515" y="36575"/>
                </a:moveTo>
                <a:lnTo>
                  <a:pt x="30287" y="37337"/>
                </a:lnTo>
                <a:lnTo>
                  <a:pt x="25575" y="40385"/>
                </a:lnTo>
                <a:lnTo>
                  <a:pt x="21384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56" y="76199"/>
                </a:lnTo>
                <a:lnTo>
                  <a:pt x="19049" y="77723"/>
                </a:lnTo>
                <a:lnTo>
                  <a:pt x="13523" y="78485"/>
                </a:lnTo>
                <a:lnTo>
                  <a:pt x="50947" y="78485"/>
                </a:lnTo>
                <a:lnTo>
                  <a:pt x="45802" y="77723"/>
                </a:lnTo>
                <a:lnTo>
                  <a:pt x="43241" y="76199"/>
                </a:lnTo>
                <a:lnTo>
                  <a:pt x="45232" y="74675"/>
                </a:lnTo>
                <a:lnTo>
                  <a:pt x="46719" y="73151"/>
                </a:lnTo>
                <a:lnTo>
                  <a:pt x="47355" y="71627"/>
                </a:lnTo>
                <a:lnTo>
                  <a:pt x="31324" y="71627"/>
                </a:lnTo>
                <a:lnTo>
                  <a:pt x="28849" y="70103"/>
                </a:lnTo>
                <a:lnTo>
                  <a:pt x="26609" y="67817"/>
                </a:lnTo>
                <a:lnTo>
                  <a:pt x="24051" y="65531"/>
                </a:lnTo>
                <a:lnTo>
                  <a:pt x="22799" y="63245"/>
                </a:lnTo>
                <a:lnTo>
                  <a:pt x="31860" y="48767"/>
                </a:lnTo>
                <a:lnTo>
                  <a:pt x="48785" y="48767"/>
                </a:lnTo>
                <a:lnTo>
                  <a:pt x="47137" y="45719"/>
                </a:lnTo>
                <a:lnTo>
                  <a:pt x="44470" y="39623"/>
                </a:lnTo>
                <a:lnTo>
                  <a:pt x="40623" y="37337"/>
                </a:lnTo>
                <a:lnTo>
                  <a:pt x="35515" y="36575"/>
                </a:lnTo>
                <a:close/>
              </a:path>
              <a:path w="63500" h="90169">
                <a:moveTo>
                  <a:pt x="62913" y="77723"/>
                </a:moveTo>
                <a:lnTo>
                  <a:pt x="58567" y="77723"/>
                </a:lnTo>
                <a:lnTo>
                  <a:pt x="50947" y="78485"/>
                </a:lnTo>
                <a:lnTo>
                  <a:pt x="62913" y="78485"/>
                </a:lnTo>
                <a:lnTo>
                  <a:pt x="62913" y="77723"/>
                </a:lnTo>
                <a:close/>
              </a:path>
              <a:path w="63500" h="90169">
                <a:moveTo>
                  <a:pt x="48785" y="48767"/>
                </a:moveTo>
                <a:lnTo>
                  <a:pt x="34183" y="48767"/>
                </a:lnTo>
                <a:lnTo>
                  <a:pt x="36624" y="49529"/>
                </a:lnTo>
                <a:lnTo>
                  <a:pt x="38910" y="51053"/>
                </a:lnTo>
                <a:lnTo>
                  <a:pt x="41041" y="54101"/>
                </a:lnTo>
                <a:lnTo>
                  <a:pt x="43135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101" y="67055"/>
                </a:lnTo>
                <a:lnTo>
                  <a:pt x="40815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55" y="71627"/>
                </a:lnTo>
                <a:lnTo>
                  <a:pt x="47673" y="70865"/>
                </a:lnTo>
                <a:lnTo>
                  <a:pt x="49469" y="67817"/>
                </a:lnTo>
                <a:lnTo>
                  <a:pt x="50340" y="64769"/>
                </a:lnTo>
                <a:lnTo>
                  <a:pt x="50291" y="60959"/>
                </a:lnTo>
                <a:lnTo>
                  <a:pt x="50231" y="54863"/>
                </a:lnTo>
                <a:lnTo>
                  <a:pt x="49197" y="49529"/>
                </a:lnTo>
                <a:lnTo>
                  <a:pt x="48785" y="48767"/>
                </a:lnTo>
                <a:close/>
              </a:path>
              <a:path w="63500" h="90169">
                <a:moveTo>
                  <a:pt x="32324" y="0"/>
                </a:moveTo>
                <a:lnTo>
                  <a:pt x="23704" y="9143"/>
                </a:lnTo>
                <a:lnTo>
                  <a:pt x="32324" y="17525"/>
                </a:lnTo>
                <a:lnTo>
                  <a:pt x="40898" y="9143"/>
                </a:lnTo>
                <a:lnTo>
                  <a:pt x="3232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343155" y="274928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65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17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468124" y="2686802"/>
            <a:ext cx="631697" cy="14630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167639" y="2777480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259842" y="2718805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5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5" h="71755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5" h="71755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5" h="71755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5" h="71755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5" h="71755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313944" y="2692898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89" h="97789">
                <a:moveTo>
                  <a:pt x="46481" y="70103"/>
                </a:moveTo>
                <a:lnTo>
                  <a:pt x="40193" y="70103"/>
                </a:lnTo>
                <a:lnTo>
                  <a:pt x="41336" y="71627"/>
                </a:lnTo>
                <a:lnTo>
                  <a:pt x="41528" y="73913"/>
                </a:lnTo>
                <a:lnTo>
                  <a:pt x="38813" y="79647"/>
                </a:lnTo>
                <a:lnTo>
                  <a:pt x="28777" y="84230"/>
                </a:lnTo>
                <a:lnTo>
                  <a:pt x="10716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4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89" h="97789">
                <a:moveTo>
                  <a:pt x="27861" y="31241"/>
                </a:moveTo>
                <a:lnTo>
                  <a:pt x="22527" y="32003"/>
                </a:lnTo>
                <a:lnTo>
                  <a:pt x="18144" y="35051"/>
                </a:lnTo>
                <a:lnTo>
                  <a:pt x="14798" y="41909"/>
                </a:lnTo>
                <a:lnTo>
                  <a:pt x="12048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2" y="71627"/>
                </a:lnTo>
                <a:lnTo>
                  <a:pt x="25847" y="70865"/>
                </a:lnTo>
                <a:lnTo>
                  <a:pt x="36051" y="70865"/>
                </a:lnTo>
                <a:lnTo>
                  <a:pt x="4019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50" y="64774"/>
                </a:lnTo>
                <a:lnTo>
                  <a:pt x="45760" y="59435"/>
                </a:lnTo>
                <a:lnTo>
                  <a:pt x="20954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36" y="48005"/>
                </a:lnTo>
                <a:lnTo>
                  <a:pt x="19943" y="46481"/>
                </a:lnTo>
                <a:lnTo>
                  <a:pt x="21573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52" y="44195"/>
                </a:lnTo>
                <a:lnTo>
                  <a:pt x="40325" y="40385"/>
                </a:lnTo>
                <a:lnTo>
                  <a:pt x="36707" y="35051"/>
                </a:lnTo>
                <a:lnTo>
                  <a:pt x="32573" y="32003"/>
                </a:lnTo>
                <a:lnTo>
                  <a:pt x="27861" y="31241"/>
                </a:lnTo>
                <a:close/>
              </a:path>
              <a:path w="46989" h="97789">
                <a:moveTo>
                  <a:pt x="36051" y="70865"/>
                </a:moveTo>
                <a:lnTo>
                  <a:pt x="25847" y="70865"/>
                </a:lnTo>
                <a:lnTo>
                  <a:pt x="31290" y="71627"/>
                </a:lnTo>
                <a:lnTo>
                  <a:pt x="36051" y="70865"/>
                </a:lnTo>
                <a:close/>
              </a:path>
              <a:path w="46989" h="97789">
                <a:moveTo>
                  <a:pt x="27812" y="58673"/>
                </a:moveTo>
                <a:lnTo>
                  <a:pt x="20954" y="59435"/>
                </a:lnTo>
                <a:lnTo>
                  <a:pt x="30800" y="59435"/>
                </a:lnTo>
                <a:lnTo>
                  <a:pt x="27812" y="58673"/>
                </a:lnTo>
                <a:close/>
              </a:path>
              <a:path w="46989" h="97789">
                <a:moveTo>
                  <a:pt x="41852" y="44195"/>
                </a:moveTo>
                <a:lnTo>
                  <a:pt x="25907" y="44195"/>
                </a:lnTo>
                <a:lnTo>
                  <a:pt x="29276" y="44957"/>
                </a:lnTo>
                <a:lnTo>
                  <a:pt x="32135" y="45719"/>
                </a:lnTo>
                <a:lnTo>
                  <a:pt x="34527" y="48767"/>
                </a:lnTo>
                <a:lnTo>
                  <a:pt x="36896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800" y="59435"/>
                </a:lnTo>
                <a:lnTo>
                  <a:pt x="45760" y="59435"/>
                </a:lnTo>
                <a:lnTo>
                  <a:pt x="44714" y="51332"/>
                </a:lnTo>
                <a:lnTo>
                  <a:pt x="41852" y="44195"/>
                </a:lnTo>
                <a:close/>
              </a:path>
              <a:path w="46989" h="97789">
                <a:moveTo>
                  <a:pt x="35183" y="0"/>
                </a:moveTo>
                <a:lnTo>
                  <a:pt x="26526" y="9143"/>
                </a:lnTo>
                <a:lnTo>
                  <a:pt x="35183" y="17525"/>
                </a:lnTo>
                <a:lnTo>
                  <a:pt x="43863" y="9143"/>
                </a:lnTo>
                <a:lnTo>
                  <a:pt x="35183" y="0"/>
                </a:lnTo>
                <a:close/>
              </a:path>
              <a:path w="46989" h="97789">
                <a:moveTo>
                  <a:pt x="16703" y="0"/>
                </a:moveTo>
                <a:lnTo>
                  <a:pt x="8049" y="9143"/>
                </a:lnTo>
                <a:lnTo>
                  <a:pt x="16657" y="17525"/>
                </a:lnTo>
                <a:lnTo>
                  <a:pt x="25334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366522" y="275004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484387" y="268680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501395" y="2763764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558545" y="274623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603504" y="2724902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5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099060" y="2928355"/>
            <a:ext cx="5080259" cy="16662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283969" y="328954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376172" y="3230870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434845" y="3175243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19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787" y="12191"/>
                </a:lnTo>
                <a:lnTo>
                  <a:pt x="20375" y="11429"/>
                </a:lnTo>
                <a:lnTo>
                  <a:pt x="649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19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19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19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19">
                <a:moveTo>
                  <a:pt x="23500" y="11429"/>
                </a:moveTo>
                <a:lnTo>
                  <a:pt x="20787" y="12191"/>
                </a:lnTo>
                <a:lnTo>
                  <a:pt x="26121" y="12191"/>
                </a:lnTo>
                <a:lnTo>
                  <a:pt x="23500" y="11429"/>
                </a:lnTo>
                <a:close/>
              </a:path>
              <a:path w="33020" h="20319">
                <a:moveTo>
                  <a:pt x="30998" y="0"/>
                </a:moveTo>
                <a:lnTo>
                  <a:pt x="2688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2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19">
                <a:moveTo>
                  <a:pt x="8900" y="10667"/>
                </a:moveTo>
                <a:lnTo>
                  <a:pt x="649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19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75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19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429512" y="3237727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70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5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70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5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484375" y="3260588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645157" y="3214867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59" h="132079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55"/>
                </a:lnTo>
                <a:lnTo>
                  <a:pt x="1219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16" y="125772"/>
                </a:lnTo>
                <a:lnTo>
                  <a:pt x="21618" y="130306"/>
                </a:lnTo>
                <a:lnTo>
                  <a:pt x="36283" y="131765"/>
                </a:lnTo>
                <a:lnTo>
                  <a:pt x="48696" y="130026"/>
                </a:lnTo>
                <a:lnTo>
                  <a:pt x="60990" y="125641"/>
                </a:lnTo>
                <a:lnTo>
                  <a:pt x="70575" y="118871"/>
                </a:lnTo>
                <a:lnTo>
                  <a:pt x="24566" y="118871"/>
                </a:lnTo>
                <a:lnTo>
                  <a:pt x="17556" y="116342"/>
                </a:lnTo>
                <a:lnTo>
                  <a:pt x="9357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59" h="132079">
                <a:moveTo>
                  <a:pt x="68671" y="60959"/>
                </a:moveTo>
                <a:lnTo>
                  <a:pt x="6803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18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23" y="101589"/>
                </a:lnTo>
                <a:lnTo>
                  <a:pt x="73944" y="102839"/>
                </a:lnTo>
                <a:lnTo>
                  <a:pt x="72268" y="106558"/>
                </a:lnTo>
                <a:lnTo>
                  <a:pt x="68183" y="110032"/>
                </a:lnTo>
                <a:lnTo>
                  <a:pt x="59185" y="114307"/>
                </a:lnTo>
                <a:lnTo>
                  <a:pt x="47372" y="117733"/>
                </a:lnTo>
                <a:lnTo>
                  <a:pt x="33924" y="118871"/>
                </a:lnTo>
                <a:lnTo>
                  <a:pt x="70575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66" y="78485"/>
                </a:lnTo>
                <a:lnTo>
                  <a:pt x="134072" y="78485"/>
                </a:lnTo>
                <a:lnTo>
                  <a:pt x="134616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59" h="132079">
                <a:moveTo>
                  <a:pt x="97170" y="86867"/>
                </a:moveTo>
                <a:lnTo>
                  <a:pt x="79705" y="86867"/>
                </a:lnTo>
                <a:lnTo>
                  <a:pt x="82600" y="87873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59" h="132079">
                <a:moveTo>
                  <a:pt x="134072" y="78485"/>
                </a:moveTo>
                <a:lnTo>
                  <a:pt x="103266" y="78485"/>
                </a:lnTo>
                <a:lnTo>
                  <a:pt x="105857" y="85343"/>
                </a:lnTo>
                <a:lnTo>
                  <a:pt x="110703" y="87629"/>
                </a:lnTo>
                <a:lnTo>
                  <a:pt x="122686" y="87249"/>
                </a:lnTo>
                <a:lnTo>
                  <a:pt x="133539" y="80721"/>
                </a:lnTo>
                <a:lnTo>
                  <a:pt x="134072" y="78485"/>
                </a:lnTo>
                <a:close/>
              </a:path>
              <a:path w="137159" h="132079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59" h="132079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59" h="132079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59" h="132079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8991" y="48005"/>
                </a:lnTo>
                <a:lnTo>
                  <a:pt x="123383" y="57149"/>
                </a:lnTo>
                <a:lnTo>
                  <a:pt x="12746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0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16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59" h="132079">
                <a:moveTo>
                  <a:pt x="102565" y="0"/>
                </a:moveTo>
                <a:lnTo>
                  <a:pt x="94579" y="8381"/>
                </a:lnTo>
                <a:lnTo>
                  <a:pt x="10250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59" h="132079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59" h="132079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787652" y="3236965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844040" y="326211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899665" y="326135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966722" y="3183626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787" y="121157"/>
                </a:lnTo>
                <a:lnTo>
                  <a:pt x="2154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2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0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4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4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2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2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7065019" y="327582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7126741" y="323848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280416" y="325830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383696" y="320115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409193" y="326135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5530351" y="327582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5586739" y="326211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642366" y="3223249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39" h="79375">
                <a:moveTo>
                  <a:pt x="8595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4599" y="79247"/>
                </a:lnTo>
                <a:lnTo>
                  <a:pt x="20177" y="76961"/>
                </a:lnTo>
                <a:lnTo>
                  <a:pt x="24262" y="70103"/>
                </a:lnTo>
                <a:lnTo>
                  <a:pt x="104089" y="70103"/>
                </a:lnTo>
                <a:lnTo>
                  <a:pt x="104089" y="67817"/>
                </a:lnTo>
                <a:lnTo>
                  <a:pt x="16398" y="67817"/>
                </a:lnTo>
                <a:lnTo>
                  <a:pt x="8595" y="67055"/>
                </a:lnTo>
                <a:close/>
              </a:path>
              <a:path w="104139" h="79375">
                <a:moveTo>
                  <a:pt x="54406" y="70103"/>
                </a:moveTo>
                <a:lnTo>
                  <a:pt x="24262" y="70103"/>
                </a:lnTo>
                <a:lnTo>
                  <a:pt x="26944" y="76961"/>
                </a:lnTo>
                <a:lnTo>
                  <a:pt x="32217" y="79247"/>
                </a:lnTo>
                <a:lnTo>
                  <a:pt x="46664" y="79247"/>
                </a:lnTo>
                <a:lnTo>
                  <a:pt x="51419" y="76961"/>
                </a:lnTo>
                <a:lnTo>
                  <a:pt x="54406" y="70103"/>
                </a:lnTo>
                <a:close/>
              </a:path>
              <a:path w="104139" h="79375">
                <a:moveTo>
                  <a:pt x="82814" y="70103"/>
                </a:moveTo>
                <a:lnTo>
                  <a:pt x="54406" y="70103"/>
                </a:lnTo>
                <a:lnTo>
                  <a:pt x="57729" y="76961"/>
                </a:lnTo>
                <a:lnTo>
                  <a:pt x="62362" y="79247"/>
                </a:lnTo>
                <a:lnTo>
                  <a:pt x="75468" y="79247"/>
                </a:lnTo>
                <a:lnTo>
                  <a:pt x="80223" y="76961"/>
                </a:lnTo>
                <a:lnTo>
                  <a:pt x="82814" y="70103"/>
                </a:lnTo>
                <a:close/>
              </a:path>
              <a:path w="104139" h="79375">
                <a:moveTo>
                  <a:pt x="104089" y="70103"/>
                </a:moveTo>
                <a:lnTo>
                  <a:pt x="82814" y="70103"/>
                </a:lnTo>
                <a:lnTo>
                  <a:pt x="85740" y="76961"/>
                </a:lnTo>
                <a:lnTo>
                  <a:pt x="90860" y="79247"/>
                </a:lnTo>
                <a:lnTo>
                  <a:pt x="104089" y="79247"/>
                </a:lnTo>
                <a:lnTo>
                  <a:pt x="104089" y="70103"/>
                </a:lnTo>
                <a:close/>
              </a:path>
              <a:path w="104139" h="79375">
                <a:moveTo>
                  <a:pt x="24475" y="51053"/>
                </a:moveTo>
                <a:lnTo>
                  <a:pt x="23469" y="51815"/>
                </a:lnTo>
                <a:lnTo>
                  <a:pt x="22799" y="52577"/>
                </a:lnTo>
                <a:lnTo>
                  <a:pt x="22402" y="54863"/>
                </a:lnTo>
                <a:lnTo>
                  <a:pt x="21031" y="63245"/>
                </a:lnTo>
                <a:lnTo>
                  <a:pt x="16398" y="67817"/>
                </a:lnTo>
                <a:lnTo>
                  <a:pt x="31546" y="67817"/>
                </a:lnTo>
                <a:lnTo>
                  <a:pt x="26974" y="63245"/>
                </a:lnTo>
                <a:lnTo>
                  <a:pt x="26121" y="54863"/>
                </a:lnTo>
                <a:lnTo>
                  <a:pt x="25938" y="52577"/>
                </a:lnTo>
                <a:lnTo>
                  <a:pt x="25359" y="51815"/>
                </a:lnTo>
                <a:lnTo>
                  <a:pt x="24475" y="51053"/>
                </a:lnTo>
                <a:close/>
              </a:path>
              <a:path w="104139" h="79375">
                <a:moveTo>
                  <a:pt x="39745" y="67055"/>
                </a:moveTo>
                <a:lnTo>
                  <a:pt x="31546" y="67817"/>
                </a:lnTo>
                <a:lnTo>
                  <a:pt x="47762" y="67817"/>
                </a:lnTo>
                <a:lnTo>
                  <a:pt x="39745" y="67055"/>
                </a:lnTo>
                <a:close/>
              </a:path>
              <a:path w="104139" h="79375">
                <a:moveTo>
                  <a:pt x="54803" y="51053"/>
                </a:moveTo>
                <a:lnTo>
                  <a:pt x="53919" y="51815"/>
                </a:lnTo>
                <a:lnTo>
                  <a:pt x="53339" y="52577"/>
                </a:lnTo>
                <a:lnTo>
                  <a:pt x="52212" y="63245"/>
                </a:lnTo>
                <a:lnTo>
                  <a:pt x="47762" y="67817"/>
                </a:lnTo>
                <a:lnTo>
                  <a:pt x="61661" y="67817"/>
                </a:lnTo>
                <a:lnTo>
                  <a:pt x="57851" y="63245"/>
                </a:lnTo>
                <a:lnTo>
                  <a:pt x="56692" y="54863"/>
                </a:lnTo>
                <a:lnTo>
                  <a:pt x="56418" y="52577"/>
                </a:lnTo>
                <a:lnTo>
                  <a:pt x="55808" y="51815"/>
                </a:lnTo>
                <a:lnTo>
                  <a:pt x="54803" y="51053"/>
                </a:lnTo>
                <a:close/>
              </a:path>
              <a:path w="104139" h="79375">
                <a:moveTo>
                  <a:pt x="68031" y="67055"/>
                </a:moveTo>
                <a:lnTo>
                  <a:pt x="61661" y="67817"/>
                </a:lnTo>
                <a:lnTo>
                  <a:pt x="76047" y="67817"/>
                </a:lnTo>
                <a:lnTo>
                  <a:pt x="68031" y="67055"/>
                </a:lnTo>
                <a:close/>
              </a:path>
              <a:path w="104139" h="79375">
                <a:moveTo>
                  <a:pt x="83088" y="51053"/>
                </a:moveTo>
                <a:lnTo>
                  <a:pt x="82174" y="51815"/>
                </a:lnTo>
                <a:lnTo>
                  <a:pt x="81625" y="52577"/>
                </a:lnTo>
                <a:lnTo>
                  <a:pt x="81381" y="54863"/>
                </a:lnTo>
                <a:lnTo>
                  <a:pt x="80528" y="63245"/>
                </a:lnTo>
                <a:lnTo>
                  <a:pt x="76047" y="67817"/>
                </a:lnTo>
                <a:lnTo>
                  <a:pt x="90373" y="67817"/>
                </a:lnTo>
                <a:lnTo>
                  <a:pt x="86105" y="63245"/>
                </a:lnTo>
                <a:lnTo>
                  <a:pt x="84978" y="54863"/>
                </a:lnTo>
                <a:lnTo>
                  <a:pt x="84703" y="52577"/>
                </a:lnTo>
                <a:lnTo>
                  <a:pt x="84094" y="51815"/>
                </a:lnTo>
                <a:lnTo>
                  <a:pt x="83088" y="51053"/>
                </a:lnTo>
                <a:close/>
              </a:path>
              <a:path w="104139" h="79375">
                <a:moveTo>
                  <a:pt x="104089" y="67055"/>
                </a:moveTo>
                <a:lnTo>
                  <a:pt x="97840" y="67055"/>
                </a:lnTo>
                <a:lnTo>
                  <a:pt x="90373" y="67817"/>
                </a:lnTo>
                <a:lnTo>
                  <a:pt x="104089" y="67817"/>
                </a:lnTo>
                <a:lnTo>
                  <a:pt x="104089" y="67055"/>
                </a:lnTo>
                <a:close/>
              </a:path>
              <a:path w="104139" h="79375">
                <a:moveTo>
                  <a:pt x="55382" y="0"/>
                </a:moveTo>
                <a:lnTo>
                  <a:pt x="47243" y="8381"/>
                </a:lnTo>
                <a:lnTo>
                  <a:pt x="55321" y="16763"/>
                </a:lnTo>
                <a:lnTo>
                  <a:pt x="63428" y="8381"/>
                </a:lnTo>
                <a:lnTo>
                  <a:pt x="55382" y="0"/>
                </a:lnTo>
                <a:close/>
              </a:path>
              <a:path w="104139" h="79375">
                <a:moveTo>
                  <a:pt x="64983" y="17525"/>
                </a:moveTo>
                <a:lnTo>
                  <a:pt x="56906" y="25145"/>
                </a:lnTo>
                <a:lnTo>
                  <a:pt x="65044" y="33527"/>
                </a:lnTo>
                <a:lnTo>
                  <a:pt x="73151" y="25145"/>
                </a:lnTo>
                <a:lnTo>
                  <a:pt x="64983" y="17525"/>
                </a:lnTo>
                <a:close/>
              </a:path>
              <a:path w="104139" h="79375">
                <a:moveTo>
                  <a:pt x="45811" y="17525"/>
                </a:moveTo>
                <a:lnTo>
                  <a:pt x="37703" y="25145"/>
                </a:lnTo>
                <a:lnTo>
                  <a:pt x="45750" y="33527"/>
                </a:lnTo>
                <a:lnTo>
                  <a:pt x="53919" y="25145"/>
                </a:lnTo>
                <a:lnTo>
                  <a:pt x="45811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5742187" y="3202676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5881390" y="3256015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4" h="95250">
                <a:moveTo>
                  <a:pt x="29717" y="25907"/>
                </a:moveTo>
                <a:lnTo>
                  <a:pt x="13411" y="25907"/>
                </a:lnTo>
                <a:lnTo>
                  <a:pt x="10728" y="26669"/>
                </a:lnTo>
                <a:lnTo>
                  <a:pt x="8442" y="28193"/>
                </a:lnTo>
                <a:lnTo>
                  <a:pt x="6918" y="29717"/>
                </a:lnTo>
                <a:lnTo>
                  <a:pt x="5212" y="31241"/>
                </a:lnTo>
                <a:lnTo>
                  <a:pt x="3322" y="34289"/>
                </a:lnTo>
                <a:lnTo>
                  <a:pt x="1036" y="37337"/>
                </a:lnTo>
                <a:lnTo>
                  <a:pt x="0" y="39623"/>
                </a:lnTo>
                <a:lnTo>
                  <a:pt x="3918" y="81162"/>
                </a:lnTo>
                <a:lnTo>
                  <a:pt x="4846" y="94731"/>
                </a:lnTo>
                <a:lnTo>
                  <a:pt x="4998" y="95249"/>
                </a:lnTo>
                <a:lnTo>
                  <a:pt x="5577" y="95249"/>
                </a:lnTo>
                <a:lnTo>
                  <a:pt x="6035" y="94579"/>
                </a:lnTo>
                <a:lnTo>
                  <a:pt x="6614" y="93360"/>
                </a:lnTo>
                <a:lnTo>
                  <a:pt x="9479" y="87812"/>
                </a:lnTo>
                <a:lnTo>
                  <a:pt x="10911" y="83118"/>
                </a:lnTo>
                <a:lnTo>
                  <a:pt x="10902" y="77688"/>
                </a:lnTo>
                <a:lnTo>
                  <a:pt x="10542" y="67597"/>
                </a:lnTo>
                <a:lnTo>
                  <a:pt x="9653" y="54625"/>
                </a:lnTo>
                <a:lnTo>
                  <a:pt x="8229" y="38861"/>
                </a:lnTo>
                <a:lnTo>
                  <a:pt x="10789" y="37337"/>
                </a:lnTo>
                <a:lnTo>
                  <a:pt x="50834" y="37337"/>
                </a:lnTo>
                <a:lnTo>
                  <a:pt x="52760" y="34289"/>
                </a:lnTo>
                <a:lnTo>
                  <a:pt x="55046" y="30479"/>
                </a:lnTo>
                <a:lnTo>
                  <a:pt x="55595" y="28955"/>
                </a:lnTo>
                <a:lnTo>
                  <a:pt x="47518" y="28955"/>
                </a:lnTo>
                <a:lnTo>
                  <a:pt x="38039" y="27431"/>
                </a:lnTo>
                <a:lnTo>
                  <a:pt x="29717" y="25907"/>
                </a:lnTo>
                <a:close/>
              </a:path>
              <a:path w="56514" h="95250">
                <a:moveTo>
                  <a:pt x="50834" y="37337"/>
                </a:moveTo>
                <a:lnTo>
                  <a:pt x="27950" y="37337"/>
                </a:lnTo>
                <a:lnTo>
                  <a:pt x="33771" y="38861"/>
                </a:lnTo>
                <a:lnTo>
                  <a:pt x="39563" y="39623"/>
                </a:lnTo>
                <a:lnTo>
                  <a:pt x="43891" y="40385"/>
                </a:lnTo>
                <a:lnTo>
                  <a:pt x="48371" y="40385"/>
                </a:lnTo>
                <a:lnTo>
                  <a:pt x="50352" y="38099"/>
                </a:lnTo>
                <a:lnTo>
                  <a:pt x="50834" y="37337"/>
                </a:lnTo>
                <a:close/>
              </a:path>
              <a:path w="56514" h="95250">
                <a:moveTo>
                  <a:pt x="50078" y="12191"/>
                </a:moveTo>
                <a:lnTo>
                  <a:pt x="28193" y="12191"/>
                </a:lnTo>
                <a:lnTo>
                  <a:pt x="31760" y="12953"/>
                </a:lnTo>
                <a:lnTo>
                  <a:pt x="35600" y="14477"/>
                </a:lnTo>
                <a:lnTo>
                  <a:pt x="39745" y="18287"/>
                </a:lnTo>
                <a:lnTo>
                  <a:pt x="43494" y="22097"/>
                </a:lnTo>
                <a:lnTo>
                  <a:pt x="46085" y="25145"/>
                </a:lnTo>
                <a:lnTo>
                  <a:pt x="47518" y="28955"/>
                </a:lnTo>
                <a:lnTo>
                  <a:pt x="55595" y="28955"/>
                </a:lnTo>
                <a:lnTo>
                  <a:pt x="56144" y="27431"/>
                </a:lnTo>
                <a:lnTo>
                  <a:pt x="56144" y="20573"/>
                </a:lnTo>
                <a:lnTo>
                  <a:pt x="53126" y="15239"/>
                </a:lnTo>
                <a:lnTo>
                  <a:pt x="50078" y="12191"/>
                </a:lnTo>
                <a:close/>
              </a:path>
              <a:path w="56514" h="95250">
                <a:moveTo>
                  <a:pt x="30540" y="0"/>
                </a:moveTo>
                <a:lnTo>
                  <a:pt x="26426" y="761"/>
                </a:lnTo>
                <a:lnTo>
                  <a:pt x="22799" y="3047"/>
                </a:lnTo>
                <a:lnTo>
                  <a:pt x="19568" y="7619"/>
                </a:lnTo>
                <a:lnTo>
                  <a:pt x="16855" y="11429"/>
                </a:lnTo>
                <a:lnTo>
                  <a:pt x="15483" y="15239"/>
                </a:lnTo>
                <a:lnTo>
                  <a:pt x="15483" y="20573"/>
                </a:lnTo>
                <a:lnTo>
                  <a:pt x="15849" y="22859"/>
                </a:lnTo>
                <a:lnTo>
                  <a:pt x="16520" y="25907"/>
                </a:lnTo>
                <a:lnTo>
                  <a:pt x="22463" y="25907"/>
                </a:lnTo>
                <a:lnTo>
                  <a:pt x="21396" y="22859"/>
                </a:lnTo>
                <a:lnTo>
                  <a:pt x="20817" y="19811"/>
                </a:lnTo>
                <a:lnTo>
                  <a:pt x="20817" y="14477"/>
                </a:lnTo>
                <a:lnTo>
                  <a:pt x="23286" y="12953"/>
                </a:lnTo>
                <a:lnTo>
                  <a:pt x="28193" y="12191"/>
                </a:lnTo>
                <a:lnTo>
                  <a:pt x="50078" y="12191"/>
                </a:lnTo>
                <a:lnTo>
                  <a:pt x="47030" y="9143"/>
                </a:lnTo>
                <a:lnTo>
                  <a:pt x="40995" y="3047"/>
                </a:lnTo>
                <a:lnTo>
                  <a:pt x="35478" y="761"/>
                </a:lnTo>
                <a:lnTo>
                  <a:pt x="3054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5944880" y="326211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001268" y="3260588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095756" y="327582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3668" y="326135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34674" y="3262112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56594" y="3223249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54" y="68579"/>
                </a:lnTo>
                <a:lnTo>
                  <a:pt x="9000" y="70103"/>
                </a:lnTo>
                <a:lnTo>
                  <a:pt x="7178" y="72389"/>
                </a:lnTo>
                <a:lnTo>
                  <a:pt x="5382" y="75437"/>
                </a:lnTo>
                <a:lnTo>
                  <a:pt x="3604" y="79004"/>
                </a:lnTo>
                <a:lnTo>
                  <a:pt x="1225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16" y="117309"/>
                </a:lnTo>
                <a:lnTo>
                  <a:pt x="21509" y="121904"/>
                </a:lnTo>
                <a:lnTo>
                  <a:pt x="36115" y="123385"/>
                </a:lnTo>
                <a:lnTo>
                  <a:pt x="48537" y="121652"/>
                </a:lnTo>
                <a:lnTo>
                  <a:pt x="60821" y="117272"/>
                </a:lnTo>
                <a:lnTo>
                  <a:pt x="70412" y="110489"/>
                </a:lnTo>
                <a:lnTo>
                  <a:pt x="24572" y="110489"/>
                </a:lnTo>
                <a:lnTo>
                  <a:pt x="17574" y="107960"/>
                </a:lnTo>
                <a:lnTo>
                  <a:pt x="9381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1999" y="71627"/>
                </a:lnTo>
                <a:lnTo>
                  <a:pt x="1232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62" y="52577"/>
                </a:moveTo>
                <a:lnTo>
                  <a:pt x="68055" y="52577"/>
                </a:lnTo>
                <a:lnTo>
                  <a:pt x="67519" y="53339"/>
                </a:lnTo>
                <a:lnTo>
                  <a:pt x="66863" y="54863"/>
                </a:lnTo>
                <a:lnTo>
                  <a:pt x="62151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32" y="93207"/>
                </a:lnTo>
                <a:lnTo>
                  <a:pt x="73962" y="94457"/>
                </a:lnTo>
                <a:lnTo>
                  <a:pt x="72283" y="98176"/>
                </a:lnTo>
                <a:lnTo>
                  <a:pt x="68198" y="101650"/>
                </a:lnTo>
                <a:lnTo>
                  <a:pt x="59212" y="105915"/>
                </a:lnTo>
                <a:lnTo>
                  <a:pt x="47401" y="109349"/>
                </a:lnTo>
                <a:lnTo>
                  <a:pt x="33957" y="110489"/>
                </a:lnTo>
                <a:lnTo>
                  <a:pt x="70412" y="110489"/>
                </a:lnTo>
                <a:lnTo>
                  <a:pt x="79522" y="78485"/>
                </a:lnTo>
                <a:lnTo>
                  <a:pt x="95512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0" y="69341"/>
                </a:lnTo>
                <a:lnTo>
                  <a:pt x="152150" y="67817"/>
                </a:lnTo>
                <a:lnTo>
                  <a:pt x="138577" y="67817"/>
                </a:lnTo>
                <a:lnTo>
                  <a:pt x="137864" y="67055"/>
                </a:lnTo>
                <a:lnTo>
                  <a:pt x="82759" y="67055"/>
                </a:lnTo>
                <a:lnTo>
                  <a:pt x="79104" y="65531"/>
                </a:lnTo>
                <a:lnTo>
                  <a:pt x="76056" y="62483"/>
                </a:lnTo>
                <a:lnTo>
                  <a:pt x="74950" y="61721"/>
                </a:lnTo>
                <a:lnTo>
                  <a:pt x="72902" y="58673"/>
                </a:lnTo>
                <a:lnTo>
                  <a:pt x="69911" y="54101"/>
                </a:lnTo>
                <a:lnTo>
                  <a:pt x="69198" y="53339"/>
                </a:lnTo>
                <a:lnTo>
                  <a:pt x="68662" y="52577"/>
                </a:lnTo>
                <a:close/>
              </a:path>
              <a:path w="152400" h="123825">
                <a:moveTo>
                  <a:pt x="95512" y="78485"/>
                </a:moveTo>
                <a:lnTo>
                  <a:pt x="79522" y="78485"/>
                </a:lnTo>
                <a:lnTo>
                  <a:pt x="82427" y="79004"/>
                </a:lnTo>
                <a:lnTo>
                  <a:pt x="85094" y="79247"/>
                </a:lnTo>
                <a:lnTo>
                  <a:pt x="94238" y="79247"/>
                </a:lnTo>
                <a:lnTo>
                  <a:pt x="95512" y="78485"/>
                </a:lnTo>
                <a:close/>
              </a:path>
              <a:path w="152400" h="123825">
                <a:moveTo>
                  <a:pt x="152150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26" y="79247"/>
                </a:lnTo>
                <a:lnTo>
                  <a:pt x="128290" y="76961"/>
                </a:lnTo>
                <a:lnTo>
                  <a:pt x="130871" y="70103"/>
                </a:lnTo>
                <a:lnTo>
                  <a:pt x="152150" y="70103"/>
                </a:lnTo>
                <a:lnTo>
                  <a:pt x="152150" y="69341"/>
                </a:lnTo>
                <a:close/>
              </a:path>
              <a:path w="152400" h="123825">
                <a:moveTo>
                  <a:pt x="152150" y="70103"/>
                </a:moveTo>
                <a:lnTo>
                  <a:pt x="130871" y="70103"/>
                </a:lnTo>
                <a:lnTo>
                  <a:pt x="133862" y="76961"/>
                </a:lnTo>
                <a:lnTo>
                  <a:pt x="139004" y="79247"/>
                </a:lnTo>
                <a:lnTo>
                  <a:pt x="152150" y="79247"/>
                </a:lnTo>
                <a:lnTo>
                  <a:pt x="152150" y="70103"/>
                </a:lnTo>
                <a:close/>
              </a:path>
              <a:path w="152400" h="123825">
                <a:moveTo>
                  <a:pt x="152150" y="67055"/>
                </a:moveTo>
                <a:lnTo>
                  <a:pt x="145922" y="67055"/>
                </a:lnTo>
                <a:lnTo>
                  <a:pt x="138577" y="67817"/>
                </a:lnTo>
                <a:lnTo>
                  <a:pt x="152150" y="67817"/>
                </a:lnTo>
                <a:lnTo>
                  <a:pt x="152150" y="67055"/>
                </a:lnTo>
                <a:close/>
              </a:path>
              <a:path w="152400" h="123825">
                <a:moveTo>
                  <a:pt x="87056" y="66293"/>
                </a:moveTo>
                <a:lnTo>
                  <a:pt x="82759" y="67055"/>
                </a:lnTo>
                <a:lnTo>
                  <a:pt x="91869" y="67055"/>
                </a:lnTo>
                <a:lnTo>
                  <a:pt x="87056" y="66293"/>
                </a:lnTo>
                <a:close/>
              </a:path>
              <a:path w="152400" h="123825">
                <a:moveTo>
                  <a:pt x="102763" y="50291"/>
                </a:moveTo>
                <a:lnTo>
                  <a:pt x="101858" y="51053"/>
                </a:lnTo>
                <a:lnTo>
                  <a:pt x="101202" y="51815"/>
                </a:lnTo>
                <a:lnTo>
                  <a:pt x="100821" y="53339"/>
                </a:lnTo>
                <a:lnTo>
                  <a:pt x="99953" y="57911"/>
                </a:lnTo>
                <a:lnTo>
                  <a:pt x="98867" y="60959"/>
                </a:lnTo>
                <a:lnTo>
                  <a:pt x="97429" y="62483"/>
                </a:lnTo>
                <a:lnTo>
                  <a:pt x="95332" y="65531"/>
                </a:lnTo>
                <a:lnTo>
                  <a:pt x="91869" y="67055"/>
                </a:lnTo>
                <a:lnTo>
                  <a:pt x="109535" y="67055"/>
                </a:lnTo>
                <a:lnTo>
                  <a:pt x="105619" y="62483"/>
                </a:lnTo>
                <a:lnTo>
                  <a:pt x="104442" y="53339"/>
                </a:lnTo>
                <a:lnTo>
                  <a:pt x="104250" y="51815"/>
                </a:lnTo>
                <a:lnTo>
                  <a:pt x="103680" y="51053"/>
                </a:lnTo>
                <a:lnTo>
                  <a:pt x="102763" y="50291"/>
                </a:lnTo>
                <a:close/>
              </a:path>
              <a:path w="152400" h="123825">
                <a:moveTo>
                  <a:pt x="116204" y="66293"/>
                </a:moveTo>
                <a:lnTo>
                  <a:pt x="109535" y="67055"/>
                </a:lnTo>
                <a:lnTo>
                  <a:pt x="124205" y="67055"/>
                </a:lnTo>
                <a:lnTo>
                  <a:pt x="116204" y="66293"/>
                </a:lnTo>
                <a:close/>
              </a:path>
              <a:path w="152400" h="123825">
                <a:moveTo>
                  <a:pt x="131195" y="51053"/>
                </a:moveTo>
                <a:lnTo>
                  <a:pt x="130350" y="51815"/>
                </a:lnTo>
                <a:lnTo>
                  <a:pt x="129777" y="52577"/>
                </a:lnTo>
                <a:lnTo>
                  <a:pt x="129539" y="54101"/>
                </a:lnTo>
                <a:lnTo>
                  <a:pt x="128671" y="62483"/>
                </a:lnTo>
                <a:lnTo>
                  <a:pt x="124205" y="67055"/>
                </a:lnTo>
                <a:lnTo>
                  <a:pt x="137864" y="67055"/>
                </a:lnTo>
                <a:lnTo>
                  <a:pt x="134300" y="63245"/>
                </a:lnTo>
                <a:lnTo>
                  <a:pt x="133157" y="54863"/>
                </a:lnTo>
                <a:lnTo>
                  <a:pt x="132862" y="52577"/>
                </a:lnTo>
                <a:lnTo>
                  <a:pt x="132255" y="51815"/>
                </a:lnTo>
                <a:lnTo>
                  <a:pt x="131195" y="51053"/>
                </a:lnTo>
                <a:close/>
              </a:path>
              <a:path w="152400" h="123825">
                <a:moveTo>
                  <a:pt x="102571" y="0"/>
                </a:moveTo>
                <a:lnTo>
                  <a:pt x="94487" y="8381"/>
                </a:lnTo>
                <a:lnTo>
                  <a:pt x="102537" y="16763"/>
                </a:lnTo>
                <a:lnTo>
                  <a:pt x="110678" y="8381"/>
                </a:lnTo>
                <a:lnTo>
                  <a:pt x="102571" y="0"/>
                </a:lnTo>
                <a:close/>
              </a:path>
              <a:path w="152400" h="123825">
                <a:moveTo>
                  <a:pt x="112202" y="17525"/>
                </a:moveTo>
                <a:lnTo>
                  <a:pt x="104144" y="25145"/>
                </a:lnTo>
                <a:lnTo>
                  <a:pt x="112251" y="33527"/>
                </a:lnTo>
                <a:lnTo>
                  <a:pt x="120335" y="25145"/>
                </a:lnTo>
                <a:lnTo>
                  <a:pt x="112202" y="17525"/>
                </a:lnTo>
                <a:close/>
              </a:path>
              <a:path w="152400" h="123825">
                <a:moveTo>
                  <a:pt x="93046" y="17525"/>
                </a:moveTo>
                <a:lnTo>
                  <a:pt x="84902" y="25145"/>
                </a:lnTo>
                <a:lnTo>
                  <a:pt x="93012" y="33527"/>
                </a:lnTo>
                <a:lnTo>
                  <a:pt x="101153" y="25145"/>
                </a:lnTo>
                <a:lnTo>
                  <a:pt x="93046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805184" y="3222487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848373" y="319886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873002" y="323848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997969" y="3262874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40" h="73660">
                <a:moveTo>
                  <a:pt x="9524" y="761"/>
                </a:moveTo>
                <a:lnTo>
                  <a:pt x="6714" y="761"/>
                </a:lnTo>
                <a:lnTo>
                  <a:pt x="5952" y="2285"/>
                </a:lnTo>
                <a:lnTo>
                  <a:pt x="1987" y="7619"/>
                </a:lnTo>
                <a:lnTo>
                  <a:pt x="0" y="12953"/>
                </a:lnTo>
                <a:lnTo>
                  <a:pt x="52" y="19935"/>
                </a:lnTo>
                <a:lnTo>
                  <a:pt x="3165" y="29211"/>
                </a:lnTo>
                <a:lnTo>
                  <a:pt x="11608" y="35812"/>
                </a:lnTo>
                <a:lnTo>
                  <a:pt x="26113" y="39720"/>
                </a:lnTo>
                <a:lnTo>
                  <a:pt x="47411" y="40916"/>
                </a:lnTo>
                <a:lnTo>
                  <a:pt x="61927" y="39295"/>
                </a:lnTo>
                <a:lnTo>
                  <a:pt x="74555" y="36127"/>
                </a:lnTo>
                <a:lnTo>
                  <a:pt x="85296" y="31410"/>
                </a:lnTo>
                <a:lnTo>
                  <a:pt x="88695" y="29006"/>
                </a:lnTo>
                <a:lnTo>
                  <a:pt x="39961" y="29006"/>
                </a:lnTo>
                <a:lnTo>
                  <a:pt x="21572" y="27488"/>
                </a:lnTo>
                <a:lnTo>
                  <a:pt x="10536" y="22137"/>
                </a:lnTo>
                <a:lnTo>
                  <a:pt x="6857" y="12953"/>
                </a:lnTo>
                <a:lnTo>
                  <a:pt x="6857" y="10667"/>
                </a:lnTo>
                <a:lnTo>
                  <a:pt x="7619" y="6857"/>
                </a:lnTo>
                <a:lnTo>
                  <a:pt x="9083" y="3809"/>
                </a:lnTo>
                <a:lnTo>
                  <a:pt x="9381" y="3047"/>
                </a:lnTo>
                <a:lnTo>
                  <a:pt x="9524" y="2285"/>
                </a:lnTo>
                <a:lnTo>
                  <a:pt x="9524" y="761"/>
                </a:lnTo>
                <a:close/>
              </a:path>
              <a:path w="116840" h="73660">
                <a:moveTo>
                  <a:pt x="100251" y="25145"/>
                </a:moveTo>
                <a:lnTo>
                  <a:pt x="94155" y="25145"/>
                </a:lnTo>
                <a:lnTo>
                  <a:pt x="94238" y="30479"/>
                </a:lnTo>
                <a:lnTo>
                  <a:pt x="96094" y="34289"/>
                </a:lnTo>
                <a:lnTo>
                  <a:pt x="99715" y="36575"/>
                </a:lnTo>
                <a:lnTo>
                  <a:pt x="102952" y="38861"/>
                </a:lnTo>
                <a:lnTo>
                  <a:pt x="107109" y="39623"/>
                </a:lnTo>
                <a:lnTo>
                  <a:pt x="116668" y="39623"/>
                </a:lnTo>
                <a:lnTo>
                  <a:pt x="116668" y="28193"/>
                </a:lnTo>
                <a:lnTo>
                  <a:pt x="104250" y="28193"/>
                </a:lnTo>
                <a:lnTo>
                  <a:pt x="100251" y="25145"/>
                </a:lnTo>
                <a:close/>
              </a:path>
              <a:path w="116840" h="73660">
                <a:moveTo>
                  <a:pt x="101047" y="8381"/>
                </a:moveTo>
                <a:lnTo>
                  <a:pt x="99440" y="8381"/>
                </a:lnTo>
                <a:lnTo>
                  <a:pt x="98048" y="9143"/>
                </a:lnTo>
                <a:lnTo>
                  <a:pt x="91788" y="16343"/>
                </a:lnTo>
                <a:lnTo>
                  <a:pt x="83018" y="22163"/>
                </a:lnTo>
                <a:lnTo>
                  <a:pt x="71535" y="26241"/>
                </a:lnTo>
                <a:lnTo>
                  <a:pt x="57222" y="28536"/>
                </a:lnTo>
                <a:lnTo>
                  <a:pt x="39961" y="29006"/>
                </a:lnTo>
                <a:lnTo>
                  <a:pt x="88695" y="29006"/>
                </a:lnTo>
                <a:lnTo>
                  <a:pt x="94155" y="25145"/>
                </a:lnTo>
                <a:lnTo>
                  <a:pt x="100251" y="25145"/>
                </a:lnTo>
                <a:lnTo>
                  <a:pt x="100251" y="18287"/>
                </a:lnTo>
                <a:lnTo>
                  <a:pt x="100440" y="16763"/>
                </a:lnTo>
                <a:lnTo>
                  <a:pt x="100821" y="14477"/>
                </a:lnTo>
                <a:lnTo>
                  <a:pt x="101202" y="12953"/>
                </a:lnTo>
                <a:lnTo>
                  <a:pt x="101394" y="11429"/>
                </a:lnTo>
                <a:lnTo>
                  <a:pt x="101394" y="9143"/>
                </a:lnTo>
                <a:lnTo>
                  <a:pt x="101047" y="8381"/>
                </a:lnTo>
                <a:close/>
              </a:path>
              <a:path w="116840" h="73660">
                <a:moveTo>
                  <a:pt x="116668" y="27431"/>
                </a:moveTo>
                <a:lnTo>
                  <a:pt x="112145" y="27431"/>
                </a:lnTo>
                <a:lnTo>
                  <a:pt x="104250" y="28193"/>
                </a:lnTo>
                <a:lnTo>
                  <a:pt x="116668" y="28193"/>
                </a:lnTo>
                <a:lnTo>
                  <a:pt x="116668" y="27431"/>
                </a:lnTo>
                <a:close/>
              </a:path>
              <a:path w="116840" h="73660">
                <a:moveTo>
                  <a:pt x="8321" y="0"/>
                </a:moveTo>
                <a:lnTo>
                  <a:pt x="7476" y="761"/>
                </a:lnTo>
                <a:lnTo>
                  <a:pt x="9143" y="761"/>
                </a:lnTo>
                <a:lnTo>
                  <a:pt x="8321" y="0"/>
                </a:lnTo>
                <a:close/>
              </a:path>
              <a:path w="116840" h="73660">
                <a:moveTo>
                  <a:pt x="50291" y="55625"/>
                </a:moveTo>
                <a:lnTo>
                  <a:pt x="41766" y="64404"/>
                </a:lnTo>
                <a:lnTo>
                  <a:pt x="50231" y="73151"/>
                </a:lnTo>
                <a:lnTo>
                  <a:pt x="58722" y="64434"/>
                </a:lnTo>
                <a:lnTo>
                  <a:pt x="50291" y="556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109983" y="3274304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40" h="28575">
                <a:moveTo>
                  <a:pt x="8619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609" y="28193"/>
                </a:lnTo>
                <a:lnTo>
                  <a:pt x="20192" y="25907"/>
                </a:lnTo>
                <a:lnTo>
                  <a:pt x="24277" y="19049"/>
                </a:lnTo>
                <a:lnTo>
                  <a:pt x="104095" y="19049"/>
                </a:lnTo>
                <a:lnTo>
                  <a:pt x="104095" y="16763"/>
                </a:lnTo>
                <a:lnTo>
                  <a:pt x="16431" y="16763"/>
                </a:lnTo>
                <a:lnTo>
                  <a:pt x="8619" y="16001"/>
                </a:lnTo>
                <a:close/>
              </a:path>
              <a:path w="104140" h="28575">
                <a:moveTo>
                  <a:pt x="54422" y="19049"/>
                </a:moveTo>
                <a:lnTo>
                  <a:pt x="24277" y="19049"/>
                </a:lnTo>
                <a:lnTo>
                  <a:pt x="26944" y="25907"/>
                </a:lnTo>
                <a:lnTo>
                  <a:pt x="32241" y="28193"/>
                </a:lnTo>
                <a:lnTo>
                  <a:pt x="46670" y="28193"/>
                </a:lnTo>
                <a:lnTo>
                  <a:pt x="51434" y="25907"/>
                </a:lnTo>
                <a:lnTo>
                  <a:pt x="54422" y="19049"/>
                </a:lnTo>
                <a:close/>
              </a:path>
              <a:path w="104140" h="28575">
                <a:moveTo>
                  <a:pt x="82808" y="19049"/>
                </a:moveTo>
                <a:lnTo>
                  <a:pt x="54422" y="19049"/>
                </a:lnTo>
                <a:lnTo>
                  <a:pt x="57719" y="25907"/>
                </a:lnTo>
                <a:lnTo>
                  <a:pt x="62377" y="28193"/>
                </a:lnTo>
                <a:lnTo>
                  <a:pt x="75486" y="28193"/>
                </a:lnTo>
                <a:lnTo>
                  <a:pt x="80247" y="25907"/>
                </a:lnTo>
                <a:lnTo>
                  <a:pt x="82808" y="19049"/>
                </a:lnTo>
                <a:close/>
              </a:path>
              <a:path w="104140" h="28575">
                <a:moveTo>
                  <a:pt x="104095" y="19049"/>
                </a:moveTo>
                <a:lnTo>
                  <a:pt x="82808" y="19049"/>
                </a:lnTo>
                <a:lnTo>
                  <a:pt x="85773" y="25907"/>
                </a:lnTo>
                <a:lnTo>
                  <a:pt x="90866" y="28193"/>
                </a:lnTo>
                <a:lnTo>
                  <a:pt x="104095" y="28193"/>
                </a:lnTo>
                <a:lnTo>
                  <a:pt x="104095" y="19049"/>
                </a:lnTo>
                <a:close/>
              </a:path>
              <a:path w="104140" h="28575">
                <a:moveTo>
                  <a:pt x="24466" y="0"/>
                </a:moveTo>
                <a:lnTo>
                  <a:pt x="23478" y="761"/>
                </a:lnTo>
                <a:lnTo>
                  <a:pt x="22799" y="1523"/>
                </a:lnTo>
                <a:lnTo>
                  <a:pt x="22418" y="3809"/>
                </a:lnTo>
                <a:lnTo>
                  <a:pt x="21037" y="12191"/>
                </a:lnTo>
                <a:lnTo>
                  <a:pt x="16431" y="16763"/>
                </a:lnTo>
                <a:lnTo>
                  <a:pt x="31562" y="16763"/>
                </a:lnTo>
                <a:lnTo>
                  <a:pt x="26990" y="12191"/>
                </a:lnTo>
                <a:lnTo>
                  <a:pt x="26145" y="3809"/>
                </a:lnTo>
                <a:lnTo>
                  <a:pt x="25956" y="1523"/>
                </a:lnTo>
                <a:lnTo>
                  <a:pt x="25383" y="761"/>
                </a:lnTo>
                <a:lnTo>
                  <a:pt x="24466" y="0"/>
                </a:lnTo>
                <a:close/>
              </a:path>
              <a:path w="104140" h="28575">
                <a:moveTo>
                  <a:pt x="39755" y="16001"/>
                </a:moveTo>
                <a:lnTo>
                  <a:pt x="31562" y="16763"/>
                </a:lnTo>
                <a:lnTo>
                  <a:pt x="47756" y="16763"/>
                </a:lnTo>
                <a:lnTo>
                  <a:pt x="39755" y="16001"/>
                </a:lnTo>
                <a:close/>
              </a:path>
              <a:path w="104140" h="28575">
                <a:moveTo>
                  <a:pt x="54803" y="0"/>
                </a:moveTo>
                <a:lnTo>
                  <a:pt x="53909" y="761"/>
                </a:lnTo>
                <a:lnTo>
                  <a:pt x="53339" y="1523"/>
                </a:lnTo>
                <a:lnTo>
                  <a:pt x="53090" y="3809"/>
                </a:lnTo>
                <a:lnTo>
                  <a:pt x="52245" y="12191"/>
                </a:lnTo>
                <a:lnTo>
                  <a:pt x="47756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708" y="3809"/>
                </a:lnTo>
                <a:lnTo>
                  <a:pt x="56436" y="1523"/>
                </a:lnTo>
                <a:lnTo>
                  <a:pt x="55814" y="761"/>
                </a:lnTo>
                <a:lnTo>
                  <a:pt x="54803" y="0"/>
                </a:lnTo>
                <a:close/>
              </a:path>
              <a:path w="104140" h="28575">
                <a:moveTo>
                  <a:pt x="68055" y="16001"/>
                </a:moveTo>
                <a:lnTo>
                  <a:pt x="61661" y="16763"/>
                </a:lnTo>
                <a:lnTo>
                  <a:pt x="76056" y="16763"/>
                </a:lnTo>
                <a:lnTo>
                  <a:pt x="68055" y="16001"/>
                </a:lnTo>
                <a:close/>
              </a:path>
              <a:path w="104140" h="28575">
                <a:moveTo>
                  <a:pt x="83106" y="0"/>
                </a:moveTo>
                <a:lnTo>
                  <a:pt x="82189" y="761"/>
                </a:lnTo>
                <a:lnTo>
                  <a:pt x="81616" y="1523"/>
                </a:lnTo>
                <a:lnTo>
                  <a:pt x="81390" y="3809"/>
                </a:lnTo>
                <a:lnTo>
                  <a:pt x="80522" y="12191"/>
                </a:lnTo>
                <a:lnTo>
                  <a:pt x="76056" y="16763"/>
                </a:lnTo>
                <a:lnTo>
                  <a:pt x="90379" y="16763"/>
                </a:lnTo>
                <a:lnTo>
                  <a:pt x="86105" y="12191"/>
                </a:lnTo>
                <a:lnTo>
                  <a:pt x="84713" y="1523"/>
                </a:lnTo>
                <a:lnTo>
                  <a:pt x="84094" y="761"/>
                </a:lnTo>
                <a:lnTo>
                  <a:pt x="83106" y="0"/>
                </a:lnTo>
                <a:close/>
              </a:path>
              <a:path w="104140" h="28575">
                <a:moveTo>
                  <a:pt x="104095" y="16001"/>
                </a:moveTo>
                <a:lnTo>
                  <a:pt x="97856" y="16001"/>
                </a:lnTo>
                <a:lnTo>
                  <a:pt x="90379" y="16763"/>
                </a:lnTo>
                <a:lnTo>
                  <a:pt x="104095" y="16763"/>
                </a:lnTo>
                <a:lnTo>
                  <a:pt x="104095" y="1600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209805" y="3202676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349252" y="323620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1" y="49529"/>
                </a:moveTo>
                <a:lnTo>
                  <a:pt x="35289" y="49529"/>
                </a:lnTo>
                <a:lnTo>
                  <a:pt x="37755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1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1" y="49529"/>
                </a:lnTo>
                <a:lnTo>
                  <a:pt x="44006" y="47554"/>
                </a:lnTo>
                <a:lnTo>
                  <a:pt x="43531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19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19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31" y="45719"/>
                </a:lnTo>
                <a:lnTo>
                  <a:pt x="41745" y="38834"/>
                </a:lnTo>
                <a:lnTo>
                  <a:pt x="39319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406402" y="3201152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80" h="101600">
                <a:moveTo>
                  <a:pt x="5571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29" y="101345"/>
                </a:lnTo>
                <a:lnTo>
                  <a:pt x="17193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798" y="89915"/>
                </a:lnTo>
                <a:lnTo>
                  <a:pt x="5571" y="89153"/>
                </a:lnTo>
                <a:close/>
              </a:path>
              <a:path w="30480" h="101600">
                <a:moveTo>
                  <a:pt x="23621" y="0"/>
                </a:moveTo>
                <a:lnTo>
                  <a:pt x="23429" y="761"/>
                </a:lnTo>
                <a:lnTo>
                  <a:pt x="22753" y="761"/>
                </a:lnTo>
                <a:lnTo>
                  <a:pt x="21610" y="2285"/>
                </a:lnTo>
                <a:lnTo>
                  <a:pt x="14803" y="16571"/>
                </a:lnTo>
                <a:lnTo>
                  <a:pt x="15430" y="29258"/>
                </a:lnTo>
                <a:lnTo>
                  <a:pt x="16016" y="41946"/>
                </a:lnTo>
                <a:lnTo>
                  <a:pt x="16560" y="54634"/>
                </a:lnTo>
                <a:lnTo>
                  <a:pt x="17063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798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0" y="52812"/>
                </a:lnTo>
                <a:lnTo>
                  <a:pt x="25160" y="40032"/>
                </a:lnTo>
                <a:lnTo>
                  <a:pt x="24946" y="28805"/>
                </a:lnTo>
                <a:lnTo>
                  <a:pt x="24621" y="19049"/>
                </a:lnTo>
                <a:lnTo>
                  <a:pt x="29193" y="19049"/>
                </a:lnTo>
                <a:lnTo>
                  <a:pt x="29766" y="18287"/>
                </a:lnTo>
                <a:lnTo>
                  <a:pt x="30038" y="18287"/>
                </a:lnTo>
                <a:lnTo>
                  <a:pt x="29849" y="17525"/>
                </a:lnTo>
                <a:lnTo>
                  <a:pt x="26907" y="10667"/>
                </a:lnTo>
                <a:lnTo>
                  <a:pt x="25334" y="6095"/>
                </a:lnTo>
                <a:lnTo>
                  <a:pt x="24466" y="2285"/>
                </a:lnTo>
                <a:lnTo>
                  <a:pt x="24134" y="1523"/>
                </a:lnTo>
                <a:lnTo>
                  <a:pt x="23859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441454" y="3236965"/>
            <a:ext cx="60960" cy="108585"/>
          </a:xfrm>
          <a:custGeom>
            <a:avLst/>
            <a:gdLst/>
            <a:ahLst/>
            <a:cxnLst/>
            <a:rect l="l" t="t" r="r" b="b"/>
            <a:pathLst>
              <a:path w="60959" h="108585">
                <a:moveTo>
                  <a:pt x="36813" y="38861"/>
                </a:moveTo>
                <a:lnTo>
                  <a:pt x="36515" y="38861"/>
                </a:lnTo>
                <a:lnTo>
                  <a:pt x="36194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231" y="57911"/>
                </a:lnTo>
                <a:lnTo>
                  <a:pt x="41909" y="64007"/>
                </a:lnTo>
                <a:lnTo>
                  <a:pt x="14173" y="100015"/>
                </a:lnTo>
                <a:lnTo>
                  <a:pt x="999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894" y="107838"/>
                </a:lnTo>
                <a:lnTo>
                  <a:pt x="16001" y="108203"/>
                </a:lnTo>
                <a:lnTo>
                  <a:pt x="27812" y="108203"/>
                </a:lnTo>
                <a:lnTo>
                  <a:pt x="32433" y="104150"/>
                </a:lnTo>
                <a:lnTo>
                  <a:pt x="41310" y="91055"/>
                </a:lnTo>
                <a:lnTo>
                  <a:pt x="46333" y="79138"/>
                </a:lnTo>
                <a:lnTo>
                  <a:pt x="48005" y="66812"/>
                </a:lnTo>
                <a:lnTo>
                  <a:pt x="48005" y="64007"/>
                </a:lnTo>
                <a:lnTo>
                  <a:pt x="60959" y="64007"/>
                </a:lnTo>
                <a:lnTo>
                  <a:pt x="60959" y="54101"/>
                </a:lnTo>
                <a:lnTo>
                  <a:pt x="53041" y="54101"/>
                </a:lnTo>
                <a:lnTo>
                  <a:pt x="49148" y="52577"/>
                </a:lnTo>
                <a:lnTo>
                  <a:pt x="45802" y="49529"/>
                </a:lnTo>
                <a:lnTo>
                  <a:pt x="44040" y="48005"/>
                </a:lnTo>
                <a:lnTo>
                  <a:pt x="41528" y="44957"/>
                </a:lnTo>
                <a:lnTo>
                  <a:pt x="38231" y="40385"/>
                </a:lnTo>
                <a:lnTo>
                  <a:pt x="37612" y="39623"/>
                </a:lnTo>
                <a:lnTo>
                  <a:pt x="37145" y="39623"/>
                </a:lnTo>
                <a:lnTo>
                  <a:pt x="36813" y="38861"/>
                </a:lnTo>
                <a:close/>
              </a:path>
              <a:path w="60959" h="108585">
                <a:moveTo>
                  <a:pt x="60959" y="64007"/>
                </a:moveTo>
                <a:lnTo>
                  <a:pt x="48005" y="64007"/>
                </a:lnTo>
                <a:lnTo>
                  <a:pt x="49947" y="64861"/>
                </a:lnTo>
                <a:lnTo>
                  <a:pt x="52803" y="65531"/>
                </a:lnTo>
                <a:lnTo>
                  <a:pt x="60959" y="65531"/>
                </a:lnTo>
                <a:lnTo>
                  <a:pt x="60959" y="64007"/>
                </a:lnTo>
                <a:close/>
              </a:path>
              <a:path w="60959" h="108585">
                <a:moveTo>
                  <a:pt x="60959" y="53339"/>
                </a:moveTo>
                <a:lnTo>
                  <a:pt x="57613" y="53339"/>
                </a:lnTo>
                <a:lnTo>
                  <a:pt x="53041" y="54101"/>
                </a:lnTo>
                <a:lnTo>
                  <a:pt x="60959" y="54101"/>
                </a:lnTo>
                <a:lnTo>
                  <a:pt x="60959" y="53339"/>
                </a:lnTo>
                <a:close/>
              </a:path>
              <a:path w="60959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498604" y="3237727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4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67" y="54863"/>
                </a:lnTo>
                <a:lnTo>
                  <a:pt x="57567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4" h="64770">
                <a:moveTo>
                  <a:pt x="57567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67" y="64769"/>
                </a:lnTo>
                <a:lnTo>
                  <a:pt x="57567" y="54863"/>
                </a:lnTo>
                <a:close/>
              </a:path>
              <a:path w="57784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4" h="64770">
                <a:moveTo>
                  <a:pt x="57567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67" y="53339"/>
                </a:lnTo>
                <a:lnTo>
                  <a:pt x="57567" y="52577"/>
                </a:lnTo>
                <a:close/>
              </a:path>
              <a:path w="57784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553468" y="326135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683007" y="323620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740157" y="325830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842489" y="3251430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945898" y="327582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003048" y="327278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5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056388" y="3198865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90" y="16001"/>
                </a:moveTo>
                <a:lnTo>
                  <a:pt x="57104" y="19635"/>
                </a:lnTo>
                <a:lnTo>
                  <a:pt x="44939" y="23522"/>
                </a:lnTo>
                <a:lnTo>
                  <a:pt x="31562" y="28193"/>
                </a:lnTo>
                <a:lnTo>
                  <a:pt x="17846" y="32765"/>
                </a:lnTo>
                <a:lnTo>
                  <a:pt x="10667" y="35051"/>
                </a:lnTo>
                <a:lnTo>
                  <a:pt x="10037" y="35813"/>
                </a:lnTo>
                <a:lnTo>
                  <a:pt x="7321" y="38861"/>
                </a:lnTo>
                <a:lnTo>
                  <a:pt x="5952" y="41909"/>
                </a:lnTo>
                <a:lnTo>
                  <a:pt x="5952" y="46481"/>
                </a:lnTo>
                <a:lnTo>
                  <a:pt x="7427" y="48767"/>
                </a:lnTo>
                <a:lnTo>
                  <a:pt x="10369" y="52577"/>
                </a:lnTo>
                <a:lnTo>
                  <a:pt x="13085" y="55625"/>
                </a:lnTo>
                <a:lnTo>
                  <a:pt x="15047" y="57911"/>
                </a:lnTo>
                <a:lnTo>
                  <a:pt x="16190" y="58673"/>
                </a:lnTo>
                <a:lnTo>
                  <a:pt x="25672" y="64550"/>
                </a:lnTo>
                <a:lnTo>
                  <a:pt x="31885" y="75030"/>
                </a:lnTo>
                <a:lnTo>
                  <a:pt x="32846" y="85481"/>
                </a:lnTo>
                <a:lnTo>
                  <a:pt x="22808" y="90345"/>
                </a:lnTo>
                <a:lnTo>
                  <a:pt x="3703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609" y="103631"/>
                </a:lnTo>
                <a:lnTo>
                  <a:pt x="21905" y="102869"/>
                </a:lnTo>
                <a:lnTo>
                  <a:pt x="26563" y="101345"/>
                </a:lnTo>
                <a:lnTo>
                  <a:pt x="31897" y="99821"/>
                </a:lnTo>
                <a:lnTo>
                  <a:pt x="35707" y="96011"/>
                </a:lnTo>
                <a:lnTo>
                  <a:pt x="38142" y="90460"/>
                </a:lnTo>
                <a:lnTo>
                  <a:pt x="39867" y="81938"/>
                </a:lnTo>
                <a:lnTo>
                  <a:pt x="37476" y="65645"/>
                </a:lnTo>
                <a:lnTo>
                  <a:pt x="33464" y="53715"/>
                </a:lnTo>
                <a:lnTo>
                  <a:pt x="31051" y="38185"/>
                </a:lnTo>
                <a:lnTo>
                  <a:pt x="43797" y="34136"/>
                </a:lnTo>
                <a:lnTo>
                  <a:pt x="55432" y="30831"/>
                </a:lnTo>
                <a:lnTo>
                  <a:pt x="65961" y="28193"/>
                </a:lnTo>
                <a:lnTo>
                  <a:pt x="67949" y="22097"/>
                </a:lnTo>
                <a:lnTo>
                  <a:pt x="69092" y="18287"/>
                </a:lnTo>
                <a:lnTo>
                  <a:pt x="69390" y="16001"/>
                </a:lnTo>
                <a:close/>
              </a:path>
              <a:path w="69850" h="104139">
                <a:moveTo>
                  <a:pt x="67104" y="0"/>
                </a:moveTo>
                <a:lnTo>
                  <a:pt x="14228" y="17525"/>
                </a:lnTo>
                <a:lnTo>
                  <a:pt x="11893" y="25145"/>
                </a:lnTo>
                <a:lnTo>
                  <a:pt x="64901" y="8381"/>
                </a:lnTo>
                <a:lnTo>
                  <a:pt x="671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136398" y="323848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203107" y="320115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228600" y="3258301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336423" y="3162289"/>
            <a:ext cx="26034" cy="33020"/>
          </a:xfrm>
          <a:custGeom>
            <a:avLst/>
            <a:gdLst/>
            <a:ahLst/>
            <a:cxnLst/>
            <a:rect l="l" t="t" r="r" b="b"/>
            <a:pathLst>
              <a:path w="26035" h="33019">
                <a:moveTo>
                  <a:pt x="25383" y="16001"/>
                </a:moveTo>
                <a:lnTo>
                  <a:pt x="0" y="25145"/>
                </a:lnTo>
                <a:lnTo>
                  <a:pt x="429" y="32765"/>
                </a:lnTo>
                <a:lnTo>
                  <a:pt x="25609" y="22859"/>
                </a:lnTo>
                <a:lnTo>
                  <a:pt x="25383" y="16001"/>
                </a:lnTo>
                <a:close/>
              </a:path>
              <a:path w="26035" h="33019">
                <a:moveTo>
                  <a:pt x="25526" y="0"/>
                </a:moveTo>
                <a:lnTo>
                  <a:pt x="380" y="10667"/>
                </a:lnTo>
                <a:lnTo>
                  <a:pt x="618" y="17525"/>
                </a:lnTo>
                <a:lnTo>
                  <a:pt x="25907" y="7619"/>
                </a:lnTo>
                <a:lnTo>
                  <a:pt x="2552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334411" y="3201152"/>
            <a:ext cx="95885" cy="111125"/>
          </a:xfrm>
          <a:custGeom>
            <a:avLst/>
            <a:gdLst/>
            <a:ahLst/>
            <a:cxnLst/>
            <a:rect l="l" t="t" r="r" b="b"/>
            <a:pathLst>
              <a:path w="95885" h="111125">
                <a:moveTo>
                  <a:pt x="2249" y="11429"/>
                </a:moveTo>
                <a:lnTo>
                  <a:pt x="1523" y="11429"/>
                </a:lnTo>
                <a:lnTo>
                  <a:pt x="1298" y="12191"/>
                </a:lnTo>
                <a:lnTo>
                  <a:pt x="1106" y="13715"/>
                </a:lnTo>
                <a:lnTo>
                  <a:pt x="344" y="19049"/>
                </a:lnTo>
                <a:lnTo>
                  <a:pt x="0" y="22097"/>
                </a:lnTo>
                <a:lnTo>
                  <a:pt x="106" y="24383"/>
                </a:lnTo>
                <a:lnTo>
                  <a:pt x="155" y="25907"/>
                </a:lnTo>
                <a:lnTo>
                  <a:pt x="1904" y="28193"/>
                </a:lnTo>
                <a:lnTo>
                  <a:pt x="5379" y="31241"/>
                </a:lnTo>
                <a:lnTo>
                  <a:pt x="7427" y="33527"/>
                </a:lnTo>
                <a:lnTo>
                  <a:pt x="9905" y="35813"/>
                </a:lnTo>
                <a:lnTo>
                  <a:pt x="12810" y="38099"/>
                </a:lnTo>
                <a:lnTo>
                  <a:pt x="21470" y="40555"/>
                </a:lnTo>
                <a:lnTo>
                  <a:pt x="30071" y="48898"/>
                </a:lnTo>
                <a:lnTo>
                  <a:pt x="39023" y="59479"/>
                </a:lnTo>
                <a:lnTo>
                  <a:pt x="44662" y="70750"/>
                </a:lnTo>
                <a:lnTo>
                  <a:pt x="47779" y="83729"/>
                </a:lnTo>
                <a:lnTo>
                  <a:pt x="38029" y="92630"/>
                </a:lnTo>
                <a:lnTo>
                  <a:pt x="27727" y="99059"/>
                </a:lnTo>
                <a:lnTo>
                  <a:pt x="23536" y="100583"/>
                </a:lnTo>
                <a:lnTo>
                  <a:pt x="19238" y="102443"/>
                </a:lnTo>
                <a:lnTo>
                  <a:pt x="14965" y="104393"/>
                </a:lnTo>
                <a:lnTo>
                  <a:pt x="8189" y="107685"/>
                </a:lnTo>
                <a:lnTo>
                  <a:pt x="4809" y="109545"/>
                </a:lnTo>
                <a:lnTo>
                  <a:pt x="4809" y="110398"/>
                </a:lnTo>
                <a:lnTo>
                  <a:pt x="6010" y="110581"/>
                </a:lnTo>
                <a:lnTo>
                  <a:pt x="14304" y="110293"/>
                </a:lnTo>
                <a:lnTo>
                  <a:pt x="55064" y="88525"/>
                </a:lnTo>
                <a:lnTo>
                  <a:pt x="63644" y="73151"/>
                </a:lnTo>
                <a:lnTo>
                  <a:pt x="57305" y="73151"/>
                </a:lnTo>
                <a:lnTo>
                  <a:pt x="52011" y="72485"/>
                </a:lnTo>
                <a:lnTo>
                  <a:pt x="33836" y="38550"/>
                </a:lnTo>
                <a:lnTo>
                  <a:pt x="4379" y="12953"/>
                </a:lnTo>
                <a:lnTo>
                  <a:pt x="3047" y="12191"/>
                </a:lnTo>
                <a:lnTo>
                  <a:pt x="2249" y="11429"/>
                </a:lnTo>
                <a:close/>
              </a:path>
              <a:path w="95885" h="111125">
                <a:moveTo>
                  <a:pt x="76679" y="63245"/>
                </a:moveTo>
                <a:lnTo>
                  <a:pt x="68162" y="63245"/>
                </a:lnTo>
                <a:lnTo>
                  <a:pt x="68543" y="67817"/>
                </a:lnTo>
                <a:lnTo>
                  <a:pt x="68686" y="70865"/>
                </a:lnTo>
                <a:lnTo>
                  <a:pt x="70143" y="86355"/>
                </a:lnTo>
                <a:lnTo>
                  <a:pt x="76827" y="97635"/>
                </a:lnTo>
                <a:lnTo>
                  <a:pt x="88928" y="101345"/>
                </a:lnTo>
                <a:lnTo>
                  <a:pt x="95356" y="101345"/>
                </a:lnTo>
                <a:lnTo>
                  <a:pt x="95356" y="89153"/>
                </a:lnTo>
                <a:lnTo>
                  <a:pt x="82567" y="87520"/>
                </a:lnTo>
                <a:lnTo>
                  <a:pt x="77840" y="77899"/>
                </a:lnTo>
                <a:lnTo>
                  <a:pt x="76679" y="63245"/>
                </a:lnTo>
                <a:close/>
              </a:path>
              <a:path w="95885" h="111125">
                <a:moveTo>
                  <a:pt x="74294" y="0"/>
                </a:moveTo>
                <a:lnTo>
                  <a:pt x="65718" y="16130"/>
                </a:lnTo>
                <a:lnTo>
                  <a:pt x="66629" y="29058"/>
                </a:lnTo>
                <a:lnTo>
                  <a:pt x="67162" y="41147"/>
                </a:lnTo>
                <a:lnTo>
                  <a:pt x="67351" y="47243"/>
                </a:lnTo>
                <a:lnTo>
                  <a:pt x="66019" y="53339"/>
                </a:lnTo>
                <a:lnTo>
                  <a:pt x="63160" y="60197"/>
                </a:lnTo>
                <a:lnTo>
                  <a:pt x="60578" y="67055"/>
                </a:lnTo>
                <a:lnTo>
                  <a:pt x="57305" y="73151"/>
                </a:lnTo>
                <a:lnTo>
                  <a:pt x="63644" y="73151"/>
                </a:lnTo>
                <a:lnTo>
                  <a:pt x="68162" y="63245"/>
                </a:lnTo>
                <a:lnTo>
                  <a:pt x="76679" y="63245"/>
                </a:lnTo>
                <a:lnTo>
                  <a:pt x="76115" y="56123"/>
                </a:lnTo>
                <a:lnTo>
                  <a:pt x="75846" y="38099"/>
                </a:lnTo>
                <a:lnTo>
                  <a:pt x="75534" y="23800"/>
                </a:lnTo>
                <a:lnTo>
                  <a:pt x="75169" y="12620"/>
                </a:lnTo>
                <a:lnTo>
                  <a:pt x="74756" y="4702"/>
                </a:lnTo>
                <a:lnTo>
                  <a:pt x="7429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424433" y="3223249"/>
            <a:ext cx="57785" cy="79375"/>
          </a:xfrm>
          <a:custGeom>
            <a:avLst/>
            <a:gdLst/>
            <a:ahLst/>
            <a:cxnLst/>
            <a:rect l="l" t="t" r="r" b="b"/>
            <a:pathLst>
              <a:path w="57785" h="79375">
                <a:moveTo>
                  <a:pt x="9607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8144" y="79247"/>
                </a:lnTo>
                <a:lnTo>
                  <a:pt x="25575" y="76199"/>
                </a:lnTo>
                <a:lnTo>
                  <a:pt x="29276" y="69341"/>
                </a:lnTo>
                <a:lnTo>
                  <a:pt x="57579" y="69341"/>
                </a:lnTo>
                <a:lnTo>
                  <a:pt x="57579" y="67817"/>
                </a:lnTo>
                <a:lnTo>
                  <a:pt x="20132" y="67817"/>
                </a:lnTo>
                <a:lnTo>
                  <a:pt x="9607" y="67055"/>
                </a:lnTo>
                <a:close/>
              </a:path>
              <a:path w="57785" h="79375">
                <a:moveTo>
                  <a:pt x="57579" y="69341"/>
                </a:moveTo>
                <a:lnTo>
                  <a:pt x="29276" y="69341"/>
                </a:lnTo>
                <a:lnTo>
                  <a:pt x="32659" y="76199"/>
                </a:lnTo>
                <a:lnTo>
                  <a:pt x="39325" y="79247"/>
                </a:lnTo>
                <a:lnTo>
                  <a:pt x="57579" y="79247"/>
                </a:lnTo>
                <a:lnTo>
                  <a:pt x="57579" y="69341"/>
                </a:lnTo>
                <a:close/>
              </a:path>
              <a:path w="57785" h="79375">
                <a:moveTo>
                  <a:pt x="29276" y="50291"/>
                </a:moveTo>
                <a:lnTo>
                  <a:pt x="28050" y="51053"/>
                </a:lnTo>
                <a:lnTo>
                  <a:pt x="27239" y="52577"/>
                </a:lnTo>
                <a:lnTo>
                  <a:pt x="25907" y="63245"/>
                </a:lnTo>
                <a:lnTo>
                  <a:pt x="20132" y="67817"/>
                </a:lnTo>
                <a:lnTo>
                  <a:pt x="37850" y="67817"/>
                </a:lnTo>
                <a:lnTo>
                  <a:pt x="32433" y="63245"/>
                </a:lnTo>
                <a:lnTo>
                  <a:pt x="31671" y="55625"/>
                </a:lnTo>
                <a:lnTo>
                  <a:pt x="31324" y="52577"/>
                </a:lnTo>
                <a:lnTo>
                  <a:pt x="30528" y="51053"/>
                </a:lnTo>
                <a:lnTo>
                  <a:pt x="29276" y="50291"/>
                </a:lnTo>
                <a:close/>
              </a:path>
              <a:path w="57785" h="79375">
                <a:moveTo>
                  <a:pt x="57579" y="67055"/>
                </a:moveTo>
                <a:lnTo>
                  <a:pt x="48054" y="67055"/>
                </a:lnTo>
                <a:lnTo>
                  <a:pt x="37850" y="67817"/>
                </a:lnTo>
                <a:lnTo>
                  <a:pt x="57579" y="67817"/>
                </a:lnTo>
                <a:lnTo>
                  <a:pt x="57579" y="67055"/>
                </a:lnTo>
                <a:close/>
              </a:path>
              <a:path w="57785" h="79375">
                <a:moveTo>
                  <a:pt x="22180" y="0"/>
                </a:moveTo>
                <a:lnTo>
                  <a:pt x="14179" y="8381"/>
                </a:lnTo>
                <a:lnTo>
                  <a:pt x="22180" y="16763"/>
                </a:lnTo>
                <a:lnTo>
                  <a:pt x="30147" y="8381"/>
                </a:lnTo>
                <a:lnTo>
                  <a:pt x="22180" y="0"/>
                </a:lnTo>
                <a:close/>
              </a:path>
              <a:path w="57785" h="79375">
                <a:moveTo>
                  <a:pt x="31811" y="17525"/>
                </a:moveTo>
                <a:lnTo>
                  <a:pt x="23753" y="25907"/>
                </a:lnTo>
                <a:lnTo>
                  <a:pt x="31897" y="33527"/>
                </a:lnTo>
                <a:lnTo>
                  <a:pt x="39944" y="25145"/>
                </a:lnTo>
                <a:lnTo>
                  <a:pt x="31811" y="17525"/>
                </a:lnTo>
                <a:close/>
              </a:path>
              <a:path w="57785" h="79375">
                <a:moveTo>
                  <a:pt x="12810" y="17525"/>
                </a:moveTo>
                <a:lnTo>
                  <a:pt x="4703" y="25145"/>
                </a:lnTo>
                <a:lnTo>
                  <a:pt x="12847" y="33527"/>
                </a:lnTo>
                <a:lnTo>
                  <a:pt x="20954" y="25145"/>
                </a:lnTo>
                <a:lnTo>
                  <a:pt x="12810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478535" y="326135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608076" y="323848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666750" y="327582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23138" y="327278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5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776478" y="3198865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90" y="16001"/>
                </a:moveTo>
                <a:lnTo>
                  <a:pt x="57104" y="19635"/>
                </a:lnTo>
                <a:lnTo>
                  <a:pt x="44939" y="23522"/>
                </a:lnTo>
                <a:lnTo>
                  <a:pt x="31562" y="28193"/>
                </a:lnTo>
                <a:lnTo>
                  <a:pt x="17846" y="32765"/>
                </a:lnTo>
                <a:lnTo>
                  <a:pt x="10667" y="35051"/>
                </a:lnTo>
                <a:lnTo>
                  <a:pt x="10037" y="35813"/>
                </a:lnTo>
                <a:lnTo>
                  <a:pt x="7321" y="38861"/>
                </a:lnTo>
                <a:lnTo>
                  <a:pt x="5952" y="41909"/>
                </a:lnTo>
                <a:lnTo>
                  <a:pt x="5952" y="46481"/>
                </a:lnTo>
                <a:lnTo>
                  <a:pt x="7427" y="48767"/>
                </a:lnTo>
                <a:lnTo>
                  <a:pt x="10369" y="52577"/>
                </a:lnTo>
                <a:lnTo>
                  <a:pt x="13085" y="55625"/>
                </a:lnTo>
                <a:lnTo>
                  <a:pt x="15047" y="57911"/>
                </a:lnTo>
                <a:lnTo>
                  <a:pt x="16190" y="58673"/>
                </a:lnTo>
                <a:lnTo>
                  <a:pt x="25672" y="64550"/>
                </a:lnTo>
                <a:lnTo>
                  <a:pt x="31885" y="75030"/>
                </a:lnTo>
                <a:lnTo>
                  <a:pt x="32846" y="85481"/>
                </a:lnTo>
                <a:lnTo>
                  <a:pt x="22808" y="90345"/>
                </a:lnTo>
                <a:lnTo>
                  <a:pt x="3703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609" y="103631"/>
                </a:lnTo>
                <a:lnTo>
                  <a:pt x="21905" y="102869"/>
                </a:lnTo>
                <a:lnTo>
                  <a:pt x="26563" y="101345"/>
                </a:lnTo>
                <a:lnTo>
                  <a:pt x="31897" y="99821"/>
                </a:lnTo>
                <a:lnTo>
                  <a:pt x="35707" y="96011"/>
                </a:lnTo>
                <a:lnTo>
                  <a:pt x="38142" y="90460"/>
                </a:lnTo>
                <a:lnTo>
                  <a:pt x="39867" y="81938"/>
                </a:lnTo>
                <a:lnTo>
                  <a:pt x="37476" y="65645"/>
                </a:lnTo>
                <a:lnTo>
                  <a:pt x="33464" y="53715"/>
                </a:lnTo>
                <a:lnTo>
                  <a:pt x="31051" y="38185"/>
                </a:lnTo>
                <a:lnTo>
                  <a:pt x="43797" y="34136"/>
                </a:lnTo>
                <a:lnTo>
                  <a:pt x="55432" y="30831"/>
                </a:lnTo>
                <a:lnTo>
                  <a:pt x="65961" y="28193"/>
                </a:lnTo>
                <a:lnTo>
                  <a:pt x="67949" y="22097"/>
                </a:lnTo>
                <a:lnTo>
                  <a:pt x="69092" y="18287"/>
                </a:lnTo>
                <a:lnTo>
                  <a:pt x="69390" y="16001"/>
                </a:lnTo>
                <a:close/>
              </a:path>
              <a:path w="69850" h="104139">
                <a:moveTo>
                  <a:pt x="67104" y="0"/>
                </a:moveTo>
                <a:lnTo>
                  <a:pt x="14228" y="17525"/>
                </a:lnTo>
                <a:lnTo>
                  <a:pt x="11893" y="25145"/>
                </a:lnTo>
                <a:lnTo>
                  <a:pt x="64901" y="8381"/>
                </a:lnTo>
                <a:lnTo>
                  <a:pt x="671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916685" y="328954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008888" y="3265921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4" y="27431"/>
                </a:moveTo>
                <a:lnTo>
                  <a:pt x="22716" y="27431"/>
                </a:lnTo>
                <a:lnTo>
                  <a:pt x="25002" y="29717"/>
                </a:lnTo>
                <a:lnTo>
                  <a:pt x="28895" y="32765"/>
                </a:lnTo>
                <a:lnTo>
                  <a:pt x="34421" y="35813"/>
                </a:lnTo>
                <a:lnTo>
                  <a:pt x="40696" y="39349"/>
                </a:lnTo>
                <a:lnTo>
                  <a:pt x="45573" y="41147"/>
                </a:lnTo>
                <a:lnTo>
                  <a:pt x="52858" y="41147"/>
                </a:lnTo>
                <a:lnTo>
                  <a:pt x="56241" y="36636"/>
                </a:lnTo>
                <a:lnTo>
                  <a:pt x="58397" y="30479"/>
                </a:lnTo>
                <a:lnTo>
                  <a:pt x="51944" y="30479"/>
                </a:lnTo>
                <a:lnTo>
                  <a:pt x="50816" y="29717"/>
                </a:lnTo>
                <a:lnTo>
                  <a:pt x="47554" y="29717"/>
                </a:lnTo>
                <a:lnTo>
                  <a:pt x="43257" y="28193"/>
                </a:lnTo>
                <a:lnTo>
                  <a:pt x="41474" y="27431"/>
                </a:lnTo>
                <a:close/>
              </a:path>
              <a:path w="81914" h="41275">
                <a:moveTo>
                  <a:pt x="6906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74" y="36575"/>
                </a:lnTo>
                <a:lnTo>
                  <a:pt x="17657" y="33527"/>
                </a:lnTo>
                <a:lnTo>
                  <a:pt x="22716" y="27431"/>
                </a:lnTo>
                <a:lnTo>
                  <a:pt x="41474" y="27431"/>
                </a:lnTo>
                <a:lnTo>
                  <a:pt x="37907" y="25907"/>
                </a:lnTo>
                <a:lnTo>
                  <a:pt x="36669" y="25145"/>
                </a:lnTo>
                <a:lnTo>
                  <a:pt x="11859" y="25145"/>
                </a:lnTo>
                <a:lnTo>
                  <a:pt x="6906" y="24383"/>
                </a:lnTo>
                <a:close/>
              </a:path>
              <a:path w="81914" h="41275">
                <a:moveTo>
                  <a:pt x="81814" y="28193"/>
                </a:moveTo>
                <a:lnTo>
                  <a:pt x="59198" y="28193"/>
                </a:lnTo>
                <a:lnTo>
                  <a:pt x="64532" y="34289"/>
                </a:lnTo>
                <a:lnTo>
                  <a:pt x="69774" y="36575"/>
                </a:lnTo>
                <a:lnTo>
                  <a:pt x="81814" y="36575"/>
                </a:lnTo>
                <a:lnTo>
                  <a:pt x="81814" y="28193"/>
                </a:lnTo>
                <a:close/>
              </a:path>
              <a:path w="81914" h="41275">
                <a:moveTo>
                  <a:pt x="56631" y="10667"/>
                </a:moveTo>
                <a:lnTo>
                  <a:pt x="40666" y="10667"/>
                </a:lnTo>
                <a:lnTo>
                  <a:pt x="44384" y="11429"/>
                </a:lnTo>
                <a:lnTo>
                  <a:pt x="47432" y="12953"/>
                </a:lnTo>
                <a:lnTo>
                  <a:pt x="49901" y="17525"/>
                </a:lnTo>
                <a:lnTo>
                  <a:pt x="52096" y="21335"/>
                </a:lnTo>
                <a:lnTo>
                  <a:pt x="53041" y="25145"/>
                </a:lnTo>
                <a:lnTo>
                  <a:pt x="52675" y="28193"/>
                </a:lnTo>
                <a:lnTo>
                  <a:pt x="52584" y="29717"/>
                </a:lnTo>
                <a:lnTo>
                  <a:pt x="51944" y="30479"/>
                </a:lnTo>
                <a:lnTo>
                  <a:pt x="58397" y="30479"/>
                </a:lnTo>
                <a:lnTo>
                  <a:pt x="59198" y="28193"/>
                </a:lnTo>
                <a:lnTo>
                  <a:pt x="81814" y="28193"/>
                </a:lnTo>
                <a:lnTo>
                  <a:pt x="81814" y="25145"/>
                </a:lnTo>
                <a:lnTo>
                  <a:pt x="70353" y="25145"/>
                </a:lnTo>
                <a:lnTo>
                  <a:pt x="66330" y="22859"/>
                </a:lnTo>
                <a:lnTo>
                  <a:pt x="62916" y="18287"/>
                </a:lnTo>
                <a:lnTo>
                  <a:pt x="58497" y="12953"/>
                </a:lnTo>
                <a:lnTo>
                  <a:pt x="56631" y="10667"/>
                </a:lnTo>
                <a:close/>
              </a:path>
              <a:path w="81914" h="41275">
                <a:moveTo>
                  <a:pt x="42495" y="0"/>
                </a:moveTo>
                <a:lnTo>
                  <a:pt x="39142" y="761"/>
                </a:lnTo>
                <a:lnTo>
                  <a:pt x="35564" y="2285"/>
                </a:lnTo>
                <a:lnTo>
                  <a:pt x="31705" y="6857"/>
                </a:lnTo>
                <a:lnTo>
                  <a:pt x="27620" y="11429"/>
                </a:lnTo>
                <a:lnTo>
                  <a:pt x="24134" y="15239"/>
                </a:lnTo>
                <a:lnTo>
                  <a:pt x="21229" y="18287"/>
                </a:lnTo>
                <a:lnTo>
                  <a:pt x="16657" y="22859"/>
                </a:lnTo>
                <a:lnTo>
                  <a:pt x="11859" y="25145"/>
                </a:lnTo>
                <a:lnTo>
                  <a:pt x="36669" y="25145"/>
                </a:lnTo>
                <a:lnTo>
                  <a:pt x="32954" y="22859"/>
                </a:lnTo>
                <a:lnTo>
                  <a:pt x="29906" y="21335"/>
                </a:lnTo>
                <a:lnTo>
                  <a:pt x="28657" y="19049"/>
                </a:lnTo>
                <a:lnTo>
                  <a:pt x="32954" y="13715"/>
                </a:lnTo>
                <a:lnTo>
                  <a:pt x="36956" y="11429"/>
                </a:lnTo>
                <a:lnTo>
                  <a:pt x="40666" y="10667"/>
                </a:lnTo>
                <a:lnTo>
                  <a:pt x="56631" y="10667"/>
                </a:lnTo>
                <a:lnTo>
                  <a:pt x="55388" y="9143"/>
                </a:lnTo>
                <a:lnTo>
                  <a:pt x="53650" y="6857"/>
                </a:lnTo>
                <a:lnTo>
                  <a:pt x="50328" y="2285"/>
                </a:lnTo>
                <a:lnTo>
                  <a:pt x="46579" y="761"/>
                </a:lnTo>
                <a:lnTo>
                  <a:pt x="42495" y="0"/>
                </a:lnTo>
                <a:close/>
              </a:path>
              <a:path w="81914" h="41275">
                <a:moveTo>
                  <a:pt x="81814" y="24383"/>
                </a:moveTo>
                <a:lnTo>
                  <a:pt x="74804" y="24383"/>
                </a:lnTo>
                <a:lnTo>
                  <a:pt x="70353" y="25145"/>
                </a:lnTo>
                <a:lnTo>
                  <a:pt x="81814" y="25145"/>
                </a:lnTo>
                <a:lnTo>
                  <a:pt x="81814" y="2438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086618" y="3222487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80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181106" y="327582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244107" y="319886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261116" y="327582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318266" y="3204961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89" h="97789">
                <a:moveTo>
                  <a:pt x="46481" y="70103"/>
                </a:moveTo>
                <a:lnTo>
                  <a:pt x="40203" y="70103"/>
                </a:lnTo>
                <a:lnTo>
                  <a:pt x="41330" y="71627"/>
                </a:lnTo>
                <a:lnTo>
                  <a:pt x="41513" y="73913"/>
                </a:lnTo>
                <a:lnTo>
                  <a:pt x="38805" y="79651"/>
                </a:lnTo>
                <a:lnTo>
                  <a:pt x="28767" y="84231"/>
                </a:lnTo>
                <a:lnTo>
                  <a:pt x="10698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5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89" h="97789">
                <a:moveTo>
                  <a:pt x="27858" y="31241"/>
                </a:moveTo>
                <a:lnTo>
                  <a:pt x="22524" y="32003"/>
                </a:lnTo>
                <a:lnTo>
                  <a:pt x="18135" y="35051"/>
                </a:lnTo>
                <a:lnTo>
                  <a:pt x="14782" y="41909"/>
                </a:lnTo>
                <a:lnTo>
                  <a:pt x="12039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8" y="71627"/>
                </a:lnTo>
                <a:lnTo>
                  <a:pt x="25847" y="70865"/>
                </a:lnTo>
                <a:lnTo>
                  <a:pt x="36057" y="70865"/>
                </a:lnTo>
                <a:lnTo>
                  <a:pt x="4020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50" y="64774"/>
                </a:lnTo>
                <a:lnTo>
                  <a:pt x="45761" y="59435"/>
                </a:lnTo>
                <a:lnTo>
                  <a:pt x="20939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18" y="48005"/>
                </a:lnTo>
                <a:lnTo>
                  <a:pt x="19933" y="46481"/>
                </a:lnTo>
                <a:lnTo>
                  <a:pt x="21579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53" y="44195"/>
                </a:lnTo>
                <a:lnTo>
                  <a:pt x="40325" y="40385"/>
                </a:lnTo>
                <a:lnTo>
                  <a:pt x="36697" y="35051"/>
                </a:lnTo>
                <a:lnTo>
                  <a:pt x="32583" y="32003"/>
                </a:lnTo>
                <a:lnTo>
                  <a:pt x="27858" y="31241"/>
                </a:lnTo>
                <a:close/>
              </a:path>
              <a:path w="46989" h="97789">
                <a:moveTo>
                  <a:pt x="36057" y="70865"/>
                </a:moveTo>
                <a:lnTo>
                  <a:pt x="25847" y="70865"/>
                </a:lnTo>
                <a:lnTo>
                  <a:pt x="31272" y="71627"/>
                </a:lnTo>
                <a:lnTo>
                  <a:pt x="36057" y="70865"/>
                </a:lnTo>
                <a:close/>
              </a:path>
              <a:path w="46989" h="97789">
                <a:moveTo>
                  <a:pt x="27797" y="58673"/>
                </a:moveTo>
                <a:lnTo>
                  <a:pt x="20939" y="59435"/>
                </a:lnTo>
                <a:lnTo>
                  <a:pt x="30784" y="59435"/>
                </a:lnTo>
                <a:lnTo>
                  <a:pt x="27797" y="58673"/>
                </a:lnTo>
                <a:close/>
              </a:path>
              <a:path w="46989" h="97789">
                <a:moveTo>
                  <a:pt x="41853" y="44195"/>
                </a:moveTo>
                <a:lnTo>
                  <a:pt x="25907" y="44195"/>
                </a:lnTo>
                <a:lnTo>
                  <a:pt x="29260" y="44957"/>
                </a:lnTo>
                <a:lnTo>
                  <a:pt x="32125" y="45719"/>
                </a:lnTo>
                <a:lnTo>
                  <a:pt x="34533" y="48767"/>
                </a:lnTo>
                <a:lnTo>
                  <a:pt x="36880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784" y="59435"/>
                </a:lnTo>
                <a:lnTo>
                  <a:pt x="45761" y="59435"/>
                </a:lnTo>
                <a:lnTo>
                  <a:pt x="44717" y="51332"/>
                </a:lnTo>
                <a:lnTo>
                  <a:pt x="41853" y="44195"/>
                </a:lnTo>
                <a:close/>
              </a:path>
              <a:path w="46989" h="97789">
                <a:moveTo>
                  <a:pt x="35173" y="0"/>
                </a:moveTo>
                <a:lnTo>
                  <a:pt x="26517" y="9143"/>
                </a:lnTo>
                <a:lnTo>
                  <a:pt x="35173" y="17525"/>
                </a:lnTo>
                <a:lnTo>
                  <a:pt x="43860" y="9143"/>
                </a:lnTo>
                <a:lnTo>
                  <a:pt x="35173" y="0"/>
                </a:lnTo>
                <a:close/>
              </a:path>
              <a:path w="46989" h="97789">
                <a:moveTo>
                  <a:pt x="16703" y="0"/>
                </a:moveTo>
                <a:lnTo>
                  <a:pt x="8046" y="9143"/>
                </a:lnTo>
                <a:lnTo>
                  <a:pt x="16642" y="17525"/>
                </a:lnTo>
                <a:lnTo>
                  <a:pt x="25328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436375" y="323620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498860" y="3214105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19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19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19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19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19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19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19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19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19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494288" y="3251444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4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590300" y="326211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646688" y="3225536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57178" y="323848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815089" y="327582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871478" y="326211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927866" y="326135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057628" y="325142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161800" y="327582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218950" y="327278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272289" y="3198865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104" y="19635"/>
                </a:lnTo>
                <a:lnTo>
                  <a:pt x="44935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81" y="64556"/>
                </a:lnTo>
                <a:lnTo>
                  <a:pt x="31888" y="75035"/>
                </a:lnTo>
                <a:lnTo>
                  <a:pt x="32843" y="85489"/>
                </a:lnTo>
                <a:lnTo>
                  <a:pt x="22791" y="90347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2" y="90459"/>
                </a:lnTo>
                <a:lnTo>
                  <a:pt x="39866" y="81937"/>
                </a:lnTo>
                <a:lnTo>
                  <a:pt x="37478" y="65645"/>
                </a:lnTo>
                <a:lnTo>
                  <a:pt x="33463" y="53715"/>
                </a:lnTo>
                <a:lnTo>
                  <a:pt x="31045" y="38185"/>
                </a:lnTo>
                <a:lnTo>
                  <a:pt x="43789" y="34136"/>
                </a:lnTo>
                <a:lnTo>
                  <a:pt x="55423" y="30831"/>
                </a:lnTo>
                <a:lnTo>
                  <a:pt x="6595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352300" y="323848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419766" y="320115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444501" y="3258301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557372" y="3201914"/>
            <a:ext cx="80010" cy="141605"/>
          </a:xfrm>
          <a:custGeom>
            <a:avLst/>
            <a:gdLst/>
            <a:ahLst/>
            <a:cxnLst/>
            <a:rect l="l" t="t" r="r" b="b"/>
            <a:pathLst>
              <a:path w="80010" h="141604">
                <a:moveTo>
                  <a:pt x="10604" y="92201"/>
                </a:moveTo>
                <a:lnTo>
                  <a:pt x="7952" y="92201"/>
                </a:lnTo>
                <a:lnTo>
                  <a:pt x="6305" y="94487"/>
                </a:lnTo>
                <a:lnTo>
                  <a:pt x="1517" y="105370"/>
                </a:lnTo>
                <a:lnTo>
                  <a:pt x="0" y="119277"/>
                </a:lnTo>
                <a:lnTo>
                  <a:pt x="3841" y="129881"/>
                </a:lnTo>
                <a:lnTo>
                  <a:pt x="15956" y="139848"/>
                </a:lnTo>
                <a:lnTo>
                  <a:pt x="27208" y="141419"/>
                </a:lnTo>
                <a:lnTo>
                  <a:pt x="46467" y="141025"/>
                </a:lnTo>
                <a:lnTo>
                  <a:pt x="58881" y="136172"/>
                </a:lnTo>
                <a:lnTo>
                  <a:pt x="65142" y="130301"/>
                </a:lnTo>
                <a:lnTo>
                  <a:pt x="24990" y="130301"/>
                </a:lnTo>
                <a:lnTo>
                  <a:pt x="19321" y="128686"/>
                </a:lnTo>
                <a:lnTo>
                  <a:pt x="9994" y="121645"/>
                </a:lnTo>
                <a:lnTo>
                  <a:pt x="7525" y="116403"/>
                </a:lnTo>
                <a:lnTo>
                  <a:pt x="7525" y="105643"/>
                </a:lnTo>
                <a:lnTo>
                  <a:pt x="8470" y="100675"/>
                </a:lnTo>
                <a:lnTo>
                  <a:pt x="10329" y="95249"/>
                </a:lnTo>
                <a:lnTo>
                  <a:pt x="10513" y="94480"/>
                </a:lnTo>
                <a:lnTo>
                  <a:pt x="10604" y="93725"/>
                </a:lnTo>
                <a:lnTo>
                  <a:pt x="10604" y="92201"/>
                </a:lnTo>
                <a:close/>
              </a:path>
              <a:path w="80010" h="141604">
                <a:moveTo>
                  <a:pt x="72996" y="0"/>
                </a:moveTo>
                <a:lnTo>
                  <a:pt x="72722" y="761"/>
                </a:lnTo>
                <a:lnTo>
                  <a:pt x="72143" y="761"/>
                </a:lnTo>
                <a:lnTo>
                  <a:pt x="71228" y="1523"/>
                </a:lnTo>
                <a:lnTo>
                  <a:pt x="64081" y="11094"/>
                </a:lnTo>
                <a:lnTo>
                  <a:pt x="65113" y="20426"/>
                </a:lnTo>
                <a:lnTo>
                  <a:pt x="66008" y="30756"/>
                </a:lnTo>
                <a:lnTo>
                  <a:pt x="68210" y="82105"/>
                </a:lnTo>
                <a:lnTo>
                  <a:pt x="68485" y="113842"/>
                </a:lnTo>
                <a:lnTo>
                  <a:pt x="68485" y="117530"/>
                </a:lnTo>
                <a:lnTo>
                  <a:pt x="65193" y="121066"/>
                </a:lnTo>
                <a:lnTo>
                  <a:pt x="57022" y="125259"/>
                </a:lnTo>
                <a:lnTo>
                  <a:pt x="45419" y="129053"/>
                </a:lnTo>
                <a:lnTo>
                  <a:pt x="31940" y="130301"/>
                </a:lnTo>
                <a:lnTo>
                  <a:pt x="65142" y="130301"/>
                </a:lnTo>
                <a:lnTo>
                  <a:pt x="67987" y="127634"/>
                </a:lnTo>
                <a:lnTo>
                  <a:pt x="73796" y="115112"/>
                </a:lnTo>
                <a:lnTo>
                  <a:pt x="76321" y="98310"/>
                </a:lnTo>
                <a:lnTo>
                  <a:pt x="76426" y="89086"/>
                </a:lnTo>
                <a:lnTo>
                  <a:pt x="76340" y="78197"/>
                </a:lnTo>
                <a:lnTo>
                  <a:pt x="76060" y="65658"/>
                </a:lnTo>
                <a:lnTo>
                  <a:pt x="75588" y="51483"/>
                </a:lnTo>
                <a:lnTo>
                  <a:pt x="74923" y="35688"/>
                </a:lnTo>
                <a:lnTo>
                  <a:pt x="74063" y="18287"/>
                </a:lnTo>
                <a:lnTo>
                  <a:pt x="79580" y="18287"/>
                </a:lnTo>
                <a:lnTo>
                  <a:pt x="79671" y="17525"/>
                </a:lnTo>
                <a:lnTo>
                  <a:pt x="79854" y="17525"/>
                </a:lnTo>
                <a:lnTo>
                  <a:pt x="79732" y="16763"/>
                </a:lnTo>
                <a:lnTo>
                  <a:pt x="79184" y="16001"/>
                </a:lnTo>
                <a:lnTo>
                  <a:pt x="76623" y="9905"/>
                </a:lnTo>
                <a:lnTo>
                  <a:pt x="74855" y="5333"/>
                </a:lnTo>
                <a:lnTo>
                  <a:pt x="73941" y="2285"/>
                </a:lnTo>
                <a:lnTo>
                  <a:pt x="73636" y="1523"/>
                </a:lnTo>
                <a:lnTo>
                  <a:pt x="73301" y="761"/>
                </a:lnTo>
                <a:lnTo>
                  <a:pt x="7299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43384" y="326211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700534" y="3257476"/>
            <a:ext cx="98425" cy="45085"/>
          </a:xfrm>
          <a:custGeom>
            <a:avLst/>
            <a:gdLst/>
            <a:ahLst/>
            <a:cxnLst/>
            <a:rect l="l" t="t" r="r" b="b"/>
            <a:pathLst>
              <a:path w="98425" h="45085">
                <a:moveTo>
                  <a:pt x="4389" y="32829"/>
                </a:moveTo>
                <a:lnTo>
                  <a:pt x="0" y="32829"/>
                </a:lnTo>
                <a:lnTo>
                  <a:pt x="0" y="45021"/>
                </a:lnTo>
                <a:lnTo>
                  <a:pt x="11096" y="45020"/>
                </a:lnTo>
                <a:lnTo>
                  <a:pt x="16367" y="41973"/>
                </a:lnTo>
                <a:lnTo>
                  <a:pt x="20269" y="35115"/>
                </a:lnTo>
                <a:lnTo>
                  <a:pt x="87836" y="35115"/>
                </a:lnTo>
                <a:lnTo>
                  <a:pt x="89531" y="33591"/>
                </a:lnTo>
                <a:lnTo>
                  <a:pt x="12496" y="33591"/>
                </a:lnTo>
                <a:lnTo>
                  <a:pt x="4389" y="32829"/>
                </a:lnTo>
                <a:close/>
              </a:path>
              <a:path w="98425" h="45085">
                <a:moveTo>
                  <a:pt x="87836" y="35115"/>
                </a:moveTo>
                <a:lnTo>
                  <a:pt x="20269" y="35115"/>
                </a:lnTo>
                <a:lnTo>
                  <a:pt x="22463" y="39687"/>
                </a:lnTo>
                <a:lnTo>
                  <a:pt x="26151" y="42735"/>
                </a:lnTo>
                <a:lnTo>
                  <a:pt x="31363" y="44259"/>
                </a:lnTo>
                <a:lnTo>
                  <a:pt x="34472" y="44685"/>
                </a:lnTo>
                <a:lnTo>
                  <a:pt x="39654" y="45021"/>
                </a:lnTo>
                <a:lnTo>
                  <a:pt x="47573" y="45020"/>
                </a:lnTo>
                <a:lnTo>
                  <a:pt x="59668" y="44370"/>
                </a:lnTo>
                <a:lnTo>
                  <a:pt x="71746" y="42120"/>
                </a:lnTo>
                <a:lnTo>
                  <a:pt x="84979" y="37684"/>
                </a:lnTo>
                <a:lnTo>
                  <a:pt x="87836" y="35115"/>
                </a:lnTo>
                <a:close/>
              </a:path>
              <a:path w="98425" h="45085">
                <a:moveTo>
                  <a:pt x="21793" y="17589"/>
                </a:moveTo>
                <a:lnTo>
                  <a:pt x="19751" y="17589"/>
                </a:lnTo>
                <a:lnTo>
                  <a:pt x="19080" y="18351"/>
                </a:lnTo>
                <a:lnTo>
                  <a:pt x="18745" y="20637"/>
                </a:lnTo>
                <a:lnTo>
                  <a:pt x="17343" y="29019"/>
                </a:lnTo>
                <a:lnTo>
                  <a:pt x="12496" y="33591"/>
                </a:lnTo>
                <a:lnTo>
                  <a:pt x="89531" y="33591"/>
                </a:lnTo>
                <a:lnTo>
                  <a:pt x="90379" y="32829"/>
                </a:lnTo>
                <a:lnTo>
                  <a:pt x="46725" y="32829"/>
                </a:lnTo>
                <a:lnTo>
                  <a:pt x="43677" y="32067"/>
                </a:lnTo>
                <a:lnTo>
                  <a:pt x="26913" y="32067"/>
                </a:lnTo>
                <a:lnTo>
                  <a:pt x="23469" y="28257"/>
                </a:lnTo>
                <a:lnTo>
                  <a:pt x="22616" y="20637"/>
                </a:lnTo>
                <a:lnTo>
                  <a:pt x="22402" y="18351"/>
                </a:lnTo>
                <a:lnTo>
                  <a:pt x="21793" y="17589"/>
                </a:lnTo>
                <a:close/>
              </a:path>
              <a:path w="98425" h="45085">
                <a:moveTo>
                  <a:pt x="49773" y="32067"/>
                </a:moveTo>
                <a:lnTo>
                  <a:pt x="46725" y="32829"/>
                </a:lnTo>
                <a:lnTo>
                  <a:pt x="56906" y="32829"/>
                </a:lnTo>
                <a:lnTo>
                  <a:pt x="49773" y="32067"/>
                </a:lnTo>
                <a:close/>
              </a:path>
              <a:path w="98425" h="45085">
                <a:moveTo>
                  <a:pt x="98297" y="11493"/>
                </a:moveTo>
                <a:lnTo>
                  <a:pt x="75468" y="11493"/>
                </a:lnTo>
                <a:lnTo>
                  <a:pt x="82113" y="13017"/>
                </a:lnTo>
                <a:lnTo>
                  <a:pt x="85222" y="14541"/>
                </a:lnTo>
                <a:lnTo>
                  <a:pt x="88849" y="16827"/>
                </a:lnTo>
                <a:lnTo>
                  <a:pt x="90677" y="19875"/>
                </a:lnTo>
                <a:lnTo>
                  <a:pt x="90677" y="26733"/>
                </a:lnTo>
                <a:lnTo>
                  <a:pt x="84581" y="29019"/>
                </a:lnTo>
                <a:lnTo>
                  <a:pt x="72268" y="30543"/>
                </a:lnTo>
                <a:lnTo>
                  <a:pt x="64434" y="32067"/>
                </a:lnTo>
                <a:lnTo>
                  <a:pt x="56906" y="32829"/>
                </a:lnTo>
                <a:lnTo>
                  <a:pt x="90379" y="32829"/>
                </a:lnTo>
                <a:lnTo>
                  <a:pt x="94977" y="28694"/>
                </a:lnTo>
                <a:lnTo>
                  <a:pt x="98297" y="16827"/>
                </a:lnTo>
                <a:lnTo>
                  <a:pt x="98297" y="11493"/>
                </a:lnTo>
                <a:close/>
              </a:path>
              <a:path w="98425" h="45085">
                <a:moveTo>
                  <a:pt x="76073" y="0"/>
                </a:moveTo>
                <a:lnTo>
                  <a:pt x="67106" y="3535"/>
                </a:lnTo>
                <a:lnTo>
                  <a:pt x="56931" y="10025"/>
                </a:lnTo>
                <a:lnTo>
                  <a:pt x="45546" y="19520"/>
                </a:lnTo>
                <a:lnTo>
                  <a:pt x="32948" y="32067"/>
                </a:lnTo>
                <a:lnTo>
                  <a:pt x="43677" y="32067"/>
                </a:lnTo>
                <a:lnTo>
                  <a:pt x="42913" y="29744"/>
                </a:lnTo>
                <a:lnTo>
                  <a:pt x="54665" y="19800"/>
                </a:lnTo>
                <a:lnTo>
                  <a:pt x="65517" y="13857"/>
                </a:lnTo>
                <a:lnTo>
                  <a:pt x="75468" y="11493"/>
                </a:lnTo>
                <a:lnTo>
                  <a:pt x="98297" y="11493"/>
                </a:lnTo>
                <a:lnTo>
                  <a:pt x="96530" y="7683"/>
                </a:lnTo>
                <a:lnTo>
                  <a:pt x="92963" y="4635"/>
                </a:lnTo>
                <a:lnTo>
                  <a:pt x="89611" y="1587"/>
                </a:lnTo>
                <a:lnTo>
                  <a:pt x="85435" y="63"/>
                </a:lnTo>
                <a:lnTo>
                  <a:pt x="760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811541" y="319886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887986" y="3236965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950987" y="319886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5035051" y="328954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128778" y="3212582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70" h="90170">
                <a:moveTo>
                  <a:pt x="60777" y="51053"/>
                </a:moveTo>
                <a:lnTo>
                  <a:pt x="26426" y="51053"/>
                </a:lnTo>
                <a:lnTo>
                  <a:pt x="28559" y="51815"/>
                </a:lnTo>
                <a:lnTo>
                  <a:pt x="33284" y="52577"/>
                </a:lnTo>
                <a:lnTo>
                  <a:pt x="40507" y="55625"/>
                </a:lnTo>
                <a:lnTo>
                  <a:pt x="49286" y="58673"/>
                </a:lnTo>
                <a:lnTo>
                  <a:pt x="55656" y="60959"/>
                </a:lnTo>
                <a:lnTo>
                  <a:pt x="59679" y="61721"/>
                </a:lnTo>
                <a:lnTo>
                  <a:pt x="33051" y="73731"/>
                </a:lnTo>
                <a:lnTo>
                  <a:pt x="21375" y="77026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56" y="89915"/>
                </a:lnTo>
                <a:lnTo>
                  <a:pt x="21153" y="89153"/>
                </a:lnTo>
                <a:lnTo>
                  <a:pt x="32583" y="85343"/>
                </a:lnTo>
                <a:lnTo>
                  <a:pt x="39105" y="82295"/>
                </a:lnTo>
                <a:lnTo>
                  <a:pt x="47518" y="77723"/>
                </a:lnTo>
                <a:lnTo>
                  <a:pt x="56266" y="73913"/>
                </a:lnTo>
                <a:lnTo>
                  <a:pt x="62788" y="70865"/>
                </a:lnTo>
                <a:lnTo>
                  <a:pt x="67086" y="69341"/>
                </a:lnTo>
                <a:lnTo>
                  <a:pt x="70347" y="67817"/>
                </a:lnTo>
                <a:lnTo>
                  <a:pt x="75956" y="67055"/>
                </a:lnTo>
                <a:lnTo>
                  <a:pt x="84002" y="67055"/>
                </a:lnTo>
                <a:lnTo>
                  <a:pt x="88696" y="58673"/>
                </a:lnTo>
                <a:lnTo>
                  <a:pt x="89458" y="57911"/>
                </a:lnTo>
                <a:lnTo>
                  <a:pt x="89794" y="57149"/>
                </a:lnTo>
                <a:lnTo>
                  <a:pt x="89794" y="56387"/>
                </a:lnTo>
                <a:lnTo>
                  <a:pt x="88971" y="56387"/>
                </a:lnTo>
                <a:lnTo>
                  <a:pt x="85602" y="55614"/>
                </a:lnTo>
                <a:lnTo>
                  <a:pt x="72253" y="54363"/>
                </a:lnTo>
                <a:lnTo>
                  <a:pt x="60777" y="51053"/>
                </a:lnTo>
                <a:close/>
              </a:path>
              <a:path w="90170" h="90170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7983" y="53339"/>
                </a:lnTo>
                <a:lnTo>
                  <a:pt x="22219" y="51815"/>
                </a:lnTo>
                <a:lnTo>
                  <a:pt x="26426" y="51053"/>
                </a:lnTo>
                <a:lnTo>
                  <a:pt x="60777" y="51053"/>
                </a:lnTo>
                <a:lnTo>
                  <a:pt x="49987" y="47243"/>
                </a:lnTo>
                <a:lnTo>
                  <a:pt x="41178" y="42671"/>
                </a:lnTo>
                <a:lnTo>
                  <a:pt x="35935" y="40385"/>
                </a:lnTo>
                <a:lnTo>
                  <a:pt x="31821" y="39623"/>
                </a:lnTo>
                <a:lnTo>
                  <a:pt x="28773" y="38861"/>
                </a:lnTo>
                <a:close/>
              </a:path>
              <a:path w="90170" h="90170">
                <a:moveTo>
                  <a:pt x="49286" y="0"/>
                </a:moveTo>
                <a:lnTo>
                  <a:pt x="4081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223266" y="327582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767077" y="3487663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40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5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5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40" h="73025">
                <a:moveTo>
                  <a:pt x="96133" y="27431"/>
                </a:moveTo>
                <a:lnTo>
                  <a:pt x="9546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40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04140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884074" y="345794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910334" y="3503665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79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1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79">
                <a:moveTo>
                  <a:pt x="34869" y="0"/>
                </a:moveTo>
                <a:lnTo>
                  <a:pt x="28041" y="761"/>
                </a:lnTo>
                <a:lnTo>
                  <a:pt x="21549" y="4571"/>
                </a:lnTo>
                <a:lnTo>
                  <a:pt x="1545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6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1" y="44195"/>
                </a:lnTo>
                <a:lnTo>
                  <a:pt x="60324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1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79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24" y="38099"/>
                </a:lnTo>
                <a:lnTo>
                  <a:pt x="61356" y="35051"/>
                </a:lnTo>
                <a:lnTo>
                  <a:pt x="61721" y="33527"/>
                </a:lnTo>
                <a:lnTo>
                  <a:pt x="61935" y="33527"/>
                </a:lnTo>
                <a:lnTo>
                  <a:pt x="62026" y="32765"/>
                </a:lnTo>
                <a:close/>
              </a:path>
              <a:path w="62229" h="55879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978029" y="3457945"/>
            <a:ext cx="95885" cy="111125"/>
          </a:xfrm>
          <a:custGeom>
            <a:avLst/>
            <a:gdLst/>
            <a:ahLst/>
            <a:cxnLst/>
            <a:rect l="l" t="t" r="r" b="b"/>
            <a:pathLst>
              <a:path w="95884" h="111125">
                <a:moveTo>
                  <a:pt x="2255" y="11429"/>
                </a:moveTo>
                <a:lnTo>
                  <a:pt x="1523" y="11429"/>
                </a:lnTo>
                <a:lnTo>
                  <a:pt x="1280" y="12191"/>
                </a:lnTo>
                <a:lnTo>
                  <a:pt x="1097" y="13715"/>
                </a:lnTo>
                <a:lnTo>
                  <a:pt x="335" y="19049"/>
                </a:lnTo>
                <a:lnTo>
                  <a:pt x="0" y="22097"/>
                </a:lnTo>
                <a:lnTo>
                  <a:pt x="121" y="24383"/>
                </a:lnTo>
                <a:lnTo>
                  <a:pt x="152" y="25907"/>
                </a:lnTo>
                <a:lnTo>
                  <a:pt x="1920" y="28193"/>
                </a:lnTo>
                <a:lnTo>
                  <a:pt x="5394" y="31241"/>
                </a:lnTo>
                <a:lnTo>
                  <a:pt x="7437" y="33527"/>
                </a:lnTo>
                <a:lnTo>
                  <a:pt x="9905" y="35813"/>
                </a:lnTo>
                <a:lnTo>
                  <a:pt x="12832" y="38099"/>
                </a:lnTo>
                <a:lnTo>
                  <a:pt x="21473" y="40552"/>
                </a:lnTo>
                <a:lnTo>
                  <a:pt x="30072" y="48897"/>
                </a:lnTo>
                <a:lnTo>
                  <a:pt x="39031" y="59479"/>
                </a:lnTo>
                <a:lnTo>
                  <a:pt x="44671" y="70751"/>
                </a:lnTo>
                <a:lnTo>
                  <a:pt x="47787" y="83729"/>
                </a:lnTo>
                <a:lnTo>
                  <a:pt x="38041" y="92630"/>
                </a:lnTo>
                <a:lnTo>
                  <a:pt x="27736" y="99059"/>
                </a:lnTo>
                <a:lnTo>
                  <a:pt x="23561" y="100583"/>
                </a:lnTo>
                <a:lnTo>
                  <a:pt x="19263" y="102443"/>
                </a:lnTo>
                <a:lnTo>
                  <a:pt x="14965" y="104393"/>
                </a:lnTo>
                <a:lnTo>
                  <a:pt x="8199" y="107685"/>
                </a:lnTo>
                <a:lnTo>
                  <a:pt x="4815" y="109545"/>
                </a:lnTo>
                <a:lnTo>
                  <a:pt x="4815" y="110398"/>
                </a:lnTo>
                <a:lnTo>
                  <a:pt x="6035" y="110581"/>
                </a:lnTo>
                <a:lnTo>
                  <a:pt x="14312" y="110293"/>
                </a:lnTo>
                <a:lnTo>
                  <a:pt x="55069" y="88529"/>
                </a:lnTo>
                <a:lnTo>
                  <a:pt x="63641" y="73151"/>
                </a:lnTo>
                <a:lnTo>
                  <a:pt x="57302" y="73151"/>
                </a:lnTo>
                <a:lnTo>
                  <a:pt x="52021" y="72488"/>
                </a:lnTo>
                <a:lnTo>
                  <a:pt x="33848" y="38552"/>
                </a:lnTo>
                <a:lnTo>
                  <a:pt x="4389" y="12953"/>
                </a:lnTo>
                <a:lnTo>
                  <a:pt x="3047" y="12191"/>
                </a:lnTo>
                <a:lnTo>
                  <a:pt x="2255" y="11429"/>
                </a:lnTo>
                <a:close/>
              </a:path>
              <a:path w="95884" h="111125">
                <a:moveTo>
                  <a:pt x="76686" y="63245"/>
                </a:moveTo>
                <a:lnTo>
                  <a:pt x="68153" y="63245"/>
                </a:lnTo>
                <a:lnTo>
                  <a:pt x="68549" y="67817"/>
                </a:lnTo>
                <a:lnTo>
                  <a:pt x="68701" y="70865"/>
                </a:lnTo>
                <a:lnTo>
                  <a:pt x="70150" y="86338"/>
                </a:lnTo>
                <a:lnTo>
                  <a:pt x="76821" y="97631"/>
                </a:lnTo>
                <a:lnTo>
                  <a:pt x="88910" y="101345"/>
                </a:lnTo>
                <a:lnTo>
                  <a:pt x="95371" y="101345"/>
                </a:lnTo>
                <a:lnTo>
                  <a:pt x="95371" y="89153"/>
                </a:lnTo>
                <a:lnTo>
                  <a:pt x="82568" y="87520"/>
                </a:lnTo>
                <a:lnTo>
                  <a:pt x="77842" y="77901"/>
                </a:lnTo>
                <a:lnTo>
                  <a:pt x="76686" y="63245"/>
                </a:lnTo>
                <a:close/>
              </a:path>
              <a:path w="95884" h="111125">
                <a:moveTo>
                  <a:pt x="74310" y="0"/>
                </a:moveTo>
                <a:lnTo>
                  <a:pt x="65731" y="16130"/>
                </a:lnTo>
                <a:lnTo>
                  <a:pt x="66642" y="29058"/>
                </a:lnTo>
                <a:lnTo>
                  <a:pt x="67177" y="41147"/>
                </a:lnTo>
                <a:lnTo>
                  <a:pt x="67360" y="47243"/>
                </a:lnTo>
                <a:lnTo>
                  <a:pt x="66019" y="53339"/>
                </a:lnTo>
                <a:lnTo>
                  <a:pt x="63185" y="60197"/>
                </a:lnTo>
                <a:lnTo>
                  <a:pt x="60594" y="67055"/>
                </a:lnTo>
                <a:lnTo>
                  <a:pt x="57302" y="73151"/>
                </a:lnTo>
                <a:lnTo>
                  <a:pt x="63641" y="73151"/>
                </a:lnTo>
                <a:lnTo>
                  <a:pt x="68153" y="63245"/>
                </a:lnTo>
                <a:lnTo>
                  <a:pt x="76686" y="63245"/>
                </a:lnTo>
                <a:lnTo>
                  <a:pt x="76125" y="56123"/>
                </a:lnTo>
                <a:lnTo>
                  <a:pt x="75853" y="38099"/>
                </a:lnTo>
                <a:lnTo>
                  <a:pt x="75541" y="23800"/>
                </a:lnTo>
                <a:lnTo>
                  <a:pt x="75178" y="12620"/>
                </a:lnTo>
                <a:lnTo>
                  <a:pt x="74768" y="4702"/>
                </a:lnTo>
                <a:lnTo>
                  <a:pt x="7431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7073402" y="3432038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787" y="12191"/>
                </a:lnTo>
                <a:lnTo>
                  <a:pt x="20375" y="11429"/>
                </a:lnTo>
                <a:lnTo>
                  <a:pt x="649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787" y="12191"/>
                </a:lnTo>
                <a:lnTo>
                  <a:pt x="2612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88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2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49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75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7068829" y="3457183"/>
            <a:ext cx="86995" cy="102235"/>
          </a:xfrm>
          <a:custGeom>
            <a:avLst/>
            <a:gdLst/>
            <a:ahLst/>
            <a:cxnLst/>
            <a:rect l="l" t="t" r="r" b="b"/>
            <a:pathLst>
              <a:path w="86995" h="102235">
                <a:moveTo>
                  <a:pt x="11125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38100" y="101689"/>
                </a:lnTo>
                <a:lnTo>
                  <a:pt x="78142" y="90677"/>
                </a:lnTo>
                <a:lnTo>
                  <a:pt x="14508" y="90677"/>
                </a:lnTo>
                <a:lnTo>
                  <a:pt x="11125" y="89915"/>
                </a:lnTo>
                <a:close/>
              </a:path>
              <a:path w="86995" h="102235">
                <a:moveTo>
                  <a:pt x="24140" y="0"/>
                </a:moveTo>
                <a:lnTo>
                  <a:pt x="23926" y="761"/>
                </a:lnTo>
                <a:lnTo>
                  <a:pt x="23439" y="761"/>
                </a:lnTo>
                <a:lnTo>
                  <a:pt x="22677" y="1523"/>
                </a:lnTo>
                <a:lnTo>
                  <a:pt x="16185" y="18428"/>
                </a:lnTo>
                <a:lnTo>
                  <a:pt x="17425" y="30700"/>
                </a:lnTo>
                <a:lnTo>
                  <a:pt x="18379" y="43607"/>
                </a:lnTo>
                <a:lnTo>
                  <a:pt x="19049" y="57149"/>
                </a:lnTo>
                <a:lnTo>
                  <a:pt x="19080" y="84581"/>
                </a:lnTo>
                <a:lnTo>
                  <a:pt x="18684" y="86867"/>
                </a:lnTo>
                <a:lnTo>
                  <a:pt x="17830" y="88391"/>
                </a:lnTo>
                <a:lnTo>
                  <a:pt x="16763" y="89915"/>
                </a:lnTo>
                <a:lnTo>
                  <a:pt x="14508" y="90677"/>
                </a:lnTo>
                <a:lnTo>
                  <a:pt x="34472" y="90677"/>
                </a:lnTo>
                <a:lnTo>
                  <a:pt x="29717" y="89915"/>
                </a:lnTo>
                <a:lnTo>
                  <a:pt x="30398" y="84888"/>
                </a:lnTo>
                <a:lnTo>
                  <a:pt x="32996" y="83057"/>
                </a:lnTo>
                <a:lnTo>
                  <a:pt x="24018" y="83057"/>
                </a:lnTo>
                <a:lnTo>
                  <a:pt x="25786" y="75437"/>
                </a:lnTo>
                <a:lnTo>
                  <a:pt x="26669" y="69341"/>
                </a:lnTo>
                <a:lnTo>
                  <a:pt x="26645" y="60959"/>
                </a:lnTo>
                <a:lnTo>
                  <a:pt x="26566" y="48431"/>
                </a:lnTo>
                <a:lnTo>
                  <a:pt x="26127" y="36547"/>
                </a:lnTo>
                <a:lnTo>
                  <a:pt x="25359" y="18287"/>
                </a:lnTo>
                <a:lnTo>
                  <a:pt x="30571" y="18287"/>
                </a:lnTo>
                <a:lnTo>
                  <a:pt x="30358" y="17525"/>
                </a:lnTo>
                <a:lnTo>
                  <a:pt x="29839" y="16001"/>
                </a:lnTo>
                <a:lnTo>
                  <a:pt x="27828" y="11429"/>
                </a:lnTo>
                <a:lnTo>
                  <a:pt x="26273" y="6857"/>
                </a:lnTo>
                <a:lnTo>
                  <a:pt x="25237" y="3047"/>
                </a:lnTo>
                <a:lnTo>
                  <a:pt x="24749" y="1523"/>
                </a:lnTo>
                <a:lnTo>
                  <a:pt x="24414" y="761"/>
                </a:lnTo>
                <a:lnTo>
                  <a:pt x="24140" y="0"/>
                </a:lnTo>
                <a:close/>
              </a:path>
              <a:path w="86995" h="102235">
                <a:moveTo>
                  <a:pt x="39319" y="89915"/>
                </a:moveTo>
                <a:lnTo>
                  <a:pt x="34472" y="90677"/>
                </a:lnTo>
                <a:lnTo>
                  <a:pt x="45719" y="90677"/>
                </a:lnTo>
                <a:lnTo>
                  <a:pt x="39319" y="89915"/>
                </a:lnTo>
                <a:close/>
              </a:path>
              <a:path w="86995" h="102235">
                <a:moveTo>
                  <a:pt x="86867" y="67817"/>
                </a:moveTo>
                <a:lnTo>
                  <a:pt x="62118" y="67817"/>
                </a:lnTo>
                <a:lnTo>
                  <a:pt x="69524" y="69341"/>
                </a:lnTo>
                <a:lnTo>
                  <a:pt x="73030" y="71627"/>
                </a:lnTo>
                <a:lnTo>
                  <a:pt x="77175" y="73913"/>
                </a:lnTo>
                <a:lnTo>
                  <a:pt x="79247" y="76961"/>
                </a:lnTo>
                <a:lnTo>
                  <a:pt x="79247" y="83819"/>
                </a:lnTo>
                <a:lnTo>
                  <a:pt x="73273" y="86105"/>
                </a:lnTo>
                <a:lnTo>
                  <a:pt x="53035" y="89915"/>
                </a:lnTo>
                <a:lnTo>
                  <a:pt x="45719" y="90677"/>
                </a:lnTo>
                <a:lnTo>
                  <a:pt x="78142" y="90677"/>
                </a:lnTo>
                <a:lnTo>
                  <a:pt x="83644" y="85534"/>
                </a:lnTo>
                <a:lnTo>
                  <a:pt x="86867" y="73151"/>
                </a:lnTo>
                <a:lnTo>
                  <a:pt x="86867" y="67817"/>
                </a:lnTo>
                <a:close/>
              </a:path>
              <a:path w="86995" h="102235">
                <a:moveTo>
                  <a:pt x="67909" y="56387"/>
                </a:moveTo>
                <a:lnTo>
                  <a:pt x="32217" y="76199"/>
                </a:lnTo>
                <a:lnTo>
                  <a:pt x="27462" y="80771"/>
                </a:lnTo>
                <a:lnTo>
                  <a:pt x="24688" y="83057"/>
                </a:lnTo>
                <a:lnTo>
                  <a:pt x="32996" y="83057"/>
                </a:lnTo>
                <a:lnTo>
                  <a:pt x="43331" y="75777"/>
                </a:lnTo>
                <a:lnTo>
                  <a:pt x="53906" y="70127"/>
                </a:lnTo>
                <a:lnTo>
                  <a:pt x="62118" y="67817"/>
                </a:lnTo>
                <a:lnTo>
                  <a:pt x="86867" y="67817"/>
                </a:lnTo>
                <a:lnTo>
                  <a:pt x="84947" y="64007"/>
                </a:lnTo>
                <a:lnTo>
                  <a:pt x="81076" y="60959"/>
                </a:lnTo>
                <a:lnTo>
                  <a:pt x="77723" y="57911"/>
                </a:lnTo>
                <a:lnTo>
                  <a:pt x="73334" y="57149"/>
                </a:lnTo>
                <a:lnTo>
                  <a:pt x="67909" y="5638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7168407" y="345566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345692" y="349528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412503" y="345566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437131" y="349299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504188" y="3522715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5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34411" y="35813"/>
                </a:lnTo>
                <a:lnTo>
                  <a:pt x="40690" y="39349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36"/>
                </a:lnTo>
                <a:lnTo>
                  <a:pt x="58391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5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26" y="25145"/>
                </a:lnTo>
                <a:lnTo>
                  <a:pt x="6888" y="24383"/>
                </a:lnTo>
                <a:close/>
              </a:path>
              <a:path w="81915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3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5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1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17" y="25145"/>
                </a:lnTo>
                <a:lnTo>
                  <a:pt x="66324" y="22859"/>
                </a:lnTo>
                <a:lnTo>
                  <a:pt x="6288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5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2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5" h="41275">
                <a:moveTo>
                  <a:pt x="81808" y="24383"/>
                </a:moveTo>
                <a:lnTo>
                  <a:pt x="74797" y="24383"/>
                </a:lnTo>
                <a:lnTo>
                  <a:pt x="7031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581150" y="3457183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5" h="102235">
                <a:moveTo>
                  <a:pt x="420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06" y="89915"/>
                </a:lnTo>
                <a:close/>
              </a:path>
              <a:path w="43815" h="102235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3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5" h="102235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5" h="102235">
                <a:moveTo>
                  <a:pt x="43433" y="89915"/>
                </a:moveTo>
                <a:lnTo>
                  <a:pt x="3907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621536" y="3461756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90" h="97789">
                <a:moveTo>
                  <a:pt x="46481" y="70103"/>
                </a:moveTo>
                <a:lnTo>
                  <a:pt x="40203" y="70103"/>
                </a:lnTo>
                <a:lnTo>
                  <a:pt x="41330" y="71627"/>
                </a:lnTo>
                <a:lnTo>
                  <a:pt x="41513" y="73913"/>
                </a:lnTo>
                <a:lnTo>
                  <a:pt x="38793" y="79651"/>
                </a:lnTo>
                <a:lnTo>
                  <a:pt x="28758" y="84231"/>
                </a:lnTo>
                <a:lnTo>
                  <a:pt x="10698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5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90" h="97789">
                <a:moveTo>
                  <a:pt x="27828" y="31241"/>
                </a:moveTo>
                <a:lnTo>
                  <a:pt x="22494" y="32003"/>
                </a:lnTo>
                <a:lnTo>
                  <a:pt x="18135" y="35051"/>
                </a:lnTo>
                <a:lnTo>
                  <a:pt x="14782" y="41909"/>
                </a:lnTo>
                <a:lnTo>
                  <a:pt x="12039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8" y="71627"/>
                </a:lnTo>
                <a:lnTo>
                  <a:pt x="25847" y="70865"/>
                </a:lnTo>
                <a:lnTo>
                  <a:pt x="36027" y="70865"/>
                </a:lnTo>
                <a:lnTo>
                  <a:pt x="4020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49" y="64774"/>
                </a:lnTo>
                <a:lnTo>
                  <a:pt x="45756" y="59435"/>
                </a:lnTo>
                <a:lnTo>
                  <a:pt x="20939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18" y="48005"/>
                </a:lnTo>
                <a:lnTo>
                  <a:pt x="19933" y="46481"/>
                </a:lnTo>
                <a:lnTo>
                  <a:pt x="21549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49" y="44195"/>
                </a:lnTo>
                <a:lnTo>
                  <a:pt x="40325" y="40385"/>
                </a:lnTo>
                <a:lnTo>
                  <a:pt x="36697" y="35051"/>
                </a:lnTo>
                <a:lnTo>
                  <a:pt x="32583" y="32003"/>
                </a:lnTo>
                <a:lnTo>
                  <a:pt x="27828" y="31241"/>
                </a:lnTo>
                <a:close/>
              </a:path>
              <a:path w="46990" h="97789">
                <a:moveTo>
                  <a:pt x="36027" y="70865"/>
                </a:moveTo>
                <a:lnTo>
                  <a:pt x="25847" y="70865"/>
                </a:lnTo>
                <a:lnTo>
                  <a:pt x="31272" y="71627"/>
                </a:lnTo>
                <a:lnTo>
                  <a:pt x="36027" y="70865"/>
                </a:lnTo>
                <a:close/>
              </a:path>
              <a:path w="46990" h="97789">
                <a:moveTo>
                  <a:pt x="27797" y="58673"/>
                </a:moveTo>
                <a:lnTo>
                  <a:pt x="20939" y="59435"/>
                </a:lnTo>
                <a:lnTo>
                  <a:pt x="30784" y="59435"/>
                </a:lnTo>
                <a:lnTo>
                  <a:pt x="27797" y="58673"/>
                </a:lnTo>
                <a:close/>
              </a:path>
              <a:path w="46990" h="97789">
                <a:moveTo>
                  <a:pt x="41849" y="44195"/>
                </a:moveTo>
                <a:lnTo>
                  <a:pt x="25907" y="44195"/>
                </a:lnTo>
                <a:lnTo>
                  <a:pt x="29260" y="44957"/>
                </a:lnTo>
                <a:lnTo>
                  <a:pt x="32125" y="45719"/>
                </a:lnTo>
                <a:lnTo>
                  <a:pt x="34503" y="48767"/>
                </a:lnTo>
                <a:lnTo>
                  <a:pt x="36880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784" y="59435"/>
                </a:lnTo>
                <a:lnTo>
                  <a:pt x="45756" y="59435"/>
                </a:lnTo>
                <a:lnTo>
                  <a:pt x="44704" y="51332"/>
                </a:lnTo>
                <a:lnTo>
                  <a:pt x="41849" y="44195"/>
                </a:lnTo>
                <a:close/>
              </a:path>
              <a:path w="46990" h="97789">
                <a:moveTo>
                  <a:pt x="35173" y="0"/>
                </a:moveTo>
                <a:lnTo>
                  <a:pt x="26517" y="9143"/>
                </a:lnTo>
                <a:lnTo>
                  <a:pt x="35173" y="17525"/>
                </a:lnTo>
                <a:lnTo>
                  <a:pt x="43830" y="9143"/>
                </a:lnTo>
                <a:lnTo>
                  <a:pt x="35173" y="0"/>
                </a:lnTo>
                <a:close/>
              </a:path>
              <a:path w="46990" h="97789">
                <a:moveTo>
                  <a:pt x="16703" y="0"/>
                </a:moveTo>
                <a:lnTo>
                  <a:pt x="8016" y="9143"/>
                </a:lnTo>
                <a:lnTo>
                  <a:pt x="16642" y="17525"/>
                </a:lnTo>
                <a:lnTo>
                  <a:pt x="25328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439424" y="3455660"/>
            <a:ext cx="2807969" cy="15138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40770" y="3432038"/>
            <a:ext cx="2800356" cy="17602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552449" y="3713215"/>
            <a:ext cx="1628393" cy="15011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558545" y="3953245"/>
            <a:ext cx="4622297" cy="16662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7120645" y="4210801"/>
            <a:ext cx="45720" cy="49530"/>
          </a:xfrm>
          <a:custGeom>
            <a:avLst/>
            <a:gdLst/>
            <a:ahLst/>
            <a:cxnLst/>
            <a:rect l="l" t="t" r="r" b="b"/>
            <a:pathLst>
              <a:path w="45720" h="49529">
                <a:moveTo>
                  <a:pt x="37734" y="0"/>
                </a:moveTo>
                <a:lnTo>
                  <a:pt x="35356" y="761"/>
                </a:lnTo>
                <a:lnTo>
                  <a:pt x="33406" y="1523"/>
                </a:lnTo>
                <a:lnTo>
                  <a:pt x="30479" y="4571"/>
                </a:lnTo>
                <a:lnTo>
                  <a:pt x="29717" y="6857"/>
                </a:lnTo>
                <a:lnTo>
                  <a:pt x="29748" y="13715"/>
                </a:lnTo>
                <a:lnTo>
                  <a:pt x="29839" y="15239"/>
                </a:lnTo>
                <a:lnTo>
                  <a:pt x="31546" y="25145"/>
                </a:lnTo>
                <a:lnTo>
                  <a:pt x="35813" y="49529"/>
                </a:lnTo>
                <a:lnTo>
                  <a:pt x="39623" y="49529"/>
                </a:lnTo>
                <a:lnTo>
                  <a:pt x="44195" y="25145"/>
                </a:lnTo>
                <a:lnTo>
                  <a:pt x="45232" y="19811"/>
                </a:lnTo>
                <a:lnTo>
                  <a:pt x="45719" y="14477"/>
                </a:lnTo>
                <a:lnTo>
                  <a:pt x="45719" y="6857"/>
                </a:lnTo>
                <a:lnTo>
                  <a:pt x="44988" y="4571"/>
                </a:lnTo>
                <a:lnTo>
                  <a:pt x="41940" y="1523"/>
                </a:lnTo>
                <a:lnTo>
                  <a:pt x="40020" y="761"/>
                </a:lnTo>
                <a:lnTo>
                  <a:pt x="37734" y="0"/>
                </a:lnTo>
                <a:close/>
              </a:path>
              <a:path w="45720" h="49529">
                <a:moveTo>
                  <a:pt x="7802" y="0"/>
                </a:moveTo>
                <a:lnTo>
                  <a:pt x="5425" y="761"/>
                </a:lnTo>
                <a:lnTo>
                  <a:pt x="3566" y="1523"/>
                </a:lnTo>
                <a:lnTo>
                  <a:pt x="701" y="4571"/>
                </a:lnTo>
                <a:lnTo>
                  <a:pt x="0" y="6857"/>
                </a:lnTo>
                <a:lnTo>
                  <a:pt x="0" y="12953"/>
                </a:lnTo>
                <a:lnTo>
                  <a:pt x="579" y="18287"/>
                </a:lnTo>
                <a:lnTo>
                  <a:pt x="1706" y="25145"/>
                </a:lnTo>
                <a:lnTo>
                  <a:pt x="6095" y="49529"/>
                </a:lnTo>
                <a:lnTo>
                  <a:pt x="9905" y="49529"/>
                </a:lnTo>
                <a:lnTo>
                  <a:pt x="13990" y="25145"/>
                </a:lnTo>
                <a:lnTo>
                  <a:pt x="15331" y="16763"/>
                </a:lnTo>
                <a:lnTo>
                  <a:pt x="16001" y="11429"/>
                </a:lnTo>
                <a:lnTo>
                  <a:pt x="16001" y="6857"/>
                </a:lnTo>
                <a:lnTo>
                  <a:pt x="15239" y="4571"/>
                </a:lnTo>
                <a:lnTo>
                  <a:pt x="13655" y="3047"/>
                </a:lnTo>
                <a:lnTo>
                  <a:pt x="12131" y="1523"/>
                </a:lnTo>
                <a:lnTo>
                  <a:pt x="10180" y="761"/>
                </a:lnTo>
                <a:lnTo>
                  <a:pt x="780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40770" y="4271000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6" y="85284"/>
                </a:lnTo>
                <a:lnTo>
                  <a:pt x="11573" y="95521"/>
                </a:lnTo>
                <a:lnTo>
                  <a:pt x="21938" y="99878"/>
                </a:lnTo>
                <a:lnTo>
                  <a:pt x="36841" y="101257"/>
                </a:lnTo>
                <a:lnTo>
                  <a:pt x="49165" y="99457"/>
                </a:lnTo>
                <a:lnTo>
                  <a:pt x="61572" y="95073"/>
                </a:lnTo>
                <a:lnTo>
                  <a:pt x="71061" y="88391"/>
                </a:lnTo>
                <a:lnTo>
                  <a:pt x="24572" y="88391"/>
                </a:lnTo>
                <a:lnTo>
                  <a:pt x="17574" y="85862"/>
                </a:lnTo>
                <a:lnTo>
                  <a:pt x="9381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30" y="30479"/>
                </a:moveTo>
                <a:lnTo>
                  <a:pt x="68817" y="30479"/>
                </a:lnTo>
                <a:lnTo>
                  <a:pt x="68281" y="31241"/>
                </a:lnTo>
                <a:lnTo>
                  <a:pt x="67625" y="32765"/>
                </a:lnTo>
                <a:lnTo>
                  <a:pt x="62804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94" y="71201"/>
                </a:lnTo>
                <a:lnTo>
                  <a:pt x="74724" y="72359"/>
                </a:lnTo>
                <a:lnTo>
                  <a:pt x="73045" y="76078"/>
                </a:lnTo>
                <a:lnTo>
                  <a:pt x="68854" y="79552"/>
                </a:lnTo>
                <a:lnTo>
                  <a:pt x="59239" y="83950"/>
                </a:lnTo>
                <a:lnTo>
                  <a:pt x="47336" y="87284"/>
                </a:lnTo>
                <a:lnTo>
                  <a:pt x="33957" y="88391"/>
                </a:lnTo>
                <a:lnTo>
                  <a:pt x="71061" y="88391"/>
                </a:lnTo>
                <a:lnTo>
                  <a:pt x="72718" y="87225"/>
                </a:lnTo>
                <a:lnTo>
                  <a:pt x="79104" y="76931"/>
                </a:lnTo>
                <a:lnTo>
                  <a:pt x="80247" y="73731"/>
                </a:lnTo>
                <a:lnTo>
                  <a:pt x="80820" y="69646"/>
                </a:lnTo>
                <a:lnTo>
                  <a:pt x="80814" y="61447"/>
                </a:lnTo>
                <a:lnTo>
                  <a:pt x="80628" y="58552"/>
                </a:lnTo>
                <a:lnTo>
                  <a:pt x="80198" y="55625"/>
                </a:lnTo>
                <a:lnTo>
                  <a:pt x="96094" y="55625"/>
                </a:lnTo>
                <a:lnTo>
                  <a:pt x="96094" y="45719"/>
                </a:lnTo>
                <a:lnTo>
                  <a:pt x="81914" y="45719"/>
                </a:lnTo>
                <a:lnTo>
                  <a:pt x="76199" y="41147"/>
                </a:lnTo>
                <a:lnTo>
                  <a:pt x="70673" y="32003"/>
                </a:lnTo>
                <a:lnTo>
                  <a:pt x="69997" y="31241"/>
                </a:lnTo>
                <a:lnTo>
                  <a:pt x="69530" y="30479"/>
                </a:lnTo>
                <a:close/>
              </a:path>
              <a:path w="96520" h="101600">
                <a:moveTo>
                  <a:pt x="96094" y="55625"/>
                </a:moveTo>
                <a:lnTo>
                  <a:pt x="80198" y="55625"/>
                </a:lnTo>
                <a:lnTo>
                  <a:pt x="81914" y="56692"/>
                </a:lnTo>
                <a:lnTo>
                  <a:pt x="85426" y="57149"/>
                </a:lnTo>
                <a:lnTo>
                  <a:pt x="96094" y="57149"/>
                </a:lnTo>
                <a:lnTo>
                  <a:pt x="96094" y="55625"/>
                </a:lnTo>
                <a:close/>
              </a:path>
              <a:path w="96520" h="101600">
                <a:moveTo>
                  <a:pt x="96094" y="44957"/>
                </a:moveTo>
                <a:lnTo>
                  <a:pt x="87712" y="44957"/>
                </a:lnTo>
                <a:lnTo>
                  <a:pt x="81914" y="45719"/>
                </a:lnTo>
                <a:lnTo>
                  <a:pt x="96094" y="45719"/>
                </a:lnTo>
                <a:lnTo>
                  <a:pt x="96094" y="44957"/>
                </a:lnTo>
                <a:close/>
              </a:path>
              <a:path w="96520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32972" y="4283954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86829" y="422451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77752" y="4226804"/>
            <a:ext cx="93345" cy="144145"/>
          </a:xfrm>
          <a:custGeom>
            <a:avLst/>
            <a:gdLst/>
            <a:ahLst/>
            <a:cxnLst/>
            <a:rect l="l" t="t" r="r" b="b"/>
            <a:pathLst>
              <a:path w="93344" h="144145">
                <a:moveTo>
                  <a:pt x="10286" y="92963"/>
                </a:moveTo>
                <a:lnTo>
                  <a:pt x="8049" y="92963"/>
                </a:lnTo>
                <a:lnTo>
                  <a:pt x="7427" y="93725"/>
                </a:lnTo>
                <a:lnTo>
                  <a:pt x="2474" y="100766"/>
                </a:lnTo>
                <a:lnTo>
                  <a:pt x="0" y="108783"/>
                </a:lnTo>
                <a:lnTo>
                  <a:pt x="0" y="126827"/>
                </a:lnTo>
                <a:lnTo>
                  <a:pt x="3179" y="133593"/>
                </a:lnTo>
                <a:lnTo>
                  <a:pt x="14990" y="142067"/>
                </a:lnTo>
                <a:lnTo>
                  <a:pt x="22372" y="144017"/>
                </a:lnTo>
                <a:lnTo>
                  <a:pt x="40849" y="144017"/>
                </a:lnTo>
                <a:lnTo>
                  <a:pt x="49088" y="142250"/>
                </a:lnTo>
                <a:lnTo>
                  <a:pt x="64663" y="134599"/>
                </a:lnTo>
                <a:lnTo>
                  <a:pt x="67313" y="131825"/>
                </a:lnTo>
                <a:lnTo>
                  <a:pt x="25228" y="131825"/>
                </a:lnTo>
                <a:lnTo>
                  <a:pt x="19513" y="130180"/>
                </a:lnTo>
                <a:lnTo>
                  <a:pt x="10143" y="123017"/>
                </a:lnTo>
                <a:lnTo>
                  <a:pt x="7619" y="117683"/>
                </a:lnTo>
                <a:lnTo>
                  <a:pt x="7619" y="106679"/>
                </a:lnTo>
                <a:lnTo>
                  <a:pt x="8570" y="101650"/>
                </a:lnTo>
                <a:lnTo>
                  <a:pt x="10418" y="96011"/>
                </a:lnTo>
                <a:lnTo>
                  <a:pt x="10607" y="95249"/>
                </a:lnTo>
                <a:lnTo>
                  <a:pt x="10716" y="93725"/>
                </a:lnTo>
                <a:lnTo>
                  <a:pt x="10286" y="92963"/>
                </a:lnTo>
                <a:close/>
              </a:path>
              <a:path w="93344" h="144145">
                <a:moveTo>
                  <a:pt x="73721" y="0"/>
                </a:moveTo>
                <a:lnTo>
                  <a:pt x="65262" y="10477"/>
                </a:lnTo>
                <a:lnTo>
                  <a:pt x="66003" y="20546"/>
                </a:lnTo>
                <a:lnTo>
                  <a:pt x="66679" y="32571"/>
                </a:lnTo>
                <a:lnTo>
                  <a:pt x="67285" y="46550"/>
                </a:lnTo>
                <a:lnTo>
                  <a:pt x="67817" y="62483"/>
                </a:lnTo>
                <a:lnTo>
                  <a:pt x="69341" y="114482"/>
                </a:lnTo>
                <a:lnTo>
                  <a:pt x="69530" y="120121"/>
                </a:lnTo>
                <a:lnTo>
                  <a:pt x="64471" y="124632"/>
                </a:lnTo>
                <a:lnTo>
                  <a:pt x="46530" y="130606"/>
                </a:lnTo>
                <a:lnTo>
                  <a:pt x="39182" y="131825"/>
                </a:lnTo>
                <a:lnTo>
                  <a:pt x="67313" y="131825"/>
                </a:lnTo>
                <a:lnTo>
                  <a:pt x="76007" y="96773"/>
                </a:lnTo>
                <a:lnTo>
                  <a:pt x="92963" y="96773"/>
                </a:lnTo>
                <a:lnTo>
                  <a:pt x="92963" y="89915"/>
                </a:lnTo>
                <a:lnTo>
                  <a:pt x="81665" y="89915"/>
                </a:lnTo>
                <a:lnTo>
                  <a:pt x="77236" y="86105"/>
                </a:lnTo>
                <a:lnTo>
                  <a:pt x="76961" y="79247"/>
                </a:lnTo>
                <a:lnTo>
                  <a:pt x="74791" y="20028"/>
                </a:lnTo>
                <a:lnTo>
                  <a:pt x="74187" y="6989"/>
                </a:lnTo>
                <a:lnTo>
                  <a:pt x="73721" y="0"/>
                </a:lnTo>
                <a:close/>
              </a:path>
              <a:path w="93344" h="144145">
                <a:moveTo>
                  <a:pt x="92963" y="96773"/>
                </a:moveTo>
                <a:lnTo>
                  <a:pt x="76007" y="96773"/>
                </a:lnTo>
                <a:lnTo>
                  <a:pt x="78293" y="99821"/>
                </a:lnTo>
                <a:lnTo>
                  <a:pt x="82189" y="101345"/>
                </a:lnTo>
                <a:lnTo>
                  <a:pt x="92963" y="101345"/>
                </a:lnTo>
                <a:lnTo>
                  <a:pt x="92963" y="96773"/>
                </a:lnTo>
                <a:close/>
              </a:path>
              <a:path w="93344" h="144145">
                <a:moveTo>
                  <a:pt x="92963" y="89153"/>
                </a:moveTo>
                <a:lnTo>
                  <a:pt x="90153" y="89153"/>
                </a:lnTo>
                <a:lnTo>
                  <a:pt x="81665" y="89915"/>
                </a:lnTo>
                <a:lnTo>
                  <a:pt x="92963" y="89915"/>
                </a:lnTo>
                <a:lnTo>
                  <a:pt x="92963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866905" y="4283954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909993" y="422680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934724" y="4239757"/>
            <a:ext cx="63500" cy="88900"/>
          </a:xfrm>
          <a:custGeom>
            <a:avLst/>
            <a:gdLst/>
            <a:ahLst/>
            <a:cxnLst/>
            <a:rect l="l" t="t" r="r" b="b"/>
            <a:pathLst>
              <a:path w="63500" h="88900">
                <a:moveTo>
                  <a:pt x="5035" y="76199"/>
                </a:moveTo>
                <a:lnTo>
                  <a:pt x="0" y="76199"/>
                </a:lnTo>
                <a:lnTo>
                  <a:pt x="0" y="88391"/>
                </a:lnTo>
                <a:lnTo>
                  <a:pt x="8680" y="88388"/>
                </a:lnTo>
                <a:lnTo>
                  <a:pt x="22308" y="86981"/>
                </a:lnTo>
                <a:lnTo>
                  <a:pt x="33229" y="82295"/>
                </a:lnTo>
                <a:lnTo>
                  <a:pt x="62913" y="82295"/>
                </a:lnTo>
                <a:lnTo>
                  <a:pt x="62913" y="76961"/>
                </a:lnTo>
                <a:lnTo>
                  <a:pt x="13274" y="76961"/>
                </a:lnTo>
                <a:lnTo>
                  <a:pt x="5035" y="76199"/>
                </a:lnTo>
                <a:close/>
              </a:path>
              <a:path w="63500" h="88900">
                <a:moveTo>
                  <a:pt x="62913" y="82295"/>
                </a:moveTo>
                <a:lnTo>
                  <a:pt x="33229" y="82295"/>
                </a:lnTo>
                <a:lnTo>
                  <a:pt x="35813" y="83819"/>
                </a:lnTo>
                <a:lnTo>
                  <a:pt x="39672" y="85343"/>
                </a:lnTo>
                <a:lnTo>
                  <a:pt x="44814" y="86867"/>
                </a:lnTo>
                <a:lnTo>
                  <a:pt x="49661" y="87782"/>
                </a:lnTo>
                <a:lnTo>
                  <a:pt x="53852" y="88391"/>
                </a:lnTo>
                <a:lnTo>
                  <a:pt x="62913" y="88391"/>
                </a:lnTo>
                <a:lnTo>
                  <a:pt x="62913" y="82295"/>
                </a:lnTo>
                <a:close/>
              </a:path>
              <a:path w="63500" h="88900">
                <a:moveTo>
                  <a:pt x="35515" y="35051"/>
                </a:moveTo>
                <a:lnTo>
                  <a:pt x="30373" y="35813"/>
                </a:lnTo>
                <a:lnTo>
                  <a:pt x="25715" y="38861"/>
                </a:lnTo>
                <a:lnTo>
                  <a:pt x="21418" y="46481"/>
                </a:lnTo>
                <a:lnTo>
                  <a:pt x="17800" y="52577"/>
                </a:lnTo>
                <a:lnTo>
                  <a:pt x="16001" y="57911"/>
                </a:lnTo>
                <a:lnTo>
                  <a:pt x="16001" y="67055"/>
                </a:lnTo>
                <a:lnTo>
                  <a:pt x="17906" y="71627"/>
                </a:lnTo>
                <a:lnTo>
                  <a:pt x="21656" y="74675"/>
                </a:lnTo>
                <a:lnTo>
                  <a:pt x="18800" y="76199"/>
                </a:lnTo>
                <a:lnTo>
                  <a:pt x="13274" y="76961"/>
                </a:lnTo>
                <a:lnTo>
                  <a:pt x="51053" y="76961"/>
                </a:lnTo>
                <a:lnTo>
                  <a:pt x="45957" y="76199"/>
                </a:lnTo>
                <a:lnTo>
                  <a:pt x="43241" y="74675"/>
                </a:lnTo>
                <a:lnTo>
                  <a:pt x="47945" y="70865"/>
                </a:lnTo>
                <a:lnTo>
                  <a:pt x="34040" y="70865"/>
                </a:lnTo>
                <a:lnTo>
                  <a:pt x="31479" y="70103"/>
                </a:lnTo>
                <a:lnTo>
                  <a:pt x="29038" y="68579"/>
                </a:lnTo>
                <a:lnTo>
                  <a:pt x="26669" y="66293"/>
                </a:lnTo>
                <a:lnTo>
                  <a:pt x="24134" y="64007"/>
                </a:lnTo>
                <a:lnTo>
                  <a:pt x="22859" y="61721"/>
                </a:lnTo>
                <a:lnTo>
                  <a:pt x="22859" y="56387"/>
                </a:lnTo>
                <a:lnTo>
                  <a:pt x="24191" y="54101"/>
                </a:lnTo>
                <a:lnTo>
                  <a:pt x="26858" y="51815"/>
                </a:lnTo>
                <a:lnTo>
                  <a:pt x="29525" y="48767"/>
                </a:lnTo>
                <a:lnTo>
                  <a:pt x="32003" y="48005"/>
                </a:lnTo>
                <a:lnTo>
                  <a:pt x="34183" y="47243"/>
                </a:lnTo>
                <a:lnTo>
                  <a:pt x="48533" y="47243"/>
                </a:lnTo>
                <a:lnTo>
                  <a:pt x="47137" y="44195"/>
                </a:lnTo>
                <a:lnTo>
                  <a:pt x="44433" y="38099"/>
                </a:lnTo>
                <a:lnTo>
                  <a:pt x="40574" y="35813"/>
                </a:lnTo>
                <a:lnTo>
                  <a:pt x="35515" y="35051"/>
                </a:lnTo>
                <a:close/>
              </a:path>
              <a:path w="63500" h="88900">
                <a:moveTo>
                  <a:pt x="62913" y="76199"/>
                </a:moveTo>
                <a:lnTo>
                  <a:pt x="58567" y="76199"/>
                </a:lnTo>
                <a:lnTo>
                  <a:pt x="51053" y="76961"/>
                </a:lnTo>
                <a:lnTo>
                  <a:pt x="62913" y="76961"/>
                </a:lnTo>
                <a:lnTo>
                  <a:pt x="62913" y="76199"/>
                </a:lnTo>
                <a:close/>
              </a:path>
              <a:path w="63500" h="88900">
                <a:moveTo>
                  <a:pt x="48533" y="47243"/>
                </a:moveTo>
                <a:lnTo>
                  <a:pt x="34183" y="47243"/>
                </a:lnTo>
                <a:lnTo>
                  <a:pt x="36624" y="48005"/>
                </a:lnTo>
                <a:lnTo>
                  <a:pt x="38910" y="49529"/>
                </a:lnTo>
                <a:lnTo>
                  <a:pt x="41004" y="51815"/>
                </a:lnTo>
                <a:lnTo>
                  <a:pt x="43135" y="54863"/>
                </a:lnTo>
                <a:lnTo>
                  <a:pt x="44195" y="57911"/>
                </a:lnTo>
                <a:lnTo>
                  <a:pt x="44195" y="63245"/>
                </a:lnTo>
                <a:lnTo>
                  <a:pt x="34040" y="70865"/>
                </a:lnTo>
                <a:lnTo>
                  <a:pt x="47945" y="70865"/>
                </a:lnTo>
                <a:lnTo>
                  <a:pt x="50291" y="65531"/>
                </a:lnTo>
                <a:lnTo>
                  <a:pt x="50291" y="53339"/>
                </a:lnTo>
                <a:lnTo>
                  <a:pt x="49231" y="48767"/>
                </a:lnTo>
                <a:lnTo>
                  <a:pt x="48533" y="47243"/>
                </a:lnTo>
                <a:close/>
              </a:path>
              <a:path w="63500" h="88900">
                <a:moveTo>
                  <a:pt x="41279" y="0"/>
                </a:moveTo>
                <a:lnTo>
                  <a:pt x="33086" y="8381"/>
                </a:lnTo>
                <a:lnTo>
                  <a:pt x="41849" y="16763"/>
                </a:lnTo>
                <a:lnTo>
                  <a:pt x="50042" y="9143"/>
                </a:lnTo>
                <a:lnTo>
                  <a:pt x="41279" y="0"/>
                </a:lnTo>
                <a:close/>
              </a:path>
              <a:path w="63500" h="88900">
                <a:moveTo>
                  <a:pt x="22753" y="0"/>
                </a:moveTo>
                <a:lnTo>
                  <a:pt x="13990" y="9143"/>
                </a:lnTo>
                <a:lnTo>
                  <a:pt x="22753" y="17525"/>
                </a:lnTo>
                <a:lnTo>
                  <a:pt x="31562" y="9143"/>
                </a:lnTo>
                <a:lnTo>
                  <a:pt x="2275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994160" y="4256521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4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4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4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4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4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048262" y="4287001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176278" y="4301480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233428" y="4298431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4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4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4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4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4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287530" y="4236710"/>
            <a:ext cx="38100" cy="91440"/>
          </a:xfrm>
          <a:custGeom>
            <a:avLst/>
            <a:gdLst/>
            <a:ahLst/>
            <a:cxnLst/>
            <a:rect l="l" t="t" r="r" b="b"/>
            <a:pathLst>
              <a:path w="38100" h="91439">
                <a:moveTo>
                  <a:pt x="7370" y="79247"/>
                </a:moveTo>
                <a:lnTo>
                  <a:pt x="0" y="79247"/>
                </a:lnTo>
                <a:lnTo>
                  <a:pt x="0" y="91439"/>
                </a:lnTo>
                <a:lnTo>
                  <a:pt x="15363" y="90889"/>
                </a:lnTo>
                <a:lnTo>
                  <a:pt x="26702" y="84331"/>
                </a:lnTo>
                <a:lnTo>
                  <a:pt x="27849" y="80009"/>
                </a:lnTo>
                <a:lnTo>
                  <a:pt x="18227" y="80009"/>
                </a:lnTo>
                <a:lnTo>
                  <a:pt x="7370" y="79247"/>
                </a:lnTo>
                <a:close/>
              </a:path>
              <a:path w="38100" h="91439">
                <a:moveTo>
                  <a:pt x="21991" y="48005"/>
                </a:moveTo>
                <a:lnTo>
                  <a:pt x="21037" y="48005"/>
                </a:lnTo>
                <a:lnTo>
                  <a:pt x="20573" y="49529"/>
                </a:lnTo>
                <a:lnTo>
                  <a:pt x="16084" y="60197"/>
                </a:lnTo>
                <a:lnTo>
                  <a:pt x="21143" y="66293"/>
                </a:lnTo>
                <a:lnTo>
                  <a:pt x="23621" y="70865"/>
                </a:lnTo>
                <a:lnTo>
                  <a:pt x="23621" y="77723"/>
                </a:lnTo>
                <a:lnTo>
                  <a:pt x="18227" y="80009"/>
                </a:lnTo>
                <a:lnTo>
                  <a:pt x="27849" y="80009"/>
                </a:lnTo>
                <a:lnTo>
                  <a:pt x="30479" y="70103"/>
                </a:lnTo>
                <a:lnTo>
                  <a:pt x="30479" y="63245"/>
                </a:lnTo>
                <a:lnTo>
                  <a:pt x="28133" y="56387"/>
                </a:lnTo>
                <a:lnTo>
                  <a:pt x="23478" y="49529"/>
                </a:lnTo>
                <a:lnTo>
                  <a:pt x="22610" y="48767"/>
                </a:lnTo>
                <a:lnTo>
                  <a:pt x="21991" y="48005"/>
                </a:lnTo>
                <a:close/>
              </a:path>
              <a:path w="38100" h="91439">
                <a:moveTo>
                  <a:pt x="20000" y="0"/>
                </a:moveTo>
                <a:lnTo>
                  <a:pt x="11704" y="8381"/>
                </a:lnTo>
                <a:lnTo>
                  <a:pt x="19943" y="16001"/>
                </a:lnTo>
                <a:lnTo>
                  <a:pt x="28242" y="8381"/>
                </a:lnTo>
                <a:lnTo>
                  <a:pt x="20000" y="0"/>
                </a:lnTo>
                <a:close/>
              </a:path>
              <a:path w="38100" h="91439">
                <a:moveTo>
                  <a:pt x="29611" y="16763"/>
                </a:moveTo>
                <a:lnTo>
                  <a:pt x="21524" y="25145"/>
                </a:lnTo>
                <a:lnTo>
                  <a:pt x="29657" y="32765"/>
                </a:lnTo>
                <a:lnTo>
                  <a:pt x="37767" y="25145"/>
                </a:lnTo>
                <a:lnTo>
                  <a:pt x="29611" y="16763"/>
                </a:lnTo>
                <a:close/>
              </a:path>
              <a:path w="38100" h="91439">
                <a:moveTo>
                  <a:pt x="10418" y="16763"/>
                </a:moveTo>
                <a:lnTo>
                  <a:pt x="2334" y="25145"/>
                </a:lnTo>
                <a:lnTo>
                  <a:pt x="10418" y="32765"/>
                </a:lnTo>
                <a:lnTo>
                  <a:pt x="18525" y="25145"/>
                </a:lnTo>
                <a:lnTo>
                  <a:pt x="10418" y="1676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336297" y="4193275"/>
            <a:ext cx="36830" cy="135255"/>
          </a:xfrm>
          <a:custGeom>
            <a:avLst/>
            <a:gdLst/>
            <a:ahLst/>
            <a:cxnLst/>
            <a:rect l="l" t="t" r="r" b="b"/>
            <a:pathLst>
              <a:path w="36830" h="135254">
                <a:moveTo>
                  <a:pt x="15096" y="33527"/>
                </a:moveTo>
                <a:lnTo>
                  <a:pt x="14334" y="33527"/>
                </a:lnTo>
                <a:lnTo>
                  <a:pt x="13085" y="35051"/>
                </a:lnTo>
                <a:lnTo>
                  <a:pt x="7026" y="46882"/>
                </a:lnTo>
                <a:lnTo>
                  <a:pt x="8229" y="61496"/>
                </a:lnTo>
                <a:lnTo>
                  <a:pt x="8936" y="73766"/>
                </a:lnTo>
                <a:lnTo>
                  <a:pt x="9143" y="83819"/>
                </a:lnTo>
                <a:lnTo>
                  <a:pt x="9143" y="104393"/>
                </a:lnTo>
                <a:lnTo>
                  <a:pt x="9083" y="113537"/>
                </a:lnTo>
                <a:lnTo>
                  <a:pt x="10143" y="121157"/>
                </a:lnTo>
                <a:lnTo>
                  <a:pt x="12323" y="125729"/>
                </a:lnTo>
                <a:lnTo>
                  <a:pt x="15428" y="131825"/>
                </a:lnTo>
                <a:lnTo>
                  <a:pt x="20954" y="134873"/>
                </a:lnTo>
                <a:lnTo>
                  <a:pt x="36277" y="134873"/>
                </a:lnTo>
                <a:lnTo>
                  <a:pt x="36277" y="123443"/>
                </a:lnTo>
                <a:lnTo>
                  <a:pt x="21848" y="123443"/>
                </a:lnTo>
                <a:lnTo>
                  <a:pt x="17525" y="118871"/>
                </a:lnTo>
                <a:lnTo>
                  <a:pt x="17500" y="71913"/>
                </a:lnTo>
                <a:lnTo>
                  <a:pt x="17167" y="57403"/>
                </a:lnTo>
                <a:lnTo>
                  <a:pt x="16435" y="45076"/>
                </a:lnTo>
                <a:lnTo>
                  <a:pt x="15288" y="35051"/>
                </a:lnTo>
                <a:lnTo>
                  <a:pt x="15096" y="33527"/>
                </a:lnTo>
                <a:close/>
              </a:path>
              <a:path w="36830" h="135254">
                <a:moveTo>
                  <a:pt x="36277" y="122681"/>
                </a:moveTo>
                <a:lnTo>
                  <a:pt x="30479" y="122681"/>
                </a:lnTo>
                <a:lnTo>
                  <a:pt x="21848" y="123443"/>
                </a:lnTo>
                <a:lnTo>
                  <a:pt x="36277" y="123443"/>
                </a:lnTo>
                <a:lnTo>
                  <a:pt x="36277" y="122681"/>
                </a:lnTo>
                <a:close/>
              </a:path>
              <a:path w="36830" h="135254">
                <a:moveTo>
                  <a:pt x="14096" y="0"/>
                </a:moveTo>
                <a:lnTo>
                  <a:pt x="237" y="12191"/>
                </a:lnTo>
                <a:lnTo>
                  <a:pt x="237" y="16763"/>
                </a:lnTo>
                <a:lnTo>
                  <a:pt x="2523" y="19049"/>
                </a:lnTo>
                <a:lnTo>
                  <a:pt x="7095" y="22097"/>
                </a:lnTo>
                <a:lnTo>
                  <a:pt x="3749" y="24383"/>
                </a:lnTo>
                <a:lnTo>
                  <a:pt x="1417" y="25907"/>
                </a:lnTo>
                <a:lnTo>
                  <a:pt x="0" y="26669"/>
                </a:lnTo>
                <a:lnTo>
                  <a:pt x="0" y="30479"/>
                </a:lnTo>
                <a:lnTo>
                  <a:pt x="8275" y="27431"/>
                </a:lnTo>
                <a:lnTo>
                  <a:pt x="16322" y="25145"/>
                </a:lnTo>
                <a:lnTo>
                  <a:pt x="24240" y="23621"/>
                </a:lnTo>
                <a:lnTo>
                  <a:pt x="25575" y="18287"/>
                </a:lnTo>
                <a:lnTo>
                  <a:pt x="15669" y="18287"/>
                </a:lnTo>
                <a:lnTo>
                  <a:pt x="13334" y="17525"/>
                </a:lnTo>
                <a:lnTo>
                  <a:pt x="10942" y="16001"/>
                </a:lnTo>
                <a:lnTo>
                  <a:pt x="8083" y="15239"/>
                </a:lnTo>
                <a:lnTo>
                  <a:pt x="6665" y="12953"/>
                </a:lnTo>
                <a:lnTo>
                  <a:pt x="6665" y="9905"/>
                </a:lnTo>
                <a:lnTo>
                  <a:pt x="7559" y="9143"/>
                </a:lnTo>
                <a:lnTo>
                  <a:pt x="9275" y="8381"/>
                </a:lnTo>
                <a:lnTo>
                  <a:pt x="10716" y="7619"/>
                </a:lnTo>
                <a:lnTo>
                  <a:pt x="12048" y="7619"/>
                </a:lnTo>
                <a:lnTo>
                  <a:pt x="13334" y="6857"/>
                </a:lnTo>
                <a:lnTo>
                  <a:pt x="22908" y="6857"/>
                </a:lnTo>
                <a:lnTo>
                  <a:pt x="22372" y="5333"/>
                </a:lnTo>
                <a:lnTo>
                  <a:pt x="20656" y="2285"/>
                </a:lnTo>
                <a:lnTo>
                  <a:pt x="17906" y="761"/>
                </a:lnTo>
                <a:lnTo>
                  <a:pt x="14096" y="0"/>
                </a:lnTo>
                <a:close/>
              </a:path>
              <a:path w="36830" h="135254">
                <a:moveTo>
                  <a:pt x="25658" y="16763"/>
                </a:moveTo>
                <a:lnTo>
                  <a:pt x="24383" y="16763"/>
                </a:lnTo>
                <a:lnTo>
                  <a:pt x="23478" y="17525"/>
                </a:lnTo>
                <a:lnTo>
                  <a:pt x="21610" y="17525"/>
                </a:lnTo>
                <a:lnTo>
                  <a:pt x="19751" y="18287"/>
                </a:lnTo>
                <a:lnTo>
                  <a:pt x="25575" y="18287"/>
                </a:lnTo>
                <a:lnTo>
                  <a:pt x="25764" y="17525"/>
                </a:lnTo>
                <a:lnTo>
                  <a:pt x="25658" y="16763"/>
                </a:lnTo>
                <a:close/>
              </a:path>
              <a:path w="36830" h="135254">
                <a:moveTo>
                  <a:pt x="22610" y="7619"/>
                </a:moveTo>
                <a:lnTo>
                  <a:pt x="20324" y="7619"/>
                </a:lnTo>
                <a:lnTo>
                  <a:pt x="21467" y="8381"/>
                </a:lnTo>
                <a:lnTo>
                  <a:pt x="22229" y="8381"/>
                </a:lnTo>
                <a:lnTo>
                  <a:pt x="22610" y="7619"/>
                </a:lnTo>
                <a:close/>
              </a:path>
              <a:path w="36830" h="135254">
                <a:moveTo>
                  <a:pt x="22908" y="6857"/>
                </a:moveTo>
                <a:lnTo>
                  <a:pt x="13334" y="6857"/>
                </a:lnTo>
                <a:lnTo>
                  <a:pt x="16133" y="7619"/>
                </a:lnTo>
                <a:lnTo>
                  <a:pt x="22991" y="7619"/>
                </a:lnTo>
                <a:lnTo>
                  <a:pt x="22908" y="685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370588" y="4251187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70">
                <a:moveTo>
                  <a:pt x="7370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3" y="76411"/>
                </a:lnTo>
                <a:lnTo>
                  <a:pt x="26702" y="69853"/>
                </a:lnTo>
                <a:lnTo>
                  <a:pt x="27849" y="65531"/>
                </a:lnTo>
                <a:lnTo>
                  <a:pt x="18227" y="65531"/>
                </a:lnTo>
                <a:lnTo>
                  <a:pt x="7370" y="64769"/>
                </a:lnTo>
                <a:close/>
              </a:path>
              <a:path w="39369" h="77470">
                <a:moveTo>
                  <a:pt x="21991" y="33527"/>
                </a:moveTo>
                <a:lnTo>
                  <a:pt x="21037" y="33527"/>
                </a:lnTo>
                <a:lnTo>
                  <a:pt x="20573" y="35051"/>
                </a:lnTo>
                <a:lnTo>
                  <a:pt x="16084" y="45719"/>
                </a:lnTo>
                <a:lnTo>
                  <a:pt x="2114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9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78" y="35051"/>
                </a:lnTo>
                <a:lnTo>
                  <a:pt x="22610" y="34289"/>
                </a:lnTo>
                <a:lnTo>
                  <a:pt x="21991" y="33527"/>
                </a:lnTo>
                <a:close/>
              </a:path>
              <a:path w="39369" h="77470">
                <a:moveTo>
                  <a:pt x="30287" y="0"/>
                </a:moveTo>
                <a:lnTo>
                  <a:pt x="22037" y="8381"/>
                </a:lnTo>
                <a:lnTo>
                  <a:pt x="30800" y="16763"/>
                </a:lnTo>
                <a:lnTo>
                  <a:pt x="39099" y="9143"/>
                </a:lnTo>
                <a:lnTo>
                  <a:pt x="30287" y="0"/>
                </a:lnTo>
                <a:close/>
              </a:path>
              <a:path w="39369" h="77470">
                <a:moveTo>
                  <a:pt x="11810" y="0"/>
                </a:moveTo>
                <a:lnTo>
                  <a:pt x="3560" y="8381"/>
                </a:lnTo>
                <a:lnTo>
                  <a:pt x="12274" y="16763"/>
                </a:lnTo>
                <a:lnTo>
                  <a:pt x="20513" y="9143"/>
                </a:lnTo>
                <a:lnTo>
                  <a:pt x="1181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481078" y="4287763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609094" y="4226042"/>
            <a:ext cx="107950" cy="102235"/>
          </a:xfrm>
          <a:custGeom>
            <a:avLst/>
            <a:gdLst/>
            <a:ahLst/>
            <a:cxnLst/>
            <a:rect l="l" t="t" r="r" b="b"/>
            <a:pathLst>
              <a:path w="107950" h="102235">
                <a:moveTo>
                  <a:pt x="1463" y="85343"/>
                </a:moveTo>
                <a:lnTo>
                  <a:pt x="0" y="85343"/>
                </a:lnTo>
                <a:lnTo>
                  <a:pt x="0" y="86105"/>
                </a:lnTo>
                <a:lnTo>
                  <a:pt x="274" y="86867"/>
                </a:lnTo>
                <a:lnTo>
                  <a:pt x="761" y="87629"/>
                </a:lnTo>
                <a:lnTo>
                  <a:pt x="3749" y="94487"/>
                </a:lnTo>
                <a:lnTo>
                  <a:pt x="9000" y="99059"/>
                </a:lnTo>
                <a:lnTo>
                  <a:pt x="16431" y="101345"/>
                </a:lnTo>
                <a:lnTo>
                  <a:pt x="19894" y="101742"/>
                </a:lnTo>
                <a:lnTo>
                  <a:pt x="25658" y="102107"/>
                </a:lnTo>
                <a:lnTo>
                  <a:pt x="41679" y="102057"/>
                </a:lnTo>
                <a:lnTo>
                  <a:pt x="55759" y="101615"/>
                </a:lnTo>
                <a:lnTo>
                  <a:pt x="67812" y="100618"/>
                </a:lnTo>
                <a:lnTo>
                  <a:pt x="78103" y="98945"/>
                </a:lnTo>
                <a:lnTo>
                  <a:pt x="107905" y="98945"/>
                </a:lnTo>
                <a:lnTo>
                  <a:pt x="107905" y="90677"/>
                </a:lnTo>
                <a:lnTo>
                  <a:pt x="90952" y="90677"/>
                </a:lnTo>
                <a:lnTo>
                  <a:pt x="92040" y="89915"/>
                </a:lnTo>
                <a:lnTo>
                  <a:pt x="14371" y="89915"/>
                </a:lnTo>
                <a:lnTo>
                  <a:pt x="7702" y="88391"/>
                </a:lnTo>
                <a:lnTo>
                  <a:pt x="2606" y="86105"/>
                </a:lnTo>
                <a:lnTo>
                  <a:pt x="1463" y="85343"/>
                </a:lnTo>
                <a:close/>
              </a:path>
              <a:path w="107950" h="102235">
                <a:moveTo>
                  <a:pt x="107905" y="98945"/>
                </a:moveTo>
                <a:lnTo>
                  <a:pt x="78103" y="98945"/>
                </a:lnTo>
                <a:lnTo>
                  <a:pt x="90200" y="101468"/>
                </a:lnTo>
                <a:lnTo>
                  <a:pt x="103439" y="102107"/>
                </a:lnTo>
                <a:lnTo>
                  <a:pt x="107905" y="102107"/>
                </a:lnTo>
                <a:lnTo>
                  <a:pt x="107905" y="98945"/>
                </a:lnTo>
                <a:close/>
              </a:path>
              <a:path w="107950" h="102235">
                <a:moveTo>
                  <a:pt x="107905" y="89153"/>
                </a:moveTo>
                <a:lnTo>
                  <a:pt x="103439" y="89153"/>
                </a:lnTo>
                <a:lnTo>
                  <a:pt x="102047" y="89915"/>
                </a:lnTo>
                <a:lnTo>
                  <a:pt x="97203" y="89915"/>
                </a:lnTo>
                <a:lnTo>
                  <a:pt x="94427" y="90677"/>
                </a:lnTo>
                <a:lnTo>
                  <a:pt x="107905" y="90677"/>
                </a:lnTo>
                <a:lnTo>
                  <a:pt x="107905" y="89153"/>
                </a:lnTo>
                <a:close/>
              </a:path>
              <a:path w="107950" h="102235">
                <a:moveTo>
                  <a:pt x="22667" y="89153"/>
                </a:moveTo>
                <a:lnTo>
                  <a:pt x="14371" y="89915"/>
                </a:lnTo>
                <a:lnTo>
                  <a:pt x="25715" y="89915"/>
                </a:lnTo>
                <a:lnTo>
                  <a:pt x="22667" y="89153"/>
                </a:lnTo>
                <a:close/>
              </a:path>
              <a:path w="107950" h="102235">
                <a:moveTo>
                  <a:pt x="36134" y="0"/>
                </a:moveTo>
                <a:lnTo>
                  <a:pt x="35945" y="761"/>
                </a:lnTo>
                <a:lnTo>
                  <a:pt x="35432" y="761"/>
                </a:lnTo>
                <a:lnTo>
                  <a:pt x="34670" y="1523"/>
                </a:lnTo>
                <a:lnTo>
                  <a:pt x="28017" y="18317"/>
                </a:lnTo>
                <a:lnTo>
                  <a:pt x="29087" y="30408"/>
                </a:lnTo>
                <a:lnTo>
                  <a:pt x="29906" y="43268"/>
                </a:lnTo>
                <a:lnTo>
                  <a:pt x="30479" y="57149"/>
                </a:lnTo>
                <a:lnTo>
                  <a:pt x="30504" y="83057"/>
                </a:lnTo>
                <a:lnTo>
                  <a:pt x="30528" y="84581"/>
                </a:lnTo>
                <a:lnTo>
                  <a:pt x="29992" y="86867"/>
                </a:lnTo>
                <a:lnTo>
                  <a:pt x="28895" y="87629"/>
                </a:lnTo>
                <a:lnTo>
                  <a:pt x="27812" y="89153"/>
                </a:lnTo>
                <a:lnTo>
                  <a:pt x="25715" y="89915"/>
                </a:lnTo>
                <a:lnTo>
                  <a:pt x="46530" y="89915"/>
                </a:lnTo>
                <a:lnTo>
                  <a:pt x="41766" y="89153"/>
                </a:lnTo>
                <a:lnTo>
                  <a:pt x="42567" y="84781"/>
                </a:lnTo>
                <a:lnTo>
                  <a:pt x="45027" y="83057"/>
                </a:lnTo>
                <a:lnTo>
                  <a:pt x="36051" y="83057"/>
                </a:lnTo>
                <a:lnTo>
                  <a:pt x="37420" y="75437"/>
                </a:lnTo>
                <a:lnTo>
                  <a:pt x="38099" y="69341"/>
                </a:lnTo>
                <a:lnTo>
                  <a:pt x="38071" y="56387"/>
                </a:lnTo>
                <a:lnTo>
                  <a:pt x="38043" y="48439"/>
                </a:lnTo>
                <a:lnTo>
                  <a:pt x="37804" y="36554"/>
                </a:lnTo>
                <a:lnTo>
                  <a:pt x="37386" y="18287"/>
                </a:lnTo>
                <a:lnTo>
                  <a:pt x="42565" y="18287"/>
                </a:lnTo>
                <a:lnTo>
                  <a:pt x="42373" y="17525"/>
                </a:lnTo>
                <a:lnTo>
                  <a:pt x="41849" y="16001"/>
                </a:lnTo>
                <a:lnTo>
                  <a:pt x="39861" y="11429"/>
                </a:lnTo>
                <a:lnTo>
                  <a:pt x="38288" y="6857"/>
                </a:lnTo>
                <a:lnTo>
                  <a:pt x="37231" y="3047"/>
                </a:lnTo>
                <a:lnTo>
                  <a:pt x="36764" y="1523"/>
                </a:lnTo>
                <a:lnTo>
                  <a:pt x="36432" y="761"/>
                </a:lnTo>
                <a:lnTo>
                  <a:pt x="36134" y="0"/>
                </a:lnTo>
                <a:close/>
              </a:path>
              <a:path w="107950" h="102235">
                <a:moveTo>
                  <a:pt x="51374" y="89153"/>
                </a:moveTo>
                <a:lnTo>
                  <a:pt x="46530" y="89915"/>
                </a:lnTo>
                <a:lnTo>
                  <a:pt x="57768" y="89915"/>
                </a:lnTo>
                <a:lnTo>
                  <a:pt x="51374" y="89153"/>
                </a:lnTo>
                <a:close/>
              </a:path>
              <a:path w="107950" h="102235">
                <a:moveTo>
                  <a:pt x="99059" y="67817"/>
                </a:moveTo>
                <a:lnTo>
                  <a:pt x="74294" y="67817"/>
                </a:lnTo>
                <a:lnTo>
                  <a:pt x="81665" y="69341"/>
                </a:lnTo>
                <a:lnTo>
                  <a:pt x="85237" y="71627"/>
                </a:lnTo>
                <a:lnTo>
                  <a:pt x="89391" y="73913"/>
                </a:lnTo>
                <a:lnTo>
                  <a:pt x="91439" y="76961"/>
                </a:lnTo>
                <a:lnTo>
                  <a:pt x="91439" y="83057"/>
                </a:lnTo>
                <a:lnTo>
                  <a:pt x="85426" y="86105"/>
                </a:lnTo>
                <a:lnTo>
                  <a:pt x="73426" y="87629"/>
                </a:lnTo>
                <a:lnTo>
                  <a:pt x="65150" y="89153"/>
                </a:lnTo>
                <a:lnTo>
                  <a:pt x="57768" y="89915"/>
                </a:lnTo>
                <a:lnTo>
                  <a:pt x="92040" y="89915"/>
                </a:lnTo>
                <a:lnTo>
                  <a:pt x="96392" y="86867"/>
                </a:lnTo>
                <a:lnTo>
                  <a:pt x="99059" y="80771"/>
                </a:lnTo>
                <a:lnTo>
                  <a:pt x="99059" y="67817"/>
                </a:lnTo>
                <a:close/>
              </a:path>
              <a:path w="107950" h="102235">
                <a:moveTo>
                  <a:pt x="80009" y="56387"/>
                </a:moveTo>
                <a:lnTo>
                  <a:pt x="44278" y="76199"/>
                </a:lnTo>
                <a:lnTo>
                  <a:pt x="39480" y="80771"/>
                </a:lnTo>
                <a:lnTo>
                  <a:pt x="36707" y="83057"/>
                </a:lnTo>
                <a:lnTo>
                  <a:pt x="45027" y="83057"/>
                </a:lnTo>
                <a:lnTo>
                  <a:pt x="55484" y="75729"/>
                </a:lnTo>
                <a:lnTo>
                  <a:pt x="66062" y="70114"/>
                </a:lnTo>
                <a:lnTo>
                  <a:pt x="74294" y="67817"/>
                </a:lnTo>
                <a:lnTo>
                  <a:pt x="99059" y="67817"/>
                </a:lnTo>
                <a:lnTo>
                  <a:pt x="97154" y="64007"/>
                </a:lnTo>
                <a:lnTo>
                  <a:pt x="93238" y="60959"/>
                </a:lnTo>
                <a:lnTo>
                  <a:pt x="89855" y="57911"/>
                </a:lnTo>
                <a:lnTo>
                  <a:pt x="85426" y="57149"/>
                </a:lnTo>
                <a:lnTo>
                  <a:pt x="80009" y="5638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713488" y="4283954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756677" y="422451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775210" y="4287763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829311" y="430148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957328" y="4261856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025145" y="4283954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078139" y="422680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103632" y="4283954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212598" y="4261856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268985" y="4229733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64" y="86224"/>
                </a:moveTo>
                <a:lnTo>
                  <a:pt x="0" y="86224"/>
                </a:lnTo>
                <a:lnTo>
                  <a:pt x="0" y="98416"/>
                </a:lnTo>
                <a:lnTo>
                  <a:pt x="13917" y="98396"/>
                </a:lnTo>
                <a:lnTo>
                  <a:pt x="29450" y="95294"/>
                </a:lnTo>
                <a:lnTo>
                  <a:pt x="38466" y="86986"/>
                </a:lnTo>
                <a:lnTo>
                  <a:pt x="28276" y="86986"/>
                </a:lnTo>
                <a:lnTo>
                  <a:pt x="13764" y="86224"/>
                </a:lnTo>
                <a:close/>
              </a:path>
              <a:path w="78739" h="98425">
                <a:moveTo>
                  <a:pt x="52471" y="73270"/>
                </a:moveTo>
                <a:lnTo>
                  <a:pt x="41196" y="73270"/>
                </a:lnTo>
                <a:lnTo>
                  <a:pt x="46719" y="80890"/>
                </a:lnTo>
                <a:lnTo>
                  <a:pt x="50910" y="86986"/>
                </a:lnTo>
                <a:lnTo>
                  <a:pt x="53769" y="89272"/>
                </a:lnTo>
                <a:lnTo>
                  <a:pt x="59673" y="96130"/>
                </a:lnTo>
                <a:lnTo>
                  <a:pt x="65388" y="98416"/>
                </a:lnTo>
                <a:lnTo>
                  <a:pt x="78674" y="98416"/>
                </a:lnTo>
                <a:lnTo>
                  <a:pt x="78674" y="86986"/>
                </a:lnTo>
                <a:lnTo>
                  <a:pt x="69616" y="86986"/>
                </a:lnTo>
                <a:lnTo>
                  <a:pt x="66044" y="86224"/>
                </a:lnTo>
                <a:lnTo>
                  <a:pt x="63566" y="84700"/>
                </a:lnTo>
                <a:lnTo>
                  <a:pt x="60329" y="82414"/>
                </a:lnTo>
                <a:lnTo>
                  <a:pt x="56195" y="77842"/>
                </a:lnTo>
                <a:lnTo>
                  <a:pt x="52471" y="73270"/>
                </a:lnTo>
                <a:close/>
              </a:path>
              <a:path w="78739" h="98425">
                <a:moveTo>
                  <a:pt x="67536" y="0"/>
                </a:moveTo>
                <a:lnTo>
                  <a:pt x="56199" y="3433"/>
                </a:lnTo>
                <a:lnTo>
                  <a:pt x="44060" y="7583"/>
                </a:lnTo>
                <a:lnTo>
                  <a:pt x="31135" y="12310"/>
                </a:lnTo>
                <a:lnTo>
                  <a:pt x="17525" y="16882"/>
                </a:lnTo>
                <a:lnTo>
                  <a:pt x="10475" y="19930"/>
                </a:lnTo>
                <a:lnTo>
                  <a:pt x="9954" y="20692"/>
                </a:lnTo>
                <a:lnTo>
                  <a:pt x="7559" y="23740"/>
                </a:lnTo>
                <a:lnTo>
                  <a:pt x="6333" y="29074"/>
                </a:lnTo>
                <a:lnTo>
                  <a:pt x="6333" y="36694"/>
                </a:lnTo>
                <a:lnTo>
                  <a:pt x="8845" y="39742"/>
                </a:lnTo>
                <a:lnTo>
                  <a:pt x="13904" y="44314"/>
                </a:lnTo>
                <a:lnTo>
                  <a:pt x="24704" y="54982"/>
                </a:lnTo>
                <a:lnTo>
                  <a:pt x="27944" y="58792"/>
                </a:lnTo>
                <a:lnTo>
                  <a:pt x="33003" y="64888"/>
                </a:lnTo>
                <a:lnTo>
                  <a:pt x="35515" y="70222"/>
                </a:lnTo>
                <a:lnTo>
                  <a:pt x="35515" y="82414"/>
                </a:lnTo>
                <a:lnTo>
                  <a:pt x="28276" y="86986"/>
                </a:lnTo>
                <a:lnTo>
                  <a:pt x="38466" y="86986"/>
                </a:lnTo>
                <a:lnTo>
                  <a:pt x="41196" y="73270"/>
                </a:lnTo>
                <a:lnTo>
                  <a:pt x="52471" y="73270"/>
                </a:lnTo>
                <a:lnTo>
                  <a:pt x="24346" y="35381"/>
                </a:lnTo>
                <a:lnTo>
                  <a:pt x="20294" y="26929"/>
                </a:lnTo>
                <a:lnTo>
                  <a:pt x="67293" y="10786"/>
                </a:lnTo>
                <a:lnTo>
                  <a:pt x="69043" y="4690"/>
                </a:lnTo>
                <a:lnTo>
                  <a:pt x="69911" y="880"/>
                </a:lnTo>
                <a:lnTo>
                  <a:pt x="67536" y="0"/>
                </a:lnTo>
                <a:close/>
              </a:path>
              <a:path w="78739" h="98425">
                <a:moveTo>
                  <a:pt x="78674" y="86224"/>
                </a:moveTo>
                <a:lnTo>
                  <a:pt x="74294" y="86224"/>
                </a:lnTo>
                <a:lnTo>
                  <a:pt x="69616" y="86986"/>
                </a:lnTo>
                <a:lnTo>
                  <a:pt x="78674" y="86986"/>
                </a:lnTo>
                <a:lnTo>
                  <a:pt x="78674" y="86224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342900" y="4226042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5">
                <a:moveTo>
                  <a:pt x="4239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76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84" y="97535"/>
                </a:lnTo>
                <a:lnTo>
                  <a:pt x="19238" y="95249"/>
                </a:lnTo>
                <a:lnTo>
                  <a:pt x="20132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85" y="90677"/>
                </a:lnTo>
                <a:lnTo>
                  <a:pt x="4239" y="89915"/>
                </a:lnTo>
                <a:close/>
              </a:path>
              <a:path w="43814" h="102235">
                <a:moveTo>
                  <a:pt x="43433" y="92201"/>
                </a:moveTo>
                <a:lnTo>
                  <a:pt x="20132" y="92201"/>
                </a:lnTo>
                <a:lnTo>
                  <a:pt x="23670" y="99059"/>
                </a:lnTo>
                <a:lnTo>
                  <a:pt x="29955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5">
                <a:moveTo>
                  <a:pt x="25145" y="0"/>
                </a:moveTo>
                <a:lnTo>
                  <a:pt x="17069" y="13997"/>
                </a:lnTo>
                <a:lnTo>
                  <a:pt x="17412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85" y="90677"/>
                </a:lnTo>
                <a:lnTo>
                  <a:pt x="29800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5">
                <a:moveTo>
                  <a:pt x="43433" y="89915"/>
                </a:moveTo>
                <a:lnTo>
                  <a:pt x="39099" y="89915"/>
                </a:lnTo>
                <a:lnTo>
                  <a:pt x="29800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2384048" y="4283954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493013" y="4293098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594360" y="4261856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661416" y="4283954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714409" y="422680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739901" y="4291574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63" y="27431"/>
                </a:moveTo>
                <a:lnTo>
                  <a:pt x="22716" y="27431"/>
                </a:lnTo>
                <a:lnTo>
                  <a:pt x="25002" y="29717"/>
                </a:lnTo>
                <a:lnTo>
                  <a:pt x="28895" y="32765"/>
                </a:lnTo>
                <a:lnTo>
                  <a:pt x="34421" y="35813"/>
                </a:lnTo>
                <a:lnTo>
                  <a:pt x="40706" y="39349"/>
                </a:lnTo>
                <a:lnTo>
                  <a:pt x="45576" y="41147"/>
                </a:lnTo>
                <a:lnTo>
                  <a:pt x="52852" y="41147"/>
                </a:lnTo>
                <a:lnTo>
                  <a:pt x="56244" y="36636"/>
                </a:lnTo>
                <a:lnTo>
                  <a:pt x="58389" y="30479"/>
                </a:lnTo>
                <a:lnTo>
                  <a:pt x="51947" y="30479"/>
                </a:lnTo>
                <a:lnTo>
                  <a:pt x="50804" y="29717"/>
                </a:lnTo>
                <a:lnTo>
                  <a:pt x="47564" y="29717"/>
                </a:lnTo>
                <a:lnTo>
                  <a:pt x="43241" y="28193"/>
                </a:lnTo>
                <a:lnTo>
                  <a:pt x="41463" y="27431"/>
                </a:lnTo>
                <a:close/>
              </a:path>
              <a:path w="81914" h="41275">
                <a:moveTo>
                  <a:pt x="6906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74" y="36575"/>
                </a:lnTo>
                <a:lnTo>
                  <a:pt x="17657" y="33527"/>
                </a:lnTo>
                <a:lnTo>
                  <a:pt x="22716" y="27431"/>
                </a:lnTo>
                <a:lnTo>
                  <a:pt x="41463" y="27431"/>
                </a:lnTo>
                <a:lnTo>
                  <a:pt x="37907" y="25907"/>
                </a:lnTo>
                <a:lnTo>
                  <a:pt x="36669" y="25145"/>
                </a:lnTo>
                <a:lnTo>
                  <a:pt x="11859" y="25145"/>
                </a:lnTo>
                <a:lnTo>
                  <a:pt x="6906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86" y="28193"/>
                </a:lnTo>
                <a:lnTo>
                  <a:pt x="64520" y="34289"/>
                </a:lnTo>
                <a:lnTo>
                  <a:pt x="69771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18" y="10667"/>
                </a:moveTo>
                <a:lnTo>
                  <a:pt x="40660" y="10667"/>
                </a:lnTo>
                <a:lnTo>
                  <a:pt x="44384" y="11429"/>
                </a:lnTo>
                <a:lnTo>
                  <a:pt x="47432" y="12953"/>
                </a:lnTo>
                <a:lnTo>
                  <a:pt x="49910" y="17525"/>
                </a:lnTo>
                <a:lnTo>
                  <a:pt x="52090" y="21335"/>
                </a:lnTo>
                <a:lnTo>
                  <a:pt x="53041" y="25145"/>
                </a:lnTo>
                <a:lnTo>
                  <a:pt x="52660" y="28193"/>
                </a:lnTo>
                <a:lnTo>
                  <a:pt x="52577" y="29717"/>
                </a:lnTo>
                <a:lnTo>
                  <a:pt x="51947" y="30479"/>
                </a:lnTo>
                <a:lnTo>
                  <a:pt x="58389" y="30479"/>
                </a:lnTo>
                <a:lnTo>
                  <a:pt x="59186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1" y="25145"/>
                </a:lnTo>
                <a:lnTo>
                  <a:pt x="66342" y="22859"/>
                </a:lnTo>
                <a:lnTo>
                  <a:pt x="62913" y="18287"/>
                </a:lnTo>
                <a:lnTo>
                  <a:pt x="58481" y="12953"/>
                </a:lnTo>
                <a:lnTo>
                  <a:pt x="56618" y="10667"/>
                </a:lnTo>
                <a:close/>
              </a:path>
              <a:path w="81914" h="41275">
                <a:moveTo>
                  <a:pt x="42479" y="0"/>
                </a:moveTo>
                <a:lnTo>
                  <a:pt x="39136" y="761"/>
                </a:lnTo>
                <a:lnTo>
                  <a:pt x="35564" y="2285"/>
                </a:lnTo>
                <a:lnTo>
                  <a:pt x="31705" y="6857"/>
                </a:lnTo>
                <a:lnTo>
                  <a:pt x="27620" y="11429"/>
                </a:lnTo>
                <a:lnTo>
                  <a:pt x="24134" y="15239"/>
                </a:lnTo>
                <a:lnTo>
                  <a:pt x="21229" y="18287"/>
                </a:lnTo>
                <a:lnTo>
                  <a:pt x="16657" y="22859"/>
                </a:lnTo>
                <a:lnTo>
                  <a:pt x="11859" y="25145"/>
                </a:lnTo>
                <a:lnTo>
                  <a:pt x="36669" y="25145"/>
                </a:lnTo>
                <a:lnTo>
                  <a:pt x="32954" y="22859"/>
                </a:lnTo>
                <a:lnTo>
                  <a:pt x="29906" y="21335"/>
                </a:lnTo>
                <a:lnTo>
                  <a:pt x="28657" y="19049"/>
                </a:lnTo>
                <a:lnTo>
                  <a:pt x="32954" y="13715"/>
                </a:lnTo>
                <a:lnTo>
                  <a:pt x="36956" y="11429"/>
                </a:lnTo>
                <a:lnTo>
                  <a:pt x="40660" y="10667"/>
                </a:lnTo>
                <a:lnTo>
                  <a:pt x="56618" y="10667"/>
                </a:lnTo>
                <a:lnTo>
                  <a:pt x="55376" y="9143"/>
                </a:lnTo>
                <a:lnTo>
                  <a:pt x="53660" y="6857"/>
                </a:lnTo>
                <a:lnTo>
                  <a:pt x="50340" y="2285"/>
                </a:lnTo>
                <a:lnTo>
                  <a:pt x="46564" y="761"/>
                </a:lnTo>
                <a:lnTo>
                  <a:pt x="4247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807" y="24383"/>
                </a:lnTo>
                <a:lnTo>
                  <a:pt x="70341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817626" y="4248139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926591" y="4256521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24" y="32003"/>
                </a:moveTo>
                <a:lnTo>
                  <a:pt x="7559" y="32003"/>
                </a:lnTo>
                <a:lnTo>
                  <a:pt x="6751" y="32765"/>
                </a:lnTo>
                <a:lnTo>
                  <a:pt x="5952" y="33527"/>
                </a:lnTo>
                <a:lnTo>
                  <a:pt x="1987" y="39623"/>
                </a:lnTo>
                <a:lnTo>
                  <a:pt x="0" y="44957"/>
                </a:lnTo>
                <a:lnTo>
                  <a:pt x="400" y="54470"/>
                </a:lnTo>
                <a:lnTo>
                  <a:pt x="4712" y="62638"/>
                </a:lnTo>
                <a:lnTo>
                  <a:pt x="14230" y="68456"/>
                </a:lnTo>
                <a:lnTo>
                  <a:pt x="29550" y="71914"/>
                </a:lnTo>
                <a:lnTo>
                  <a:pt x="51267" y="73000"/>
                </a:lnTo>
                <a:lnTo>
                  <a:pt x="64075" y="72215"/>
                </a:lnTo>
                <a:lnTo>
                  <a:pt x="76139" y="70865"/>
                </a:lnTo>
                <a:lnTo>
                  <a:pt x="85581" y="69341"/>
                </a:lnTo>
                <a:lnTo>
                  <a:pt x="92058" y="67055"/>
                </a:lnTo>
                <a:lnTo>
                  <a:pt x="95630" y="64769"/>
                </a:lnTo>
                <a:lnTo>
                  <a:pt x="100964" y="61721"/>
                </a:lnTo>
                <a:lnTo>
                  <a:pt x="101510" y="60474"/>
                </a:lnTo>
                <a:lnTo>
                  <a:pt x="54788" y="60474"/>
                </a:lnTo>
                <a:lnTo>
                  <a:pt x="37596" y="60197"/>
                </a:lnTo>
                <a:lnTo>
                  <a:pt x="20520" y="58021"/>
                </a:lnTo>
                <a:lnTo>
                  <a:pt x="10273" y="52904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1" y="34289"/>
                </a:lnTo>
                <a:lnTo>
                  <a:pt x="9524" y="33527"/>
                </a:lnTo>
                <a:lnTo>
                  <a:pt x="9524" y="32003"/>
                </a:lnTo>
                <a:close/>
              </a:path>
              <a:path w="104139" h="73025">
                <a:moveTo>
                  <a:pt x="96143" y="27431"/>
                </a:moveTo>
                <a:lnTo>
                  <a:pt x="95487" y="27431"/>
                </a:lnTo>
                <a:lnTo>
                  <a:pt x="94868" y="28193"/>
                </a:lnTo>
                <a:lnTo>
                  <a:pt x="89666" y="38861"/>
                </a:lnTo>
                <a:lnTo>
                  <a:pt x="93914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6" y="56387"/>
                </a:lnTo>
                <a:lnTo>
                  <a:pt x="77235" y="58652"/>
                </a:lnTo>
                <a:lnTo>
                  <a:pt x="67522" y="59959"/>
                </a:lnTo>
                <a:lnTo>
                  <a:pt x="54788" y="60474"/>
                </a:lnTo>
                <a:lnTo>
                  <a:pt x="101510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94" y="35813"/>
                </a:lnTo>
                <a:lnTo>
                  <a:pt x="96856" y="28193"/>
                </a:lnTo>
                <a:lnTo>
                  <a:pt x="96143" y="27431"/>
                </a:lnTo>
                <a:close/>
              </a:path>
              <a:path w="104139" h="73025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043593" y="422680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51" y="0"/>
                </a:moveTo>
                <a:lnTo>
                  <a:pt x="7150" y="0"/>
                </a:lnTo>
                <a:lnTo>
                  <a:pt x="5961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6" y="91439"/>
                </a:lnTo>
                <a:lnTo>
                  <a:pt x="8216" y="98297"/>
                </a:lnTo>
                <a:lnTo>
                  <a:pt x="13825" y="101345"/>
                </a:lnTo>
                <a:lnTo>
                  <a:pt x="29308" y="101345"/>
                </a:lnTo>
                <a:lnTo>
                  <a:pt x="29308" y="89915"/>
                </a:lnTo>
                <a:lnTo>
                  <a:pt x="14678" y="89915"/>
                </a:lnTo>
                <a:lnTo>
                  <a:pt x="10258" y="85343"/>
                </a:lnTo>
                <a:lnTo>
                  <a:pt x="10233" y="38167"/>
                </a:lnTo>
                <a:lnTo>
                  <a:pt x="9898" y="23325"/>
                </a:lnTo>
                <a:lnTo>
                  <a:pt x="9175" y="11071"/>
                </a:lnTo>
                <a:lnTo>
                  <a:pt x="8064" y="1523"/>
                </a:lnTo>
                <a:lnTo>
                  <a:pt x="7851" y="0"/>
                </a:lnTo>
                <a:close/>
              </a:path>
              <a:path w="29844" h="101600">
                <a:moveTo>
                  <a:pt x="29308" y="89153"/>
                </a:moveTo>
                <a:lnTo>
                  <a:pt x="23487" y="89153"/>
                </a:lnTo>
                <a:lnTo>
                  <a:pt x="14678" y="89915"/>
                </a:lnTo>
                <a:lnTo>
                  <a:pt x="29308" y="89915"/>
                </a:lnTo>
                <a:lnTo>
                  <a:pt x="29308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069854" y="4272524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30" h="55879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3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30" h="55879">
                <a:moveTo>
                  <a:pt x="34869" y="0"/>
                </a:moveTo>
                <a:lnTo>
                  <a:pt x="28041" y="761"/>
                </a:lnTo>
                <a:lnTo>
                  <a:pt x="21579" y="4571"/>
                </a:lnTo>
                <a:lnTo>
                  <a:pt x="1548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9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3" y="44195"/>
                </a:lnTo>
                <a:lnTo>
                  <a:pt x="60345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4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30" h="55879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45" y="38099"/>
                </a:lnTo>
                <a:lnTo>
                  <a:pt x="61386" y="35051"/>
                </a:lnTo>
                <a:lnTo>
                  <a:pt x="61721" y="33527"/>
                </a:lnTo>
                <a:lnTo>
                  <a:pt x="61965" y="33527"/>
                </a:lnTo>
                <a:lnTo>
                  <a:pt x="62026" y="32765"/>
                </a:lnTo>
                <a:close/>
              </a:path>
              <a:path w="62230" h="55879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136910" y="4287763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194060" y="4243568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89">
                <a:moveTo>
                  <a:pt x="438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96" y="84580"/>
                </a:lnTo>
                <a:lnTo>
                  <a:pt x="16367" y="81533"/>
                </a:lnTo>
                <a:lnTo>
                  <a:pt x="20269" y="74675"/>
                </a:lnTo>
                <a:lnTo>
                  <a:pt x="87836" y="74675"/>
                </a:lnTo>
                <a:lnTo>
                  <a:pt x="89531" y="73151"/>
                </a:lnTo>
                <a:lnTo>
                  <a:pt x="12496" y="73151"/>
                </a:lnTo>
                <a:lnTo>
                  <a:pt x="4389" y="72389"/>
                </a:lnTo>
                <a:close/>
              </a:path>
              <a:path w="98425" h="85089">
                <a:moveTo>
                  <a:pt x="87836" y="74675"/>
                </a:moveTo>
                <a:lnTo>
                  <a:pt x="20269" y="74675"/>
                </a:lnTo>
                <a:lnTo>
                  <a:pt x="22463" y="79247"/>
                </a:lnTo>
                <a:lnTo>
                  <a:pt x="26151" y="82295"/>
                </a:lnTo>
                <a:lnTo>
                  <a:pt x="31363" y="83819"/>
                </a:lnTo>
                <a:lnTo>
                  <a:pt x="34472" y="84246"/>
                </a:lnTo>
                <a:lnTo>
                  <a:pt x="39654" y="84581"/>
                </a:lnTo>
                <a:lnTo>
                  <a:pt x="47573" y="84580"/>
                </a:lnTo>
                <a:lnTo>
                  <a:pt x="59668" y="83931"/>
                </a:lnTo>
                <a:lnTo>
                  <a:pt x="71746" y="81681"/>
                </a:lnTo>
                <a:lnTo>
                  <a:pt x="84979" y="77245"/>
                </a:lnTo>
                <a:lnTo>
                  <a:pt x="87836" y="74675"/>
                </a:lnTo>
                <a:close/>
              </a:path>
              <a:path w="98425" h="85089">
                <a:moveTo>
                  <a:pt x="21793" y="57149"/>
                </a:moveTo>
                <a:lnTo>
                  <a:pt x="19751" y="57149"/>
                </a:lnTo>
                <a:lnTo>
                  <a:pt x="19080" y="57911"/>
                </a:lnTo>
                <a:lnTo>
                  <a:pt x="18745" y="60197"/>
                </a:lnTo>
                <a:lnTo>
                  <a:pt x="17343" y="68579"/>
                </a:lnTo>
                <a:lnTo>
                  <a:pt x="12496" y="73151"/>
                </a:lnTo>
                <a:lnTo>
                  <a:pt x="89531" y="73151"/>
                </a:lnTo>
                <a:lnTo>
                  <a:pt x="90379" y="72389"/>
                </a:lnTo>
                <a:lnTo>
                  <a:pt x="46725" y="72389"/>
                </a:lnTo>
                <a:lnTo>
                  <a:pt x="43677" y="71627"/>
                </a:lnTo>
                <a:lnTo>
                  <a:pt x="26913" y="71627"/>
                </a:lnTo>
                <a:lnTo>
                  <a:pt x="23469" y="67817"/>
                </a:lnTo>
                <a:lnTo>
                  <a:pt x="22616" y="60197"/>
                </a:lnTo>
                <a:lnTo>
                  <a:pt x="22402" y="57911"/>
                </a:lnTo>
                <a:lnTo>
                  <a:pt x="21793" y="57149"/>
                </a:lnTo>
                <a:close/>
              </a:path>
              <a:path w="98425" h="85089">
                <a:moveTo>
                  <a:pt x="49773" y="71627"/>
                </a:moveTo>
                <a:lnTo>
                  <a:pt x="46725" y="72389"/>
                </a:lnTo>
                <a:lnTo>
                  <a:pt x="56906" y="72389"/>
                </a:lnTo>
                <a:lnTo>
                  <a:pt x="49773" y="71627"/>
                </a:lnTo>
                <a:close/>
              </a:path>
              <a:path w="98425" h="85089">
                <a:moveTo>
                  <a:pt x="98297" y="51053"/>
                </a:moveTo>
                <a:lnTo>
                  <a:pt x="75468" y="51053"/>
                </a:lnTo>
                <a:lnTo>
                  <a:pt x="82113" y="52577"/>
                </a:lnTo>
                <a:lnTo>
                  <a:pt x="85222" y="54101"/>
                </a:lnTo>
                <a:lnTo>
                  <a:pt x="88849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68" y="70103"/>
                </a:lnTo>
                <a:lnTo>
                  <a:pt x="64434" y="71627"/>
                </a:lnTo>
                <a:lnTo>
                  <a:pt x="56906" y="72389"/>
                </a:lnTo>
                <a:lnTo>
                  <a:pt x="90379" y="72389"/>
                </a:lnTo>
                <a:lnTo>
                  <a:pt x="94977" y="68255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89">
                <a:moveTo>
                  <a:pt x="76073" y="39560"/>
                </a:moveTo>
                <a:lnTo>
                  <a:pt x="67106" y="43096"/>
                </a:lnTo>
                <a:lnTo>
                  <a:pt x="56931" y="49586"/>
                </a:lnTo>
                <a:lnTo>
                  <a:pt x="45546" y="59080"/>
                </a:lnTo>
                <a:lnTo>
                  <a:pt x="32948" y="71627"/>
                </a:lnTo>
                <a:lnTo>
                  <a:pt x="43677" y="71627"/>
                </a:lnTo>
                <a:lnTo>
                  <a:pt x="42913" y="69305"/>
                </a:lnTo>
                <a:lnTo>
                  <a:pt x="54665" y="59361"/>
                </a:lnTo>
                <a:lnTo>
                  <a:pt x="65517" y="53418"/>
                </a:lnTo>
                <a:lnTo>
                  <a:pt x="75468" y="51053"/>
                </a:lnTo>
                <a:lnTo>
                  <a:pt x="98297" y="51053"/>
                </a:lnTo>
                <a:lnTo>
                  <a:pt x="96530" y="47243"/>
                </a:lnTo>
                <a:lnTo>
                  <a:pt x="92963" y="44195"/>
                </a:lnTo>
                <a:lnTo>
                  <a:pt x="89611" y="41147"/>
                </a:lnTo>
                <a:lnTo>
                  <a:pt x="85435" y="39623"/>
                </a:lnTo>
                <a:lnTo>
                  <a:pt x="76073" y="39560"/>
                </a:lnTo>
                <a:close/>
              </a:path>
              <a:path w="98425" h="85089">
                <a:moveTo>
                  <a:pt x="65196" y="0"/>
                </a:moveTo>
                <a:lnTo>
                  <a:pt x="56570" y="9143"/>
                </a:lnTo>
                <a:lnTo>
                  <a:pt x="65196" y="17525"/>
                </a:lnTo>
                <a:lnTo>
                  <a:pt x="73761" y="9143"/>
                </a:lnTo>
                <a:lnTo>
                  <a:pt x="6519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298454" y="4287763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354842" y="4287001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490478" y="4271000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8" y="85385"/>
                </a:lnTo>
                <a:lnTo>
                  <a:pt x="11789" y="95634"/>
                </a:lnTo>
                <a:lnTo>
                  <a:pt x="22165" y="99905"/>
                </a:lnTo>
                <a:lnTo>
                  <a:pt x="37165" y="101250"/>
                </a:lnTo>
                <a:lnTo>
                  <a:pt x="49463" y="99436"/>
                </a:lnTo>
                <a:lnTo>
                  <a:pt x="61916" y="95054"/>
                </a:lnTo>
                <a:lnTo>
                  <a:pt x="71448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8" y="88391"/>
                </a:lnTo>
                <a:lnTo>
                  <a:pt x="73084" y="87248"/>
                </a:lnTo>
                <a:lnTo>
                  <a:pt x="7949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582680" y="4209277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7" y="121157"/>
                </a:lnTo>
                <a:lnTo>
                  <a:pt x="2157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5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3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7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7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5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5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695456" y="426414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754892" y="4287763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811280" y="4238233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70" h="90170">
                <a:moveTo>
                  <a:pt x="60777" y="51053"/>
                </a:moveTo>
                <a:lnTo>
                  <a:pt x="26426" y="51053"/>
                </a:lnTo>
                <a:lnTo>
                  <a:pt x="28559" y="51815"/>
                </a:lnTo>
                <a:lnTo>
                  <a:pt x="33284" y="52577"/>
                </a:lnTo>
                <a:lnTo>
                  <a:pt x="40507" y="55625"/>
                </a:lnTo>
                <a:lnTo>
                  <a:pt x="49286" y="58673"/>
                </a:lnTo>
                <a:lnTo>
                  <a:pt x="55656" y="60959"/>
                </a:lnTo>
                <a:lnTo>
                  <a:pt x="59679" y="61721"/>
                </a:lnTo>
                <a:lnTo>
                  <a:pt x="33051" y="73731"/>
                </a:lnTo>
                <a:lnTo>
                  <a:pt x="21375" y="77026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56" y="89915"/>
                </a:lnTo>
                <a:lnTo>
                  <a:pt x="21153" y="89153"/>
                </a:lnTo>
                <a:lnTo>
                  <a:pt x="32583" y="85343"/>
                </a:lnTo>
                <a:lnTo>
                  <a:pt x="39105" y="82295"/>
                </a:lnTo>
                <a:lnTo>
                  <a:pt x="47518" y="77723"/>
                </a:lnTo>
                <a:lnTo>
                  <a:pt x="56266" y="73913"/>
                </a:lnTo>
                <a:lnTo>
                  <a:pt x="62788" y="70865"/>
                </a:lnTo>
                <a:lnTo>
                  <a:pt x="67086" y="69341"/>
                </a:lnTo>
                <a:lnTo>
                  <a:pt x="70347" y="67817"/>
                </a:lnTo>
                <a:lnTo>
                  <a:pt x="75956" y="67055"/>
                </a:lnTo>
                <a:lnTo>
                  <a:pt x="84002" y="67055"/>
                </a:lnTo>
                <a:lnTo>
                  <a:pt x="88696" y="58673"/>
                </a:lnTo>
                <a:lnTo>
                  <a:pt x="89458" y="57911"/>
                </a:lnTo>
                <a:lnTo>
                  <a:pt x="89794" y="57149"/>
                </a:lnTo>
                <a:lnTo>
                  <a:pt x="89794" y="56387"/>
                </a:lnTo>
                <a:lnTo>
                  <a:pt x="88971" y="56387"/>
                </a:lnTo>
                <a:lnTo>
                  <a:pt x="85602" y="55614"/>
                </a:lnTo>
                <a:lnTo>
                  <a:pt x="72253" y="54363"/>
                </a:lnTo>
                <a:lnTo>
                  <a:pt x="60777" y="51053"/>
                </a:lnTo>
                <a:close/>
              </a:path>
              <a:path w="90170" h="90170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7983" y="53339"/>
                </a:lnTo>
                <a:lnTo>
                  <a:pt x="22219" y="51815"/>
                </a:lnTo>
                <a:lnTo>
                  <a:pt x="26426" y="51053"/>
                </a:lnTo>
                <a:lnTo>
                  <a:pt x="60777" y="51053"/>
                </a:lnTo>
                <a:lnTo>
                  <a:pt x="49987" y="47243"/>
                </a:lnTo>
                <a:lnTo>
                  <a:pt x="41178" y="42671"/>
                </a:lnTo>
                <a:lnTo>
                  <a:pt x="35935" y="40385"/>
                </a:lnTo>
                <a:lnTo>
                  <a:pt x="31821" y="39623"/>
                </a:lnTo>
                <a:lnTo>
                  <a:pt x="28773" y="38861"/>
                </a:lnTo>
                <a:close/>
              </a:path>
              <a:path w="90170" h="90170">
                <a:moveTo>
                  <a:pt x="49286" y="0"/>
                </a:moveTo>
                <a:lnTo>
                  <a:pt x="4081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972062" y="4301480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029974" y="4226042"/>
            <a:ext cx="86995" cy="102235"/>
          </a:xfrm>
          <a:custGeom>
            <a:avLst/>
            <a:gdLst/>
            <a:ahLst/>
            <a:cxnLst/>
            <a:rect l="l" t="t" r="r" b="b"/>
            <a:pathLst>
              <a:path w="86995" h="102235">
                <a:moveTo>
                  <a:pt x="11125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38100" y="101689"/>
                </a:lnTo>
                <a:lnTo>
                  <a:pt x="78142" y="90677"/>
                </a:lnTo>
                <a:lnTo>
                  <a:pt x="14508" y="90677"/>
                </a:lnTo>
                <a:lnTo>
                  <a:pt x="11125" y="89915"/>
                </a:lnTo>
                <a:close/>
              </a:path>
              <a:path w="86995" h="102235">
                <a:moveTo>
                  <a:pt x="24140" y="0"/>
                </a:moveTo>
                <a:lnTo>
                  <a:pt x="23926" y="761"/>
                </a:lnTo>
                <a:lnTo>
                  <a:pt x="23439" y="761"/>
                </a:lnTo>
                <a:lnTo>
                  <a:pt x="22677" y="1523"/>
                </a:lnTo>
                <a:lnTo>
                  <a:pt x="16185" y="18428"/>
                </a:lnTo>
                <a:lnTo>
                  <a:pt x="17425" y="30700"/>
                </a:lnTo>
                <a:lnTo>
                  <a:pt x="18379" y="43607"/>
                </a:lnTo>
                <a:lnTo>
                  <a:pt x="19049" y="57149"/>
                </a:lnTo>
                <a:lnTo>
                  <a:pt x="19080" y="84581"/>
                </a:lnTo>
                <a:lnTo>
                  <a:pt x="18714" y="86867"/>
                </a:lnTo>
                <a:lnTo>
                  <a:pt x="17830" y="88391"/>
                </a:lnTo>
                <a:lnTo>
                  <a:pt x="16763" y="89915"/>
                </a:lnTo>
                <a:lnTo>
                  <a:pt x="14508" y="90677"/>
                </a:lnTo>
                <a:lnTo>
                  <a:pt x="34472" y="90677"/>
                </a:lnTo>
                <a:lnTo>
                  <a:pt x="29717" y="89915"/>
                </a:lnTo>
                <a:lnTo>
                  <a:pt x="30424" y="84868"/>
                </a:lnTo>
                <a:lnTo>
                  <a:pt x="32995" y="83057"/>
                </a:lnTo>
                <a:lnTo>
                  <a:pt x="24048" y="83057"/>
                </a:lnTo>
                <a:lnTo>
                  <a:pt x="25786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7" y="48431"/>
                </a:lnTo>
                <a:lnTo>
                  <a:pt x="26135" y="36547"/>
                </a:lnTo>
                <a:lnTo>
                  <a:pt x="25389" y="18287"/>
                </a:lnTo>
                <a:lnTo>
                  <a:pt x="30571" y="18287"/>
                </a:lnTo>
                <a:lnTo>
                  <a:pt x="30358" y="17525"/>
                </a:lnTo>
                <a:lnTo>
                  <a:pt x="29839" y="16001"/>
                </a:lnTo>
                <a:lnTo>
                  <a:pt x="27858" y="11429"/>
                </a:lnTo>
                <a:lnTo>
                  <a:pt x="26273" y="6857"/>
                </a:lnTo>
                <a:lnTo>
                  <a:pt x="25237" y="3047"/>
                </a:lnTo>
                <a:lnTo>
                  <a:pt x="24749" y="1523"/>
                </a:lnTo>
                <a:lnTo>
                  <a:pt x="24414" y="761"/>
                </a:lnTo>
                <a:lnTo>
                  <a:pt x="24140" y="0"/>
                </a:lnTo>
                <a:close/>
              </a:path>
              <a:path w="86995" h="102235">
                <a:moveTo>
                  <a:pt x="39319" y="89915"/>
                </a:moveTo>
                <a:lnTo>
                  <a:pt x="34472" y="90677"/>
                </a:lnTo>
                <a:lnTo>
                  <a:pt x="45719" y="90677"/>
                </a:lnTo>
                <a:lnTo>
                  <a:pt x="39319" y="89915"/>
                </a:lnTo>
                <a:close/>
              </a:path>
              <a:path w="86995" h="102235">
                <a:moveTo>
                  <a:pt x="86867" y="67817"/>
                </a:moveTo>
                <a:lnTo>
                  <a:pt x="62148" y="67817"/>
                </a:lnTo>
                <a:lnTo>
                  <a:pt x="69524" y="69341"/>
                </a:lnTo>
                <a:lnTo>
                  <a:pt x="73030" y="71627"/>
                </a:lnTo>
                <a:lnTo>
                  <a:pt x="77205" y="73913"/>
                </a:lnTo>
                <a:lnTo>
                  <a:pt x="79247" y="76961"/>
                </a:lnTo>
                <a:lnTo>
                  <a:pt x="79247" y="83819"/>
                </a:lnTo>
                <a:lnTo>
                  <a:pt x="73273" y="86105"/>
                </a:lnTo>
                <a:lnTo>
                  <a:pt x="53035" y="89915"/>
                </a:lnTo>
                <a:lnTo>
                  <a:pt x="45719" y="90677"/>
                </a:lnTo>
                <a:lnTo>
                  <a:pt x="78142" y="90677"/>
                </a:lnTo>
                <a:lnTo>
                  <a:pt x="83644" y="85534"/>
                </a:lnTo>
                <a:lnTo>
                  <a:pt x="86867" y="73151"/>
                </a:lnTo>
                <a:lnTo>
                  <a:pt x="86867" y="67817"/>
                </a:lnTo>
                <a:close/>
              </a:path>
              <a:path w="86995" h="102235">
                <a:moveTo>
                  <a:pt x="67909" y="56387"/>
                </a:moveTo>
                <a:lnTo>
                  <a:pt x="32247" y="76199"/>
                </a:lnTo>
                <a:lnTo>
                  <a:pt x="27462" y="80771"/>
                </a:lnTo>
                <a:lnTo>
                  <a:pt x="24688" y="83057"/>
                </a:lnTo>
                <a:lnTo>
                  <a:pt x="32995" y="83057"/>
                </a:lnTo>
                <a:lnTo>
                  <a:pt x="43348" y="75768"/>
                </a:lnTo>
                <a:lnTo>
                  <a:pt x="53922" y="70124"/>
                </a:lnTo>
                <a:lnTo>
                  <a:pt x="62148" y="67817"/>
                </a:lnTo>
                <a:lnTo>
                  <a:pt x="86867" y="67817"/>
                </a:lnTo>
                <a:lnTo>
                  <a:pt x="84947" y="64007"/>
                </a:lnTo>
                <a:lnTo>
                  <a:pt x="81076" y="60959"/>
                </a:lnTo>
                <a:lnTo>
                  <a:pt x="77723" y="57911"/>
                </a:lnTo>
                <a:lnTo>
                  <a:pt x="73334" y="57149"/>
                </a:lnTo>
                <a:lnTo>
                  <a:pt x="67909" y="5638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130206" y="422680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154942" y="4238233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70" h="90170">
                <a:moveTo>
                  <a:pt x="60777" y="51053"/>
                </a:moveTo>
                <a:lnTo>
                  <a:pt x="26426" y="51053"/>
                </a:lnTo>
                <a:lnTo>
                  <a:pt x="28559" y="51815"/>
                </a:lnTo>
                <a:lnTo>
                  <a:pt x="33284" y="52577"/>
                </a:lnTo>
                <a:lnTo>
                  <a:pt x="40507" y="55625"/>
                </a:lnTo>
                <a:lnTo>
                  <a:pt x="49286" y="58673"/>
                </a:lnTo>
                <a:lnTo>
                  <a:pt x="55656" y="60959"/>
                </a:lnTo>
                <a:lnTo>
                  <a:pt x="59679" y="61721"/>
                </a:lnTo>
                <a:lnTo>
                  <a:pt x="33051" y="73731"/>
                </a:lnTo>
                <a:lnTo>
                  <a:pt x="21375" y="77026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56" y="89915"/>
                </a:lnTo>
                <a:lnTo>
                  <a:pt x="21153" y="89153"/>
                </a:lnTo>
                <a:lnTo>
                  <a:pt x="32583" y="85343"/>
                </a:lnTo>
                <a:lnTo>
                  <a:pt x="39105" y="82295"/>
                </a:lnTo>
                <a:lnTo>
                  <a:pt x="47518" y="77723"/>
                </a:lnTo>
                <a:lnTo>
                  <a:pt x="56266" y="73913"/>
                </a:lnTo>
                <a:lnTo>
                  <a:pt x="62788" y="70865"/>
                </a:lnTo>
                <a:lnTo>
                  <a:pt x="67086" y="69341"/>
                </a:lnTo>
                <a:lnTo>
                  <a:pt x="70347" y="67817"/>
                </a:lnTo>
                <a:lnTo>
                  <a:pt x="75956" y="67055"/>
                </a:lnTo>
                <a:lnTo>
                  <a:pt x="84002" y="67055"/>
                </a:lnTo>
                <a:lnTo>
                  <a:pt x="88696" y="58673"/>
                </a:lnTo>
                <a:lnTo>
                  <a:pt x="89458" y="57911"/>
                </a:lnTo>
                <a:lnTo>
                  <a:pt x="89794" y="57149"/>
                </a:lnTo>
                <a:lnTo>
                  <a:pt x="89794" y="56387"/>
                </a:lnTo>
                <a:lnTo>
                  <a:pt x="88971" y="56387"/>
                </a:lnTo>
                <a:lnTo>
                  <a:pt x="85602" y="55614"/>
                </a:lnTo>
                <a:lnTo>
                  <a:pt x="72253" y="54363"/>
                </a:lnTo>
                <a:lnTo>
                  <a:pt x="60777" y="51053"/>
                </a:lnTo>
                <a:close/>
              </a:path>
              <a:path w="90170" h="90170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7983" y="53339"/>
                </a:lnTo>
                <a:lnTo>
                  <a:pt x="22219" y="51815"/>
                </a:lnTo>
                <a:lnTo>
                  <a:pt x="26426" y="51053"/>
                </a:lnTo>
                <a:lnTo>
                  <a:pt x="60777" y="51053"/>
                </a:lnTo>
                <a:lnTo>
                  <a:pt x="49987" y="47243"/>
                </a:lnTo>
                <a:lnTo>
                  <a:pt x="41178" y="42671"/>
                </a:lnTo>
                <a:lnTo>
                  <a:pt x="35935" y="40385"/>
                </a:lnTo>
                <a:lnTo>
                  <a:pt x="31821" y="39623"/>
                </a:lnTo>
                <a:lnTo>
                  <a:pt x="28773" y="38861"/>
                </a:lnTo>
                <a:close/>
              </a:path>
              <a:path w="90170" h="90170">
                <a:moveTo>
                  <a:pt x="49286" y="0"/>
                </a:moveTo>
                <a:lnTo>
                  <a:pt x="4081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324106" y="4261856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381256" y="4283954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489460" y="4315195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582424" y="4286239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676912" y="430148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740157" y="426414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871984" y="4256521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8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39" h="73025">
                <a:moveTo>
                  <a:pt x="96133" y="27431"/>
                </a:moveTo>
                <a:lnTo>
                  <a:pt x="9549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39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988980" y="422680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014478" y="4272524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79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3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79">
                <a:moveTo>
                  <a:pt x="34869" y="0"/>
                </a:moveTo>
                <a:lnTo>
                  <a:pt x="28041" y="761"/>
                </a:lnTo>
                <a:lnTo>
                  <a:pt x="21579" y="4571"/>
                </a:lnTo>
                <a:lnTo>
                  <a:pt x="1548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9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3" y="44195"/>
                </a:lnTo>
                <a:lnTo>
                  <a:pt x="60345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4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79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45" y="38099"/>
                </a:lnTo>
                <a:lnTo>
                  <a:pt x="61386" y="35051"/>
                </a:lnTo>
                <a:lnTo>
                  <a:pt x="61721" y="33527"/>
                </a:lnTo>
                <a:lnTo>
                  <a:pt x="61965" y="33527"/>
                </a:lnTo>
                <a:lnTo>
                  <a:pt x="62026" y="32765"/>
                </a:lnTo>
                <a:close/>
              </a:path>
              <a:path w="62229" h="55879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083057" y="4287763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139445" y="4243568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89">
                <a:moveTo>
                  <a:pt x="438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96" y="84580"/>
                </a:lnTo>
                <a:lnTo>
                  <a:pt x="16367" y="81533"/>
                </a:lnTo>
                <a:lnTo>
                  <a:pt x="20269" y="74675"/>
                </a:lnTo>
                <a:lnTo>
                  <a:pt x="87836" y="74675"/>
                </a:lnTo>
                <a:lnTo>
                  <a:pt x="89531" y="73151"/>
                </a:lnTo>
                <a:lnTo>
                  <a:pt x="12496" y="73151"/>
                </a:lnTo>
                <a:lnTo>
                  <a:pt x="4389" y="72389"/>
                </a:lnTo>
                <a:close/>
              </a:path>
              <a:path w="98425" h="85089">
                <a:moveTo>
                  <a:pt x="87836" y="74675"/>
                </a:moveTo>
                <a:lnTo>
                  <a:pt x="20269" y="74675"/>
                </a:lnTo>
                <a:lnTo>
                  <a:pt x="22463" y="79247"/>
                </a:lnTo>
                <a:lnTo>
                  <a:pt x="26151" y="82295"/>
                </a:lnTo>
                <a:lnTo>
                  <a:pt x="31363" y="83819"/>
                </a:lnTo>
                <a:lnTo>
                  <a:pt x="34472" y="84246"/>
                </a:lnTo>
                <a:lnTo>
                  <a:pt x="39654" y="84581"/>
                </a:lnTo>
                <a:lnTo>
                  <a:pt x="47573" y="84580"/>
                </a:lnTo>
                <a:lnTo>
                  <a:pt x="59668" y="83931"/>
                </a:lnTo>
                <a:lnTo>
                  <a:pt x="71746" y="81681"/>
                </a:lnTo>
                <a:lnTo>
                  <a:pt x="84979" y="77245"/>
                </a:lnTo>
                <a:lnTo>
                  <a:pt x="87836" y="74675"/>
                </a:lnTo>
                <a:close/>
              </a:path>
              <a:path w="98425" h="85089">
                <a:moveTo>
                  <a:pt x="21793" y="57149"/>
                </a:moveTo>
                <a:lnTo>
                  <a:pt x="19751" y="57149"/>
                </a:lnTo>
                <a:lnTo>
                  <a:pt x="19080" y="57911"/>
                </a:lnTo>
                <a:lnTo>
                  <a:pt x="18745" y="60197"/>
                </a:lnTo>
                <a:lnTo>
                  <a:pt x="17343" y="68579"/>
                </a:lnTo>
                <a:lnTo>
                  <a:pt x="12496" y="73151"/>
                </a:lnTo>
                <a:lnTo>
                  <a:pt x="89531" y="73151"/>
                </a:lnTo>
                <a:lnTo>
                  <a:pt x="90379" y="72389"/>
                </a:lnTo>
                <a:lnTo>
                  <a:pt x="46725" y="72389"/>
                </a:lnTo>
                <a:lnTo>
                  <a:pt x="43677" y="71627"/>
                </a:lnTo>
                <a:lnTo>
                  <a:pt x="26913" y="71627"/>
                </a:lnTo>
                <a:lnTo>
                  <a:pt x="23469" y="67817"/>
                </a:lnTo>
                <a:lnTo>
                  <a:pt x="22616" y="60197"/>
                </a:lnTo>
                <a:lnTo>
                  <a:pt x="22402" y="57911"/>
                </a:lnTo>
                <a:lnTo>
                  <a:pt x="21793" y="57149"/>
                </a:lnTo>
                <a:close/>
              </a:path>
              <a:path w="98425" h="85089">
                <a:moveTo>
                  <a:pt x="49773" y="71627"/>
                </a:moveTo>
                <a:lnTo>
                  <a:pt x="46725" y="72389"/>
                </a:lnTo>
                <a:lnTo>
                  <a:pt x="56906" y="72389"/>
                </a:lnTo>
                <a:lnTo>
                  <a:pt x="49773" y="71627"/>
                </a:lnTo>
                <a:close/>
              </a:path>
              <a:path w="98425" h="85089">
                <a:moveTo>
                  <a:pt x="98297" y="51053"/>
                </a:moveTo>
                <a:lnTo>
                  <a:pt x="75468" y="51053"/>
                </a:lnTo>
                <a:lnTo>
                  <a:pt x="82113" y="52577"/>
                </a:lnTo>
                <a:lnTo>
                  <a:pt x="85222" y="54101"/>
                </a:lnTo>
                <a:lnTo>
                  <a:pt x="88849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68" y="70103"/>
                </a:lnTo>
                <a:lnTo>
                  <a:pt x="64434" y="71627"/>
                </a:lnTo>
                <a:lnTo>
                  <a:pt x="56906" y="72389"/>
                </a:lnTo>
                <a:lnTo>
                  <a:pt x="90379" y="72389"/>
                </a:lnTo>
                <a:lnTo>
                  <a:pt x="94977" y="68255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89">
                <a:moveTo>
                  <a:pt x="76073" y="39560"/>
                </a:moveTo>
                <a:lnTo>
                  <a:pt x="67106" y="43096"/>
                </a:lnTo>
                <a:lnTo>
                  <a:pt x="56931" y="49586"/>
                </a:lnTo>
                <a:lnTo>
                  <a:pt x="45546" y="59080"/>
                </a:lnTo>
                <a:lnTo>
                  <a:pt x="32948" y="71627"/>
                </a:lnTo>
                <a:lnTo>
                  <a:pt x="43677" y="71627"/>
                </a:lnTo>
                <a:lnTo>
                  <a:pt x="42913" y="69305"/>
                </a:lnTo>
                <a:lnTo>
                  <a:pt x="54665" y="59361"/>
                </a:lnTo>
                <a:lnTo>
                  <a:pt x="65517" y="53418"/>
                </a:lnTo>
                <a:lnTo>
                  <a:pt x="75468" y="51053"/>
                </a:lnTo>
                <a:lnTo>
                  <a:pt x="98297" y="51053"/>
                </a:lnTo>
                <a:lnTo>
                  <a:pt x="96530" y="47243"/>
                </a:lnTo>
                <a:lnTo>
                  <a:pt x="92963" y="44195"/>
                </a:lnTo>
                <a:lnTo>
                  <a:pt x="89611" y="41147"/>
                </a:lnTo>
                <a:lnTo>
                  <a:pt x="85435" y="39623"/>
                </a:lnTo>
                <a:lnTo>
                  <a:pt x="76073" y="39560"/>
                </a:lnTo>
                <a:close/>
              </a:path>
              <a:path w="98425" h="85089">
                <a:moveTo>
                  <a:pt x="65196" y="0"/>
                </a:moveTo>
                <a:lnTo>
                  <a:pt x="56570" y="9143"/>
                </a:lnTo>
                <a:lnTo>
                  <a:pt x="65196" y="17525"/>
                </a:lnTo>
                <a:lnTo>
                  <a:pt x="73761" y="9143"/>
                </a:lnTo>
                <a:lnTo>
                  <a:pt x="6519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244601" y="4287763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300989" y="4287001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438403" y="4229089"/>
            <a:ext cx="102235" cy="100330"/>
          </a:xfrm>
          <a:custGeom>
            <a:avLst/>
            <a:gdLst/>
            <a:ahLst/>
            <a:cxnLst/>
            <a:rect l="l" t="t" r="r" b="b"/>
            <a:pathLst>
              <a:path w="102235" h="100329">
                <a:moveTo>
                  <a:pt x="7762" y="57149"/>
                </a:moveTo>
                <a:lnTo>
                  <a:pt x="6482" y="57149"/>
                </a:lnTo>
                <a:lnTo>
                  <a:pt x="5720" y="57911"/>
                </a:lnTo>
                <a:lnTo>
                  <a:pt x="4443" y="60056"/>
                </a:lnTo>
                <a:lnTo>
                  <a:pt x="440" y="69659"/>
                </a:lnTo>
                <a:lnTo>
                  <a:pt x="0" y="84890"/>
                </a:lnTo>
                <a:lnTo>
                  <a:pt x="5080" y="91871"/>
                </a:lnTo>
                <a:lnTo>
                  <a:pt x="15260" y="96712"/>
                </a:lnTo>
                <a:lnTo>
                  <a:pt x="31459" y="99481"/>
                </a:lnTo>
                <a:lnTo>
                  <a:pt x="54593" y="100247"/>
                </a:lnTo>
                <a:lnTo>
                  <a:pt x="71006" y="98874"/>
                </a:lnTo>
                <a:lnTo>
                  <a:pt x="83760" y="96368"/>
                </a:lnTo>
                <a:lnTo>
                  <a:pt x="92847" y="92647"/>
                </a:lnTo>
                <a:lnTo>
                  <a:pt x="96614" y="89153"/>
                </a:lnTo>
                <a:lnTo>
                  <a:pt x="33792" y="89153"/>
                </a:lnTo>
                <a:lnTo>
                  <a:pt x="25928" y="88391"/>
                </a:lnTo>
                <a:lnTo>
                  <a:pt x="20899" y="86867"/>
                </a:lnTo>
                <a:lnTo>
                  <a:pt x="10871" y="84581"/>
                </a:lnTo>
                <a:lnTo>
                  <a:pt x="5842" y="79247"/>
                </a:lnTo>
                <a:lnTo>
                  <a:pt x="5842" y="70103"/>
                </a:lnTo>
                <a:lnTo>
                  <a:pt x="6025" y="67817"/>
                </a:lnTo>
                <a:lnTo>
                  <a:pt x="6421" y="66293"/>
                </a:lnTo>
                <a:lnTo>
                  <a:pt x="7457" y="61721"/>
                </a:lnTo>
                <a:lnTo>
                  <a:pt x="8006" y="59435"/>
                </a:lnTo>
                <a:lnTo>
                  <a:pt x="8158" y="58673"/>
                </a:lnTo>
                <a:lnTo>
                  <a:pt x="8128" y="57911"/>
                </a:lnTo>
                <a:lnTo>
                  <a:pt x="7762" y="57149"/>
                </a:lnTo>
                <a:close/>
              </a:path>
              <a:path w="102235" h="100329">
                <a:moveTo>
                  <a:pt x="101854" y="71627"/>
                </a:moveTo>
                <a:lnTo>
                  <a:pt x="96063" y="71627"/>
                </a:lnTo>
                <a:lnTo>
                  <a:pt x="96459" y="72389"/>
                </a:lnTo>
                <a:lnTo>
                  <a:pt x="96611" y="73913"/>
                </a:lnTo>
                <a:lnTo>
                  <a:pt x="96520" y="74675"/>
                </a:lnTo>
                <a:lnTo>
                  <a:pt x="96459" y="76961"/>
                </a:lnTo>
                <a:lnTo>
                  <a:pt x="96154" y="78485"/>
                </a:lnTo>
                <a:lnTo>
                  <a:pt x="44460" y="88391"/>
                </a:lnTo>
                <a:lnTo>
                  <a:pt x="33792" y="89153"/>
                </a:lnTo>
                <a:lnTo>
                  <a:pt x="96614" y="89153"/>
                </a:lnTo>
                <a:lnTo>
                  <a:pt x="98257" y="87629"/>
                </a:lnTo>
                <a:lnTo>
                  <a:pt x="100635" y="83819"/>
                </a:lnTo>
                <a:lnTo>
                  <a:pt x="101854" y="78485"/>
                </a:lnTo>
                <a:lnTo>
                  <a:pt x="101854" y="71627"/>
                </a:lnTo>
                <a:close/>
              </a:path>
              <a:path w="102235" h="100329">
                <a:moveTo>
                  <a:pt x="83170" y="32765"/>
                </a:moveTo>
                <a:lnTo>
                  <a:pt x="77836" y="33527"/>
                </a:lnTo>
                <a:lnTo>
                  <a:pt x="73507" y="36575"/>
                </a:lnTo>
                <a:lnTo>
                  <a:pt x="70063" y="43433"/>
                </a:lnTo>
                <a:lnTo>
                  <a:pt x="67320" y="48767"/>
                </a:lnTo>
                <a:lnTo>
                  <a:pt x="65979" y="54101"/>
                </a:lnTo>
                <a:lnTo>
                  <a:pt x="66040" y="60197"/>
                </a:lnTo>
                <a:lnTo>
                  <a:pt x="66070" y="68579"/>
                </a:lnTo>
                <a:lnTo>
                  <a:pt x="71130" y="73151"/>
                </a:lnTo>
                <a:lnTo>
                  <a:pt x="81158" y="72389"/>
                </a:lnTo>
                <a:lnTo>
                  <a:pt x="90454" y="72389"/>
                </a:lnTo>
                <a:lnTo>
                  <a:pt x="96063" y="71627"/>
                </a:lnTo>
                <a:lnTo>
                  <a:pt x="101854" y="71627"/>
                </a:lnTo>
                <a:lnTo>
                  <a:pt x="101843" y="67817"/>
                </a:lnTo>
                <a:lnTo>
                  <a:pt x="101821" y="66293"/>
                </a:lnTo>
                <a:lnTo>
                  <a:pt x="101129" y="60959"/>
                </a:lnTo>
                <a:lnTo>
                  <a:pt x="86370" y="60959"/>
                </a:lnTo>
                <a:lnTo>
                  <a:pt x="83413" y="60197"/>
                </a:lnTo>
                <a:lnTo>
                  <a:pt x="76342" y="60197"/>
                </a:lnTo>
                <a:lnTo>
                  <a:pt x="72837" y="57911"/>
                </a:lnTo>
                <a:lnTo>
                  <a:pt x="72989" y="48767"/>
                </a:lnTo>
                <a:lnTo>
                  <a:pt x="75885" y="46481"/>
                </a:lnTo>
                <a:lnTo>
                  <a:pt x="81554" y="45719"/>
                </a:lnTo>
                <a:lnTo>
                  <a:pt x="97221" y="45719"/>
                </a:lnTo>
                <a:lnTo>
                  <a:pt x="95697" y="41909"/>
                </a:lnTo>
                <a:lnTo>
                  <a:pt x="92161" y="36575"/>
                </a:lnTo>
                <a:lnTo>
                  <a:pt x="87985" y="33527"/>
                </a:lnTo>
                <a:lnTo>
                  <a:pt x="83170" y="32765"/>
                </a:lnTo>
                <a:close/>
              </a:path>
              <a:path w="102235" h="100329">
                <a:moveTo>
                  <a:pt x="90454" y="72389"/>
                </a:moveTo>
                <a:lnTo>
                  <a:pt x="81158" y="72389"/>
                </a:lnTo>
                <a:lnTo>
                  <a:pt x="85486" y="73151"/>
                </a:lnTo>
                <a:lnTo>
                  <a:pt x="90454" y="72389"/>
                </a:lnTo>
                <a:close/>
              </a:path>
              <a:path w="102235" h="100329">
                <a:moveTo>
                  <a:pt x="97221" y="45719"/>
                </a:moveTo>
                <a:lnTo>
                  <a:pt x="81554" y="45719"/>
                </a:lnTo>
                <a:lnTo>
                  <a:pt x="84968" y="46481"/>
                </a:lnTo>
                <a:lnTo>
                  <a:pt x="87955" y="47243"/>
                </a:lnTo>
                <a:lnTo>
                  <a:pt x="90302" y="50291"/>
                </a:lnTo>
                <a:lnTo>
                  <a:pt x="92710" y="52577"/>
                </a:lnTo>
                <a:lnTo>
                  <a:pt x="93868" y="55625"/>
                </a:lnTo>
                <a:lnTo>
                  <a:pt x="93868" y="59435"/>
                </a:lnTo>
                <a:lnTo>
                  <a:pt x="89845" y="60197"/>
                </a:lnTo>
                <a:lnTo>
                  <a:pt x="86370" y="60959"/>
                </a:lnTo>
                <a:lnTo>
                  <a:pt x="101129" y="60959"/>
                </a:lnTo>
                <a:lnTo>
                  <a:pt x="100077" y="52856"/>
                </a:lnTo>
                <a:lnTo>
                  <a:pt x="97221" y="45719"/>
                </a:lnTo>
                <a:close/>
              </a:path>
              <a:path w="102235" h="100329">
                <a:moveTo>
                  <a:pt x="79939" y="0"/>
                </a:moveTo>
                <a:lnTo>
                  <a:pt x="71465" y="9143"/>
                </a:lnTo>
                <a:lnTo>
                  <a:pt x="79939" y="17525"/>
                </a:lnTo>
                <a:lnTo>
                  <a:pt x="88443" y="9143"/>
                </a:lnTo>
                <a:lnTo>
                  <a:pt x="7993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546354" y="4301480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603504" y="4283125"/>
            <a:ext cx="98425" cy="45085"/>
          </a:xfrm>
          <a:custGeom>
            <a:avLst/>
            <a:gdLst/>
            <a:ahLst/>
            <a:cxnLst/>
            <a:rect l="l" t="t" r="r" b="b"/>
            <a:pathLst>
              <a:path w="98425" h="45085">
                <a:moveTo>
                  <a:pt x="4389" y="32832"/>
                </a:moveTo>
                <a:lnTo>
                  <a:pt x="0" y="32832"/>
                </a:lnTo>
                <a:lnTo>
                  <a:pt x="0" y="45024"/>
                </a:lnTo>
                <a:lnTo>
                  <a:pt x="11066" y="45023"/>
                </a:lnTo>
                <a:lnTo>
                  <a:pt x="16367" y="41976"/>
                </a:lnTo>
                <a:lnTo>
                  <a:pt x="20269" y="35118"/>
                </a:lnTo>
                <a:lnTo>
                  <a:pt x="87836" y="35118"/>
                </a:lnTo>
                <a:lnTo>
                  <a:pt x="89531" y="33594"/>
                </a:lnTo>
                <a:lnTo>
                  <a:pt x="12496" y="33594"/>
                </a:lnTo>
                <a:lnTo>
                  <a:pt x="4389" y="32832"/>
                </a:lnTo>
                <a:close/>
              </a:path>
              <a:path w="98425" h="45085">
                <a:moveTo>
                  <a:pt x="87836" y="35118"/>
                </a:moveTo>
                <a:lnTo>
                  <a:pt x="20269" y="35118"/>
                </a:lnTo>
                <a:lnTo>
                  <a:pt x="22463" y="39690"/>
                </a:lnTo>
                <a:lnTo>
                  <a:pt x="26121" y="42738"/>
                </a:lnTo>
                <a:lnTo>
                  <a:pt x="31363" y="44262"/>
                </a:lnTo>
                <a:lnTo>
                  <a:pt x="34472" y="44689"/>
                </a:lnTo>
                <a:lnTo>
                  <a:pt x="39654" y="45024"/>
                </a:lnTo>
                <a:lnTo>
                  <a:pt x="47573" y="45023"/>
                </a:lnTo>
                <a:lnTo>
                  <a:pt x="59668" y="44373"/>
                </a:lnTo>
                <a:lnTo>
                  <a:pt x="71746" y="42124"/>
                </a:lnTo>
                <a:lnTo>
                  <a:pt x="84979" y="37687"/>
                </a:lnTo>
                <a:lnTo>
                  <a:pt x="87836" y="35118"/>
                </a:lnTo>
                <a:close/>
              </a:path>
              <a:path w="98425" h="45085">
                <a:moveTo>
                  <a:pt x="21793" y="17592"/>
                </a:moveTo>
                <a:lnTo>
                  <a:pt x="19751" y="17592"/>
                </a:lnTo>
                <a:lnTo>
                  <a:pt x="19080" y="18354"/>
                </a:lnTo>
                <a:lnTo>
                  <a:pt x="18745" y="20640"/>
                </a:lnTo>
                <a:lnTo>
                  <a:pt x="17343" y="29022"/>
                </a:lnTo>
                <a:lnTo>
                  <a:pt x="12496" y="33594"/>
                </a:lnTo>
                <a:lnTo>
                  <a:pt x="89531" y="33594"/>
                </a:lnTo>
                <a:lnTo>
                  <a:pt x="90379" y="32832"/>
                </a:lnTo>
                <a:lnTo>
                  <a:pt x="46695" y="32832"/>
                </a:lnTo>
                <a:lnTo>
                  <a:pt x="43647" y="32070"/>
                </a:lnTo>
                <a:lnTo>
                  <a:pt x="26883" y="32070"/>
                </a:lnTo>
                <a:lnTo>
                  <a:pt x="23469" y="28260"/>
                </a:lnTo>
                <a:lnTo>
                  <a:pt x="22616" y="20640"/>
                </a:lnTo>
                <a:lnTo>
                  <a:pt x="22402" y="18354"/>
                </a:lnTo>
                <a:lnTo>
                  <a:pt x="21793" y="17592"/>
                </a:lnTo>
                <a:close/>
              </a:path>
              <a:path w="98425" h="45085">
                <a:moveTo>
                  <a:pt x="49743" y="32070"/>
                </a:moveTo>
                <a:lnTo>
                  <a:pt x="46695" y="32832"/>
                </a:lnTo>
                <a:lnTo>
                  <a:pt x="56906" y="32832"/>
                </a:lnTo>
                <a:lnTo>
                  <a:pt x="49743" y="32070"/>
                </a:lnTo>
                <a:close/>
              </a:path>
              <a:path w="98425" h="45085">
                <a:moveTo>
                  <a:pt x="98297" y="11496"/>
                </a:moveTo>
                <a:lnTo>
                  <a:pt x="75468" y="11496"/>
                </a:lnTo>
                <a:lnTo>
                  <a:pt x="82113" y="13020"/>
                </a:lnTo>
                <a:lnTo>
                  <a:pt x="85222" y="14544"/>
                </a:lnTo>
                <a:lnTo>
                  <a:pt x="88849" y="16830"/>
                </a:lnTo>
                <a:lnTo>
                  <a:pt x="90677" y="19878"/>
                </a:lnTo>
                <a:lnTo>
                  <a:pt x="90677" y="26736"/>
                </a:lnTo>
                <a:lnTo>
                  <a:pt x="84581" y="29022"/>
                </a:lnTo>
                <a:lnTo>
                  <a:pt x="72268" y="30546"/>
                </a:lnTo>
                <a:lnTo>
                  <a:pt x="64404" y="32070"/>
                </a:lnTo>
                <a:lnTo>
                  <a:pt x="56906" y="32832"/>
                </a:lnTo>
                <a:lnTo>
                  <a:pt x="90379" y="32832"/>
                </a:lnTo>
                <a:lnTo>
                  <a:pt x="94977" y="28698"/>
                </a:lnTo>
                <a:lnTo>
                  <a:pt x="98297" y="16830"/>
                </a:lnTo>
                <a:lnTo>
                  <a:pt x="98297" y="11496"/>
                </a:lnTo>
                <a:close/>
              </a:path>
              <a:path w="98425" h="45085">
                <a:moveTo>
                  <a:pt x="76067" y="0"/>
                </a:moveTo>
                <a:lnTo>
                  <a:pt x="67110" y="3532"/>
                </a:lnTo>
                <a:lnTo>
                  <a:pt x="56938" y="10022"/>
                </a:lnTo>
                <a:lnTo>
                  <a:pt x="45551" y="19518"/>
                </a:lnTo>
                <a:lnTo>
                  <a:pt x="32948" y="32070"/>
                </a:lnTo>
                <a:lnTo>
                  <a:pt x="43647" y="32070"/>
                </a:lnTo>
                <a:lnTo>
                  <a:pt x="42906" y="29724"/>
                </a:lnTo>
                <a:lnTo>
                  <a:pt x="54659" y="19793"/>
                </a:lnTo>
                <a:lnTo>
                  <a:pt x="65517" y="13858"/>
                </a:lnTo>
                <a:lnTo>
                  <a:pt x="75468" y="11496"/>
                </a:lnTo>
                <a:lnTo>
                  <a:pt x="98297" y="11496"/>
                </a:lnTo>
                <a:lnTo>
                  <a:pt x="96530" y="7686"/>
                </a:lnTo>
                <a:lnTo>
                  <a:pt x="92963" y="4638"/>
                </a:lnTo>
                <a:lnTo>
                  <a:pt x="89611" y="1590"/>
                </a:lnTo>
                <a:lnTo>
                  <a:pt x="85435" y="66"/>
                </a:lnTo>
                <a:lnTo>
                  <a:pt x="7606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781567" y="422451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798575" y="430148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927354" y="426414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987551" y="4287763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6043178" y="4238233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70" h="90170">
                <a:moveTo>
                  <a:pt x="60777" y="51053"/>
                </a:moveTo>
                <a:lnTo>
                  <a:pt x="26426" y="51053"/>
                </a:lnTo>
                <a:lnTo>
                  <a:pt x="28559" y="51815"/>
                </a:lnTo>
                <a:lnTo>
                  <a:pt x="33284" y="52577"/>
                </a:lnTo>
                <a:lnTo>
                  <a:pt x="40507" y="55625"/>
                </a:lnTo>
                <a:lnTo>
                  <a:pt x="49286" y="58673"/>
                </a:lnTo>
                <a:lnTo>
                  <a:pt x="55656" y="60959"/>
                </a:lnTo>
                <a:lnTo>
                  <a:pt x="59649" y="61721"/>
                </a:lnTo>
                <a:lnTo>
                  <a:pt x="33049" y="73722"/>
                </a:lnTo>
                <a:lnTo>
                  <a:pt x="21385" y="77024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56" y="89915"/>
                </a:lnTo>
                <a:lnTo>
                  <a:pt x="21153" y="89153"/>
                </a:lnTo>
                <a:lnTo>
                  <a:pt x="32583" y="85343"/>
                </a:lnTo>
                <a:lnTo>
                  <a:pt x="39075" y="82295"/>
                </a:lnTo>
                <a:lnTo>
                  <a:pt x="47518" y="77723"/>
                </a:lnTo>
                <a:lnTo>
                  <a:pt x="56266" y="73913"/>
                </a:lnTo>
                <a:lnTo>
                  <a:pt x="62788" y="70865"/>
                </a:lnTo>
                <a:lnTo>
                  <a:pt x="67086" y="69341"/>
                </a:lnTo>
                <a:lnTo>
                  <a:pt x="70317" y="67817"/>
                </a:lnTo>
                <a:lnTo>
                  <a:pt x="75956" y="67055"/>
                </a:lnTo>
                <a:lnTo>
                  <a:pt x="84002" y="67055"/>
                </a:lnTo>
                <a:lnTo>
                  <a:pt x="88696" y="58673"/>
                </a:lnTo>
                <a:lnTo>
                  <a:pt x="89458" y="57911"/>
                </a:lnTo>
                <a:lnTo>
                  <a:pt x="89794" y="57149"/>
                </a:lnTo>
                <a:lnTo>
                  <a:pt x="89794" y="56387"/>
                </a:lnTo>
                <a:lnTo>
                  <a:pt x="88971" y="56387"/>
                </a:lnTo>
                <a:lnTo>
                  <a:pt x="85602" y="55614"/>
                </a:lnTo>
                <a:lnTo>
                  <a:pt x="72253" y="54363"/>
                </a:lnTo>
                <a:lnTo>
                  <a:pt x="60777" y="51053"/>
                </a:lnTo>
                <a:close/>
              </a:path>
              <a:path w="90170" h="90170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7983" y="53339"/>
                </a:lnTo>
                <a:lnTo>
                  <a:pt x="22219" y="51815"/>
                </a:lnTo>
                <a:lnTo>
                  <a:pt x="26426" y="51053"/>
                </a:lnTo>
                <a:lnTo>
                  <a:pt x="60777" y="51053"/>
                </a:lnTo>
                <a:lnTo>
                  <a:pt x="49987" y="47243"/>
                </a:lnTo>
                <a:lnTo>
                  <a:pt x="41178" y="42671"/>
                </a:lnTo>
                <a:lnTo>
                  <a:pt x="35935" y="40385"/>
                </a:lnTo>
                <a:lnTo>
                  <a:pt x="31821" y="39623"/>
                </a:lnTo>
                <a:lnTo>
                  <a:pt x="28773" y="38861"/>
                </a:lnTo>
                <a:close/>
              </a:path>
              <a:path w="90170" h="90170">
                <a:moveTo>
                  <a:pt x="49286" y="0"/>
                </a:moveTo>
                <a:lnTo>
                  <a:pt x="4078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6210818" y="4256521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2" y="52441"/>
                </a:lnTo>
                <a:lnTo>
                  <a:pt x="3333" y="61923"/>
                </a:lnTo>
                <a:lnTo>
                  <a:pt x="11852" y="68593"/>
                </a:lnTo>
                <a:lnTo>
                  <a:pt x="26363" y="72495"/>
                </a:lnTo>
                <a:lnTo>
                  <a:pt x="47594" y="73670"/>
                </a:lnTo>
                <a:lnTo>
                  <a:pt x="62035" y="72009"/>
                </a:lnTo>
                <a:lnTo>
                  <a:pt x="74605" y="68734"/>
                </a:lnTo>
                <a:lnTo>
                  <a:pt x="85302" y="63797"/>
                </a:lnTo>
                <a:lnTo>
                  <a:pt x="87991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5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60">
                <a:moveTo>
                  <a:pt x="100218" y="57149"/>
                </a:moveTo>
                <a:lnTo>
                  <a:pt x="9412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19" y="68593"/>
                </a:lnTo>
                <a:lnTo>
                  <a:pt x="102961" y="70865"/>
                </a:lnTo>
                <a:lnTo>
                  <a:pt x="10707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18" y="57149"/>
                </a:lnTo>
                <a:close/>
              </a:path>
              <a:path w="116839" h="73660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2" y="48734"/>
                </a:lnTo>
                <a:lnTo>
                  <a:pt x="82896" y="54784"/>
                </a:lnTo>
                <a:lnTo>
                  <a:pt x="71434" y="58971"/>
                </a:lnTo>
                <a:lnTo>
                  <a:pt x="57163" y="61299"/>
                </a:lnTo>
                <a:lnTo>
                  <a:pt x="39971" y="61770"/>
                </a:lnTo>
                <a:lnTo>
                  <a:pt x="87991" y="61770"/>
                </a:lnTo>
                <a:lnTo>
                  <a:pt x="94122" y="57149"/>
                </a:lnTo>
                <a:lnTo>
                  <a:pt x="100218" y="57149"/>
                </a:lnTo>
                <a:lnTo>
                  <a:pt x="100218" y="50291"/>
                </a:lnTo>
                <a:lnTo>
                  <a:pt x="100436" y="48734"/>
                </a:lnTo>
                <a:lnTo>
                  <a:pt x="10079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60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60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324355" y="4230613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89" h="97789">
                <a:moveTo>
                  <a:pt x="46481" y="70103"/>
                </a:moveTo>
                <a:lnTo>
                  <a:pt x="40203" y="70103"/>
                </a:lnTo>
                <a:lnTo>
                  <a:pt x="41330" y="71627"/>
                </a:lnTo>
                <a:lnTo>
                  <a:pt x="41513" y="73913"/>
                </a:lnTo>
                <a:lnTo>
                  <a:pt x="38793" y="79651"/>
                </a:lnTo>
                <a:lnTo>
                  <a:pt x="28758" y="84231"/>
                </a:lnTo>
                <a:lnTo>
                  <a:pt x="10698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5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89" h="97789">
                <a:moveTo>
                  <a:pt x="27828" y="31241"/>
                </a:moveTo>
                <a:lnTo>
                  <a:pt x="22494" y="32003"/>
                </a:lnTo>
                <a:lnTo>
                  <a:pt x="18135" y="35051"/>
                </a:lnTo>
                <a:lnTo>
                  <a:pt x="14782" y="41909"/>
                </a:lnTo>
                <a:lnTo>
                  <a:pt x="12039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8" y="71627"/>
                </a:lnTo>
                <a:lnTo>
                  <a:pt x="25847" y="70865"/>
                </a:lnTo>
                <a:lnTo>
                  <a:pt x="36027" y="70865"/>
                </a:lnTo>
                <a:lnTo>
                  <a:pt x="4020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49" y="64774"/>
                </a:lnTo>
                <a:lnTo>
                  <a:pt x="45756" y="59435"/>
                </a:lnTo>
                <a:lnTo>
                  <a:pt x="20939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18" y="48005"/>
                </a:lnTo>
                <a:lnTo>
                  <a:pt x="19933" y="46481"/>
                </a:lnTo>
                <a:lnTo>
                  <a:pt x="21549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49" y="44195"/>
                </a:lnTo>
                <a:lnTo>
                  <a:pt x="40325" y="40385"/>
                </a:lnTo>
                <a:lnTo>
                  <a:pt x="36697" y="35051"/>
                </a:lnTo>
                <a:lnTo>
                  <a:pt x="32583" y="32003"/>
                </a:lnTo>
                <a:lnTo>
                  <a:pt x="27828" y="31241"/>
                </a:lnTo>
                <a:close/>
              </a:path>
              <a:path w="46989" h="97789">
                <a:moveTo>
                  <a:pt x="36027" y="70865"/>
                </a:moveTo>
                <a:lnTo>
                  <a:pt x="25847" y="70865"/>
                </a:lnTo>
                <a:lnTo>
                  <a:pt x="31272" y="71627"/>
                </a:lnTo>
                <a:lnTo>
                  <a:pt x="36027" y="70865"/>
                </a:lnTo>
                <a:close/>
              </a:path>
              <a:path w="46989" h="97789">
                <a:moveTo>
                  <a:pt x="27797" y="58673"/>
                </a:moveTo>
                <a:lnTo>
                  <a:pt x="20939" y="59435"/>
                </a:lnTo>
                <a:lnTo>
                  <a:pt x="30784" y="59435"/>
                </a:lnTo>
                <a:lnTo>
                  <a:pt x="27797" y="58673"/>
                </a:lnTo>
                <a:close/>
              </a:path>
              <a:path w="46989" h="97789">
                <a:moveTo>
                  <a:pt x="41849" y="44195"/>
                </a:moveTo>
                <a:lnTo>
                  <a:pt x="25907" y="44195"/>
                </a:lnTo>
                <a:lnTo>
                  <a:pt x="29260" y="44957"/>
                </a:lnTo>
                <a:lnTo>
                  <a:pt x="32125" y="45719"/>
                </a:lnTo>
                <a:lnTo>
                  <a:pt x="34503" y="48767"/>
                </a:lnTo>
                <a:lnTo>
                  <a:pt x="36880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784" y="59435"/>
                </a:lnTo>
                <a:lnTo>
                  <a:pt x="45756" y="59435"/>
                </a:lnTo>
                <a:lnTo>
                  <a:pt x="44704" y="51332"/>
                </a:lnTo>
                <a:lnTo>
                  <a:pt x="41849" y="44195"/>
                </a:lnTo>
                <a:close/>
              </a:path>
              <a:path w="46989" h="97789">
                <a:moveTo>
                  <a:pt x="35173" y="0"/>
                </a:moveTo>
                <a:lnTo>
                  <a:pt x="26517" y="9143"/>
                </a:lnTo>
                <a:lnTo>
                  <a:pt x="35173" y="17525"/>
                </a:lnTo>
                <a:lnTo>
                  <a:pt x="43830" y="9143"/>
                </a:lnTo>
                <a:lnTo>
                  <a:pt x="35173" y="0"/>
                </a:lnTo>
                <a:close/>
              </a:path>
              <a:path w="46989" h="97789">
                <a:moveTo>
                  <a:pt x="16703" y="0"/>
                </a:moveTo>
                <a:lnTo>
                  <a:pt x="8016" y="9143"/>
                </a:lnTo>
                <a:lnTo>
                  <a:pt x="16642" y="17525"/>
                </a:lnTo>
                <a:lnTo>
                  <a:pt x="25328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376934" y="4287763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6505712" y="4261856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6572767" y="4283954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6625756" y="422680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6650491" y="4298431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4" h="62864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62864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62864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62864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62864">
                <a:moveTo>
                  <a:pt x="25359" y="45018"/>
                </a:moveTo>
                <a:lnTo>
                  <a:pt x="16885" y="53766"/>
                </a:lnTo>
                <a:lnTo>
                  <a:pt x="25359" y="62483"/>
                </a:lnTo>
                <a:lnTo>
                  <a:pt x="33893" y="53766"/>
                </a:lnTo>
                <a:lnTo>
                  <a:pt x="25359" y="45018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705355" y="4248139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813315" y="4292336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4" h="83820">
                <a:moveTo>
                  <a:pt x="32826" y="761"/>
                </a:moveTo>
                <a:lnTo>
                  <a:pt x="31241" y="761"/>
                </a:lnTo>
                <a:lnTo>
                  <a:pt x="30906" y="2285"/>
                </a:lnTo>
                <a:lnTo>
                  <a:pt x="29291" y="9905"/>
                </a:lnTo>
                <a:lnTo>
                  <a:pt x="22341" y="9905"/>
                </a:lnTo>
                <a:lnTo>
                  <a:pt x="18806" y="10667"/>
                </a:lnTo>
                <a:lnTo>
                  <a:pt x="14904" y="11429"/>
                </a:lnTo>
                <a:lnTo>
                  <a:pt x="12131" y="12953"/>
                </a:lnTo>
                <a:lnTo>
                  <a:pt x="10607" y="13715"/>
                </a:lnTo>
                <a:lnTo>
                  <a:pt x="8473" y="15239"/>
                </a:lnTo>
                <a:lnTo>
                  <a:pt x="6217" y="17525"/>
                </a:lnTo>
                <a:lnTo>
                  <a:pt x="3870" y="21335"/>
                </a:lnTo>
                <a:lnTo>
                  <a:pt x="1188" y="25145"/>
                </a:lnTo>
                <a:lnTo>
                  <a:pt x="0" y="28193"/>
                </a:lnTo>
                <a:lnTo>
                  <a:pt x="243" y="29717"/>
                </a:lnTo>
                <a:lnTo>
                  <a:pt x="5273" y="79735"/>
                </a:lnTo>
                <a:lnTo>
                  <a:pt x="5577" y="82478"/>
                </a:lnTo>
                <a:lnTo>
                  <a:pt x="5882" y="83819"/>
                </a:lnTo>
                <a:lnTo>
                  <a:pt x="6705" y="83819"/>
                </a:lnTo>
                <a:lnTo>
                  <a:pt x="7284" y="82814"/>
                </a:lnTo>
                <a:lnTo>
                  <a:pt x="8046" y="80741"/>
                </a:lnTo>
                <a:lnTo>
                  <a:pt x="10271" y="74919"/>
                </a:lnTo>
                <a:lnTo>
                  <a:pt x="11369" y="69860"/>
                </a:lnTo>
                <a:lnTo>
                  <a:pt x="11366" y="64981"/>
                </a:lnTo>
                <a:lnTo>
                  <a:pt x="10958" y="55036"/>
                </a:lnTo>
                <a:lnTo>
                  <a:pt x="9837" y="42270"/>
                </a:lnTo>
                <a:lnTo>
                  <a:pt x="7985" y="26669"/>
                </a:lnTo>
                <a:lnTo>
                  <a:pt x="11216" y="23621"/>
                </a:lnTo>
                <a:lnTo>
                  <a:pt x="16337" y="21335"/>
                </a:lnTo>
                <a:lnTo>
                  <a:pt x="32644" y="21335"/>
                </a:lnTo>
                <a:lnTo>
                  <a:pt x="32644" y="18287"/>
                </a:lnTo>
                <a:lnTo>
                  <a:pt x="33101" y="14477"/>
                </a:lnTo>
                <a:lnTo>
                  <a:pt x="47627" y="14477"/>
                </a:lnTo>
                <a:lnTo>
                  <a:pt x="42245" y="9905"/>
                </a:lnTo>
                <a:lnTo>
                  <a:pt x="33588" y="1523"/>
                </a:lnTo>
                <a:lnTo>
                  <a:pt x="32826" y="761"/>
                </a:lnTo>
                <a:close/>
              </a:path>
              <a:path w="76834" h="83820">
                <a:moveTo>
                  <a:pt x="32644" y="21335"/>
                </a:moveTo>
                <a:lnTo>
                  <a:pt x="25603" y="21335"/>
                </a:lnTo>
                <a:lnTo>
                  <a:pt x="26669" y="22097"/>
                </a:lnTo>
                <a:lnTo>
                  <a:pt x="26334" y="22859"/>
                </a:lnTo>
                <a:lnTo>
                  <a:pt x="26151" y="24383"/>
                </a:lnTo>
                <a:lnTo>
                  <a:pt x="26151" y="32765"/>
                </a:lnTo>
                <a:lnTo>
                  <a:pt x="27675" y="38496"/>
                </a:lnTo>
                <a:lnTo>
                  <a:pt x="30601" y="44013"/>
                </a:lnTo>
                <a:lnTo>
                  <a:pt x="34289" y="50779"/>
                </a:lnTo>
                <a:lnTo>
                  <a:pt x="39197" y="54101"/>
                </a:lnTo>
                <a:lnTo>
                  <a:pt x="52852" y="54101"/>
                </a:lnTo>
                <a:lnTo>
                  <a:pt x="56631" y="48493"/>
                </a:lnTo>
                <a:lnTo>
                  <a:pt x="56631" y="40385"/>
                </a:lnTo>
                <a:lnTo>
                  <a:pt x="41147" y="40385"/>
                </a:lnTo>
                <a:lnTo>
                  <a:pt x="37703" y="37978"/>
                </a:lnTo>
                <a:lnTo>
                  <a:pt x="35387" y="33527"/>
                </a:lnTo>
                <a:lnTo>
                  <a:pt x="33588" y="29717"/>
                </a:lnTo>
                <a:lnTo>
                  <a:pt x="32644" y="25145"/>
                </a:lnTo>
                <a:lnTo>
                  <a:pt x="32644" y="21335"/>
                </a:lnTo>
                <a:close/>
              </a:path>
              <a:path w="76834" h="83820">
                <a:moveTo>
                  <a:pt x="76443" y="23621"/>
                </a:moveTo>
                <a:lnTo>
                  <a:pt x="70103" y="23621"/>
                </a:lnTo>
                <a:lnTo>
                  <a:pt x="64648" y="24383"/>
                </a:lnTo>
                <a:lnTo>
                  <a:pt x="45323" y="24383"/>
                </a:lnTo>
                <a:lnTo>
                  <a:pt x="49804" y="28955"/>
                </a:lnTo>
                <a:lnTo>
                  <a:pt x="52059" y="32003"/>
                </a:lnTo>
                <a:lnTo>
                  <a:pt x="52059" y="38526"/>
                </a:lnTo>
                <a:lnTo>
                  <a:pt x="49956" y="40385"/>
                </a:lnTo>
                <a:lnTo>
                  <a:pt x="56631" y="40385"/>
                </a:lnTo>
                <a:lnTo>
                  <a:pt x="56631" y="35051"/>
                </a:lnTo>
                <a:lnTo>
                  <a:pt x="56479" y="33527"/>
                </a:lnTo>
                <a:lnTo>
                  <a:pt x="56144" y="32003"/>
                </a:lnTo>
                <a:lnTo>
                  <a:pt x="76443" y="32003"/>
                </a:lnTo>
                <a:lnTo>
                  <a:pt x="76443" y="23621"/>
                </a:lnTo>
                <a:close/>
              </a:path>
              <a:path w="76834" h="83820">
                <a:moveTo>
                  <a:pt x="76443" y="32003"/>
                </a:moveTo>
                <a:lnTo>
                  <a:pt x="56144" y="32003"/>
                </a:lnTo>
                <a:lnTo>
                  <a:pt x="59679" y="35051"/>
                </a:lnTo>
                <a:lnTo>
                  <a:pt x="64648" y="35813"/>
                </a:lnTo>
                <a:lnTo>
                  <a:pt x="76443" y="35813"/>
                </a:lnTo>
                <a:lnTo>
                  <a:pt x="76443" y="32003"/>
                </a:lnTo>
                <a:close/>
              </a:path>
              <a:path w="76834" h="83820">
                <a:moveTo>
                  <a:pt x="47627" y="14477"/>
                </a:moveTo>
                <a:lnTo>
                  <a:pt x="33101" y="14477"/>
                </a:lnTo>
                <a:lnTo>
                  <a:pt x="40507" y="20573"/>
                </a:lnTo>
                <a:lnTo>
                  <a:pt x="44561" y="24383"/>
                </a:lnTo>
                <a:lnTo>
                  <a:pt x="64648" y="24383"/>
                </a:lnTo>
                <a:lnTo>
                  <a:pt x="58765" y="22097"/>
                </a:lnTo>
                <a:lnTo>
                  <a:pt x="52425" y="17525"/>
                </a:lnTo>
                <a:lnTo>
                  <a:pt x="48524" y="15239"/>
                </a:lnTo>
                <a:lnTo>
                  <a:pt x="47627" y="14477"/>
                </a:lnTo>
                <a:close/>
              </a:path>
              <a:path w="76834" h="83820">
                <a:moveTo>
                  <a:pt x="31882" y="0"/>
                </a:moveTo>
                <a:lnTo>
                  <a:pt x="31577" y="761"/>
                </a:lnTo>
                <a:lnTo>
                  <a:pt x="32247" y="761"/>
                </a:lnTo>
                <a:lnTo>
                  <a:pt x="3188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6890522" y="4200895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787" y="12191"/>
                </a:lnTo>
                <a:lnTo>
                  <a:pt x="20375" y="11429"/>
                </a:lnTo>
                <a:lnTo>
                  <a:pt x="649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787" y="12191"/>
                </a:lnTo>
                <a:lnTo>
                  <a:pt x="2612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88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2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49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75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6885188" y="4226042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5" h="102235">
                <a:moveTo>
                  <a:pt x="420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06" y="89915"/>
                </a:lnTo>
                <a:close/>
              </a:path>
              <a:path w="43815" h="102235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3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5" h="102235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5" h="102235">
                <a:moveTo>
                  <a:pt x="43433" y="89915"/>
                </a:moveTo>
                <a:lnTo>
                  <a:pt x="3907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6924050" y="4285477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11" y="42611"/>
                </a:lnTo>
                <a:lnTo>
                  <a:pt x="23867" y="39930"/>
                </a:lnTo>
                <a:lnTo>
                  <a:pt x="34669" y="33084"/>
                </a:lnTo>
                <a:lnTo>
                  <a:pt x="65074" y="33084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79">
                <a:moveTo>
                  <a:pt x="65074" y="33084"/>
                </a:moveTo>
                <a:lnTo>
                  <a:pt x="34669" y="33084"/>
                </a:lnTo>
                <a:lnTo>
                  <a:pt x="44738" y="40439"/>
                </a:lnTo>
                <a:lnTo>
                  <a:pt x="58308" y="42671"/>
                </a:lnTo>
                <a:lnTo>
                  <a:pt x="65074" y="42671"/>
                </a:lnTo>
                <a:lnTo>
                  <a:pt x="65074" y="33084"/>
                </a:lnTo>
                <a:close/>
              </a:path>
              <a:path w="65404" h="43179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5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79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6985772" y="4287001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556772" y="4517887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624589" y="4496551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727870" y="44828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752606" y="4539986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850142" y="4480550"/>
            <a:ext cx="705611" cy="14630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624089" y="448055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641098" y="455751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758445" y="4527031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8" y="85385"/>
                </a:lnTo>
                <a:lnTo>
                  <a:pt x="11789" y="95634"/>
                </a:lnTo>
                <a:lnTo>
                  <a:pt x="22165" y="99905"/>
                </a:lnTo>
                <a:lnTo>
                  <a:pt x="37165" y="101250"/>
                </a:lnTo>
                <a:lnTo>
                  <a:pt x="49463" y="99436"/>
                </a:lnTo>
                <a:lnTo>
                  <a:pt x="61916" y="95054"/>
                </a:lnTo>
                <a:lnTo>
                  <a:pt x="71448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8" y="88391"/>
                </a:lnTo>
                <a:lnTo>
                  <a:pt x="73084" y="87248"/>
                </a:lnTo>
                <a:lnTo>
                  <a:pt x="7949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854213" y="448055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878842" y="452017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936754" y="455751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993904" y="4480550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104" y="19635"/>
                </a:lnTo>
                <a:lnTo>
                  <a:pt x="44935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81" y="64556"/>
                </a:lnTo>
                <a:lnTo>
                  <a:pt x="31888" y="75035"/>
                </a:lnTo>
                <a:lnTo>
                  <a:pt x="32843" y="85489"/>
                </a:lnTo>
                <a:lnTo>
                  <a:pt x="22791" y="90347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2" y="90459"/>
                </a:lnTo>
                <a:lnTo>
                  <a:pt x="39866" y="81937"/>
                </a:lnTo>
                <a:lnTo>
                  <a:pt x="37478" y="65645"/>
                </a:lnTo>
                <a:lnTo>
                  <a:pt x="33463" y="53715"/>
                </a:lnTo>
                <a:lnTo>
                  <a:pt x="31045" y="38185"/>
                </a:lnTo>
                <a:lnTo>
                  <a:pt x="43789" y="34136"/>
                </a:lnTo>
                <a:lnTo>
                  <a:pt x="55423" y="30831"/>
                </a:lnTo>
                <a:lnTo>
                  <a:pt x="6595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075086" y="44828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099822" y="4496551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5257777" y="4480550"/>
            <a:ext cx="719106" cy="146303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044701" y="4512554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5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5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39" h="73025">
                <a:moveTo>
                  <a:pt x="96133" y="27431"/>
                </a:moveTo>
                <a:lnTo>
                  <a:pt x="9546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39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160936" y="44828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187195" y="4533127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4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289714" y="44828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6313687" y="455446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6367028" y="4512554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6421130" y="4533127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70" h="51435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6524517" y="448055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6604772" y="4549130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3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975" y="28955"/>
                </a:lnTo>
                <a:lnTo>
                  <a:pt x="2895" y="31241"/>
                </a:lnTo>
                <a:lnTo>
                  <a:pt x="496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0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697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02" y="18287"/>
                </a:lnTo>
                <a:lnTo>
                  <a:pt x="8412" y="19049"/>
                </a:lnTo>
                <a:lnTo>
                  <a:pt x="20208" y="19049"/>
                </a:lnTo>
                <a:lnTo>
                  <a:pt x="1926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6694688" y="4512554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40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5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5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40" h="73025">
                <a:moveTo>
                  <a:pt x="96133" y="27431"/>
                </a:moveTo>
                <a:lnTo>
                  <a:pt x="9546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40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04140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6810922" y="44828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6837181" y="4528556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79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1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79">
                <a:moveTo>
                  <a:pt x="34869" y="0"/>
                </a:moveTo>
                <a:lnTo>
                  <a:pt x="28041" y="761"/>
                </a:lnTo>
                <a:lnTo>
                  <a:pt x="21549" y="4571"/>
                </a:lnTo>
                <a:lnTo>
                  <a:pt x="1545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6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1" y="44195"/>
                </a:lnTo>
                <a:lnTo>
                  <a:pt x="60324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1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79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24" y="38099"/>
                </a:lnTo>
                <a:lnTo>
                  <a:pt x="61356" y="35051"/>
                </a:lnTo>
                <a:lnTo>
                  <a:pt x="61721" y="33527"/>
                </a:lnTo>
                <a:lnTo>
                  <a:pt x="61935" y="33527"/>
                </a:lnTo>
                <a:lnTo>
                  <a:pt x="62026" y="32765"/>
                </a:lnTo>
                <a:close/>
              </a:path>
              <a:path w="62229" h="55879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6905762" y="454379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961388" y="4499600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89">
                <a:moveTo>
                  <a:pt x="438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66" y="84580"/>
                </a:lnTo>
                <a:lnTo>
                  <a:pt x="16367" y="81533"/>
                </a:lnTo>
                <a:lnTo>
                  <a:pt x="20269" y="74675"/>
                </a:lnTo>
                <a:lnTo>
                  <a:pt x="87836" y="74675"/>
                </a:lnTo>
                <a:lnTo>
                  <a:pt x="89531" y="73151"/>
                </a:lnTo>
                <a:lnTo>
                  <a:pt x="12496" y="73151"/>
                </a:lnTo>
                <a:lnTo>
                  <a:pt x="4389" y="72389"/>
                </a:lnTo>
                <a:close/>
              </a:path>
              <a:path w="98425" h="85089">
                <a:moveTo>
                  <a:pt x="87836" y="74675"/>
                </a:moveTo>
                <a:lnTo>
                  <a:pt x="20269" y="74675"/>
                </a:lnTo>
                <a:lnTo>
                  <a:pt x="22463" y="79247"/>
                </a:lnTo>
                <a:lnTo>
                  <a:pt x="26121" y="82295"/>
                </a:lnTo>
                <a:lnTo>
                  <a:pt x="31363" y="83819"/>
                </a:lnTo>
                <a:lnTo>
                  <a:pt x="34472" y="84246"/>
                </a:lnTo>
                <a:lnTo>
                  <a:pt x="39654" y="84581"/>
                </a:lnTo>
                <a:lnTo>
                  <a:pt x="47573" y="84580"/>
                </a:lnTo>
                <a:lnTo>
                  <a:pt x="59668" y="83931"/>
                </a:lnTo>
                <a:lnTo>
                  <a:pt x="71746" y="81681"/>
                </a:lnTo>
                <a:lnTo>
                  <a:pt x="84979" y="77245"/>
                </a:lnTo>
                <a:lnTo>
                  <a:pt x="87836" y="74675"/>
                </a:lnTo>
                <a:close/>
              </a:path>
              <a:path w="98425" h="85089">
                <a:moveTo>
                  <a:pt x="21793" y="57149"/>
                </a:moveTo>
                <a:lnTo>
                  <a:pt x="19751" y="57149"/>
                </a:lnTo>
                <a:lnTo>
                  <a:pt x="19080" y="57911"/>
                </a:lnTo>
                <a:lnTo>
                  <a:pt x="18745" y="60197"/>
                </a:lnTo>
                <a:lnTo>
                  <a:pt x="17343" y="68579"/>
                </a:lnTo>
                <a:lnTo>
                  <a:pt x="12496" y="73151"/>
                </a:lnTo>
                <a:lnTo>
                  <a:pt x="89531" y="73151"/>
                </a:lnTo>
                <a:lnTo>
                  <a:pt x="90379" y="72389"/>
                </a:lnTo>
                <a:lnTo>
                  <a:pt x="46695" y="72389"/>
                </a:lnTo>
                <a:lnTo>
                  <a:pt x="43647" y="71627"/>
                </a:lnTo>
                <a:lnTo>
                  <a:pt x="26883" y="71627"/>
                </a:lnTo>
                <a:lnTo>
                  <a:pt x="23469" y="67817"/>
                </a:lnTo>
                <a:lnTo>
                  <a:pt x="22616" y="60197"/>
                </a:lnTo>
                <a:lnTo>
                  <a:pt x="22402" y="57911"/>
                </a:lnTo>
                <a:lnTo>
                  <a:pt x="21793" y="57149"/>
                </a:lnTo>
                <a:close/>
              </a:path>
              <a:path w="98425" h="85089">
                <a:moveTo>
                  <a:pt x="49743" y="71627"/>
                </a:moveTo>
                <a:lnTo>
                  <a:pt x="46695" y="72389"/>
                </a:lnTo>
                <a:lnTo>
                  <a:pt x="56906" y="72389"/>
                </a:lnTo>
                <a:lnTo>
                  <a:pt x="49743" y="71627"/>
                </a:lnTo>
                <a:close/>
              </a:path>
              <a:path w="98425" h="85089">
                <a:moveTo>
                  <a:pt x="98297" y="51053"/>
                </a:moveTo>
                <a:lnTo>
                  <a:pt x="75468" y="51053"/>
                </a:lnTo>
                <a:lnTo>
                  <a:pt x="82113" y="52577"/>
                </a:lnTo>
                <a:lnTo>
                  <a:pt x="85222" y="54101"/>
                </a:lnTo>
                <a:lnTo>
                  <a:pt x="88849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68" y="70103"/>
                </a:lnTo>
                <a:lnTo>
                  <a:pt x="64404" y="71627"/>
                </a:lnTo>
                <a:lnTo>
                  <a:pt x="56906" y="72389"/>
                </a:lnTo>
                <a:lnTo>
                  <a:pt x="90379" y="72389"/>
                </a:lnTo>
                <a:lnTo>
                  <a:pt x="94977" y="68255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89">
                <a:moveTo>
                  <a:pt x="76067" y="39557"/>
                </a:moveTo>
                <a:lnTo>
                  <a:pt x="67110" y="43089"/>
                </a:lnTo>
                <a:lnTo>
                  <a:pt x="56938" y="49579"/>
                </a:lnTo>
                <a:lnTo>
                  <a:pt x="45551" y="59076"/>
                </a:lnTo>
                <a:lnTo>
                  <a:pt x="32948" y="71627"/>
                </a:lnTo>
                <a:lnTo>
                  <a:pt x="43647" y="71627"/>
                </a:lnTo>
                <a:lnTo>
                  <a:pt x="42906" y="69281"/>
                </a:lnTo>
                <a:lnTo>
                  <a:pt x="54659" y="59350"/>
                </a:lnTo>
                <a:lnTo>
                  <a:pt x="65517" y="53416"/>
                </a:lnTo>
                <a:lnTo>
                  <a:pt x="75468" y="51053"/>
                </a:lnTo>
                <a:lnTo>
                  <a:pt x="98297" y="51053"/>
                </a:lnTo>
                <a:lnTo>
                  <a:pt x="96530" y="47243"/>
                </a:lnTo>
                <a:lnTo>
                  <a:pt x="92963" y="44195"/>
                </a:lnTo>
                <a:lnTo>
                  <a:pt x="89611" y="41147"/>
                </a:lnTo>
                <a:lnTo>
                  <a:pt x="85435" y="39623"/>
                </a:lnTo>
                <a:lnTo>
                  <a:pt x="76067" y="39557"/>
                </a:lnTo>
                <a:close/>
              </a:path>
              <a:path w="98425" h="85089">
                <a:moveTo>
                  <a:pt x="65166" y="0"/>
                </a:moveTo>
                <a:lnTo>
                  <a:pt x="56570" y="9143"/>
                </a:lnTo>
                <a:lnTo>
                  <a:pt x="65166" y="17525"/>
                </a:lnTo>
                <a:lnTo>
                  <a:pt x="73761" y="9143"/>
                </a:lnTo>
                <a:lnTo>
                  <a:pt x="6516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7067305" y="454379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7122931" y="454303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473713" y="456894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19" y="0"/>
                </a:moveTo>
                <a:lnTo>
                  <a:pt x="557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7" y="15239"/>
                </a:lnTo>
                <a:lnTo>
                  <a:pt x="9662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674626" y="454303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791973" y="455751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854457" y="452017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975616" y="4504933"/>
            <a:ext cx="488441" cy="12496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531876" y="4517887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588263" y="4541510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5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6" y="42611"/>
                </a:lnTo>
                <a:lnTo>
                  <a:pt x="23873" y="39932"/>
                </a:lnTo>
                <a:lnTo>
                  <a:pt x="34691" y="33097"/>
                </a:lnTo>
                <a:lnTo>
                  <a:pt x="65090" y="33097"/>
                </a:lnTo>
                <a:lnTo>
                  <a:pt x="65090" y="31241"/>
                </a:lnTo>
                <a:lnTo>
                  <a:pt x="17906" y="31241"/>
                </a:lnTo>
                <a:lnTo>
                  <a:pt x="10607" y="30479"/>
                </a:lnTo>
                <a:close/>
              </a:path>
              <a:path w="65405" h="43179">
                <a:moveTo>
                  <a:pt x="65090" y="33097"/>
                </a:moveTo>
                <a:lnTo>
                  <a:pt x="34691" y="33097"/>
                </a:lnTo>
                <a:lnTo>
                  <a:pt x="44754" y="40441"/>
                </a:lnTo>
                <a:lnTo>
                  <a:pt x="58341" y="42671"/>
                </a:lnTo>
                <a:lnTo>
                  <a:pt x="65090" y="42671"/>
                </a:lnTo>
                <a:lnTo>
                  <a:pt x="65090" y="33097"/>
                </a:lnTo>
                <a:close/>
              </a:path>
              <a:path w="65405" h="43179">
                <a:moveTo>
                  <a:pt x="32814" y="0"/>
                </a:moveTo>
                <a:lnTo>
                  <a:pt x="23372" y="761"/>
                </a:lnTo>
                <a:lnTo>
                  <a:pt x="17227" y="3809"/>
                </a:lnTo>
                <a:lnTo>
                  <a:pt x="14334" y="10667"/>
                </a:lnTo>
                <a:lnTo>
                  <a:pt x="13847" y="12191"/>
                </a:lnTo>
                <a:lnTo>
                  <a:pt x="13572" y="12953"/>
                </a:lnTo>
                <a:lnTo>
                  <a:pt x="13572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51" y="16001"/>
                </a:lnTo>
                <a:lnTo>
                  <a:pt x="26752" y="26669"/>
                </a:lnTo>
                <a:lnTo>
                  <a:pt x="23289" y="29717"/>
                </a:lnTo>
                <a:lnTo>
                  <a:pt x="17906" y="31241"/>
                </a:lnTo>
                <a:lnTo>
                  <a:pt x="54290" y="31241"/>
                </a:lnTo>
                <a:lnTo>
                  <a:pt x="51755" y="30479"/>
                </a:lnTo>
                <a:lnTo>
                  <a:pt x="48816" y="29717"/>
                </a:lnTo>
                <a:lnTo>
                  <a:pt x="45146" y="28193"/>
                </a:lnTo>
                <a:lnTo>
                  <a:pt x="42528" y="27431"/>
                </a:lnTo>
                <a:lnTo>
                  <a:pt x="40955" y="25145"/>
                </a:lnTo>
                <a:lnTo>
                  <a:pt x="47518" y="19811"/>
                </a:lnTo>
                <a:lnTo>
                  <a:pt x="50804" y="15239"/>
                </a:lnTo>
                <a:lnTo>
                  <a:pt x="50804" y="4571"/>
                </a:lnTo>
                <a:lnTo>
                  <a:pt x="44814" y="761"/>
                </a:lnTo>
                <a:lnTo>
                  <a:pt x="32814" y="0"/>
                </a:lnTo>
                <a:close/>
              </a:path>
              <a:path w="65405" h="43179">
                <a:moveTo>
                  <a:pt x="65090" y="30479"/>
                </a:moveTo>
                <a:lnTo>
                  <a:pt x="56470" y="30479"/>
                </a:lnTo>
                <a:lnTo>
                  <a:pt x="54290" y="31241"/>
                </a:lnTo>
                <a:lnTo>
                  <a:pt x="65090" y="31241"/>
                </a:lnTo>
                <a:lnTo>
                  <a:pt x="65090" y="30479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649985" y="4482836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80" h="101600">
                <a:moveTo>
                  <a:pt x="5571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29" y="101345"/>
                </a:lnTo>
                <a:lnTo>
                  <a:pt x="17193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798" y="89915"/>
                </a:lnTo>
                <a:lnTo>
                  <a:pt x="5571" y="89153"/>
                </a:lnTo>
                <a:close/>
              </a:path>
              <a:path w="30480" h="101600">
                <a:moveTo>
                  <a:pt x="23621" y="0"/>
                </a:moveTo>
                <a:lnTo>
                  <a:pt x="23429" y="761"/>
                </a:lnTo>
                <a:lnTo>
                  <a:pt x="22753" y="761"/>
                </a:lnTo>
                <a:lnTo>
                  <a:pt x="21610" y="2285"/>
                </a:lnTo>
                <a:lnTo>
                  <a:pt x="14803" y="16571"/>
                </a:lnTo>
                <a:lnTo>
                  <a:pt x="15430" y="29258"/>
                </a:lnTo>
                <a:lnTo>
                  <a:pt x="16016" y="41946"/>
                </a:lnTo>
                <a:lnTo>
                  <a:pt x="16560" y="54634"/>
                </a:lnTo>
                <a:lnTo>
                  <a:pt x="17063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798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0" y="52812"/>
                </a:lnTo>
                <a:lnTo>
                  <a:pt x="25160" y="40032"/>
                </a:lnTo>
                <a:lnTo>
                  <a:pt x="24946" y="28805"/>
                </a:lnTo>
                <a:lnTo>
                  <a:pt x="24621" y="19049"/>
                </a:lnTo>
                <a:lnTo>
                  <a:pt x="29193" y="19049"/>
                </a:lnTo>
                <a:lnTo>
                  <a:pt x="29766" y="18287"/>
                </a:lnTo>
                <a:lnTo>
                  <a:pt x="30038" y="18287"/>
                </a:lnTo>
                <a:lnTo>
                  <a:pt x="29849" y="17525"/>
                </a:lnTo>
                <a:lnTo>
                  <a:pt x="26907" y="10667"/>
                </a:lnTo>
                <a:lnTo>
                  <a:pt x="25334" y="6095"/>
                </a:lnTo>
                <a:lnTo>
                  <a:pt x="24466" y="2285"/>
                </a:lnTo>
                <a:lnTo>
                  <a:pt x="24134" y="1523"/>
                </a:lnTo>
                <a:lnTo>
                  <a:pt x="23859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692311" y="44828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717041" y="4482074"/>
            <a:ext cx="96520" cy="102235"/>
          </a:xfrm>
          <a:custGeom>
            <a:avLst/>
            <a:gdLst/>
            <a:ahLst/>
            <a:cxnLst/>
            <a:rect l="l" t="t" r="r" b="b"/>
            <a:pathLst>
              <a:path w="96519" h="102235">
                <a:moveTo>
                  <a:pt x="11131" y="89153"/>
                </a:moveTo>
                <a:lnTo>
                  <a:pt x="0" y="89153"/>
                </a:lnTo>
                <a:lnTo>
                  <a:pt x="0" y="102107"/>
                </a:lnTo>
                <a:lnTo>
                  <a:pt x="29609" y="102057"/>
                </a:lnTo>
                <a:lnTo>
                  <a:pt x="43619" y="101615"/>
                </a:lnTo>
                <a:lnTo>
                  <a:pt x="55695" y="100619"/>
                </a:lnTo>
                <a:lnTo>
                  <a:pt x="66103" y="98945"/>
                </a:lnTo>
                <a:lnTo>
                  <a:pt x="95905" y="98945"/>
                </a:lnTo>
                <a:lnTo>
                  <a:pt x="95905" y="90677"/>
                </a:lnTo>
                <a:lnTo>
                  <a:pt x="78949" y="90677"/>
                </a:lnTo>
                <a:lnTo>
                  <a:pt x="80009" y="89915"/>
                </a:lnTo>
                <a:lnTo>
                  <a:pt x="14526" y="89915"/>
                </a:lnTo>
                <a:lnTo>
                  <a:pt x="11131" y="89153"/>
                </a:lnTo>
                <a:close/>
              </a:path>
              <a:path w="96519" h="102235">
                <a:moveTo>
                  <a:pt x="95905" y="98945"/>
                </a:moveTo>
                <a:lnTo>
                  <a:pt x="66103" y="98945"/>
                </a:lnTo>
                <a:lnTo>
                  <a:pt x="78200" y="101468"/>
                </a:lnTo>
                <a:lnTo>
                  <a:pt x="91439" y="102107"/>
                </a:lnTo>
                <a:lnTo>
                  <a:pt x="95905" y="102107"/>
                </a:lnTo>
                <a:lnTo>
                  <a:pt x="95905" y="98945"/>
                </a:lnTo>
                <a:close/>
              </a:path>
              <a:path w="96519" h="102235">
                <a:moveTo>
                  <a:pt x="95905" y="89153"/>
                </a:moveTo>
                <a:lnTo>
                  <a:pt x="91439" y="89153"/>
                </a:lnTo>
                <a:lnTo>
                  <a:pt x="90047" y="89915"/>
                </a:lnTo>
                <a:lnTo>
                  <a:pt x="85200" y="89915"/>
                </a:lnTo>
                <a:lnTo>
                  <a:pt x="82427" y="90677"/>
                </a:lnTo>
                <a:lnTo>
                  <a:pt x="95905" y="90677"/>
                </a:lnTo>
                <a:lnTo>
                  <a:pt x="95905" y="89153"/>
                </a:lnTo>
                <a:close/>
              </a:path>
              <a:path w="96519" h="102235">
                <a:moveTo>
                  <a:pt x="24134" y="0"/>
                </a:moveTo>
                <a:lnTo>
                  <a:pt x="23942" y="761"/>
                </a:lnTo>
                <a:lnTo>
                  <a:pt x="23429" y="761"/>
                </a:lnTo>
                <a:lnTo>
                  <a:pt x="22667" y="1523"/>
                </a:lnTo>
                <a:lnTo>
                  <a:pt x="16115" y="17489"/>
                </a:lnTo>
                <a:lnTo>
                  <a:pt x="17386" y="29653"/>
                </a:lnTo>
                <a:lnTo>
                  <a:pt x="18362" y="42648"/>
                </a:lnTo>
                <a:lnTo>
                  <a:pt x="19049" y="56387"/>
                </a:lnTo>
                <a:lnTo>
                  <a:pt x="19049" y="80771"/>
                </a:lnTo>
                <a:lnTo>
                  <a:pt x="19098" y="83819"/>
                </a:lnTo>
                <a:lnTo>
                  <a:pt x="18717" y="86105"/>
                </a:lnTo>
                <a:lnTo>
                  <a:pt x="17846" y="87629"/>
                </a:lnTo>
                <a:lnTo>
                  <a:pt x="16763" y="89153"/>
                </a:lnTo>
                <a:lnTo>
                  <a:pt x="14526" y="89915"/>
                </a:lnTo>
                <a:lnTo>
                  <a:pt x="34478" y="89915"/>
                </a:lnTo>
                <a:lnTo>
                  <a:pt x="29717" y="89153"/>
                </a:lnTo>
                <a:lnTo>
                  <a:pt x="30425" y="84876"/>
                </a:lnTo>
                <a:lnTo>
                  <a:pt x="33005" y="83057"/>
                </a:lnTo>
                <a:lnTo>
                  <a:pt x="24051" y="83057"/>
                </a:lnTo>
                <a:lnTo>
                  <a:pt x="25801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9" y="48431"/>
                </a:lnTo>
                <a:lnTo>
                  <a:pt x="26140" y="36547"/>
                </a:lnTo>
                <a:lnTo>
                  <a:pt x="25383" y="18287"/>
                </a:lnTo>
                <a:lnTo>
                  <a:pt x="30562" y="18287"/>
                </a:lnTo>
                <a:lnTo>
                  <a:pt x="30373" y="17525"/>
                </a:lnTo>
                <a:lnTo>
                  <a:pt x="29849" y="16001"/>
                </a:lnTo>
                <a:lnTo>
                  <a:pt x="27861" y="11429"/>
                </a:lnTo>
                <a:lnTo>
                  <a:pt x="26288" y="6857"/>
                </a:lnTo>
                <a:lnTo>
                  <a:pt x="25228" y="3047"/>
                </a:lnTo>
                <a:lnTo>
                  <a:pt x="24764" y="1523"/>
                </a:lnTo>
                <a:lnTo>
                  <a:pt x="24432" y="761"/>
                </a:lnTo>
                <a:lnTo>
                  <a:pt x="24134" y="0"/>
                </a:lnTo>
                <a:close/>
              </a:path>
              <a:path w="96519" h="102235">
                <a:moveTo>
                  <a:pt x="39325" y="89153"/>
                </a:moveTo>
                <a:lnTo>
                  <a:pt x="34478" y="89915"/>
                </a:lnTo>
                <a:lnTo>
                  <a:pt x="45719" y="89915"/>
                </a:lnTo>
                <a:lnTo>
                  <a:pt x="39325" y="89153"/>
                </a:lnTo>
                <a:close/>
              </a:path>
              <a:path w="96519" h="102235">
                <a:moveTo>
                  <a:pt x="86867" y="67817"/>
                </a:moveTo>
                <a:lnTo>
                  <a:pt x="62151" y="67817"/>
                </a:lnTo>
                <a:lnTo>
                  <a:pt x="69530" y="69341"/>
                </a:lnTo>
                <a:lnTo>
                  <a:pt x="73045" y="71627"/>
                </a:lnTo>
                <a:lnTo>
                  <a:pt x="77199" y="73913"/>
                </a:lnTo>
                <a:lnTo>
                  <a:pt x="79247" y="76961"/>
                </a:lnTo>
                <a:lnTo>
                  <a:pt x="79247" y="83057"/>
                </a:lnTo>
                <a:lnTo>
                  <a:pt x="73283" y="86105"/>
                </a:lnTo>
                <a:lnTo>
                  <a:pt x="61280" y="87629"/>
                </a:lnTo>
                <a:lnTo>
                  <a:pt x="53041" y="89153"/>
                </a:lnTo>
                <a:lnTo>
                  <a:pt x="45719" y="89915"/>
                </a:lnTo>
                <a:lnTo>
                  <a:pt x="80009" y="89915"/>
                </a:lnTo>
                <a:lnTo>
                  <a:pt x="84249" y="86867"/>
                </a:lnTo>
                <a:lnTo>
                  <a:pt x="86867" y="80771"/>
                </a:lnTo>
                <a:lnTo>
                  <a:pt x="86867" y="67817"/>
                </a:lnTo>
                <a:close/>
              </a:path>
              <a:path w="96519" h="102235">
                <a:moveTo>
                  <a:pt x="67900" y="56387"/>
                </a:moveTo>
                <a:lnTo>
                  <a:pt x="32241" y="76199"/>
                </a:lnTo>
                <a:lnTo>
                  <a:pt x="27480" y="80771"/>
                </a:lnTo>
                <a:lnTo>
                  <a:pt x="24704" y="83057"/>
                </a:lnTo>
                <a:lnTo>
                  <a:pt x="33005" y="83057"/>
                </a:lnTo>
                <a:lnTo>
                  <a:pt x="43348" y="75771"/>
                </a:lnTo>
                <a:lnTo>
                  <a:pt x="53926" y="70125"/>
                </a:lnTo>
                <a:lnTo>
                  <a:pt x="62151" y="67817"/>
                </a:lnTo>
                <a:lnTo>
                  <a:pt x="86867" y="67817"/>
                </a:lnTo>
                <a:lnTo>
                  <a:pt x="84962" y="64007"/>
                </a:lnTo>
                <a:lnTo>
                  <a:pt x="81092" y="60959"/>
                </a:lnTo>
                <a:lnTo>
                  <a:pt x="77723" y="57911"/>
                </a:lnTo>
                <a:lnTo>
                  <a:pt x="73340" y="57149"/>
                </a:lnTo>
                <a:lnTo>
                  <a:pt x="67900" y="5638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808482" y="454303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34211" y="4517887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90600" y="4484360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4" y="12953"/>
                </a:lnTo>
                <a:lnTo>
                  <a:pt x="6965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125480" y="4527031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19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5" y="85285"/>
                </a:lnTo>
                <a:lnTo>
                  <a:pt x="11562" y="95526"/>
                </a:lnTo>
                <a:lnTo>
                  <a:pt x="21932" y="99879"/>
                </a:lnTo>
                <a:lnTo>
                  <a:pt x="36834" y="101257"/>
                </a:lnTo>
                <a:lnTo>
                  <a:pt x="49165" y="99457"/>
                </a:lnTo>
                <a:lnTo>
                  <a:pt x="61563" y="95071"/>
                </a:lnTo>
                <a:lnTo>
                  <a:pt x="71057" y="88391"/>
                </a:lnTo>
                <a:lnTo>
                  <a:pt x="24566" y="88391"/>
                </a:lnTo>
                <a:lnTo>
                  <a:pt x="17556" y="85862"/>
                </a:lnTo>
                <a:lnTo>
                  <a:pt x="9387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19" h="101600">
                <a:moveTo>
                  <a:pt x="69524" y="30479"/>
                </a:moveTo>
                <a:lnTo>
                  <a:pt x="6882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85" y="71201"/>
                </a:lnTo>
                <a:lnTo>
                  <a:pt x="74706" y="72359"/>
                </a:lnTo>
                <a:lnTo>
                  <a:pt x="73030" y="76078"/>
                </a:lnTo>
                <a:lnTo>
                  <a:pt x="68854" y="79552"/>
                </a:lnTo>
                <a:lnTo>
                  <a:pt x="59233" y="83950"/>
                </a:lnTo>
                <a:lnTo>
                  <a:pt x="47329" y="87284"/>
                </a:lnTo>
                <a:lnTo>
                  <a:pt x="33954" y="88391"/>
                </a:lnTo>
                <a:lnTo>
                  <a:pt x="71057" y="88391"/>
                </a:lnTo>
                <a:lnTo>
                  <a:pt x="72716" y="87224"/>
                </a:lnTo>
                <a:lnTo>
                  <a:pt x="79095" y="76931"/>
                </a:lnTo>
                <a:lnTo>
                  <a:pt x="80253" y="73731"/>
                </a:lnTo>
                <a:lnTo>
                  <a:pt x="80802" y="69646"/>
                </a:lnTo>
                <a:lnTo>
                  <a:pt x="80796" y="61447"/>
                </a:lnTo>
                <a:lnTo>
                  <a:pt x="80619" y="58552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19" h="101600">
                <a:moveTo>
                  <a:pt x="96103" y="55625"/>
                </a:moveTo>
                <a:lnTo>
                  <a:pt x="80192" y="55625"/>
                </a:lnTo>
                <a:lnTo>
                  <a:pt x="81899" y="56692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19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19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3217682" y="4539986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3271539" y="448055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3351442" y="44828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3376178" y="4539986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41185" y="44828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65916" y="4523221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4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4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4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4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4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4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703838" y="4517887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760226" y="4512554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4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4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4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4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4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814328" y="4496551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69" h="87629">
                <a:moveTo>
                  <a:pt x="8619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6" y="87629"/>
                </a:lnTo>
                <a:lnTo>
                  <a:pt x="20275" y="85343"/>
                </a:lnTo>
                <a:lnTo>
                  <a:pt x="24383" y="78485"/>
                </a:lnTo>
                <a:lnTo>
                  <a:pt x="87221" y="78485"/>
                </a:lnTo>
                <a:lnTo>
                  <a:pt x="88440" y="76961"/>
                </a:lnTo>
                <a:lnTo>
                  <a:pt x="88651" y="76199"/>
                </a:lnTo>
                <a:lnTo>
                  <a:pt x="16465" y="76199"/>
                </a:lnTo>
                <a:lnTo>
                  <a:pt x="8619" y="75437"/>
                </a:lnTo>
                <a:close/>
              </a:path>
              <a:path w="90169" h="87629">
                <a:moveTo>
                  <a:pt x="55482" y="78485"/>
                </a:moveTo>
                <a:lnTo>
                  <a:pt x="24383" y="78485"/>
                </a:lnTo>
                <a:lnTo>
                  <a:pt x="27050" y="85343"/>
                </a:lnTo>
                <a:lnTo>
                  <a:pt x="32324" y="87629"/>
                </a:lnTo>
                <a:lnTo>
                  <a:pt x="46421" y="87629"/>
                </a:lnTo>
                <a:lnTo>
                  <a:pt x="51483" y="85343"/>
                </a:lnTo>
                <a:lnTo>
                  <a:pt x="55482" y="78485"/>
                </a:lnTo>
                <a:close/>
              </a:path>
              <a:path w="90169" h="87629">
                <a:moveTo>
                  <a:pt x="87221" y="78485"/>
                </a:moveTo>
                <a:lnTo>
                  <a:pt x="55482" y="78485"/>
                </a:lnTo>
                <a:lnTo>
                  <a:pt x="58673" y="85343"/>
                </a:lnTo>
                <a:lnTo>
                  <a:pt x="63864" y="87629"/>
                </a:lnTo>
                <a:lnTo>
                  <a:pt x="77282" y="87629"/>
                </a:lnTo>
                <a:lnTo>
                  <a:pt x="82046" y="85343"/>
                </a:lnTo>
                <a:lnTo>
                  <a:pt x="85392" y="80771"/>
                </a:lnTo>
                <a:lnTo>
                  <a:pt x="87221" y="78485"/>
                </a:lnTo>
                <a:close/>
              </a:path>
              <a:path w="90169" h="87629">
                <a:moveTo>
                  <a:pt x="24515" y="59435"/>
                </a:moveTo>
                <a:lnTo>
                  <a:pt x="23515" y="60197"/>
                </a:lnTo>
                <a:lnTo>
                  <a:pt x="22859" y="60959"/>
                </a:lnTo>
                <a:lnTo>
                  <a:pt x="22527" y="63245"/>
                </a:lnTo>
                <a:lnTo>
                  <a:pt x="21086" y="71627"/>
                </a:lnTo>
                <a:lnTo>
                  <a:pt x="16465" y="76199"/>
                </a:lnTo>
                <a:lnTo>
                  <a:pt x="31622" y="76199"/>
                </a:lnTo>
                <a:lnTo>
                  <a:pt x="27099" y="71627"/>
                </a:lnTo>
                <a:lnTo>
                  <a:pt x="26228" y="63245"/>
                </a:lnTo>
                <a:lnTo>
                  <a:pt x="26039" y="60959"/>
                </a:lnTo>
                <a:lnTo>
                  <a:pt x="25466" y="60197"/>
                </a:lnTo>
                <a:lnTo>
                  <a:pt x="24515" y="59435"/>
                </a:lnTo>
                <a:close/>
              </a:path>
              <a:path w="90169" h="87629">
                <a:moveTo>
                  <a:pt x="39861" y="75437"/>
                </a:moveTo>
                <a:lnTo>
                  <a:pt x="31622" y="76199"/>
                </a:lnTo>
                <a:lnTo>
                  <a:pt x="44708" y="76199"/>
                </a:lnTo>
                <a:lnTo>
                  <a:pt x="39861" y="75437"/>
                </a:lnTo>
                <a:close/>
              </a:path>
              <a:path w="90169" h="87629">
                <a:moveTo>
                  <a:pt x="54995" y="59435"/>
                </a:moveTo>
                <a:lnTo>
                  <a:pt x="54150" y="60197"/>
                </a:lnTo>
                <a:lnTo>
                  <a:pt x="53528" y="60959"/>
                </a:lnTo>
                <a:lnTo>
                  <a:pt x="53233" y="63245"/>
                </a:lnTo>
                <a:lnTo>
                  <a:pt x="52626" y="67055"/>
                </a:lnTo>
                <a:lnTo>
                  <a:pt x="51623" y="70103"/>
                </a:lnTo>
                <a:lnTo>
                  <a:pt x="50185" y="71627"/>
                </a:lnTo>
                <a:lnTo>
                  <a:pt x="48194" y="74675"/>
                </a:lnTo>
                <a:lnTo>
                  <a:pt x="44708" y="76199"/>
                </a:lnTo>
                <a:lnTo>
                  <a:pt x="62377" y="76199"/>
                </a:lnTo>
                <a:lnTo>
                  <a:pt x="57994" y="71627"/>
                </a:lnTo>
                <a:lnTo>
                  <a:pt x="56851" y="62483"/>
                </a:lnTo>
                <a:lnTo>
                  <a:pt x="56576" y="60959"/>
                </a:lnTo>
                <a:lnTo>
                  <a:pt x="55946" y="60197"/>
                </a:lnTo>
                <a:lnTo>
                  <a:pt x="54995" y="59435"/>
                </a:lnTo>
                <a:close/>
              </a:path>
              <a:path w="90169" h="87629">
                <a:moveTo>
                  <a:pt x="69911" y="75437"/>
                </a:moveTo>
                <a:lnTo>
                  <a:pt x="62377" y="76199"/>
                </a:lnTo>
                <a:lnTo>
                  <a:pt x="78187" y="76199"/>
                </a:lnTo>
                <a:lnTo>
                  <a:pt x="69911" y="75437"/>
                </a:lnTo>
                <a:close/>
              </a:path>
              <a:path w="90169" h="87629">
                <a:moveTo>
                  <a:pt x="83106" y="45719"/>
                </a:moveTo>
                <a:lnTo>
                  <a:pt x="82378" y="45719"/>
                </a:lnTo>
                <a:lnTo>
                  <a:pt x="81808" y="46481"/>
                </a:lnTo>
                <a:lnTo>
                  <a:pt x="81009" y="48005"/>
                </a:lnTo>
                <a:lnTo>
                  <a:pt x="76007" y="57149"/>
                </a:lnTo>
                <a:lnTo>
                  <a:pt x="80198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7" y="76199"/>
                </a:lnTo>
                <a:lnTo>
                  <a:pt x="88651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2" y="54863"/>
                </a:lnTo>
                <a:lnTo>
                  <a:pt x="84630" y="48005"/>
                </a:lnTo>
                <a:lnTo>
                  <a:pt x="83713" y="46481"/>
                </a:lnTo>
                <a:lnTo>
                  <a:pt x="83106" y="45719"/>
                </a:lnTo>
                <a:close/>
              </a:path>
              <a:path w="90169" h="87629">
                <a:moveTo>
                  <a:pt x="54614" y="0"/>
                </a:moveTo>
                <a:lnTo>
                  <a:pt x="46670" y="8381"/>
                </a:lnTo>
                <a:lnTo>
                  <a:pt x="54614" y="16763"/>
                </a:lnTo>
                <a:lnTo>
                  <a:pt x="62566" y="8381"/>
                </a:lnTo>
                <a:lnTo>
                  <a:pt x="54614" y="0"/>
                </a:lnTo>
                <a:close/>
              </a:path>
              <a:path w="90169" h="87629">
                <a:moveTo>
                  <a:pt x="64245" y="17525"/>
                </a:moveTo>
                <a:lnTo>
                  <a:pt x="56089" y="25145"/>
                </a:lnTo>
                <a:lnTo>
                  <a:pt x="64245" y="33527"/>
                </a:lnTo>
                <a:lnTo>
                  <a:pt x="72329" y="25145"/>
                </a:lnTo>
                <a:lnTo>
                  <a:pt x="64245" y="17525"/>
                </a:lnTo>
                <a:close/>
              </a:path>
              <a:path w="90169" h="87629">
                <a:moveTo>
                  <a:pt x="45089" y="17525"/>
                </a:moveTo>
                <a:lnTo>
                  <a:pt x="36956" y="25145"/>
                </a:lnTo>
                <a:lnTo>
                  <a:pt x="45040" y="33527"/>
                </a:lnTo>
                <a:lnTo>
                  <a:pt x="53196" y="25145"/>
                </a:lnTo>
                <a:lnTo>
                  <a:pt x="45089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908816" y="455751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018544" y="4518650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5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081545" y="448055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161800" y="4571227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254764" y="4494265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69" h="90170">
                <a:moveTo>
                  <a:pt x="60767" y="51053"/>
                </a:moveTo>
                <a:lnTo>
                  <a:pt x="26420" y="51053"/>
                </a:lnTo>
                <a:lnTo>
                  <a:pt x="28574" y="51815"/>
                </a:lnTo>
                <a:lnTo>
                  <a:pt x="33278" y="52577"/>
                </a:lnTo>
                <a:lnTo>
                  <a:pt x="40517" y="55625"/>
                </a:lnTo>
                <a:lnTo>
                  <a:pt x="55674" y="60959"/>
                </a:lnTo>
                <a:lnTo>
                  <a:pt x="59673" y="61721"/>
                </a:lnTo>
                <a:lnTo>
                  <a:pt x="33055" y="73727"/>
                </a:lnTo>
                <a:lnTo>
                  <a:pt x="21384" y="77025"/>
                </a:lnTo>
                <a:lnTo>
                  <a:pt x="8083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71" y="89915"/>
                </a:lnTo>
                <a:lnTo>
                  <a:pt x="21143" y="89153"/>
                </a:lnTo>
                <a:lnTo>
                  <a:pt x="32573" y="85343"/>
                </a:lnTo>
                <a:lnTo>
                  <a:pt x="39099" y="82295"/>
                </a:lnTo>
                <a:lnTo>
                  <a:pt x="47518" y="77723"/>
                </a:lnTo>
                <a:lnTo>
                  <a:pt x="56281" y="73913"/>
                </a:lnTo>
                <a:lnTo>
                  <a:pt x="62804" y="70865"/>
                </a:lnTo>
                <a:lnTo>
                  <a:pt x="67104" y="69341"/>
                </a:lnTo>
                <a:lnTo>
                  <a:pt x="70341" y="67817"/>
                </a:lnTo>
                <a:lnTo>
                  <a:pt x="75950" y="67055"/>
                </a:lnTo>
                <a:lnTo>
                  <a:pt x="84008" y="67055"/>
                </a:lnTo>
                <a:lnTo>
                  <a:pt x="88712" y="58673"/>
                </a:lnTo>
                <a:lnTo>
                  <a:pt x="89474" y="57911"/>
                </a:lnTo>
                <a:lnTo>
                  <a:pt x="89809" y="57149"/>
                </a:lnTo>
                <a:lnTo>
                  <a:pt x="89809" y="56387"/>
                </a:lnTo>
                <a:lnTo>
                  <a:pt x="88961" y="56387"/>
                </a:lnTo>
                <a:lnTo>
                  <a:pt x="85592" y="55614"/>
                </a:lnTo>
                <a:lnTo>
                  <a:pt x="72253" y="54363"/>
                </a:lnTo>
                <a:lnTo>
                  <a:pt x="60767" y="51053"/>
                </a:lnTo>
                <a:close/>
              </a:path>
              <a:path w="90169" h="90170">
                <a:moveTo>
                  <a:pt x="28763" y="38861"/>
                </a:moveTo>
                <a:lnTo>
                  <a:pt x="10286" y="56387"/>
                </a:lnTo>
                <a:lnTo>
                  <a:pt x="10286" y="57911"/>
                </a:lnTo>
                <a:lnTo>
                  <a:pt x="12810" y="57911"/>
                </a:lnTo>
                <a:lnTo>
                  <a:pt x="13655" y="57149"/>
                </a:lnTo>
                <a:lnTo>
                  <a:pt x="17989" y="53339"/>
                </a:lnTo>
                <a:lnTo>
                  <a:pt x="22229" y="51815"/>
                </a:lnTo>
                <a:lnTo>
                  <a:pt x="26420" y="51053"/>
                </a:lnTo>
                <a:lnTo>
                  <a:pt x="60767" y="51053"/>
                </a:lnTo>
                <a:lnTo>
                  <a:pt x="49993" y="47243"/>
                </a:lnTo>
                <a:lnTo>
                  <a:pt x="41196" y="42671"/>
                </a:lnTo>
                <a:lnTo>
                  <a:pt x="35945" y="40385"/>
                </a:lnTo>
                <a:lnTo>
                  <a:pt x="31811" y="39623"/>
                </a:lnTo>
                <a:lnTo>
                  <a:pt x="28763" y="38861"/>
                </a:lnTo>
                <a:close/>
              </a:path>
              <a:path w="90169" h="90170">
                <a:moveTo>
                  <a:pt x="49280" y="0"/>
                </a:moveTo>
                <a:lnTo>
                  <a:pt x="40815" y="9143"/>
                </a:lnTo>
                <a:lnTo>
                  <a:pt x="49231" y="18287"/>
                </a:lnTo>
                <a:lnTo>
                  <a:pt x="57719" y="9143"/>
                </a:lnTo>
                <a:lnTo>
                  <a:pt x="4928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349252" y="455751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40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47" y="25999"/>
                </a:lnTo>
                <a:lnTo>
                  <a:pt x="52803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406402" y="4539986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503938" y="452017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1" y="33878"/>
                </a:lnTo>
                <a:lnTo>
                  <a:pt x="46508" y="23544"/>
                </a:lnTo>
                <a:lnTo>
                  <a:pt x="37981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562611" y="455751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619000" y="454379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773429" y="4705339"/>
            <a:ext cx="4407413" cy="18287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658367" y="4722865"/>
            <a:ext cx="45720" cy="49530"/>
          </a:xfrm>
          <a:custGeom>
            <a:avLst/>
            <a:gdLst/>
            <a:ahLst/>
            <a:cxnLst/>
            <a:rect l="l" t="t" r="r" b="b"/>
            <a:pathLst>
              <a:path w="45719" h="49529">
                <a:moveTo>
                  <a:pt x="37767" y="0"/>
                </a:moveTo>
                <a:lnTo>
                  <a:pt x="29717" y="6857"/>
                </a:lnTo>
                <a:lnTo>
                  <a:pt x="29717" y="12191"/>
                </a:lnTo>
                <a:lnTo>
                  <a:pt x="29766" y="13715"/>
                </a:lnTo>
                <a:lnTo>
                  <a:pt x="29849" y="15239"/>
                </a:lnTo>
                <a:lnTo>
                  <a:pt x="31562" y="25145"/>
                </a:lnTo>
                <a:lnTo>
                  <a:pt x="35813" y="49529"/>
                </a:lnTo>
                <a:lnTo>
                  <a:pt x="39623" y="49529"/>
                </a:lnTo>
                <a:lnTo>
                  <a:pt x="44195" y="25145"/>
                </a:lnTo>
                <a:lnTo>
                  <a:pt x="45232" y="19811"/>
                </a:lnTo>
                <a:lnTo>
                  <a:pt x="45719" y="14477"/>
                </a:lnTo>
                <a:lnTo>
                  <a:pt x="45719" y="6857"/>
                </a:lnTo>
                <a:lnTo>
                  <a:pt x="45006" y="4571"/>
                </a:lnTo>
                <a:lnTo>
                  <a:pt x="41958" y="1523"/>
                </a:lnTo>
                <a:lnTo>
                  <a:pt x="40053" y="761"/>
                </a:lnTo>
                <a:lnTo>
                  <a:pt x="37767" y="0"/>
                </a:lnTo>
                <a:close/>
              </a:path>
              <a:path w="45719" h="49529">
                <a:moveTo>
                  <a:pt x="7808" y="0"/>
                </a:moveTo>
                <a:lnTo>
                  <a:pt x="5416" y="761"/>
                </a:lnTo>
                <a:lnTo>
                  <a:pt x="3560" y="1523"/>
                </a:lnTo>
                <a:lnTo>
                  <a:pt x="2142" y="3047"/>
                </a:lnTo>
                <a:lnTo>
                  <a:pt x="701" y="4571"/>
                </a:lnTo>
                <a:lnTo>
                  <a:pt x="0" y="6857"/>
                </a:lnTo>
                <a:lnTo>
                  <a:pt x="0" y="12953"/>
                </a:lnTo>
                <a:lnTo>
                  <a:pt x="569" y="18287"/>
                </a:lnTo>
                <a:lnTo>
                  <a:pt x="1712" y="25145"/>
                </a:lnTo>
                <a:lnTo>
                  <a:pt x="6095" y="49529"/>
                </a:lnTo>
                <a:lnTo>
                  <a:pt x="9905" y="49529"/>
                </a:lnTo>
                <a:lnTo>
                  <a:pt x="13990" y="25145"/>
                </a:lnTo>
                <a:lnTo>
                  <a:pt x="15322" y="16763"/>
                </a:lnTo>
                <a:lnTo>
                  <a:pt x="16001" y="11429"/>
                </a:lnTo>
                <a:lnTo>
                  <a:pt x="16001" y="6857"/>
                </a:lnTo>
                <a:lnTo>
                  <a:pt x="15239" y="4571"/>
                </a:lnTo>
                <a:lnTo>
                  <a:pt x="13655" y="3047"/>
                </a:lnTo>
                <a:lnTo>
                  <a:pt x="12131" y="1523"/>
                </a:lnTo>
                <a:lnTo>
                  <a:pt x="10180" y="761"/>
                </a:lnTo>
                <a:lnTo>
                  <a:pt x="780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351538" y="503071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1" y="49529"/>
                </a:moveTo>
                <a:lnTo>
                  <a:pt x="35289" y="49529"/>
                </a:lnTo>
                <a:lnTo>
                  <a:pt x="37755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1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1" y="49529"/>
                </a:lnTo>
                <a:lnTo>
                  <a:pt x="44006" y="47554"/>
                </a:lnTo>
                <a:lnTo>
                  <a:pt x="43531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19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19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31" y="45719"/>
                </a:lnTo>
                <a:lnTo>
                  <a:pt x="41745" y="38834"/>
                </a:lnTo>
                <a:lnTo>
                  <a:pt x="39319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408688" y="5055098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09" y="32765"/>
                </a:lnTo>
                <a:lnTo>
                  <a:pt x="88428" y="31241"/>
                </a:lnTo>
                <a:lnTo>
                  <a:pt x="8864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70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71" y="39623"/>
                </a:lnTo>
                <a:lnTo>
                  <a:pt x="55470" y="32765"/>
                </a:lnTo>
                <a:close/>
              </a:path>
              <a:path w="90169" h="41910">
                <a:moveTo>
                  <a:pt x="87209" y="32765"/>
                </a:moveTo>
                <a:lnTo>
                  <a:pt x="55470" y="32765"/>
                </a:lnTo>
                <a:lnTo>
                  <a:pt x="58673" y="39623"/>
                </a:lnTo>
                <a:lnTo>
                  <a:pt x="63852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80" y="35051"/>
                </a:lnTo>
                <a:lnTo>
                  <a:pt x="87209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38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14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13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0997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4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18" y="3047"/>
                </a:lnTo>
                <a:lnTo>
                  <a:pt x="83713" y="1523"/>
                </a:lnTo>
                <a:lnTo>
                  <a:pt x="83094" y="761"/>
                </a:lnTo>
                <a:lnTo>
                  <a:pt x="8271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503938" y="507033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567183" y="503071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634239" y="505586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753873" y="5031475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5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16875" y="499337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98307" y="499566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923038" y="5036048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5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061722" y="503071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124205" y="5008615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19" h="20320">
                <a:moveTo>
                  <a:pt x="5989" y="2285"/>
                </a:moveTo>
                <a:lnTo>
                  <a:pt x="3617" y="2285"/>
                </a:lnTo>
                <a:lnTo>
                  <a:pt x="2417" y="3047"/>
                </a:lnTo>
                <a:lnTo>
                  <a:pt x="1331" y="5333"/>
                </a:lnTo>
                <a:lnTo>
                  <a:pt x="463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22" y="19811"/>
                </a:lnTo>
                <a:lnTo>
                  <a:pt x="7559" y="19049"/>
                </a:lnTo>
                <a:lnTo>
                  <a:pt x="12572" y="19049"/>
                </a:lnTo>
                <a:lnTo>
                  <a:pt x="14096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1" y="12191"/>
                </a:lnTo>
                <a:lnTo>
                  <a:pt x="20391" y="11429"/>
                </a:lnTo>
                <a:lnTo>
                  <a:pt x="6525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65" y="6095"/>
                </a:lnTo>
                <a:lnTo>
                  <a:pt x="5654" y="5333"/>
                </a:lnTo>
                <a:lnTo>
                  <a:pt x="5903" y="4571"/>
                </a:lnTo>
                <a:lnTo>
                  <a:pt x="5989" y="3809"/>
                </a:lnTo>
                <a:lnTo>
                  <a:pt x="5989" y="2285"/>
                </a:lnTo>
                <a:close/>
              </a:path>
              <a:path w="33019" h="20320">
                <a:moveTo>
                  <a:pt x="12572" y="19049"/>
                </a:moveTo>
                <a:lnTo>
                  <a:pt x="7559" y="19049"/>
                </a:lnTo>
                <a:lnTo>
                  <a:pt x="11048" y="19811"/>
                </a:lnTo>
                <a:lnTo>
                  <a:pt x="12572" y="19049"/>
                </a:lnTo>
                <a:close/>
              </a:path>
              <a:path w="33019" h="20320">
                <a:moveTo>
                  <a:pt x="31943" y="14477"/>
                </a:moveTo>
                <a:lnTo>
                  <a:pt x="16703" y="14477"/>
                </a:lnTo>
                <a:lnTo>
                  <a:pt x="18336" y="18287"/>
                </a:lnTo>
                <a:lnTo>
                  <a:pt x="20622" y="19811"/>
                </a:lnTo>
                <a:lnTo>
                  <a:pt x="23478" y="19049"/>
                </a:lnTo>
                <a:lnTo>
                  <a:pt x="27431" y="19049"/>
                </a:lnTo>
                <a:lnTo>
                  <a:pt x="28574" y="18287"/>
                </a:lnTo>
                <a:lnTo>
                  <a:pt x="30336" y="16001"/>
                </a:lnTo>
                <a:lnTo>
                  <a:pt x="31943" y="14477"/>
                </a:lnTo>
                <a:close/>
              </a:path>
              <a:path w="33019" h="20320">
                <a:moveTo>
                  <a:pt x="27431" y="19049"/>
                </a:moveTo>
                <a:lnTo>
                  <a:pt x="23478" y="19049"/>
                </a:lnTo>
                <a:lnTo>
                  <a:pt x="26288" y="19811"/>
                </a:lnTo>
                <a:lnTo>
                  <a:pt x="27431" y="19049"/>
                </a:lnTo>
                <a:close/>
              </a:path>
              <a:path w="33019" h="20320">
                <a:moveTo>
                  <a:pt x="23515" y="11429"/>
                </a:moveTo>
                <a:lnTo>
                  <a:pt x="20811" y="12191"/>
                </a:lnTo>
                <a:lnTo>
                  <a:pt x="26145" y="12191"/>
                </a:lnTo>
                <a:lnTo>
                  <a:pt x="23515" y="11429"/>
                </a:lnTo>
                <a:close/>
              </a:path>
              <a:path w="33019" h="20320">
                <a:moveTo>
                  <a:pt x="30992" y="0"/>
                </a:moveTo>
                <a:lnTo>
                  <a:pt x="26907" y="3809"/>
                </a:lnTo>
                <a:lnTo>
                  <a:pt x="27288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45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92" y="2285"/>
                </a:lnTo>
                <a:lnTo>
                  <a:pt x="30992" y="0"/>
                </a:lnTo>
                <a:close/>
              </a:path>
              <a:path w="33019" h="20320">
                <a:moveTo>
                  <a:pt x="8894" y="10667"/>
                </a:moveTo>
                <a:lnTo>
                  <a:pt x="6525" y="11429"/>
                </a:lnTo>
                <a:lnTo>
                  <a:pt x="11286" y="11429"/>
                </a:lnTo>
                <a:lnTo>
                  <a:pt x="8894" y="10667"/>
                </a:lnTo>
                <a:close/>
              </a:path>
              <a:path w="33019" h="20320">
                <a:moveTo>
                  <a:pt x="18370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0" y="6095"/>
                </a:lnTo>
                <a:lnTo>
                  <a:pt x="14096" y="7619"/>
                </a:lnTo>
                <a:lnTo>
                  <a:pt x="13798" y="8381"/>
                </a:lnTo>
                <a:lnTo>
                  <a:pt x="12953" y="9905"/>
                </a:lnTo>
                <a:lnTo>
                  <a:pt x="11286" y="11429"/>
                </a:lnTo>
                <a:lnTo>
                  <a:pt x="20391" y="11429"/>
                </a:lnTo>
                <a:lnTo>
                  <a:pt x="19132" y="9143"/>
                </a:lnTo>
                <a:lnTo>
                  <a:pt x="18476" y="3809"/>
                </a:lnTo>
                <a:lnTo>
                  <a:pt x="18370" y="2285"/>
                </a:lnTo>
                <a:close/>
              </a:path>
              <a:path w="33019" h="20320">
                <a:moveTo>
                  <a:pt x="16952" y="1523"/>
                </a:moveTo>
                <a:lnTo>
                  <a:pt x="16084" y="2285"/>
                </a:lnTo>
                <a:lnTo>
                  <a:pt x="17906" y="2285"/>
                </a:lnTo>
                <a:lnTo>
                  <a:pt x="16952" y="152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118872" y="5045954"/>
            <a:ext cx="100330" cy="96520"/>
          </a:xfrm>
          <a:custGeom>
            <a:avLst/>
            <a:gdLst/>
            <a:ahLst/>
            <a:cxnLst/>
            <a:rect l="l" t="t" r="r" b="b"/>
            <a:pathLst>
              <a:path w="100330" h="96520">
                <a:moveTo>
                  <a:pt x="89504" y="12191"/>
                </a:moveTo>
                <a:lnTo>
                  <a:pt x="26420" y="12191"/>
                </a:lnTo>
                <a:lnTo>
                  <a:pt x="27895" y="12953"/>
                </a:lnTo>
                <a:lnTo>
                  <a:pt x="32324" y="13715"/>
                </a:lnTo>
                <a:lnTo>
                  <a:pt x="39672" y="15239"/>
                </a:lnTo>
                <a:lnTo>
                  <a:pt x="49804" y="18287"/>
                </a:lnTo>
                <a:lnTo>
                  <a:pt x="56089" y="19811"/>
                </a:lnTo>
                <a:lnTo>
                  <a:pt x="53905" y="22317"/>
                </a:lnTo>
                <a:lnTo>
                  <a:pt x="42009" y="28835"/>
                </a:lnTo>
                <a:lnTo>
                  <a:pt x="32539" y="33914"/>
                </a:lnTo>
                <a:lnTo>
                  <a:pt x="20388" y="38074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26" y="51053"/>
                </a:lnTo>
                <a:lnTo>
                  <a:pt x="21384" y="50291"/>
                </a:lnTo>
                <a:lnTo>
                  <a:pt x="28325" y="46481"/>
                </a:lnTo>
                <a:lnTo>
                  <a:pt x="32705" y="44957"/>
                </a:lnTo>
                <a:lnTo>
                  <a:pt x="38993" y="41909"/>
                </a:lnTo>
                <a:lnTo>
                  <a:pt x="47183" y="36575"/>
                </a:lnTo>
                <a:lnTo>
                  <a:pt x="55946" y="31241"/>
                </a:lnTo>
                <a:lnTo>
                  <a:pt x="62758" y="27431"/>
                </a:lnTo>
                <a:lnTo>
                  <a:pt x="67625" y="24383"/>
                </a:lnTo>
                <a:lnTo>
                  <a:pt x="73045" y="24383"/>
                </a:lnTo>
                <a:lnTo>
                  <a:pt x="73045" y="23621"/>
                </a:lnTo>
                <a:lnTo>
                  <a:pt x="74675" y="22859"/>
                </a:lnTo>
                <a:lnTo>
                  <a:pt x="78866" y="22097"/>
                </a:lnTo>
                <a:lnTo>
                  <a:pt x="85618" y="22097"/>
                </a:lnTo>
                <a:lnTo>
                  <a:pt x="89236" y="12953"/>
                </a:lnTo>
                <a:lnTo>
                  <a:pt x="89504" y="12191"/>
                </a:lnTo>
                <a:close/>
              </a:path>
              <a:path w="100330" h="96520">
                <a:moveTo>
                  <a:pt x="73045" y="24383"/>
                </a:moveTo>
                <a:lnTo>
                  <a:pt x="6762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0"/>
                </a:lnTo>
                <a:lnTo>
                  <a:pt x="74650" y="47230"/>
                </a:lnTo>
                <a:lnTo>
                  <a:pt x="88904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22" y="39623"/>
                </a:lnTo>
                <a:lnTo>
                  <a:pt x="76901" y="37337"/>
                </a:lnTo>
                <a:lnTo>
                  <a:pt x="74724" y="34289"/>
                </a:lnTo>
                <a:lnTo>
                  <a:pt x="73615" y="32003"/>
                </a:lnTo>
                <a:lnTo>
                  <a:pt x="73045" y="28955"/>
                </a:lnTo>
                <a:lnTo>
                  <a:pt x="73045" y="24383"/>
                </a:lnTo>
                <a:close/>
              </a:path>
              <a:path w="100330" h="96520">
                <a:moveTo>
                  <a:pt x="99821" y="38861"/>
                </a:moveTo>
                <a:lnTo>
                  <a:pt x="89202" y="38861"/>
                </a:lnTo>
                <a:lnTo>
                  <a:pt x="81722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30" h="96520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7" y="12953"/>
                </a:lnTo>
                <a:lnTo>
                  <a:pt x="26420" y="12191"/>
                </a:lnTo>
                <a:lnTo>
                  <a:pt x="89504" y="12191"/>
                </a:lnTo>
                <a:lnTo>
                  <a:pt x="89772" y="11429"/>
                </a:lnTo>
                <a:lnTo>
                  <a:pt x="89915" y="10667"/>
                </a:lnTo>
                <a:lnTo>
                  <a:pt x="89474" y="10667"/>
                </a:lnTo>
                <a:lnTo>
                  <a:pt x="88611" y="9977"/>
                </a:lnTo>
                <a:lnTo>
                  <a:pt x="72146" y="9971"/>
                </a:lnTo>
                <a:lnTo>
                  <a:pt x="55625" y="7619"/>
                </a:lnTo>
                <a:lnTo>
                  <a:pt x="49088" y="5333"/>
                </a:lnTo>
                <a:lnTo>
                  <a:pt x="36134" y="1523"/>
                </a:lnTo>
                <a:lnTo>
                  <a:pt x="32003" y="761"/>
                </a:lnTo>
                <a:lnTo>
                  <a:pt x="28763" y="0"/>
                </a:lnTo>
                <a:close/>
              </a:path>
              <a:path w="100330" h="96520">
                <a:moveTo>
                  <a:pt x="88523" y="9905"/>
                </a:moveTo>
                <a:lnTo>
                  <a:pt x="85836" y="9977"/>
                </a:lnTo>
                <a:lnTo>
                  <a:pt x="88611" y="9977"/>
                </a:lnTo>
                <a:close/>
              </a:path>
              <a:path w="100330" h="96520">
                <a:moveTo>
                  <a:pt x="51815" y="79979"/>
                </a:moveTo>
                <a:lnTo>
                  <a:pt x="43671" y="88026"/>
                </a:lnTo>
                <a:lnTo>
                  <a:pt x="51815" y="96011"/>
                </a:lnTo>
                <a:lnTo>
                  <a:pt x="59948" y="87965"/>
                </a:lnTo>
                <a:lnTo>
                  <a:pt x="51815" y="79979"/>
                </a:lnTo>
                <a:close/>
              </a:path>
              <a:path w="100330" h="96520">
                <a:moveTo>
                  <a:pt x="42098" y="63063"/>
                </a:moveTo>
                <a:lnTo>
                  <a:pt x="33991" y="71170"/>
                </a:lnTo>
                <a:lnTo>
                  <a:pt x="42098" y="79217"/>
                </a:lnTo>
                <a:lnTo>
                  <a:pt x="50185" y="71109"/>
                </a:lnTo>
                <a:lnTo>
                  <a:pt x="42098" y="63063"/>
                </a:lnTo>
                <a:close/>
              </a:path>
              <a:path w="100330" h="96520">
                <a:moveTo>
                  <a:pt x="61389" y="63124"/>
                </a:moveTo>
                <a:lnTo>
                  <a:pt x="53196" y="71109"/>
                </a:lnTo>
                <a:lnTo>
                  <a:pt x="61280" y="79217"/>
                </a:lnTo>
                <a:lnTo>
                  <a:pt x="69473" y="71201"/>
                </a:lnTo>
                <a:lnTo>
                  <a:pt x="61389" y="63124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214122" y="505281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312932" y="5050525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4" h="95250">
                <a:moveTo>
                  <a:pt x="29717" y="25907"/>
                </a:moveTo>
                <a:lnTo>
                  <a:pt x="13441" y="25907"/>
                </a:lnTo>
                <a:lnTo>
                  <a:pt x="10725" y="26669"/>
                </a:lnTo>
                <a:lnTo>
                  <a:pt x="8439" y="28193"/>
                </a:lnTo>
                <a:lnTo>
                  <a:pt x="6915" y="29717"/>
                </a:lnTo>
                <a:lnTo>
                  <a:pt x="5251" y="31241"/>
                </a:lnTo>
                <a:lnTo>
                  <a:pt x="3346" y="34289"/>
                </a:lnTo>
                <a:lnTo>
                  <a:pt x="1060" y="37337"/>
                </a:lnTo>
                <a:lnTo>
                  <a:pt x="0" y="39623"/>
                </a:lnTo>
                <a:lnTo>
                  <a:pt x="3943" y="81162"/>
                </a:lnTo>
                <a:lnTo>
                  <a:pt x="4870" y="94731"/>
                </a:lnTo>
                <a:lnTo>
                  <a:pt x="5010" y="95249"/>
                </a:lnTo>
                <a:lnTo>
                  <a:pt x="5583" y="95249"/>
                </a:lnTo>
                <a:lnTo>
                  <a:pt x="6047" y="94579"/>
                </a:lnTo>
                <a:lnTo>
                  <a:pt x="6620" y="93360"/>
                </a:lnTo>
                <a:lnTo>
                  <a:pt x="9476" y="87812"/>
                </a:lnTo>
                <a:lnTo>
                  <a:pt x="10917" y="83118"/>
                </a:lnTo>
                <a:lnTo>
                  <a:pt x="10908" y="77688"/>
                </a:lnTo>
                <a:lnTo>
                  <a:pt x="10553" y="67598"/>
                </a:lnTo>
                <a:lnTo>
                  <a:pt x="9671" y="54625"/>
                </a:lnTo>
                <a:lnTo>
                  <a:pt x="8250" y="38861"/>
                </a:lnTo>
                <a:lnTo>
                  <a:pt x="10811" y="37337"/>
                </a:lnTo>
                <a:lnTo>
                  <a:pt x="50833" y="37337"/>
                </a:lnTo>
                <a:lnTo>
                  <a:pt x="52766" y="34289"/>
                </a:lnTo>
                <a:lnTo>
                  <a:pt x="55052" y="30479"/>
                </a:lnTo>
                <a:lnTo>
                  <a:pt x="55601" y="28955"/>
                </a:lnTo>
                <a:lnTo>
                  <a:pt x="47542" y="28955"/>
                </a:lnTo>
                <a:lnTo>
                  <a:pt x="38051" y="27431"/>
                </a:lnTo>
                <a:lnTo>
                  <a:pt x="29717" y="25907"/>
                </a:lnTo>
                <a:close/>
              </a:path>
              <a:path w="56514" h="95250">
                <a:moveTo>
                  <a:pt x="50833" y="37337"/>
                </a:moveTo>
                <a:lnTo>
                  <a:pt x="27956" y="37337"/>
                </a:lnTo>
                <a:lnTo>
                  <a:pt x="33777" y="38861"/>
                </a:lnTo>
                <a:lnTo>
                  <a:pt x="39575" y="39623"/>
                </a:lnTo>
                <a:lnTo>
                  <a:pt x="43921" y="40385"/>
                </a:lnTo>
                <a:lnTo>
                  <a:pt x="48386" y="40385"/>
                </a:lnTo>
                <a:lnTo>
                  <a:pt x="50349" y="38099"/>
                </a:lnTo>
                <a:lnTo>
                  <a:pt x="50833" y="37337"/>
                </a:lnTo>
                <a:close/>
              </a:path>
              <a:path w="56514" h="95250">
                <a:moveTo>
                  <a:pt x="50099" y="12191"/>
                </a:moveTo>
                <a:lnTo>
                  <a:pt x="28193" y="12191"/>
                </a:lnTo>
                <a:lnTo>
                  <a:pt x="31766" y="12953"/>
                </a:lnTo>
                <a:lnTo>
                  <a:pt x="35621" y="14477"/>
                </a:lnTo>
                <a:lnTo>
                  <a:pt x="39767" y="18287"/>
                </a:lnTo>
                <a:lnTo>
                  <a:pt x="43491" y="22097"/>
                </a:lnTo>
                <a:lnTo>
                  <a:pt x="46100" y="25145"/>
                </a:lnTo>
                <a:lnTo>
                  <a:pt x="47542" y="28955"/>
                </a:lnTo>
                <a:lnTo>
                  <a:pt x="55601" y="28955"/>
                </a:lnTo>
                <a:lnTo>
                  <a:pt x="56150" y="27431"/>
                </a:lnTo>
                <a:lnTo>
                  <a:pt x="56150" y="20573"/>
                </a:lnTo>
                <a:lnTo>
                  <a:pt x="53147" y="15239"/>
                </a:lnTo>
                <a:lnTo>
                  <a:pt x="50099" y="12191"/>
                </a:lnTo>
                <a:close/>
              </a:path>
              <a:path w="56514" h="95250">
                <a:moveTo>
                  <a:pt x="30537" y="0"/>
                </a:moveTo>
                <a:lnTo>
                  <a:pt x="26432" y="761"/>
                </a:lnTo>
                <a:lnTo>
                  <a:pt x="22811" y="3047"/>
                </a:lnTo>
                <a:lnTo>
                  <a:pt x="16870" y="11429"/>
                </a:lnTo>
                <a:lnTo>
                  <a:pt x="15489" y="15239"/>
                </a:lnTo>
                <a:lnTo>
                  <a:pt x="15489" y="20573"/>
                </a:lnTo>
                <a:lnTo>
                  <a:pt x="15870" y="22859"/>
                </a:lnTo>
                <a:lnTo>
                  <a:pt x="16526" y="25907"/>
                </a:lnTo>
                <a:lnTo>
                  <a:pt x="22478" y="25907"/>
                </a:lnTo>
                <a:lnTo>
                  <a:pt x="21393" y="22859"/>
                </a:lnTo>
                <a:lnTo>
                  <a:pt x="20823" y="19811"/>
                </a:lnTo>
                <a:lnTo>
                  <a:pt x="20823" y="14477"/>
                </a:lnTo>
                <a:lnTo>
                  <a:pt x="23298" y="12953"/>
                </a:lnTo>
                <a:lnTo>
                  <a:pt x="28193" y="12191"/>
                </a:lnTo>
                <a:lnTo>
                  <a:pt x="50099" y="12191"/>
                </a:lnTo>
                <a:lnTo>
                  <a:pt x="47051" y="9143"/>
                </a:lnTo>
                <a:lnTo>
                  <a:pt x="41016" y="3047"/>
                </a:lnTo>
                <a:lnTo>
                  <a:pt x="35490" y="761"/>
                </a:lnTo>
                <a:lnTo>
                  <a:pt x="3053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383701" y="499566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407670" y="4992613"/>
            <a:ext cx="78105" cy="104775"/>
          </a:xfrm>
          <a:custGeom>
            <a:avLst/>
            <a:gdLst/>
            <a:ahLst/>
            <a:cxnLst/>
            <a:rect l="l" t="t" r="r" b="b"/>
            <a:pathLst>
              <a:path w="78105" h="104775">
                <a:moveTo>
                  <a:pt x="64913" y="21316"/>
                </a:moveTo>
                <a:lnTo>
                  <a:pt x="19855" y="32186"/>
                </a:lnTo>
                <a:lnTo>
                  <a:pt x="5952" y="41909"/>
                </a:lnTo>
                <a:lnTo>
                  <a:pt x="5978" y="46500"/>
                </a:lnTo>
                <a:lnTo>
                  <a:pt x="14216" y="52865"/>
                </a:lnTo>
                <a:lnTo>
                  <a:pt x="25161" y="63163"/>
                </a:lnTo>
                <a:lnTo>
                  <a:pt x="31733" y="73672"/>
                </a:lnTo>
                <a:lnTo>
                  <a:pt x="32868" y="85367"/>
                </a:lnTo>
                <a:lnTo>
                  <a:pt x="23171" y="90803"/>
                </a:lnTo>
                <a:lnTo>
                  <a:pt x="4379" y="92201"/>
                </a:lnTo>
                <a:lnTo>
                  <a:pt x="0" y="92201"/>
                </a:lnTo>
                <a:lnTo>
                  <a:pt x="0" y="104393"/>
                </a:lnTo>
                <a:lnTo>
                  <a:pt x="11404" y="104222"/>
                </a:lnTo>
                <a:lnTo>
                  <a:pt x="26646" y="100810"/>
                </a:lnTo>
                <a:lnTo>
                  <a:pt x="36126" y="92825"/>
                </a:lnTo>
                <a:lnTo>
                  <a:pt x="39861" y="80009"/>
                </a:lnTo>
                <a:lnTo>
                  <a:pt x="51029" y="80009"/>
                </a:lnTo>
                <a:lnTo>
                  <a:pt x="43318" y="71369"/>
                </a:lnTo>
                <a:lnTo>
                  <a:pt x="35382" y="62381"/>
                </a:lnTo>
                <a:lnTo>
                  <a:pt x="26725" y="52851"/>
                </a:lnTo>
                <a:lnTo>
                  <a:pt x="17335" y="42671"/>
                </a:lnTo>
                <a:lnTo>
                  <a:pt x="32969" y="37817"/>
                </a:lnTo>
                <a:lnTo>
                  <a:pt x="46191" y="33558"/>
                </a:lnTo>
                <a:lnTo>
                  <a:pt x="57059" y="29917"/>
                </a:lnTo>
                <a:lnTo>
                  <a:pt x="65630" y="26916"/>
                </a:lnTo>
                <a:lnTo>
                  <a:pt x="64913" y="21316"/>
                </a:lnTo>
                <a:close/>
              </a:path>
              <a:path w="78105" h="104775">
                <a:moveTo>
                  <a:pt x="51029" y="80009"/>
                </a:moveTo>
                <a:lnTo>
                  <a:pt x="39861" y="80009"/>
                </a:lnTo>
                <a:lnTo>
                  <a:pt x="45387" y="87629"/>
                </a:lnTo>
                <a:lnTo>
                  <a:pt x="50099" y="93725"/>
                </a:lnTo>
                <a:lnTo>
                  <a:pt x="54101" y="96773"/>
                </a:lnTo>
                <a:lnTo>
                  <a:pt x="59865" y="102107"/>
                </a:lnTo>
                <a:lnTo>
                  <a:pt x="65580" y="104393"/>
                </a:lnTo>
                <a:lnTo>
                  <a:pt x="77531" y="104393"/>
                </a:lnTo>
                <a:lnTo>
                  <a:pt x="77531" y="92963"/>
                </a:lnTo>
                <a:lnTo>
                  <a:pt x="67900" y="92963"/>
                </a:lnTo>
                <a:lnTo>
                  <a:pt x="62947" y="90677"/>
                </a:lnTo>
                <a:lnTo>
                  <a:pt x="58186" y="86867"/>
                </a:lnTo>
                <a:lnTo>
                  <a:pt x="55519" y="85343"/>
                </a:lnTo>
                <a:lnTo>
                  <a:pt x="51709" y="80771"/>
                </a:lnTo>
                <a:lnTo>
                  <a:pt x="51029" y="80009"/>
                </a:lnTo>
                <a:close/>
              </a:path>
              <a:path w="78105" h="104775">
                <a:moveTo>
                  <a:pt x="77531" y="92201"/>
                </a:moveTo>
                <a:lnTo>
                  <a:pt x="73091" y="92201"/>
                </a:lnTo>
                <a:lnTo>
                  <a:pt x="67900" y="92963"/>
                </a:lnTo>
                <a:lnTo>
                  <a:pt x="77531" y="92963"/>
                </a:lnTo>
                <a:lnTo>
                  <a:pt x="77531" y="92201"/>
                </a:lnTo>
                <a:close/>
              </a:path>
              <a:path w="78105" h="104775">
                <a:moveTo>
                  <a:pt x="66425" y="0"/>
                </a:moveTo>
                <a:lnTo>
                  <a:pt x="13572" y="17525"/>
                </a:lnTo>
                <a:lnTo>
                  <a:pt x="11237" y="25907"/>
                </a:lnTo>
                <a:lnTo>
                  <a:pt x="64328" y="8381"/>
                </a:lnTo>
                <a:lnTo>
                  <a:pt x="6642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480822" y="5032237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5" h="64770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5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5" h="64770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5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534161" y="5042143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5" h="97154">
                <a:moveTo>
                  <a:pt x="30909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6001" y="61927"/>
                </a:lnTo>
                <a:lnTo>
                  <a:pt x="21011" y="72895"/>
                </a:lnTo>
                <a:lnTo>
                  <a:pt x="30730" y="84208"/>
                </a:lnTo>
                <a:lnTo>
                  <a:pt x="40960" y="91315"/>
                </a:lnTo>
                <a:lnTo>
                  <a:pt x="53090" y="96773"/>
                </a:lnTo>
                <a:lnTo>
                  <a:pt x="58100" y="85526"/>
                </a:lnTo>
                <a:lnTo>
                  <a:pt x="49337" y="80162"/>
                </a:lnTo>
                <a:lnTo>
                  <a:pt x="47376" y="77541"/>
                </a:lnTo>
                <a:lnTo>
                  <a:pt x="40242" y="77541"/>
                </a:lnTo>
                <a:lnTo>
                  <a:pt x="35945" y="75407"/>
                </a:lnTo>
                <a:lnTo>
                  <a:pt x="32052" y="72207"/>
                </a:lnTo>
                <a:lnTo>
                  <a:pt x="25194" y="63642"/>
                </a:lnTo>
                <a:lnTo>
                  <a:pt x="2299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24" y="42671"/>
                </a:lnTo>
                <a:lnTo>
                  <a:pt x="20324" y="37337"/>
                </a:lnTo>
                <a:lnTo>
                  <a:pt x="21467" y="31241"/>
                </a:lnTo>
                <a:lnTo>
                  <a:pt x="23670" y="25145"/>
                </a:lnTo>
                <a:lnTo>
                  <a:pt x="25658" y="19811"/>
                </a:lnTo>
                <a:lnTo>
                  <a:pt x="27371" y="17525"/>
                </a:lnTo>
                <a:lnTo>
                  <a:pt x="28849" y="16763"/>
                </a:lnTo>
                <a:lnTo>
                  <a:pt x="40781" y="16763"/>
                </a:lnTo>
                <a:lnTo>
                  <a:pt x="39672" y="13715"/>
                </a:lnTo>
                <a:lnTo>
                  <a:pt x="36326" y="5333"/>
                </a:lnTo>
                <a:lnTo>
                  <a:pt x="33421" y="761"/>
                </a:lnTo>
                <a:lnTo>
                  <a:pt x="30909" y="0"/>
                </a:lnTo>
                <a:close/>
              </a:path>
              <a:path w="71755" h="97154">
                <a:moveTo>
                  <a:pt x="71567" y="42671"/>
                </a:moveTo>
                <a:lnTo>
                  <a:pt x="66912" y="42671"/>
                </a:lnTo>
                <a:lnTo>
                  <a:pt x="57719" y="43433"/>
                </a:lnTo>
                <a:lnTo>
                  <a:pt x="50480" y="46481"/>
                </a:lnTo>
                <a:lnTo>
                  <a:pt x="45146" y="54101"/>
                </a:lnTo>
                <a:lnTo>
                  <a:pt x="41468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1" y="76017"/>
                </a:lnTo>
                <a:lnTo>
                  <a:pt x="40242" y="77541"/>
                </a:lnTo>
                <a:lnTo>
                  <a:pt x="47376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99" y="59192"/>
                </a:lnTo>
                <a:lnTo>
                  <a:pt x="57613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5" h="97154">
                <a:moveTo>
                  <a:pt x="40781" y="16763"/>
                </a:moveTo>
                <a:lnTo>
                  <a:pt x="28849" y="16763"/>
                </a:lnTo>
                <a:lnTo>
                  <a:pt x="30479" y="17525"/>
                </a:lnTo>
                <a:lnTo>
                  <a:pt x="32573" y="20573"/>
                </a:lnTo>
                <a:lnTo>
                  <a:pt x="35183" y="25907"/>
                </a:lnTo>
                <a:lnTo>
                  <a:pt x="37658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20" y="22097"/>
                </a:lnTo>
                <a:lnTo>
                  <a:pt x="40781" y="1676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601979" y="505281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645067" y="499566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669798" y="501699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769370" y="5049763"/>
            <a:ext cx="81915" cy="95250"/>
          </a:xfrm>
          <a:custGeom>
            <a:avLst/>
            <a:gdLst/>
            <a:ahLst/>
            <a:cxnLst/>
            <a:rect l="l" t="t" r="r" b="b"/>
            <a:pathLst>
              <a:path w="81914" h="95250">
                <a:moveTo>
                  <a:pt x="74805" y="12191"/>
                </a:moveTo>
                <a:lnTo>
                  <a:pt x="16571" y="12191"/>
                </a:lnTo>
                <a:lnTo>
                  <a:pt x="21634" y="12953"/>
                </a:lnTo>
                <a:lnTo>
                  <a:pt x="29906" y="13715"/>
                </a:lnTo>
                <a:lnTo>
                  <a:pt x="37486" y="16960"/>
                </a:lnTo>
                <a:lnTo>
                  <a:pt x="6304" y="42443"/>
                </a:lnTo>
                <a:lnTo>
                  <a:pt x="622" y="67524"/>
                </a:lnTo>
                <a:lnTo>
                  <a:pt x="4856" y="77753"/>
                </a:lnTo>
                <a:lnTo>
                  <a:pt x="16221" y="89754"/>
                </a:lnTo>
                <a:lnTo>
                  <a:pt x="28070" y="93874"/>
                </a:lnTo>
                <a:lnTo>
                  <a:pt x="42970" y="95249"/>
                </a:lnTo>
                <a:lnTo>
                  <a:pt x="51053" y="95249"/>
                </a:lnTo>
                <a:lnTo>
                  <a:pt x="57637" y="94487"/>
                </a:lnTo>
                <a:lnTo>
                  <a:pt x="68637" y="91165"/>
                </a:lnTo>
                <a:lnTo>
                  <a:pt x="74294" y="87812"/>
                </a:lnTo>
                <a:lnTo>
                  <a:pt x="79264" y="83345"/>
                </a:lnTo>
                <a:lnTo>
                  <a:pt x="40657" y="83345"/>
                </a:lnTo>
                <a:lnTo>
                  <a:pt x="29188" y="80459"/>
                </a:lnTo>
                <a:lnTo>
                  <a:pt x="15628" y="73776"/>
                </a:lnTo>
                <a:lnTo>
                  <a:pt x="10283" y="64049"/>
                </a:lnTo>
                <a:lnTo>
                  <a:pt x="9804" y="47782"/>
                </a:lnTo>
                <a:lnTo>
                  <a:pt x="17062" y="38212"/>
                </a:lnTo>
                <a:lnTo>
                  <a:pt x="31097" y="27554"/>
                </a:lnTo>
                <a:lnTo>
                  <a:pt x="42688" y="22469"/>
                </a:lnTo>
                <a:lnTo>
                  <a:pt x="55113" y="19049"/>
                </a:lnTo>
                <a:lnTo>
                  <a:pt x="62054" y="18287"/>
                </a:lnTo>
                <a:lnTo>
                  <a:pt x="68006" y="17525"/>
                </a:lnTo>
                <a:lnTo>
                  <a:pt x="73069" y="16763"/>
                </a:lnTo>
                <a:lnTo>
                  <a:pt x="74805" y="12191"/>
                </a:lnTo>
                <a:close/>
              </a:path>
              <a:path w="81914" h="95250">
                <a:moveTo>
                  <a:pt x="80960" y="79979"/>
                </a:moveTo>
                <a:lnTo>
                  <a:pt x="79580" y="79979"/>
                </a:lnTo>
                <a:lnTo>
                  <a:pt x="78866" y="80101"/>
                </a:lnTo>
                <a:lnTo>
                  <a:pt x="69151" y="82220"/>
                </a:lnTo>
                <a:lnTo>
                  <a:pt x="57189" y="83291"/>
                </a:lnTo>
                <a:lnTo>
                  <a:pt x="40657" y="83345"/>
                </a:lnTo>
                <a:lnTo>
                  <a:pt x="79264" y="83345"/>
                </a:lnTo>
                <a:lnTo>
                  <a:pt x="79686" y="82966"/>
                </a:lnTo>
                <a:lnTo>
                  <a:pt x="80829" y="81960"/>
                </a:lnTo>
                <a:lnTo>
                  <a:pt x="81402" y="81198"/>
                </a:lnTo>
                <a:lnTo>
                  <a:pt x="81402" y="80192"/>
                </a:lnTo>
                <a:lnTo>
                  <a:pt x="80960" y="79979"/>
                </a:lnTo>
                <a:close/>
              </a:path>
              <a:path w="81914" h="95250">
                <a:moveTo>
                  <a:pt x="43385" y="45719"/>
                </a:moveTo>
                <a:lnTo>
                  <a:pt x="34777" y="54193"/>
                </a:lnTo>
                <a:lnTo>
                  <a:pt x="43385" y="62819"/>
                </a:lnTo>
                <a:lnTo>
                  <a:pt x="52004" y="54193"/>
                </a:lnTo>
                <a:lnTo>
                  <a:pt x="43385" y="45719"/>
                </a:lnTo>
                <a:close/>
              </a:path>
              <a:path w="81914" h="95250">
                <a:moveTo>
                  <a:pt x="19238" y="0"/>
                </a:moveTo>
                <a:lnTo>
                  <a:pt x="12871" y="761"/>
                </a:lnTo>
                <a:lnTo>
                  <a:pt x="7808" y="3047"/>
                </a:lnTo>
                <a:lnTo>
                  <a:pt x="4108" y="8381"/>
                </a:lnTo>
                <a:lnTo>
                  <a:pt x="1904" y="11429"/>
                </a:lnTo>
                <a:lnTo>
                  <a:pt x="630" y="15239"/>
                </a:lnTo>
                <a:lnTo>
                  <a:pt x="249" y="18287"/>
                </a:lnTo>
                <a:lnTo>
                  <a:pt x="0" y="19811"/>
                </a:lnTo>
                <a:lnTo>
                  <a:pt x="298" y="21335"/>
                </a:lnTo>
                <a:lnTo>
                  <a:pt x="1142" y="20573"/>
                </a:lnTo>
                <a:lnTo>
                  <a:pt x="1386" y="20573"/>
                </a:lnTo>
                <a:lnTo>
                  <a:pt x="2285" y="19811"/>
                </a:lnTo>
                <a:lnTo>
                  <a:pt x="10725" y="13715"/>
                </a:lnTo>
                <a:lnTo>
                  <a:pt x="14096" y="12953"/>
                </a:lnTo>
                <a:lnTo>
                  <a:pt x="16571" y="12191"/>
                </a:lnTo>
                <a:lnTo>
                  <a:pt x="74805" y="12191"/>
                </a:lnTo>
                <a:lnTo>
                  <a:pt x="75962" y="9143"/>
                </a:lnTo>
                <a:lnTo>
                  <a:pt x="76449" y="7619"/>
                </a:lnTo>
                <a:lnTo>
                  <a:pt x="76638" y="6857"/>
                </a:lnTo>
                <a:lnTo>
                  <a:pt x="76638" y="6095"/>
                </a:lnTo>
                <a:lnTo>
                  <a:pt x="60447" y="6095"/>
                </a:lnTo>
                <a:lnTo>
                  <a:pt x="52721" y="4571"/>
                </a:lnTo>
                <a:lnTo>
                  <a:pt x="32147" y="1523"/>
                </a:lnTo>
                <a:lnTo>
                  <a:pt x="24441" y="761"/>
                </a:lnTo>
                <a:lnTo>
                  <a:pt x="19238" y="0"/>
                </a:lnTo>
                <a:close/>
              </a:path>
              <a:path w="81914" h="95250">
                <a:moveTo>
                  <a:pt x="1386" y="20573"/>
                </a:moveTo>
                <a:lnTo>
                  <a:pt x="1142" y="20573"/>
                </a:lnTo>
                <a:lnTo>
                  <a:pt x="487" y="21335"/>
                </a:lnTo>
                <a:lnTo>
                  <a:pt x="1386" y="20573"/>
                </a:lnTo>
                <a:close/>
              </a:path>
              <a:path w="81914" h="95250">
                <a:moveTo>
                  <a:pt x="73590" y="5333"/>
                </a:moveTo>
                <a:lnTo>
                  <a:pt x="65675" y="5333"/>
                </a:lnTo>
                <a:lnTo>
                  <a:pt x="60447" y="6095"/>
                </a:lnTo>
                <a:lnTo>
                  <a:pt x="75626" y="6095"/>
                </a:lnTo>
                <a:lnTo>
                  <a:pt x="73590" y="533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852678" y="5056621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907541" y="507033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964691" y="5007092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69" h="90170">
                <a:moveTo>
                  <a:pt x="60767" y="51053"/>
                </a:moveTo>
                <a:lnTo>
                  <a:pt x="26420" y="51053"/>
                </a:lnTo>
                <a:lnTo>
                  <a:pt x="28574" y="51815"/>
                </a:lnTo>
                <a:lnTo>
                  <a:pt x="33278" y="52577"/>
                </a:lnTo>
                <a:lnTo>
                  <a:pt x="40517" y="55625"/>
                </a:lnTo>
                <a:lnTo>
                  <a:pt x="55674" y="60959"/>
                </a:lnTo>
                <a:lnTo>
                  <a:pt x="59673" y="61721"/>
                </a:lnTo>
                <a:lnTo>
                  <a:pt x="33055" y="73727"/>
                </a:lnTo>
                <a:lnTo>
                  <a:pt x="21384" y="77025"/>
                </a:lnTo>
                <a:lnTo>
                  <a:pt x="8083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71" y="89915"/>
                </a:lnTo>
                <a:lnTo>
                  <a:pt x="21143" y="89153"/>
                </a:lnTo>
                <a:lnTo>
                  <a:pt x="32573" y="85343"/>
                </a:lnTo>
                <a:lnTo>
                  <a:pt x="39099" y="82295"/>
                </a:lnTo>
                <a:lnTo>
                  <a:pt x="47518" y="77723"/>
                </a:lnTo>
                <a:lnTo>
                  <a:pt x="56281" y="73913"/>
                </a:lnTo>
                <a:lnTo>
                  <a:pt x="62804" y="70865"/>
                </a:lnTo>
                <a:lnTo>
                  <a:pt x="67104" y="69341"/>
                </a:lnTo>
                <a:lnTo>
                  <a:pt x="70341" y="67817"/>
                </a:lnTo>
                <a:lnTo>
                  <a:pt x="75950" y="67055"/>
                </a:lnTo>
                <a:lnTo>
                  <a:pt x="84008" y="67055"/>
                </a:lnTo>
                <a:lnTo>
                  <a:pt x="88702" y="58673"/>
                </a:lnTo>
                <a:lnTo>
                  <a:pt x="89464" y="57911"/>
                </a:lnTo>
                <a:lnTo>
                  <a:pt x="89800" y="57149"/>
                </a:lnTo>
                <a:lnTo>
                  <a:pt x="89800" y="56387"/>
                </a:lnTo>
                <a:lnTo>
                  <a:pt x="88977" y="56387"/>
                </a:lnTo>
                <a:lnTo>
                  <a:pt x="85591" y="55613"/>
                </a:lnTo>
                <a:lnTo>
                  <a:pt x="72251" y="54362"/>
                </a:lnTo>
                <a:lnTo>
                  <a:pt x="60767" y="51053"/>
                </a:lnTo>
                <a:close/>
              </a:path>
              <a:path w="90169" h="90170">
                <a:moveTo>
                  <a:pt x="28763" y="38861"/>
                </a:moveTo>
                <a:lnTo>
                  <a:pt x="10286" y="56387"/>
                </a:lnTo>
                <a:lnTo>
                  <a:pt x="10286" y="57911"/>
                </a:lnTo>
                <a:lnTo>
                  <a:pt x="12810" y="57911"/>
                </a:lnTo>
                <a:lnTo>
                  <a:pt x="13655" y="57149"/>
                </a:lnTo>
                <a:lnTo>
                  <a:pt x="17989" y="53339"/>
                </a:lnTo>
                <a:lnTo>
                  <a:pt x="22229" y="51815"/>
                </a:lnTo>
                <a:lnTo>
                  <a:pt x="26420" y="51053"/>
                </a:lnTo>
                <a:lnTo>
                  <a:pt x="60767" y="51053"/>
                </a:lnTo>
                <a:lnTo>
                  <a:pt x="49993" y="47243"/>
                </a:lnTo>
                <a:lnTo>
                  <a:pt x="41196" y="42671"/>
                </a:lnTo>
                <a:lnTo>
                  <a:pt x="35945" y="40385"/>
                </a:lnTo>
                <a:lnTo>
                  <a:pt x="31811" y="39623"/>
                </a:lnTo>
                <a:lnTo>
                  <a:pt x="28763" y="38861"/>
                </a:lnTo>
                <a:close/>
              </a:path>
              <a:path w="90169" h="90170">
                <a:moveTo>
                  <a:pt x="49280" y="0"/>
                </a:moveTo>
                <a:lnTo>
                  <a:pt x="40815" y="9143"/>
                </a:lnTo>
                <a:lnTo>
                  <a:pt x="49231" y="18287"/>
                </a:lnTo>
                <a:lnTo>
                  <a:pt x="57719" y="9143"/>
                </a:lnTo>
                <a:lnTo>
                  <a:pt x="4928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3123956" y="4995662"/>
            <a:ext cx="93345" cy="144145"/>
          </a:xfrm>
          <a:custGeom>
            <a:avLst/>
            <a:gdLst/>
            <a:ahLst/>
            <a:cxnLst/>
            <a:rect l="l" t="t" r="r" b="b"/>
            <a:pathLst>
              <a:path w="93344" h="144145">
                <a:moveTo>
                  <a:pt x="10271" y="92963"/>
                </a:moveTo>
                <a:lnTo>
                  <a:pt x="8046" y="92963"/>
                </a:lnTo>
                <a:lnTo>
                  <a:pt x="7437" y="93725"/>
                </a:lnTo>
                <a:lnTo>
                  <a:pt x="2468" y="100766"/>
                </a:lnTo>
                <a:lnTo>
                  <a:pt x="0" y="108783"/>
                </a:lnTo>
                <a:lnTo>
                  <a:pt x="0" y="126827"/>
                </a:lnTo>
                <a:lnTo>
                  <a:pt x="3169" y="133593"/>
                </a:lnTo>
                <a:lnTo>
                  <a:pt x="14996" y="142067"/>
                </a:lnTo>
                <a:lnTo>
                  <a:pt x="22372" y="144017"/>
                </a:lnTo>
                <a:lnTo>
                  <a:pt x="40843" y="144017"/>
                </a:lnTo>
                <a:lnTo>
                  <a:pt x="49072" y="142250"/>
                </a:lnTo>
                <a:lnTo>
                  <a:pt x="64648" y="134599"/>
                </a:lnTo>
                <a:lnTo>
                  <a:pt x="67307" y="131825"/>
                </a:lnTo>
                <a:lnTo>
                  <a:pt x="25237" y="131825"/>
                </a:lnTo>
                <a:lnTo>
                  <a:pt x="19507" y="130180"/>
                </a:lnTo>
                <a:lnTo>
                  <a:pt x="10149" y="123017"/>
                </a:lnTo>
                <a:lnTo>
                  <a:pt x="7619" y="117683"/>
                </a:lnTo>
                <a:lnTo>
                  <a:pt x="7619" y="106679"/>
                </a:lnTo>
                <a:lnTo>
                  <a:pt x="8564" y="101650"/>
                </a:lnTo>
                <a:lnTo>
                  <a:pt x="10424" y="96011"/>
                </a:lnTo>
                <a:lnTo>
                  <a:pt x="10607" y="95249"/>
                </a:lnTo>
                <a:lnTo>
                  <a:pt x="10698" y="93725"/>
                </a:lnTo>
                <a:lnTo>
                  <a:pt x="10271" y="92963"/>
                </a:lnTo>
                <a:close/>
              </a:path>
              <a:path w="93344" h="144145">
                <a:moveTo>
                  <a:pt x="73731" y="0"/>
                </a:moveTo>
                <a:lnTo>
                  <a:pt x="65265" y="10477"/>
                </a:lnTo>
                <a:lnTo>
                  <a:pt x="65998" y="20546"/>
                </a:lnTo>
                <a:lnTo>
                  <a:pt x="66669" y="32571"/>
                </a:lnTo>
                <a:lnTo>
                  <a:pt x="67276" y="46550"/>
                </a:lnTo>
                <a:lnTo>
                  <a:pt x="67817" y="62483"/>
                </a:lnTo>
                <a:lnTo>
                  <a:pt x="69341" y="114482"/>
                </a:lnTo>
                <a:lnTo>
                  <a:pt x="69524" y="120121"/>
                </a:lnTo>
                <a:lnTo>
                  <a:pt x="64465" y="124632"/>
                </a:lnTo>
                <a:lnTo>
                  <a:pt x="46512" y="130606"/>
                </a:lnTo>
                <a:lnTo>
                  <a:pt x="39166" y="131825"/>
                </a:lnTo>
                <a:lnTo>
                  <a:pt x="67307" y="131825"/>
                </a:lnTo>
                <a:lnTo>
                  <a:pt x="76017" y="96773"/>
                </a:lnTo>
                <a:lnTo>
                  <a:pt x="92963" y="96773"/>
                </a:lnTo>
                <a:lnTo>
                  <a:pt x="92963" y="89915"/>
                </a:lnTo>
                <a:lnTo>
                  <a:pt x="81655" y="89915"/>
                </a:lnTo>
                <a:lnTo>
                  <a:pt x="77236" y="86105"/>
                </a:lnTo>
                <a:lnTo>
                  <a:pt x="76961" y="79247"/>
                </a:lnTo>
                <a:lnTo>
                  <a:pt x="74790" y="20029"/>
                </a:lnTo>
                <a:lnTo>
                  <a:pt x="74187" y="6989"/>
                </a:lnTo>
                <a:lnTo>
                  <a:pt x="73731" y="0"/>
                </a:lnTo>
                <a:close/>
              </a:path>
              <a:path w="93344" h="144145">
                <a:moveTo>
                  <a:pt x="92963" y="96773"/>
                </a:moveTo>
                <a:lnTo>
                  <a:pt x="76017" y="96773"/>
                </a:lnTo>
                <a:lnTo>
                  <a:pt x="78303" y="99821"/>
                </a:lnTo>
                <a:lnTo>
                  <a:pt x="82174" y="101345"/>
                </a:lnTo>
                <a:lnTo>
                  <a:pt x="92963" y="101345"/>
                </a:lnTo>
                <a:lnTo>
                  <a:pt x="92963" y="96773"/>
                </a:lnTo>
                <a:close/>
              </a:path>
              <a:path w="93344" h="144145">
                <a:moveTo>
                  <a:pt x="92963" y="89153"/>
                </a:moveTo>
                <a:lnTo>
                  <a:pt x="90159" y="89153"/>
                </a:lnTo>
                <a:lnTo>
                  <a:pt x="81655" y="89915"/>
                </a:lnTo>
                <a:lnTo>
                  <a:pt x="92963" y="89915"/>
                </a:lnTo>
                <a:lnTo>
                  <a:pt x="92963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213110" y="5052812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3259592" y="4995662"/>
            <a:ext cx="76835" cy="104775"/>
          </a:xfrm>
          <a:custGeom>
            <a:avLst/>
            <a:gdLst/>
            <a:ahLst/>
            <a:cxnLst/>
            <a:rect l="l" t="t" r="r" b="b"/>
            <a:pathLst>
              <a:path w="76835" h="104775">
                <a:moveTo>
                  <a:pt x="3505" y="9143"/>
                </a:moveTo>
                <a:lnTo>
                  <a:pt x="2712" y="9143"/>
                </a:lnTo>
                <a:lnTo>
                  <a:pt x="2377" y="9905"/>
                </a:lnTo>
                <a:lnTo>
                  <a:pt x="1981" y="11429"/>
                </a:lnTo>
                <a:lnTo>
                  <a:pt x="640" y="16763"/>
                </a:lnTo>
                <a:lnTo>
                  <a:pt x="0" y="20573"/>
                </a:lnTo>
                <a:lnTo>
                  <a:pt x="0" y="24383"/>
                </a:lnTo>
                <a:lnTo>
                  <a:pt x="3749" y="28955"/>
                </a:lnTo>
                <a:lnTo>
                  <a:pt x="11186" y="37337"/>
                </a:lnTo>
                <a:lnTo>
                  <a:pt x="17341" y="37674"/>
                </a:lnTo>
                <a:lnTo>
                  <a:pt x="25998" y="47186"/>
                </a:lnTo>
                <a:lnTo>
                  <a:pt x="34063" y="57036"/>
                </a:lnTo>
                <a:lnTo>
                  <a:pt x="41440" y="67299"/>
                </a:lnTo>
                <a:lnTo>
                  <a:pt x="48034" y="78050"/>
                </a:lnTo>
                <a:lnTo>
                  <a:pt x="39163" y="85713"/>
                </a:lnTo>
                <a:lnTo>
                  <a:pt x="26761" y="92963"/>
                </a:lnTo>
                <a:lnTo>
                  <a:pt x="29207" y="104691"/>
                </a:lnTo>
                <a:lnTo>
                  <a:pt x="60525" y="92963"/>
                </a:lnTo>
                <a:lnTo>
                  <a:pt x="38892" y="92963"/>
                </a:lnTo>
                <a:lnTo>
                  <a:pt x="44043" y="89153"/>
                </a:lnTo>
                <a:lnTo>
                  <a:pt x="51846" y="80771"/>
                </a:lnTo>
                <a:lnTo>
                  <a:pt x="60126" y="80771"/>
                </a:lnTo>
                <a:lnTo>
                  <a:pt x="59710" y="79247"/>
                </a:lnTo>
                <a:lnTo>
                  <a:pt x="60292" y="69816"/>
                </a:lnTo>
                <a:lnTo>
                  <a:pt x="64257" y="60600"/>
                </a:lnTo>
                <a:lnTo>
                  <a:pt x="48721" y="60600"/>
                </a:lnTo>
                <a:lnTo>
                  <a:pt x="16687" y="21179"/>
                </a:lnTo>
                <a:lnTo>
                  <a:pt x="4663" y="9905"/>
                </a:lnTo>
                <a:lnTo>
                  <a:pt x="3505" y="9143"/>
                </a:lnTo>
                <a:close/>
              </a:path>
              <a:path w="76835" h="104775">
                <a:moveTo>
                  <a:pt x="60126" y="80771"/>
                </a:moveTo>
                <a:lnTo>
                  <a:pt x="51846" y="80771"/>
                </a:lnTo>
                <a:lnTo>
                  <a:pt x="53858" y="83057"/>
                </a:lnTo>
                <a:lnTo>
                  <a:pt x="54863" y="86105"/>
                </a:lnTo>
                <a:lnTo>
                  <a:pt x="54863" y="90677"/>
                </a:lnTo>
                <a:lnTo>
                  <a:pt x="51755" y="92201"/>
                </a:lnTo>
                <a:lnTo>
                  <a:pt x="47762" y="92963"/>
                </a:lnTo>
                <a:lnTo>
                  <a:pt x="60525" y="92963"/>
                </a:lnTo>
                <a:lnTo>
                  <a:pt x="60959" y="90677"/>
                </a:lnTo>
                <a:lnTo>
                  <a:pt x="60959" y="83819"/>
                </a:lnTo>
                <a:lnTo>
                  <a:pt x="60126" y="80771"/>
                </a:lnTo>
                <a:close/>
              </a:path>
              <a:path w="76835" h="104775">
                <a:moveTo>
                  <a:pt x="70347" y="0"/>
                </a:moveTo>
                <a:lnTo>
                  <a:pt x="61728" y="17315"/>
                </a:lnTo>
                <a:lnTo>
                  <a:pt x="61901" y="29893"/>
                </a:lnTo>
                <a:lnTo>
                  <a:pt x="61273" y="42583"/>
                </a:lnTo>
                <a:lnTo>
                  <a:pt x="57984" y="56569"/>
                </a:lnTo>
                <a:lnTo>
                  <a:pt x="48721" y="60600"/>
                </a:lnTo>
                <a:lnTo>
                  <a:pt x="64257" y="60600"/>
                </a:lnTo>
                <a:lnTo>
                  <a:pt x="64977" y="58927"/>
                </a:lnTo>
                <a:lnTo>
                  <a:pt x="68848" y="44306"/>
                </a:lnTo>
                <a:lnTo>
                  <a:pt x="70713" y="31678"/>
                </a:lnTo>
                <a:lnTo>
                  <a:pt x="71323" y="19049"/>
                </a:lnTo>
                <a:lnTo>
                  <a:pt x="76321" y="19049"/>
                </a:lnTo>
                <a:lnTo>
                  <a:pt x="75956" y="17525"/>
                </a:lnTo>
                <a:lnTo>
                  <a:pt x="75620" y="16763"/>
                </a:lnTo>
                <a:lnTo>
                  <a:pt x="75377" y="16001"/>
                </a:lnTo>
                <a:lnTo>
                  <a:pt x="74005" y="12191"/>
                </a:lnTo>
                <a:lnTo>
                  <a:pt x="72329" y="6857"/>
                </a:lnTo>
                <a:lnTo>
                  <a:pt x="7034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349507" y="503300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463807" y="5031475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526809" y="499337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608588" y="508405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700789" y="4998596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39" h="98425">
                <a:moveTo>
                  <a:pt x="52476" y="73265"/>
                </a:moveTo>
                <a:lnTo>
                  <a:pt x="41178" y="73265"/>
                </a:lnTo>
                <a:lnTo>
                  <a:pt x="46725" y="80885"/>
                </a:lnTo>
                <a:lnTo>
                  <a:pt x="50901" y="86981"/>
                </a:lnTo>
                <a:lnTo>
                  <a:pt x="53766" y="89267"/>
                </a:lnTo>
                <a:lnTo>
                  <a:pt x="5967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39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39" y="29069"/>
                </a:lnTo>
                <a:lnTo>
                  <a:pt x="633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4688" y="54977"/>
                </a:lnTo>
                <a:lnTo>
                  <a:pt x="27950" y="58787"/>
                </a:lnTo>
                <a:lnTo>
                  <a:pt x="3300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44" y="35374"/>
                </a:lnTo>
                <a:lnTo>
                  <a:pt x="20297" y="26919"/>
                </a:lnTo>
                <a:lnTo>
                  <a:pt x="6729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39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775466" y="5052812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885194" y="503071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942344" y="5055098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4036831" y="507033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4100078" y="503071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4167134" y="505586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4286006" y="5031475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4349769" y="499337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4430542" y="5049763"/>
            <a:ext cx="81915" cy="95250"/>
          </a:xfrm>
          <a:custGeom>
            <a:avLst/>
            <a:gdLst/>
            <a:ahLst/>
            <a:cxnLst/>
            <a:rect l="l" t="t" r="r" b="b"/>
            <a:pathLst>
              <a:path w="81914" h="95250">
                <a:moveTo>
                  <a:pt x="74797" y="12191"/>
                </a:moveTo>
                <a:lnTo>
                  <a:pt x="16550" y="12191"/>
                </a:lnTo>
                <a:lnTo>
                  <a:pt x="21610" y="12953"/>
                </a:lnTo>
                <a:lnTo>
                  <a:pt x="29900" y="13715"/>
                </a:lnTo>
                <a:lnTo>
                  <a:pt x="37481" y="16951"/>
                </a:lnTo>
                <a:lnTo>
                  <a:pt x="6295" y="42435"/>
                </a:lnTo>
                <a:lnTo>
                  <a:pt x="615" y="67517"/>
                </a:lnTo>
                <a:lnTo>
                  <a:pt x="4847" y="77748"/>
                </a:lnTo>
                <a:lnTo>
                  <a:pt x="16202" y="89749"/>
                </a:lnTo>
                <a:lnTo>
                  <a:pt x="28049" y="93873"/>
                </a:lnTo>
                <a:lnTo>
                  <a:pt x="42946" y="95249"/>
                </a:lnTo>
                <a:lnTo>
                  <a:pt x="51053" y="95249"/>
                </a:lnTo>
                <a:lnTo>
                  <a:pt x="57637" y="94487"/>
                </a:lnTo>
                <a:lnTo>
                  <a:pt x="68640" y="91165"/>
                </a:lnTo>
                <a:lnTo>
                  <a:pt x="74279" y="87812"/>
                </a:lnTo>
                <a:lnTo>
                  <a:pt x="79252" y="83345"/>
                </a:lnTo>
                <a:lnTo>
                  <a:pt x="40650" y="83345"/>
                </a:lnTo>
                <a:lnTo>
                  <a:pt x="29183" y="80459"/>
                </a:lnTo>
                <a:lnTo>
                  <a:pt x="15617" y="73777"/>
                </a:lnTo>
                <a:lnTo>
                  <a:pt x="10274" y="64049"/>
                </a:lnTo>
                <a:lnTo>
                  <a:pt x="9794" y="47781"/>
                </a:lnTo>
                <a:lnTo>
                  <a:pt x="17048" y="38210"/>
                </a:lnTo>
                <a:lnTo>
                  <a:pt x="31087" y="27549"/>
                </a:lnTo>
                <a:lnTo>
                  <a:pt x="42679" y="22467"/>
                </a:lnTo>
                <a:lnTo>
                  <a:pt x="55107" y="19049"/>
                </a:lnTo>
                <a:lnTo>
                  <a:pt x="62057" y="18287"/>
                </a:lnTo>
                <a:lnTo>
                  <a:pt x="68000" y="17525"/>
                </a:lnTo>
                <a:lnTo>
                  <a:pt x="73060" y="16763"/>
                </a:lnTo>
                <a:lnTo>
                  <a:pt x="74797" y="12191"/>
                </a:lnTo>
                <a:close/>
              </a:path>
              <a:path w="81914" h="95250">
                <a:moveTo>
                  <a:pt x="80954" y="79979"/>
                </a:moveTo>
                <a:lnTo>
                  <a:pt x="79583" y="79979"/>
                </a:lnTo>
                <a:lnTo>
                  <a:pt x="78851" y="80101"/>
                </a:lnTo>
                <a:lnTo>
                  <a:pt x="69138" y="82218"/>
                </a:lnTo>
                <a:lnTo>
                  <a:pt x="57180" y="83290"/>
                </a:lnTo>
                <a:lnTo>
                  <a:pt x="40650" y="83345"/>
                </a:lnTo>
                <a:lnTo>
                  <a:pt x="79252" y="83345"/>
                </a:lnTo>
                <a:lnTo>
                  <a:pt x="79674" y="82966"/>
                </a:lnTo>
                <a:lnTo>
                  <a:pt x="80832" y="81960"/>
                </a:lnTo>
                <a:lnTo>
                  <a:pt x="81381" y="81198"/>
                </a:lnTo>
                <a:lnTo>
                  <a:pt x="81381" y="80192"/>
                </a:lnTo>
                <a:lnTo>
                  <a:pt x="80954" y="79979"/>
                </a:lnTo>
                <a:close/>
              </a:path>
              <a:path w="81914" h="95250">
                <a:moveTo>
                  <a:pt x="43373" y="45719"/>
                </a:moveTo>
                <a:lnTo>
                  <a:pt x="34777" y="54193"/>
                </a:lnTo>
                <a:lnTo>
                  <a:pt x="43373" y="62819"/>
                </a:lnTo>
                <a:lnTo>
                  <a:pt x="51998" y="54193"/>
                </a:lnTo>
                <a:lnTo>
                  <a:pt x="43373" y="45719"/>
                </a:lnTo>
                <a:close/>
              </a:path>
              <a:path w="81914" h="95250">
                <a:moveTo>
                  <a:pt x="19232" y="0"/>
                </a:moveTo>
                <a:lnTo>
                  <a:pt x="12862" y="761"/>
                </a:lnTo>
                <a:lnTo>
                  <a:pt x="7802" y="3047"/>
                </a:lnTo>
                <a:lnTo>
                  <a:pt x="4084" y="8381"/>
                </a:lnTo>
                <a:lnTo>
                  <a:pt x="1889" y="11429"/>
                </a:lnTo>
                <a:lnTo>
                  <a:pt x="609" y="15239"/>
                </a:lnTo>
                <a:lnTo>
                  <a:pt x="243" y="18287"/>
                </a:lnTo>
                <a:lnTo>
                  <a:pt x="0" y="19811"/>
                </a:lnTo>
                <a:lnTo>
                  <a:pt x="274" y="21335"/>
                </a:lnTo>
                <a:lnTo>
                  <a:pt x="1127" y="20573"/>
                </a:lnTo>
                <a:lnTo>
                  <a:pt x="1386" y="20573"/>
                </a:lnTo>
                <a:lnTo>
                  <a:pt x="2285" y="19811"/>
                </a:lnTo>
                <a:lnTo>
                  <a:pt x="6461" y="16763"/>
                </a:lnTo>
                <a:lnTo>
                  <a:pt x="10728" y="13715"/>
                </a:lnTo>
                <a:lnTo>
                  <a:pt x="14081" y="12953"/>
                </a:lnTo>
                <a:lnTo>
                  <a:pt x="16550" y="12191"/>
                </a:lnTo>
                <a:lnTo>
                  <a:pt x="74797" y="12191"/>
                </a:lnTo>
                <a:lnTo>
                  <a:pt x="75956" y="9143"/>
                </a:lnTo>
                <a:lnTo>
                  <a:pt x="76443" y="7619"/>
                </a:lnTo>
                <a:lnTo>
                  <a:pt x="76626" y="6857"/>
                </a:lnTo>
                <a:lnTo>
                  <a:pt x="76626" y="6095"/>
                </a:lnTo>
                <a:lnTo>
                  <a:pt x="60441" y="6095"/>
                </a:lnTo>
                <a:lnTo>
                  <a:pt x="52699" y="4571"/>
                </a:lnTo>
                <a:lnTo>
                  <a:pt x="32125" y="1523"/>
                </a:lnTo>
                <a:lnTo>
                  <a:pt x="24444" y="761"/>
                </a:lnTo>
                <a:lnTo>
                  <a:pt x="19232" y="0"/>
                </a:lnTo>
                <a:close/>
              </a:path>
              <a:path w="81914" h="95250">
                <a:moveTo>
                  <a:pt x="1386" y="20573"/>
                </a:moveTo>
                <a:lnTo>
                  <a:pt x="1127" y="20573"/>
                </a:lnTo>
                <a:lnTo>
                  <a:pt x="487" y="21335"/>
                </a:lnTo>
                <a:lnTo>
                  <a:pt x="1386" y="20573"/>
                </a:lnTo>
                <a:close/>
              </a:path>
              <a:path w="81914" h="95250">
                <a:moveTo>
                  <a:pt x="73578" y="5333"/>
                </a:moveTo>
                <a:lnTo>
                  <a:pt x="65653" y="5333"/>
                </a:lnTo>
                <a:lnTo>
                  <a:pt x="60441" y="6095"/>
                </a:lnTo>
                <a:lnTo>
                  <a:pt x="75620" y="6095"/>
                </a:lnTo>
                <a:lnTo>
                  <a:pt x="73578" y="533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511557" y="507033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575214" y="499566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600712" y="5007092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70" h="90170">
                <a:moveTo>
                  <a:pt x="60777" y="51053"/>
                </a:moveTo>
                <a:lnTo>
                  <a:pt x="26426" y="51053"/>
                </a:lnTo>
                <a:lnTo>
                  <a:pt x="28559" y="51815"/>
                </a:lnTo>
                <a:lnTo>
                  <a:pt x="33284" y="52577"/>
                </a:lnTo>
                <a:lnTo>
                  <a:pt x="40507" y="55625"/>
                </a:lnTo>
                <a:lnTo>
                  <a:pt x="49286" y="58673"/>
                </a:lnTo>
                <a:lnTo>
                  <a:pt x="55656" y="60959"/>
                </a:lnTo>
                <a:lnTo>
                  <a:pt x="59679" y="61721"/>
                </a:lnTo>
                <a:lnTo>
                  <a:pt x="33051" y="73731"/>
                </a:lnTo>
                <a:lnTo>
                  <a:pt x="21375" y="77026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56" y="89915"/>
                </a:lnTo>
                <a:lnTo>
                  <a:pt x="21153" y="89153"/>
                </a:lnTo>
                <a:lnTo>
                  <a:pt x="32583" y="85343"/>
                </a:lnTo>
                <a:lnTo>
                  <a:pt x="39105" y="82295"/>
                </a:lnTo>
                <a:lnTo>
                  <a:pt x="47518" y="77723"/>
                </a:lnTo>
                <a:lnTo>
                  <a:pt x="56266" y="73913"/>
                </a:lnTo>
                <a:lnTo>
                  <a:pt x="62788" y="70865"/>
                </a:lnTo>
                <a:lnTo>
                  <a:pt x="67086" y="69341"/>
                </a:lnTo>
                <a:lnTo>
                  <a:pt x="70347" y="67817"/>
                </a:lnTo>
                <a:lnTo>
                  <a:pt x="75956" y="67055"/>
                </a:lnTo>
                <a:lnTo>
                  <a:pt x="84002" y="67055"/>
                </a:lnTo>
                <a:lnTo>
                  <a:pt x="88696" y="58673"/>
                </a:lnTo>
                <a:lnTo>
                  <a:pt x="89458" y="57911"/>
                </a:lnTo>
                <a:lnTo>
                  <a:pt x="89794" y="57149"/>
                </a:lnTo>
                <a:lnTo>
                  <a:pt x="89794" y="56387"/>
                </a:lnTo>
                <a:lnTo>
                  <a:pt x="88971" y="56387"/>
                </a:lnTo>
                <a:lnTo>
                  <a:pt x="85602" y="55614"/>
                </a:lnTo>
                <a:lnTo>
                  <a:pt x="72253" y="54363"/>
                </a:lnTo>
                <a:lnTo>
                  <a:pt x="60777" y="51053"/>
                </a:lnTo>
                <a:close/>
              </a:path>
              <a:path w="90170" h="90170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7983" y="53339"/>
                </a:lnTo>
                <a:lnTo>
                  <a:pt x="22219" y="51815"/>
                </a:lnTo>
                <a:lnTo>
                  <a:pt x="26426" y="51053"/>
                </a:lnTo>
                <a:lnTo>
                  <a:pt x="60777" y="51053"/>
                </a:lnTo>
                <a:lnTo>
                  <a:pt x="49987" y="47243"/>
                </a:lnTo>
                <a:lnTo>
                  <a:pt x="41178" y="42671"/>
                </a:lnTo>
                <a:lnTo>
                  <a:pt x="35935" y="40385"/>
                </a:lnTo>
                <a:lnTo>
                  <a:pt x="31821" y="39623"/>
                </a:lnTo>
                <a:lnTo>
                  <a:pt x="28773" y="38861"/>
                </a:lnTo>
                <a:close/>
              </a:path>
              <a:path w="90170" h="90170">
                <a:moveTo>
                  <a:pt x="49286" y="0"/>
                </a:moveTo>
                <a:lnTo>
                  <a:pt x="4081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4758445" y="4994900"/>
            <a:ext cx="107950" cy="102235"/>
          </a:xfrm>
          <a:custGeom>
            <a:avLst/>
            <a:gdLst/>
            <a:ahLst/>
            <a:cxnLst/>
            <a:rect l="l" t="t" r="r" b="b"/>
            <a:pathLst>
              <a:path w="107950" h="102235">
                <a:moveTo>
                  <a:pt x="1463" y="85343"/>
                </a:moveTo>
                <a:lnTo>
                  <a:pt x="0" y="85343"/>
                </a:lnTo>
                <a:lnTo>
                  <a:pt x="0" y="86105"/>
                </a:lnTo>
                <a:lnTo>
                  <a:pt x="274" y="86867"/>
                </a:lnTo>
                <a:lnTo>
                  <a:pt x="761" y="87629"/>
                </a:lnTo>
                <a:lnTo>
                  <a:pt x="3749" y="94487"/>
                </a:lnTo>
                <a:lnTo>
                  <a:pt x="8991" y="99059"/>
                </a:lnTo>
                <a:lnTo>
                  <a:pt x="16428" y="101345"/>
                </a:lnTo>
                <a:lnTo>
                  <a:pt x="19903" y="101742"/>
                </a:lnTo>
                <a:lnTo>
                  <a:pt x="25664" y="102107"/>
                </a:lnTo>
                <a:lnTo>
                  <a:pt x="41691" y="102057"/>
                </a:lnTo>
                <a:lnTo>
                  <a:pt x="55769" y="101615"/>
                </a:lnTo>
                <a:lnTo>
                  <a:pt x="67819" y="100621"/>
                </a:lnTo>
                <a:lnTo>
                  <a:pt x="78110" y="98952"/>
                </a:lnTo>
                <a:lnTo>
                  <a:pt x="107899" y="98952"/>
                </a:lnTo>
                <a:lnTo>
                  <a:pt x="107899" y="90677"/>
                </a:lnTo>
                <a:lnTo>
                  <a:pt x="90952" y="90677"/>
                </a:lnTo>
                <a:lnTo>
                  <a:pt x="92037" y="89915"/>
                </a:lnTo>
                <a:lnTo>
                  <a:pt x="14356" y="89915"/>
                </a:lnTo>
                <a:lnTo>
                  <a:pt x="7711" y="88391"/>
                </a:lnTo>
                <a:lnTo>
                  <a:pt x="2590" y="86105"/>
                </a:lnTo>
                <a:lnTo>
                  <a:pt x="1463" y="85343"/>
                </a:lnTo>
                <a:close/>
              </a:path>
              <a:path w="107950" h="102235">
                <a:moveTo>
                  <a:pt x="107899" y="98952"/>
                </a:moveTo>
                <a:lnTo>
                  <a:pt x="78110" y="98952"/>
                </a:lnTo>
                <a:lnTo>
                  <a:pt x="90212" y="101469"/>
                </a:lnTo>
                <a:lnTo>
                  <a:pt x="103449" y="102107"/>
                </a:lnTo>
                <a:lnTo>
                  <a:pt x="107899" y="102107"/>
                </a:lnTo>
                <a:lnTo>
                  <a:pt x="107899" y="98952"/>
                </a:lnTo>
                <a:close/>
              </a:path>
              <a:path w="107950" h="102235">
                <a:moveTo>
                  <a:pt x="107899" y="89153"/>
                </a:moveTo>
                <a:lnTo>
                  <a:pt x="103449" y="89153"/>
                </a:lnTo>
                <a:lnTo>
                  <a:pt x="102047" y="89915"/>
                </a:lnTo>
                <a:lnTo>
                  <a:pt x="97200" y="89915"/>
                </a:lnTo>
                <a:lnTo>
                  <a:pt x="94427" y="90677"/>
                </a:lnTo>
                <a:lnTo>
                  <a:pt x="107899" y="90677"/>
                </a:lnTo>
                <a:lnTo>
                  <a:pt x="107899" y="89153"/>
                </a:lnTo>
                <a:close/>
              </a:path>
              <a:path w="107950" h="102235">
                <a:moveTo>
                  <a:pt x="22677" y="89153"/>
                </a:moveTo>
                <a:lnTo>
                  <a:pt x="14356" y="89915"/>
                </a:lnTo>
                <a:lnTo>
                  <a:pt x="25725" y="89915"/>
                </a:lnTo>
                <a:lnTo>
                  <a:pt x="22677" y="89153"/>
                </a:lnTo>
                <a:close/>
              </a:path>
              <a:path w="107950" h="102235">
                <a:moveTo>
                  <a:pt x="36118" y="0"/>
                </a:moveTo>
                <a:lnTo>
                  <a:pt x="35935" y="761"/>
                </a:lnTo>
                <a:lnTo>
                  <a:pt x="35417" y="761"/>
                </a:lnTo>
                <a:lnTo>
                  <a:pt x="34655" y="1523"/>
                </a:lnTo>
                <a:lnTo>
                  <a:pt x="28013" y="18318"/>
                </a:lnTo>
                <a:lnTo>
                  <a:pt x="29086" y="30408"/>
                </a:lnTo>
                <a:lnTo>
                  <a:pt x="29904" y="43268"/>
                </a:lnTo>
                <a:lnTo>
                  <a:pt x="30479" y="57149"/>
                </a:lnTo>
                <a:lnTo>
                  <a:pt x="30510" y="84581"/>
                </a:lnTo>
                <a:lnTo>
                  <a:pt x="29992" y="86867"/>
                </a:lnTo>
                <a:lnTo>
                  <a:pt x="28895" y="87629"/>
                </a:lnTo>
                <a:lnTo>
                  <a:pt x="27797" y="89153"/>
                </a:lnTo>
                <a:lnTo>
                  <a:pt x="25725" y="89915"/>
                </a:lnTo>
                <a:lnTo>
                  <a:pt x="46512" y="89915"/>
                </a:lnTo>
                <a:lnTo>
                  <a:pt x="41757" y="89153"/>
                </a:lnTo>
                <a:lnTo>
                  <a:pt x="42557" y="84787"/>
                </a:lnTo>
                <a:lnTo>
                  <a:pt x="45025" y="83057"/>
                </a:lnTo>
                <a:lnTo>
                  <a:pt x="36057" y="83057"/>
                </a:lnTo>
                <a:lnTo>
                  <a:pt x="37429" y="75437"/>
                </a:lnTo>
                <a:lnTo>
                  <a:pt x="38099" y="69341"/>
                </a:lnTo>
                <a:lnTo>
                  <a:pt x="38071" y="56387"/>
                </a:lnTo>
                <a:lnTo>
                  <a:pt x="38044" y="48439"/>
                </a:lnTo>
                <a:lnTo>
                  <a:pt x="37802" y="36554"/>
                </a:lnTo>
                <a:lnTo>
                  <a:pt x="37368" y="18287"/>
                </a:lnTo>
                <a:lnTo>
                  <a:pt x="42550" y="18287"/>
                </a:lnTo>
                <a:lnTo>
                  <a:pt x="42367" y="17525"/>
                </a:lnTo>
                <a:lnTo>
                  <a:pt x="41849" y="16001"/>
                </a:lnTo>
                <a:lnTo>
                  <a:pt x="39867" y="11429"/>
                </a:lnTo>
                <a:lnTo>
                  <a:pt x="38282" y="6857"/>
                </a:lnTo>
                <a:lnTo>
                  <a:pt x="37216" y="3047"/>
                </a:lnTo>
                <a:lnTo>
                  <a:pt x="36758" y="1523"/>
                </a:lnTo>
                <a:lnTo>
                  <a:pt x="36423" y="761"/>
                </a:lnTo>
                <a:lnTo>
                  <a:pt x="36118" y="0"/>
                </a:lnTo>
                <a:close/>
              </a:path>
              <a:path w="107950" h="102235">
                <a:moveTo>
                  <a:pt x="51358" y="89153"/>
                </a:moveTo>
                <a:lnTo>
                  <a:pt x="46512" y="89915"/>
                </a:lnTo>
                <a:lnTo>
                  <a:pt x="57759" y="89915"/>
                </a:lnTo>
                <a:lnTo>
                  <a:pt x="51358" y="89153"/>
                </a:lnTo>
                <a:close/>
              </a:path>
              <a:path w="107950" h="102235">
                <a:moveTo>
                  <a:pt x="99059" y="67817"/>
                </a:moveTo>
                <a:lnTo>
                  <a:pt x="74279" y="67817"/>
                </a:lnTo>
                <a:lnTo>
                  <a:pt x="81655" y="69341"/>
                </a:lnTo>
                <a:lnTo>
                  <a:pt x="85222" y="71627"/>
                </a:lnTo>
                <a:lnTo>
                  <a:pt x="89397" y="73913"/>
                </a:lnTo>
                <a:lnTo>
                  <a:pt x="91439" y="76961"/>
                </a:lnTo>
                <a:lnTo>
                  <a:pt x="91439" y="83057"/>
                </a:lnTo>
                <a:lnTo>
                  <a:pt x="85435" y="86105"/>
                </a:lnTo>
                <a:lnTo>
                  <a:pt x="73426" y="87629"/>
                </a:lnTo>
                <a:lnTo>
                  <a:pt x="65135" y="89153"/>
                </a:lnTo>
                <a:lnTo>
                  <a:pt x="57759" y="89915"/>
                </a:lnTo>
                <a:lnTo>
                  <a:pt x="92037" y="89915"/>
                </a:lnTo>
                <a:lnTo>
                  <a:pt x="96377" y="86867"/>
                </a:lnTo>
                <a:lnTo>
                  <a:pt x="99059" y="80771"/>
                </a:lnTo>
                <a:lnTo>
                  <a:pt x="99059" y="67817"/>
                </a:lnTo>
                <a:close/>
              </a:path>
              <a:path w="107950" h="102235">
                <a:moveTo>
                  <a:pt x="80009" y="56387"/>
                </a:moveTo>
                <a:lnTo>
                  <a:pt x="44287" y="76199"/>
                </a:lnTo>
                <a:lnTo>
                  <a:pt x="39471" y="80771"/>
                </a:lnTo>
                <a:lnTo>
                  <a:pt x="36697" y="83057"/>
                </a:lnTo>
                <a:lnTo>
                  <a:pt x="45025" y="83057"/>
                </a:lnTo>
                <a:lnTo>
                  <a:pt x="55476" y="75732"/>
                </a:lnTo>
                <a:lnTo>
                  <a:pt x="66049" y="70114"/>
                </a:lnTo>
                <a:lnTo>
                  <a:pt x="74279" y="67817"/>
                </a:lnTo>
                <a:lnTo>
                  <a:pt x="99059" y="67817"/>
                </a:lnTo>
                <a:lnTo>
                  <a:pt x="97139" y="64007"/>
                </a:lnTo>
                <a:lnTo>
                  <a:pt x="93238" y="60959"/>
                </a:lnTo>
                <a:lnTo>
                  <a:pt x="89855" y="57911"/>
                </a:lnTo>
                <a:lnTo>
                  <a:pt x="85435" y="57149"/>
                </a:lnTo>
                <a:lnTo>
                  <a:pt x="80009" y="5638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4862078" y="5067289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4915418" y="5045954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29" h="51435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51435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51435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51435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010668" y="505586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131825" y="5056621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250698" y="508405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342900" y="4993375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096" y="19635"/>
                </a:lnTo>
                <a:lnTo>
                  <a:pt x="44922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60" y="64535"/>
                </a:lnTo>
                <a:lnTo>
                  <a:pt x="31867" y="75023"/>
                </a:lnTo>
                <a:lnTo>
                  <a:pt x="32826" y="85477"/>
                </a:lnTo>
                <a:lnTo>
                  <a:pt x="22794" y="90344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3" y="90458"/>
                </a:lnTo>
                <a:lnTo>
                  <a:pt x="39865" y="81936"/>
                </a:lnTo>
                <a:lnTo>
                  <a:pt x="37470" y="65645"/>
                </a:lnTo>
                <a:lnTo>
                  <a:pt x="33439" y="53717"/>
                </a:lnTo>
                <a:lnTo>
                  <a:pt x="31009" y="38193"/>
                </a:lnTo>
                <a:lnTo>
                  <a:pt x="43759" y="34140"/>
                </a:lnTo>
                <a:lnTo>
                  <a:pt x="55400" y="30832"/>
                </a:lnTo>
                <a:lnTo>
                  <a:pt x="6592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422910" y="503071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490728" y="501699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525780" y="5031475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645062" y="499566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669798" y="505281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768857" y="508405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862584" y="5055098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957072" y="507033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6019556" y="503300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6141697" y="504593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60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60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254007" y="499337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6272539" y="505662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6328166" y="5025380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6381505" y="5045954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29" h="51435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51435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51435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49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51435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6476755" y="505586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604010" y="4994900"/>
            <a:ext cx="99060" cy="102235"/>
          </a:xfrm>
          <a:custGeom>
            <a:avLst/>
            <a:gdLst/>
            <a:ahLst/>
            <a:cxnLst/>
            <a:rect l="l" t="t" r="r" b="b"/>
            <a:pathLst>
              <a:path w="99059" h="102235">
                <a:moveTo>
                  <a:pt x="1463" y="85343"/>
                </a:moveTo>
                <a:lnTo>
                  <a:pt x="0" y="85343"/>
                </a:lnTo>
                <a:lnTo>
                  <a:pt x="0" y="86105"/>
                </a:lnTo>
                <a:lnTo>
                  <a:pt x="274" y="86867"/>
                </a:lnTo>
                <a:lnTo>
                  <a:pt x="761" y="87629"/>
                </a:lnTo>
                <a:lnTo>
                  <a:pt x="3749" y="94487"/>
                </a:lnTo>
                <a:lnTo>
                  <a:pt x="8991" y="99059"/>
                </a:lnTo>
                <a:lnTo>
                  <a:pt x="16520" y="101345"/>
                </a:lnTo>
                <a:lnTo>
                  <a:pt x="19933" y="101742"/>
                </a:lnTo>
                <a:lnTo>
                  <a:pt x="25725" y="102107"/>
                </a:lnTo>
                <a:lnTo>
                  <a:pt x="36283" y="102103"/>
                </a:lnTo>
                <a:lnTo>
                  <a:pt x="86331" y="94279"/>
                </a:lnTo>
                <a:lnTo>
                  <a:pt x="90998" y="89915"/>
                </a:lnTo>
                <a:lnTo>
                  <a:pt x="14356" y="89915"/>
                </a:lnTo>
                <a:lnTo>
                  <a:pt x="7711" y="88391"/>
                </a:lnTo>
                <a:lnTo>
                  <a:pt x="2590" y="86105"/>
                </a:lnTo>
                <a:lnTo>
                  <a:pt x="1463" y="85343"/>
                </a:lnTo>
                <a:close/>
              </a:path>
              <a:path w="99059" h="102235">
                <a:moveTo>
                  <a:pt x="22677" y="89153"/>
                </a:moveTo>
                <a:lnTo>
                  <a:pt x="14356" y="89915"/>
                </a:lnTo>
                <a:lnTo>
                  <a:pt x="25725" y="89915"/>
                </a:lnTo>
                <a:lnTo>
                  <a:pt x="22677" y="89153"/>
                </a:lnTo>
                <a:close/>
              </a:path>
              <a:path w="99059" h="102235">
                <a:moveTo>
                  <a:pt x="36118" y="0"/>
                </a:moveTo>
                <a:lnTo>
                  <a:pt x="35935" y="761"/>
                </a:lnTo>
                <a:lnTo>
                  <a:pt x="35417" y="761"/>
                </a:lnTo>
                <a:lnTo>
                  <a:pt x="34655" y="1523"/>
                </a:lnTo>
                <a:lnTo>
                  <a:pt x="28013" y="18318"/>
                </a:lnTo>
                <a:lnTo>
                  <a:pt x="29086" y="30408"/>
                </a:lnTo>
                <a:lnTo>
                  <a:pt x="29904" y="43268"/>
                </a:lnTo>
                <a:lnTo>
                  <a:pt x="30479" y="57149"/>
                </a:lnTo>
                <a:lnTo>
                  <a:pt x="30510" y="84581"/>
                </a:lnTo>
                <a:lnTo>
                  <a:pt x="29992" y="86867"/>
                </a:lnTo>
                <a:lnTo>
                  <a:pt x="28895" y="87629"/>
                </a:lnTo>
                <a:lnTo>
                  <a:pt x="27797" y="89153"/>
                </a:lnTo>
                <a:lnTo>
                  <a:pt x="25725" y="89915"/>
                </a:lnTo>
                <a:lnTo>
                  <a:pt x="46512" y="89915"/>
                </a:lnTo>
                <a:lnTo>
                  <a:pt x="41757" y="89153"/>
                </a:lnTo>
                <a:lnTo>
                  <a:pt x="42557" y="84787"/>
                </a:lnTo>
                <a:lnTo>
                  <a:pt x="45025" y="83057"/>
                </a:lnTo>
                <a:lnTo>
                  <a:pt x="36027" y="83057"/>
                </a:lnTo>
                <a:lnTo>
                  <a:pt x="37429" y="75437"/>
                </a:lnTo>
                <a:lnTo>
                  <a:pt x="38099" y="69341"/>
                </a:lnTo>
                <a:lnTo>
                  <a:pt x="38071" y="56387"/>
                </a:lnTo>
                <a:lnTo>
                  <a:pt x="38044" y="48439"/>
                </a:lnTo>
                <a:lnTo>
                  <a:pt x="37802" y="36554"/>
                </a:lnTo>
                <a:lnTo>
                  <a:pt x="37368" y="18287"/>
                </a:lnTo>
                <a:lnTo>
                  <a:pt x="42550" y="18287"/>
                </a:lnTo>
                <a:lnTo>
                  <a:pt x="42367" y="17525"/>
                </a:lnTo>
                <a:lnTo>
                  <a:pt x="41849" y="16001"/>
                </a:lnTo>
                <a:lnTo>
                  <a:pt x="39837" y="11429"/>
                </a:lnTo>
                <a:lnTo>
                  <a:pt x="38282" y="6857"/>
                </a:lnTo>
                <a:lnTo>
                  <a:pt x="37216" y="3047"/>
                </a:lnTo>
                <a:lnTo>
                  <a:pt x="36758" y="1523"/>
                </a:lnTo>
                <a:lnTo>
                  <a:pt x="36423" y="761"/>
                </a:lnTo>
                <a:lnTo>
                  <a:pt x="36118" y="0"/>
                </a:lnTo>
                <a:close/>
              </a:path>
              <a:path w="99059" h="102235">
                <a:moveTo>
                  <a:pt x="51358" y="89153"/>
                </a:moveTo>
                <a:lnTo>
                  <a:pt x="46512" y="89915"/>
                </a:lnTo>
                <a:lnTo>
                  <a:pt x="57759" y="89915"/>
                </a:lnTo>
                <a:lnTo>
                  <a:pt x="51358" y="89153"/>
                </a:lnTo>
                <a:close/>
              </a:path>
              <a:path w="99059" h="102235">
                <a:moveTo>
                  <a:pt x="99059" y="67817"/>
                </a:moveTo>
                <a:lnTo>
                  <a:pt x="74279" y="67817"/>
                </a:lnTo>
                <a:lnTo>
                  <a:pt x="81655" y="69341"/>
                </a:lnTo>
                <a:lnTo>
                  <a:pt x="85222" y="71627"/>
                </a:lnTo>
                <a:lnTo>
                  <a:pt x="89367" y="73913"/>
                </a:lnTo>
                <a:lnTo>
                  <a:pt x="91439" y="76961"/>
                </a:lnTo>
                <a:lnTo>
                  <a:pt x="91439" y="83057"/>
                </a:lnTo>
                <a:lnTo>
                  <a:pt x="85435" y="86105"/>
                </a:lnTo>
                <a:lnTo>
                  <a:pt x="73426" y="87629"/>
                </a:lnTo>
                <a:lnTo>
                  <a:pt x="65135" y="89153"/>
                </a:lnTo>
                <a:lnTo>
                  <a:pt x="57759" y="89915"/>
                </a:lnTo>
                <a:lnTo>
                  <a:pt x="90998" y="89915"/>
                </a:lnTo>
                <a:lnTo>
                  <a:pt x="95879" y="85351"/>
                </a:lnTo>
                <a:lnTo>
                  <a:pt x="99059" y="73151"/>
                </a:lnTo>
                <a:lnTo>
                  <a:pt x="99059" y="67817"/>
                </a:lnTo>
                <a:close/>
              </a:path>
              <a:path w="99059" h="102235">
                <a:moveTo>
                  <a:pt x="80009" y="56387"/>
                </a:moveTo>
                <a:lnTo>
                  <a:pt x="44287" y="76199"/>
                </a:lnTo>
                <a:lnTo>
                  <a:pt x="39471" y="80771"/>
                </a:lnTo>
                <a:lnTo>
                  <a:pt x="36697" y="83057"/>
                </a:lnTo>
                <a:lnTo>
                  <a:pt x="45025" y="83057"/>
                </a:lnTo>
                <a:lnTo>
                  <a:pt x="55476" y="75732"/>
                </a:lnTo>
                <a:lnTo>
                  <a:pt x="66049" y="70114"/>
                </a:lnTo>
                <a:lnTo>
                  <a:pt x="74279" y="67817"/>
                </a:lnTo>
                <a:lnTo>
                  <a:pt x="99059" y="67817"/>
                </a:lnTo>
                <a:lnTo>
                  <a:pt x="97139" y="64007"/>
                </a:lnTo>
                <a:lnTo>
                  <a:pt x="93238" y="60959"/>
                </a:lnTo>
                <a:lnTo>
                  <a:pt x="89855" y="57911"/>
                </a:lnTo>
                <a:lnTo>
                  <a:pt x="85435" y="57149"/>
                </a:lnTo>
                <a:lnTo>
                  <a:pt x="80009" y="5638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6716434" y="499566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6741169" y="5067289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4" h="62864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62864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62864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62864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62864">
                <a:moveTo>
                  <a:pt x="25359" y="45018"/>
                </a:moveTo>
                <a:lnTo>
                  <a:pt x="16885" y="53766"/>
                </a:lnTo>
                <a:lnTo>
                  <a:pt x="25359" y="62483"/>
                </a:lnTo>
                <a:lnTo>
                  <a:pt x="33893" y="53766"/>
                </a:lnTo>
                <a:lnTo>
                  <a:pt x="25359" y="45018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6795272" y="5020045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6838705" y="507033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6901707" y="499337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6982479" y="5050525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5" h="95250">
                <a:moveTo>
                  <a:pt x="29717" y="25907"/>
                </a:moveTo>
                <a:lnTo>
                  <a:pt x="13411" y="25907"/>
                </a:lnTo>
                <a:lnTo>
                  <a:pt x="10728" y="26669"/>
                </a:lnTo>
                <a:lnTo>
                  <a:pt x="8442" y="28193"/>
                </a:lnTo>
                <a:lnTo>
                  <a:pt x="6918" y="29717"/>
                </a:lnTo>
                <a:lnTo>
                  <a:pt x="5212" y="31241"/>
                </a:lnTo>
                <a:lnTo>
                  <a:pt x="3322" y="34289"/>
                </a:lnTo>
                <a:lnTo>
                  <a:pt x="1036" y="37337"/>
                </a:lnTo>
                <a:lnTo>
                  <a:pt x="0" y="39623"/>
                </a:lnTo>
                <a:lnTo>
                  <a:pt x="3918" y="81162"/>
                </a:lnTo>
                <a:lnTo>
                  <a:pt x="4846" y="94731"/>
                </a:lnTo>
                <a:lnTo>
                  <a:pt x="4998" y="95249"/>
                </a:lnTo>
                <a:lnTo>
                  <a:pt x="5577" y="95249"/>
                </a:lnTo>
                <a:lnTo>
                  <a:pt x="6035" y="94579"/>
                </a:lnTo>
                <a:lnTo>
                  <a:pt x="6614" y="93360"/>
                </a:lnTo>
                <a:lnTo>
                  <a:pt x="9479" y="87812"/>
                </a:lnTo>
                <a:lnTo>
                  <a:pt x="10911" y="83118"/>
                </a:lnTo>
                <a:lnTo>
                  <a:pt x="10902" y="77688"/>
                </a:lnTo>
                <a:lnTo>
                  <a:pt x="10542" y="67597"/>
                </a:lnTo>
                <a:lnTo>
                  <a:pt x="9653" y="54625"/>
                </a:lnTo>
                <a:lnTo>
                  <a:pt x="8229" y="38861"/>
                </a:lnTo>
                <a:lnTo>
                  <a:pt x="10789" y="37337"/>
                </a:lnTo>
                <a:lnTo>
                  <a:pt x="50834" y="37337"/>
                </a:lnTo>
                <a:lnTo>
                  <a:pt x="52760" y="34289"/>
                </a:lnTo>
                <a:lnTo>
                  <a:pt x="55046" y="30479"/>
                </a:lnTo>
                <a:lnTo>
                  <a:pt x="55595" y="28955"/>
                </a:lnTo>
                <a:lnTo>
                  <a:pt x="47518" y="28955"/>
                </a:lnTo>
                <a:lnTo>
                  <a:pt x="38039" y="27431"/>
                </a:lnTo>
                <a:lnTo>
                  <a:pt x="29717" y="25907"/>
                </a:lnTo>
                <a:close/>
              </a:path>
              <a:path w="56515" h="95250">
                <a:moveTo>
                  <a:pt x="50834" y="37337"/>
                </a:moveTo>
                <a:lnTo>
                  <a:pt x="27950" y="37337"/>
                </a:lnTo>
                <a:lnTo>
                  <a:pt x="33771" y="38861"/>
                </a:lnTo>
                <a:lnTo>
                  <a:pt x="39563" y="39623"/>
                </a:lnTo>
                <a:lnTo>
                  <a:pt x="43891" y="40385"/>
                </a:lnTo>
                <a:lnTo>
                  <a:pt x="48371" y="40385"/>
                </a:lnTo>
                <a:lnTo>
                  <a:pt x="50352" y="38099"/>
                </a:lnTo>
                <a:lnTo>
                  <a:pt x="50834" y="37337"/>
                </a:lnTo>
                <a:close/>
              </a:path>
              <a:path w="56515" h="95250">
                <a:moveTo>
                  <a:pt x="50078" y="12191"/>
                </a:moveTo>
                <a:lnTo>
                  <a:pt x="28193" y="12191"/>
                </a:lnTo>
                <a:lnTo>
                  <a:pt x="31760" y="12953"/>
                </a:lnTo>
                <a:lnTo>
                  <a:pt x="35600" y="14477"/>
                </a:lnTo>
                <a:lnTo>
                  <a:pt x="39745" y="18287"/>
                </a:lnTo>
                <a:lnTo>
                  <a:pt x="43494" y="22097"/>
                </a:lnTo>
                <a:lnTo>
                  <a:pt x="46085" y="25145"/>
                </a:lnTo>
                <a:lnTo>
                  <a:pt x="47518" y="28955"/>
                </a:lnTo>
                <a:lnTo>
                  <a:pt x="55595" y="28955"/>
                </a:lnTo>
                <a:lnTo>
                  <a:pt x="56144" y="27431"/>
                </a:lnTo>
                <a:lnTo>
                  <a:pt x="56144" y="20573"/>
                </a:lnTo>
                <a:lnTo>
                  <a:pt x="53126" y="15239"/>
                </a:lnTo>
                <a:lnTo>
                  <a:pt x="50078" y="12191"/>
                </a:lnTo>
                <a:close/>
              </a:path>
              <a:path w="56515" h="95250">
                <a:moveTo>
                  <a:pt x="30540" y="0"/>
                </a:moveTo>
                <a:lnTo>
                  <a:pt x="26426" y="761"/>
                </a:lnTo>
                <a:lnTo>
                  <a:pt x="22799" y="3047"/>
                </a:lnTo>
                <a:lnTo>
                  <a:pt x="19568" y="7619"/>
                </a:lnTo>
                <a:lnTo>
                  <a:pt x="16855" y="11429"/>
                </a:lnTo>
                <a:lnTo>
                  <a:pt x="15483" y="15239"/>
                </a:lnTo>
                <a:lnTo>
                  <a:pt x="15483" y="20573"/>
                </a:lnTo>
                <a:lnTo>
                  <a:pt x="15849" y="22859"/>
                </a:lnTo>
                <a:lnTo>
                  <a:pt x="16520" y="25907"/>
                </a:lnTo>
                <a:lnTo>
                  <a:pt x="22463" y="25907"/>
                </a:lnTo>
                <a:lnTo>
                  <a:pt x="21396" y="22859"/>
                </a:lnTo>
                <a:lnTo>
                  <a:pt x="20817" y="19811"/>
                </a:lnTo>
                <a:lnTo>
                  <a:pt x="20817" y="14477"/>
                </a:lnTo>
                <a:lnTo>
                  <a:pt x="23286" y="12953"/>
                </a:lnTo>
                <a:lnTo>
                  <a:pt x="28193" y="12191"/>
                </a:lnTo>
                <a:lnTo>
                  <a:pt x="50078" y="12191"/>
                </a:lnTo>
                <a:lnTo>
                  <a:pt x="47030" y="9143"/>
                </a:lnTo>
                <a:lnTo>
                  <a:pt x="40995" y="3047"/>
                </a:lnTo>
                <a:lnTo>
                  <a:pt x="35478" y="761"/>
                </a:lnTo>
                <a:lnTo>
                  <a:pt x="3054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7052065" y="503071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7119122" y="5041381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79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1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79">
                <a:moveTo>
                  <a:pt x="34869" y="0"/>
                </a:moveTo>
                <a:lnTo>
                  <a:pt x="28041" y="761"/>
                </a:lnTo>
                <a:lnTo>
                  <a:pt x="21549" y="4571"/>
                </a:lnTo>
                <a:lnTo>
                  <a:pt x="1545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6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1" y="44195"/>
                </a:lnTo>
                <a:lnTo>
                  <a:pt x="60324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1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79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24" y="38099"/>
                </a:lnTo>
                <a:lnTo>
                  <a:pt x="61356" y="35051"/>
                </a:lnTo>
                <a:lnTo>
                  <a:pt x="61721" y="33527"/>
                </a:lnTo>
                <a:lnTo>
                  <a:pt x="61935" y="33527"/>
                </a:lnTo>
                <a:lnTo>
                  <a:pt x="62026" y="32765"/>
                </a:lnTo>
                <a:close/>
              </a:path>
              <a:path w="62229" h="55879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40520" y="5061193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4" h="83820">
                <a:moveTo>
                  <a:pt x="32823" y="761"/>
                </a:moveTo>
                <a:lnTo>
                  <a:pt x="31241" y="761"/>
                </a:lnTo>
                <a:lnTo>
                  <a:pt x="29288" y="9905"/>
                </a:lnTo>
                <a:lnTo>
                  <a:pt x="22347" y="9905"/>
                </a:lnTo>
                <a:lnTo>
                  <a:pt x="18812" y="10667"/>
                </a:lnTo>
                <a:lnTo>
                  <a:pt x="14916" y="11429"/>
                </a:lnTo>
                <a:lnTo>
                  <a:pt x="12143" y="12953"/>
                </a:lnTo>
                <a:lnTo>
                  <a:pt x="10619" y="13715"/>
                </a:lnTo>
                <a:lnTo>
                  <a:pt x="8488" y="15239"/>
                </a:lnTo>
                <a:lnTo>
                  <a:pt x="6239" y="17525"/>
                </a:lnTo>
                <a:lnTo>
                  <a:pt x="3867" y="21335"/>
                </a:lnTo>
                <a:lnTo>
                  <a:pt x="1200" y="25145"/>
                </a:lnTo>
                <a:lnTo>
                  <a:pt x="0" y="28193"/>
                </a:lnTo>
                <a:lnTo>
                  <a:pt x="249" y="29717"/>
                </a:lnTo>
                <a:lnTo>
                  <a:pt x="5285" y="79735"/>
                </a:lnTo>
                <a:lnTo>
                  <a:pt x="5583" y="82478"/>
                </a:lnTo>
                <a:lnTo>
                  <a:pt x="5903" y="83819"/>
                </a:lnTo>
                <a:lnTo>
                  <a:pt x="6726" y="83819"/>
                </a:lnTo>
                <a:lnTo>
                  <a:pt x="7296" y="82814"/>
                </a:lnTo>
                <a:lnTo>
                  <a:pt x="8058" y="80741"/>
                </a:lnTo>
                <a:lnTo>
                  <a:pt x="10286" y="74919"/>
                </a:lnTo>
                <a:lnTo>
                  <a:pt x="11381" y="69860"/>
                </a:lnTo>
                <a:lnTo>
                  <a:pt x="11378" y="64981"/>
                </a:lnTo>
                <a:lnTo>
                  <a:pt x="10971" y="55036"/>
                </a:lnTo>
                <a:lnTo>
                  <a:pt x="9852" y="42270"/>
                </a:lnTo>
                <a:lnTo>
                  <a:pt x="8000" y="26669"/>
                </a:lnTo>
                <a:lnTo>
                  <a:pt x="11237" y="23621"/>
                </a:lnTo>
                <a:lnTo>
                  <a:pt x="16334" y="21335"/>
                </a:lnTo>
                <a:lnTo>
                  <a:pt x="32683" y="21335"/>
                </a:lnTo>
                <a:lnTo>
                  <a:pt x="32683" y="18287"/>
                </a:lnTo>
                <a:lnTo>
                  <a:pt x="32823" y="16763"/>
                </a:lnTo>
                <a:lnTo>
                  <a:pt x="33098" y="14477"/>
                </a:lnTo>
                <a:lnTo>
                  <a:pt x="47631" y="14477"/>
                </a:lnTo>
                <a:lnTo>
                  <a:pt x="42242" y="9905"/>
                </a:lnTo>
                <a:lnTo>
                  <a:pt x="33585" y="1523"/>
                </a:lnTo>
                <a:lnTo>
                  <a:pt x="32823" y="761"/>
                </a:lnTo>
                <a:close/>
              </a:path>
              <a:path w="76834" h="83820">
                <a:moveTo>
                  <a:pt x="32683" y="21335"/>
                </a:moveTo>
                <a:lnTo>
                  <a:pt x="25633" y="21335"/>
                </a:lnTo>
                <a:lnTo>
                  <a:pt x="26669" y="22097"/>
                </a:lnTo>
                <a:lnTo>
                  <a:pt x="26346" y="22859"/>
                </a:lnTo>
                <a:lnTo>
                  <a:pt x="26157" y="24383"/>
                </a:lnTo>
                <a:lnTo>
                  <a:pt x="26157" y="32765"/>
                </a:lnTo>
                <a:lnTo>
                  <a:pt x="27681" y="38496"/>
                </a:lnTo>
                <a:lnTo>
                  <a:pt x="30623" y="44013"/>
                </a:lnTo>
                <a:lnTo>
                  <a:pt x="34289" y="50779"/>
                </a:lnTo>
                <a:lnTo>
                  <a:pt x="39194" y="54101"/>
                </a:lnTo>
                <a:lnTo>
                  <a:pt x="52876" y="54101"/>
                </a:lnTo>
                <a:lnTo>
                  <a:pt x="56637" y="48493"/>
                </a:lnTo>
                <a:lnTo>
                  <a:pt x="56637" y="40385"/>
                </a:lnTo>
                <a:lnTo>
                  <a:pt x="41147" y="40385"/>
                </a:lnTo>
                <a:lnTo>
                  <a:pt x="37718" y="37978"/>
                </a:lnTo>
                <a:lnTo>
                  <a:pt x="35384" y="33527"/>
                </a:lnTo>
                <a:lnTo>
                  <a:pt x="33585" y="29717"/>
                </a:lnTo>
                <a:lnTo>
                  <a:pt x="32683" y="25145"/>
                </a:lnTo>
                <a:lnTo>
                  <a:pt x="32683" y="21335"/>
                </a:lnTo>
                <a:close/>
              </a:path>
              <a:path w="76834" h="83820">
                <a:moveTo>
                  <a:pt x="76449" y="23621"/>
                </a:moveTo>
                <a:lnTo>
                  <a:pt x="70103" y="23621"/>
                </a:lnTo>
                <a:lnTo>
                  <a:pt x="64687" y="24383"/>
                </a:lnTo>
                <a:lnTo>
                  <a:pt x="45338" y="24383"/>
                </a:lnTo>
                <a:lnTo>
                  <a:pt x="49828" y="28955"/>
                </a:lnTo>
                <a:lnTo>
                  <a:pt x="52065" y="32003"/>
                </a:lnTo>
                <a:lnTo>
                  <a:pt x="52065" y="38526"/>
                </a:lnTo>
                <a:lnTo>
                  <a:pt x="49968" y="40385"/>
                </a:lnTo>
                <a:lnTo>
                  <a:pt x="56637" y="40385"/>
                </a:lnTo>
                <a:lnTo>
                  <a:pt x="56637" y="35051"/>
                </a:lnTo>
                <a:lnTo>
                  <a:pt x="56494" y="33527"/>
                </a:lnTo>
                <a:lnTo>
                  <a:pt x="56150" y="32003"/>
                </a:lnTo>
                <a:lnTo>
                  <a:pt x="76449" y="32003"/>
                </a:lnTo>
                <a:lnTo>
                  <a:pt x="76449" y="23621"/>
                </a:lnTo>
                <a:close/>
              </a:path>
              <a:path w="76834" h="83820">
                <a:moveTo>
                  <a:pt x="76449" y="32003"/>
                </a:moveTo>
                <a:lnTo>
                  <a:pt x="56150" y="32003"/>
                </a:lnTo>
                <a:lnTo>
                  <a:pt x="59685" y="35051"/>
                </a:lnTo>
                <a:lnTo>
                  <a:pt x="64687" y="35813"/>
                </a:lnTo>
                <a:lnTo>
                  <a:pt x="76449" y="35813"/>
                </a:lnTo>
                <a:lnTo>
                  <a:pt x="76449" y="32003"/>
                </a:lnTo>
                <a:close/>
              </a:path>
              <a:path w="76834" h="83820">
                <a:moveTo>
                  <a:pt x="47631" y="14477"/>
                </a:moveTo>
                <a:lnTo>
                  <a:pt x="33098" y="14477"/>
                </a:lnTo>
                <a:lnTo>
                  <a:pt x="40529" y="20573"/>
                </a:lnTo>
                <a:lnTo>
                  <a:pt x="44576" y="24383"/>
                </a:lnTo>
                <a:lnTo>
                  <a:pt x="64687" y="24383"/>
                </a:lnTo>
                <a:lnTo>
                  <a:pt x="58780" y="22097"/>
                </a:lnTo>
                <a:lnTo>
                  <a:pt x="52446" y="17525"/>
                </a:lnTo>
                <a:lnTo>
                  <a:pt x="48530" y="15239"/>
                </a:lnTo>
                <a:lnTo>
                  <a:pt x="47631" y="14477"/>
                </a:lnTo>
                <a:close/>
              </a:path>
              <a:path w="76834" h="83820">
                <a:moveTo>
                  <a:pt x="31921" y="0"/>
                </a:moveTo>
                <a:lnTo>
                  <a:pt x="31574" y="761"/>
                </a:lnTo>
                <a:lnTo>
                  <a:pt x="32253" y="761"/>
                </a:lnTo>
                <a:lnTo>
                  <a:pt x="3192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613160" y="5067289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4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4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4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4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4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666500" y="5068813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40" h="28575">
                <a:moveTo>
                  <a:pt x="8619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609" y="28193"/>
                </a:lnTo>
                <a:lnTo>
                  <a:pt x="20192" y="25907"/>
                </a:lnTo>
                <a:lnTo>
                  <a:pt x="24277" y="19049"/>
                </a:lnTo>
                <a:lnTo>
                  <a:pt x="104095" y="19049"/>
                </a:lnTo>
                <a:lnTo>
                  <a:pt x="104095" y="16763"/>
                </a:lnTo>
                <a:lnTo>
                  <a:pt x="16431" y="16763"/>
                </a:lnTo>
                <a:lnTo>
                  <a:pt x="8619" y="16001"/>
                </a:lnTo>
                <a:close/>
              </a:path>
              <a:path w="104140" h="28575">
                <a:moveTo>
                  <a:pt x="54422" y="19049"/>
                </a:moveTo>
                <a:lnTo>
                  <a:pt x="24277" y="19049"/>
                </a:lnTo>
                <a:lnTo>
                  <a:pt x="26944" y="25907"/>
                </a:lnTo>
                <a:lnTo>
                  <a:pt x="32241" y="28193"/>
                </a:lnTo>
                <a:lnTo>
                  <a:pt x="46670" y="28193"/>
                </a:lnTo>
                <a:lnTo>
                  <a:pt x="51434" y="25907"/>
                </a:lnTo>
                <a:lnTo>
                  <a:pt x="54422" y="19049"/>
                </a:lnTo>
                <a:close/>
              </a:path>
              <a:path w="104140" h="28575">
                <a:moveTo>
                  <a:pt x="82808" y="19049"/>
                </a:moveTo>
                <a:lnTo>
                  <a:pt x="54422" y="19049"/>
                </a:lnTo>
                <a:lnTo>
                  <a:pt x="57719" y="25907"/>
                </a:lnTo>
                <a:lnTo>
                  <a:pt x="62377" y="28193"/>
                </a:lnTo>
                <a:lnTo>
                  <a:pt x="75486" y="28193"/>
                </a:lnTo>
                <a:lnTo>
                  <a:pt x="80247" y="25907"/>
                </a:lnTo>
                <a:lnTo>
                  <a:pt x="82808" y="19049"/>
                </a:lnTo>
                <a:close/>
              </a:path>
              <a:path w="104140" h="28575">
                <a:moveTo>
                  <a:pt x="104095" y="19049"/>
                </a:moveTo>
                <a:lnTo>
                  <a:pt x="82808" y="19049"/>
                </a:lnTo>
                <a:lnTo>
                  <a:pt x="85773" y="25907"/>
                </a:lnTo>
                <a:lnTo>
                  <a:pt x="90866" y="28193"/>
                </a:lnTo>
                <a:lnTo>
                  <a:pt x="104095" y="28193"/>
                </a:lnTo>
                <a:lnTo>
                  <a:pt x="104095" y="19049"/>
                </a:lnTo>
                <a:close/>
              </a:path>
              <a:path w="104140" h="28575">
                <a:moveTo>
                  <a:pt x="24466" y="0"/>
                </a:moveTo>
                <a:lnTo>
                  <a:pt x="23478" y="761"/>
                </a:lnTo>
                <a:lnTo>
                  <a:pt x="22799" y="1523"/>
                </a:lnTo>
                <a:lnTo>
                  <a:pt x="22418" y="3809"/>
                </a:lnTo>
                <a:lnTo>
                  <a:pt x="21037" y="12191"/>
                </a:lnTo>
                <a:lnTo>
                  <a:pt x="16431" y="16763"/>
                </a:lnTo>
                <a:lnTo>
                  <a:pt x="31562" y="16763"/>
                </a:lnTo>
                <a:lnTo>
                  <a:pt x="26990" y="12191"/>
                </a:lnTo>
                <a:lnTo>
                  <a:pt x="26145" y="3809"/>
                </a:lnTo>
                <a:lnTo>
                  <a:pt x="25956" y="1523"/>
                </a:lnTo>
                <a:lnTo>
                  <a:pt x="25383" y="761"/>
                </a:lnTo>
                <a:lnTo>
                  <a:pt x="24466" y="0"/>
                </a:lnTo>
                <a:close/>
              </a:path>
              <a:path w="104140" h="28575">
                <a:moveTo>
                  <a:pt x="39755" y="16001"/>
                </a:moveTo>
                <a:lnTo>
                  <a:pt x="31562" y="16763"/>
                </a:lnTo>
                <a:lnTo>
                  <a:pt x="47756" y="16763"/>
                </a:lnTo>
                <a:lnTo>
                  <a:pt x="39755" y="16001"/>
                </a:lnTo>
                <a:close/>
              </a:path>
              <a:path w="104140" h="28575">
                <a:moveTo>
                  <a:pt x="54803" y="0"/>
                </a:moveTo>
                <a:lnTo>
                  <a:pt x="53909" y="761"/>
                </a:lnTo>
                <a:lnTo>
                  <a:pt x="53339" y="1523"/>
                </a:lnTo>
                <a:lnTo>
                  <a:pt x="53090" y="3809"/>
                </a:lnTo>
                <a:lnTo>
                  <a:pt x="52245" y="12191"/>
                </a:lnTo>
                <a:lnTo>
                  <a:pt x="47756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708" y="3809"/>
                </a:lnTo>
                <a:lnTo>
                  <a:pt x="56436" y="1523"/>
                </a:lnTo>
                <a:lnTo>
                  <a:pt x="55814" y="761"/>
                </a:lnTo>
                <a:lnTo>
                  <a:pt x="54803" y="0"/>
                </a:lnTo>
                <a:close/>
              </a:path>
              <a:path w="104140" h="28575">
                <a:moveTo>
                  <a:pt x="68055" y="16001"/>
                </a:moveTo>
                <a:lnTo>
                  <a:pt x="61661" y="16763"/>
                </a:lnTo>
                <a:lnTo>
                  <a:pt x="76056" y="16763"/>
                </a:lnTo>
                <a:lnTo>
                  <a:pt x="68055" y="16001"/>
                </a:lnTo>
                <a:close/>
              </a:path>
              <a:path w="104140" h="28575">
                <a:moveTo>
                  <a:pt x="83106" y="0"/>
                </a:moveTo>
                <a:lnTo>
                  <a:pt x="82189" y="761"/>
                </a:lnTo>
                <a:lnTo>
                  <a:pt x="81616" y="1523"/>
                </a:lnTo>
                <a:lnTo>
                  <a:pt x="81390" y="3809"/>
                </a:lnTo>
                <a:lnTo>
                  <a:pt x="80522" y="12191"/>
                </a:lnTo>
                <a:lnTo>
                  <a:pt x="76056" y="16763"/>
                </a:lnTo>
                <a:lnTo>
                  <a:pt x="90379" y="16763"/>
                </a:lnTo>
                <a:lnTo>
                  <a:pt x="86105" y="12191"/>
                </a:lnTo>
                <a:lnTo>
                  <a:pt x="84713" y="1523"/>
                </a:lnTo>
                <a:lnTo>
                  <a:pt x="84094" y="761"/>
                </a:lnTo>
                <a:lnTo>
                  <a:pt x="83106" y="0"/>
                </a:lnTo>
                <a:close/>
              </a:path>
              <a:path w="104140" h="28575">
                <a:moveTo>
                  <a:pt x="104095" y="16001"/>
                </a:moveTo>
                <a:lnTo>
                  <a:pt x="97856" y="16001"/>
                </a:lnTo>
                <a:lnTo>
                  <a:pt x="90379" y="16763"/>
                </a:lnTo>
                <a:lnTo>
                  <a:pt x="104095" y="16763"/>
                </a:lnTo>
                <a:lnTo>
                  <a:pt x="104095" y="1600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766322" y="5008615"/>
            <a:ext cx="63500" cy="88900"/>
          </a:xfrm>
          <a:custGeom>
            <a:avLst/>
            <a:gdLst/>
            <a:ahLst/>
            <a:cxnLst/>
            <a:rect l="l" t="t" r="r" b="b"/>
            <a:pathLst>
              <a:path w="63500" h="88900">
                <a:moveTo>
                  <a:pt x="5035" y="76199"/>
                </a:moveTo>
                <a:lnTo>
                  <a:pt x="0" y="76199"/>
                </a:lnTo>
                <a:lnTo>
                  <a:pt x="0" y="88391"/>
                </a:lnTo>
                <a:lnTo>
                  <a:pt x="8680" y="88388"/>
                </a:lnTo>
                <a:lnTo>
                  <a:pt x="22308" y="86981"/>
                </a:lnTo>
                <a:lnTo>
                  <a:pt x="33229" y="82295"/>
                </a:lnTo>
                <a:lnTo>
                  <a:pt x="62913" y="82295"/>
                </a:lnTo>
                <a:lnTo>
                  <a:pt x="62913" y="76961"/>
                </a:lnTo>
                <a:lnTo>
                  <a:pt x="13274" y="76961"/>
                </a:lnTo>
                <a:lnTo>
                  <a:pt x="5035" y="76199"/>
                </a:lnTo>
                <a:close/>
              </a:path>
              <a:path w="63500" h="88900">
                <a:moveTo>
                  <a:pt x="62913" y="82295"/>
                </a:moveTo>
                <a:lnTo>
                  <a:pt x="33229" y="82295"/>
                </a:lnTo>
                <a:lnTo>
                  <a:pt x="35813" y="83819"/>
                </a:lnTo>
                <a:lnTo>
                  <a:pt x="39672" y="85343"/>
                </a:lnTo>
                <a:lnTo>
                  <a:pt x="44814" y="86867"/>
                </a:lnTo>
                <a:lnTo>
                  <a:pt x="49661" y="87782"/>
                </a:lnTo>
                <a:lnTo>
                  <a:pt x="53852" y="88391"/>
                </a:lnTo>
                <a:lnTo>
                  <a:pt x="62913" y="88391"/>
                </a:lnTo>
                <a:lnTo>
                  <a:pt x="62913" y="82295"/>
                </a:lnTo>
                <a:close/>
              </a:path>
              <a:path w="63500" h="88900">
                <a:moveTo>
                  <a:pt x="35515" y="35051"/>
                </a:moveTo>
                <a:lnTo>
                  <a:pt x="30373" y="35813"/>
                </a:lnTo>
                <a:lnTo>
                  <a:pt x="25715" y="38861"/>
                </a:lnTo>
                <a:lnTo>
                  <a:pt x="21418" y="46481"/>
                </a:lnTo>
                <a:lnTo>
                  <a:pt x="17800" y="52577"/>
                </a:lnTo>
                <a:lnTo>
                  <a:pt x="16001" y="57911"/>
                </a:lnTo>
                <a:lnTo>
                  <a:pt x="16001" y="67055"/>
                </a:lnTo>
                <a:lnTo>
                  <a:pt x="17906" y="71627"/>
                </a:lnTo>
                <a:lnTo>
                  <a:pt x="21656" y="74675"/>
                </a:lnTo>
                <a:lnTo>
                  <a:pt x="18800" y="76199"/>
                </a:lnTo>
                <a:lnTo>
                  <a:pt x="13274" y="76961"/>
                </a:lnTo>
                <a:lnTo>
                  <a:pt x="51053" y="76961"/>
                </a:lnTo>
                <a:lnTo>
                  <a:pt x="45957" y="76199"/>
                </a:lnTo>
                <a:lnTo>
                  <a:pt x="43241" y="74675"/>
                </a:lnTo>
                <a:lnTo>
                  <a:pt x="47945" y="70865"/>
                </a:lnTo>
                <a:lnTo>
                  <a:pt x="34040" y="70865"/>
                </a:lnTo>
                <a:lnTo>
                  <a:pt x="31479" y="70103"/>
                </a:lnTo>
                <a:lnTo>
                  <a:pt x="29038" y="68579"/>
                </a:lnTo>
                <a:lnTo>
                  <a:pt x="26669" y="66293"/>
                </a:lnTo>
                <a:lnTo>
                  <a:pt x="24134" y="64007"/>
                </a:lnTo>
                <a:lnTo>
                  <a:pt x="22859" y="61721"/>
                </a:lnTo>
                <a:lnTo>
                  <a:pt x="22859" y="56387"/>
                </a:lnTo>
                <a:lnTo>
                  <a:pt x="24191" y="54101"/>
                </a:lnTo>
                <a:lnTo>
                  <a:pt x="26858" y="51815"/>
                </a:lnTo>
                <a:lnTo>
                  <a:pt x="29525" y="48767"/>
                </a:lnTo>
                <a:lnTo>
                  <a:pt x="32003" y="48005"/>
                </a:lnTo>
                <a:lnTo>
                  <a:pt x="34183" y="47243"/>
                </a:lnTo>
                <a:lnTo>
                  <a:pt x="48533" y="47243"/>
                </a:lnTo>
                <a:lnTo>
                  <a:pt x="47137" y="44195"/>
                </a:lnTo>
                <a:lnTo>
                  <a:pt x="44433" y="38099"/>
                </a:lnTo>
                <a:lnTo>
                  <a:pt x="40574" y="35813"/>
                </a:lnTo>
                <a:lnTo>
                  <a:pt x="35515" y="35051"/>
                </a:lnTo>
                <a:close/>
              </a:path>
              <a:path w="63500" h="88900">
                <a:moveTo>
                  <a:pt x="62913" y="76199"/>
                </a:moveTo>
                <a:lnTo>
                  <a:pt x="58567" y="76199"/>
                </a:lnTo>
                <a:lnTo>
                  <a:pt x="51053" y="76961"/>
                </a:lnTo>
                <a:lnTo>
                  <a:pt x="62913" y="76961"/>
                </a:lnTo>
                <a:lnTo>
                  <a:pt x="62913" y="76199"/>
                </a:lnTo>
                <a:close/>
              </a:path>
              <a:path w="63500" h="88900">
                <a:moveTo>
                  <a:pt x="48533" y="47243"/>
                </a:moveTo>
                <a:lnTo>
                  <a:pt x="34183" y="47243"/>
                </a:lnTo>
                <a:lnTo>
                  <a:pt x="36624" y="48005"/>
                </a:lnTo>
                <a:lnTo>
                  <a:pt x="38910" y="49529"/>
                </a:lnTo>
                <a:lnTo>
                  <a:pt x="41004" y="51815"/>
                </a:lnTo>
                <a:lnTo>
                  <a:pt x="43135" y="54863"/>
                </a:lnTo>
                <a:lnTo>
                  <a:pt x="44195" y="57911"/>
                </a:lnTo>
                <a:lnTo>
                  <a:pt x="44195" y="63245"/>
                </a:lnTo>
                <a:lnTo>
                  <a:pt x="34040" y="70865"/>
                </a:lnTo>
                <a:lnTo>
                  <a:pt x="47945" y="70865"/>
                </a:lnTo>
                <a:lnTo>
                  <a:pt x="50291" y="65531"/>
                </a:lnTo>
                <a:lnTo>
                  <a:pt x="50291" y="53339"/>
                </a:lnTo>
                <a:lnTo>
                  <a:pt x="49231" y="48767"/>
                </a:lnTo>
                <a:lnTo>
                  <a:pt x="48533" y="47243"/>
                </a:lnTo>
                <a:close/>
              </a:path>
              <a:path w="63500" h="88900">
                <a:moveTo>
                  <a:pt x="41279" y="0"/>
                </a:moveTo>
                <a:lnTo>
                  <a:pt x="33086" y="8381"/>
                </a:lnTo>
                <a:lnTo>
                  <a:pt x="41849" y="16763"/>
                </a:lnTo>
                <a:lnTo>
                  <a:pt x="50042" y="9143"/>
                </a:lnTo>
                <a:lnTo>
                  <a:pt x="41279" y="0"/>
                </a:lnTo>
                <a:close/>
              </a:path>
              <a:path w="63500" h="88900">
                <a:moveTo>
                  <a:pt x="22753" y="0"/>
                </a:moveTo>
                <a:lnTo>
                  <a:pt x="13990" y="9143"/>
                </a:lnTo>
                <a:lnTo>
                  <a:pt x="22753" y="17525"/>
                </a:lnTo>
                <a:lnTo>
                  <a:pt x="31562" y="9143"/>
                </a:lnTo>
                <a:lnTo>
                  <a:pt x="2275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825758" y="5020045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70">
                <a:moveTo>
                  <a:pt x="7370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3" y="76411"/>
                </a:lnTo>
                <a:lnTo>
                  <a:pt x="26702" y="69853"/>
                </a:lnTo>
                <a:lnTo>
                  <a:pt x="27849" y="65531"/>
                </a:lnTo>
                <a:lnTo>
                  <a:pt x="18227" y="65531"/>
                </a:lnTo>
                <a:lnTo>
                  <a:pt x="7370" y="64769"/>
                </a:lnTo>
                <a:close/>
              </a:path>
              <a:path w="39369" h="77470">
                <a:moveTo>
                  <a:pt x="21991" y="33527"/>
                </a:moveTo>
                <a:lnTo>
                  <a:pt x="21037" y="33527"/>
                </a:lnTo>
                <a:lnTo>
                  <a:pt x="20573" y="35051"/>
                </a:lnTo>
                <a:lnTo>
                  <a:pt x="16084" y="45719"/>
                </a:lnTo>
                <a:lnTo>
                  <a:pt x="2114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9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78" y="35051"/>
                </a:lnTo>
                <a:lnTo>
                  <a:pt x="22610" y="34289"/>
                </a:lnTo>
                <a:lnTo>
                  <a:pt x="21991" y="33527"/>
                </a:lnTo>
                <a:close/>
              </a:path>
              <a:path w="39369" h="77470">
                <a:moveTo>
                  <a:pt x="30287" y="0"/>
                </a:moveTo>
                <a:lnTo>
                  <a:pt x="22037" y="8381"/>
                </a:lnTo>
                <a:lnTo>
                  <a:pt x="30800" y="16763"/>
                </a:lnTo>
                <a:lnTo>
                  <a:pt x="39099" y="9143"/>
                </a:lnTo>
                <a:lnTo>
                  <a:pt x="30287" y="0"/>
                </a:lnTo>
                <a:close/>
              </a:path>
              <a:path w="39369" h="77470">
                <a:moveTo>
                  <a:pt x="11810" y="0"/>
                </a:moveTo>
                <a:lnTo>
                  <a:pt x="3560" y="8381"/>
                </a:lnTo>
                <a:lnTo>
                  <a:pt x="12274" y="16763"/>
                </a:lnTo>
                <a:lnTo>
                  <a:pt x="20513" y="9143"/>
                </a:lnTo>
                <a:lnTo>
                  <a:pt x="1181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932438" y="5061956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024640" y="5025380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40" h="73660">
                <a:moveTo>
                  <a:pt x="9524" y="32765"/>
                </a:moveTo>
                <a:lnTo>
                  <a:pt x="6714" y="32765"/>
                </a:lnTo>
                <a:lnTo>
                  <a:pt x="5952" y="34289"/>
                </a:lnTo>
                <a:lnTo>
                  <a:pt x="1987" y="39623"/>
                </a:lnTo>
                <a:lnTo>
                  <a:pt x="0" y="44957"/>
                </a:lnTo>
                <a:lnTo>
                  <a:pt x="85" y="52476"/>
                </a:lnTo>
                <a:lnTo>
                  <a:pt x="3348" y="61942"/>
                </a:lnTo>
                <a:lnTo>
                  <a:pt x="11877" y="68602"/>
                </a:lnTo>
                <a:lnTo>
                  <a:pt x="26399" y="72496"/>
                </a:lnTo>
                <a:lnTo>
                  <a:pt x="47641" y="73668"/>
                </a:lnTo>
                <a:lnTo>
                  <a:pt x="62079" y="72004"/>
                </a:lnTo>
                <a:lnTo>
                  <a:pt x="74642" y="68728"/>
                </a:lnTo>
                <a:lnTo>
                  <a:pt x="85333" y="63793"/>
                </a:lnTo>
                <a:lnTo>
                  <a:pt x="88018" y="61770"/>
                </a:lnTo>
                <a:lnTo>
                  <a:pt x="39961" y="61770"/>
                </a:lnTo>
                <a:lnTo>
                  <a:pt x="21572" y="60070"/>
                </a:lnTo>
                <a:lnTo>
                  <a:pt x="10536" y="54565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1" y="35051"/>
                </a:lnTo>
                <a:lnTo>
                  <a:pt x="9524" y="34289"/>
                </a:lnTo>
                <a:lnTo>
                  <a:pt x="9524" y="32765"/>
                </a:lnTo>
                <a:close/>
              </a:path>
              <a:path w="116840" h="73660">
                <a:moveTo>
                  <a:pt x="100251" y="57149"/>
                </a:moveTo>
                <a:lnTo>
                  <a:pt x="94155" y="57149"/>
                </a:lnTo>
                <a:lnTo>
                  <a:pt x="94238" y="62483"/>
                </a:lnTo>
                <a:lnTo>
                  <a:pt x="96094" y="66293"/>
                </a:lnTo>
                <a:lnTo>
                  <a:pt x="99715" y="68579"/>
                </a:lnTo>
                <a:lnTo>
                  <a:pt x="102952" y="70865"/>
                </a:lnTo>
                <a:lnTo>
                  <a:pt x="107109" y="71627"/>
                </a:lnTo>
                <a:lnTo>
                  <a:pt x="116668" y="71627"/>
                </a:lnTo>
                <a:lnTo>
                  <a:pt x="116668" y="60197"/>
                </a:lnTo>
                <a:lnTo>
                  <a:pt x="104250" y="60197"/>
                </a:lnTo>
                <a:lnTo>
                  <a:pt x="100251" y="57149"/>
                </a:lnTo>
                <a:close/>
              </a:path>
              <a:path w="116840" h="73660">
                <a:moveTo>
                  <a:pt x="101047" y="40385"/>
                </a:moveTo>
                <a:lnTo>
                  <a:pt x="99440" y="40385"/>
                </a:lnTo>
                <a:lnTo>
                  <a:pt x="98048" y="41147"/>
                </a:lnTo>
                <a:lnTo>
                  <a:pt x="91663" y="48750"/>
                </a:lnTo>
                <a:lnTo>
                  <a:pt x="82892" y="54792"/>
                </a:lnTo>
                <a:lnTo>
                  <a:pt x="71428" y="58974"/>
                </a:lnTo>
                <a:lnTo>
                  <a:pt x="57156" y="61300"/>
                </a:lnTo>
                <a:lnTo>
                  <a:pt x="39961" y="61770"/>
                </a:lnTo>
                <a:lnTo>
                  <a:pt x="88018" y="61770"/>
                </a:lnTo>
                <a:lnTo>
                  <a:pt x="94155" y="57149"/>
                </a:lnTo>
                <a:lnTo>
                  <a:pt x="100251" y="57149"/>
                </a:lnTo>
                <a:lnTo>
                  <a:pt x="100251" y="50291"/>
                </a:lnTo>
                <a:lnTo>
                  <a:pt x="100443" y="48750"/>
                </a:lnTo>
                <a:lnTo>
                  <a:pt x="100821" y="46481"/>
                </a:lnTo>
                <a:lnTo>
                  <a:pt x="101202" y="44957"/>
                </a:lnTo>
                <a:lnTo>
                  <a:pt x="101394" y="43433"/>
                </a:lnTo>
                <a:lnTo>
                  <a:pt x="101394" y="41147"/>
                </a:lnTo>
                <a:lnTo>
                  <a:pt x="101047" y="40385"/>
                </a:lnTo>
                <a:close/>
              </a:path>
              <a:path w="116840" h="73660">
                <a:moveTo>
                  <a:pt x="116668" y="59435"/>
                </a:moveTo>
                <a:lnTo>
                  <a:pt x="112145" y="59435"/>
                </a:lnTo>
                <a:lnTo>
                  <a:pt x="104250" y="60197"/>
                </a:lnTo>
                <a:lnTo>
                  <a:pt x="116668" y="60197"/>
                </a:lnTo>
                <a:lnTo>
                  <a:pt x="116668" y="59435"/>
                </a:lnTo>
                <a:close/>
              </a:path>
              <a:path w="116840" h="73660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16840" h="73660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137416" y="5055098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240041" y="499337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755876" y="5251693"/>
            <a:ext cx="706151" cy="14401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4531125" y="5249407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4545848" y="5225786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4548134" y="5287507"/>
            <a:ext cx="60960" cy="108585"/>
          </a:xfrm>
          <a:custGeom>
            <a:avLst/>
            <a:gdLst/>
            <a:ahLst/>
            <a:cxnLst/>
            <a:rect l="l" t="t" r="r" b="b"/>
            <a:pathLst>
              <a:path w="60960" h="108585">
                <a:moveTo>
                  <a:pt x="36819" y="38861"/>
                </a:moveTo>
                <a:lnTo>
                  <a:pt x="36515" y="38861"/>
                </a:lnTo>
                <a:lnTo>
                  <a:pt x="36179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221" y="57911"/>
                </a:lnTo>
                <a:lnTo>
                  <a:pt x="41909" y="64007"/>
                </a:lnTo>
                <a:lnTo>
                  <a:pt x="14170" y="100014"/>
                </a:lnTo>
                <a:lnTo>
                  <a:pt x="1005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00" y="107838"/>
                </a:lnTo>
                <a:lnTo>
                  <a:pt x="16001" y="108203"/>
                </a:lnTo>
                <a:lnTo>
                  <a:pt x="27797" y="108203"/>
                </a:lnTo>
                <a:lnTo>
                  <a:pt x="32430" y="104150"/>
                </a:lnTo>
                <a:lnTo>
                  <a:pt x="41312" y="91055"/>
                </a:lnTo>
                <a:lnTo>
                  <a:pt x="46334" y="79138"/>
                </a:lnTo>
                <a:lnTo>
                  <a:pt x="48005" y="66812"/>
                </a:lnTo>
                <a:lnTo>
                  <a:pt x="48005" y="64007"/>
                </a:lnTo>
                <a:lnTo>
                  <a:pt x="60959" y="64007"/>
                </a:lnTo>
                <a:lnTo>
                  <a:pt x="60959" y="54101"/>
                </a:lnTo>
                <a:lnTo>
                  <a:pt x="53035" y="54101"/>
                </a:lnTo>
                <a:lnTo>
                  <a:pt x="49133" y="52577"/>
                </a:lnTo>
                <a:lnTo>
                  <a:pt x="45811" y="49529"/>
                </a:lnTo>
                <a:lnTo>
                  <a:pt x="44043" y="48005"/>
                </a:lnTo>
                <a:lnTo>
                  <a:pt x="41513" y="44957"/>
                </a:lnTo>
                <a:lnTo>
                  <a:pt x="38221" y="40385"/>
                </a:lnTo>
                <a:lnTo>
                  <a:pt x="37612" y="39623"/>
                </a:lnTo>
                <a:lnTo>
                  <a:pt x="37155" y="39623"/>
                </a:lnTo>
                <a:lnTo>
                  <a:pt x="36819" y="38861"/>
                </a:lnTo>
                <a:close/>
              </a:path>
              <a:path w="60960" h="108585">
                <a:moveTo>
                  <a:pt x="60959" y="64007"/>
                </a:moveTo>
                <a:lnTo>
                  <a:pt x="48005" y="64007"/>
                </a:lnTo>
                <a:lnTo>
                  <a:pt x="49956" y="64861"/>
                </a:lnTo>
                <a:lnTo>
                  <a:pt x="52821" y="65531"/>
                </a:lnTo>
                <a:lnTo>
                  <a:pt x="60959" y="65531"/>
                </a:lnTo>
                <a:lnTo>
                  <a:pt x="60959" y="64007"/>
                </a:lnTo>
                <a:close/>
              </a:path>
              <a:path w="60960" h="108585">
                <a:moveTo>
                  <a:pt x="60959" y="53339"/>
                </a:moveTo>
                <a:lnTo>
                  <a:pt x="57607" y="53339"/>
                </a:lnTo>
                <a:lnTo>
                  <a:pt x="53035" y="54101"/>
                </a:lnTo>
                <a:lnTo>
                  <a:pt x="60959" y="54101"/>
                </a:lnTo>
                <a:lnTo>
                  <a:pt x="60959" y="53339"/>
                </a:lnTo>
                <a:close/>
              </a:path>
              <a:path w="60960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4606045" y="5301986"/>
            <a:ext cx="100330" cy="81915"/>
          </a:xfrm>
          <a:custGeom>
            <a:avLst/>
            <a:gdLst/>
            <a:ahLst/>
            <a:cxnLst/>
            <a:rect l="l" t="t" r="r" b="b"/>
            <a:pathLst>
              <a:path w="100329" h="81914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81914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81914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81914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  <a:path w="100329" h="81914">
                <a:moveTo>
                  <a:pt x="49469" y="64587"/>
                </a:moveTo>
                <a:lnTo>
                  <a:pt x="40690" y="73060"/>
                </a:lnTo>
                <a:lnTo>
                  <a:pt x="49469" y="81533"/>
                </a:lnTo>
                <a:lnTo>
                  <a:pt x="58216" y="73060"/>
                </a:lnTo>
                <a:lnTo>
                  <a:pt x="49469" y="6458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4701295" y="531189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4827025" y="5317987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4917704" y="5289031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4977901" y="5312654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039624" y="5286745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105918" y="5301986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29" h="51435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51435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51435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51435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201168" y="531189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327660" y="5340086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420624" y="5311130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515112" y="5326369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578357" y="5289031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5699516" y="5281412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5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5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39" h="73025">
                <a:moveTo>
                  <a:pt x="96133" y="27431"/>
                </a:moveTo>
                <a:lnTo>
                  <a:pt x="9546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39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5816512" y="5251693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842772" y="5297413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79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1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79">
                <a:moveTo>
                  <a:pt x="34869" y="0"/>
                </a:moveTo>
                <a:lnTo>
                  <a:pt x="28041" y="761"/>
                </a:lnTo>
                <a:lnTo>
                  <a:pt x="21549" y="4571"/>
                </a:lnTo>
                <a:lnTo>
                  <a:pt x="1545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6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1" y="44195"/>
                </a:lnTo>
                <a:lnTo>
                  <a:pt x="60324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1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79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24" y="38099"/>
                </a:lnTo>
                <a:lnTo>
                  <a:pt x="61356" y="35051"/>
                </a:lnTo>
                <a:lnTo>
                  <a:pt x="61721" y="33527"/>
                </a:lnTo>
                <a:lnTo>
                  <a:pt x="61935" y="33527"/>
                </a:lnTo>
                <a:lnTo>
                  <a:pt x="62026" y="32765"/>
                </a:lnTo>
                <a:close/>
              </a:path>
              <a:path w="62229" h="55879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5910589" y="5312654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966978" y="5268457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89">
                <a:moveTo>
                  <a:pt x="438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66" y="84580"/>
                </a:lnTo>
                <a:lnTo>
                  <a:pt x="16367" y="81533"/>
                </a:lnTo>
                <a:lnTo>
                  <a:pt x="20269" y="74675"/>
                </a:lnTo>
                <a:lnTo>
                  <a:pt x="87836" y="74675"/>
                </a:lnTo>
                <a:lnTo>
                  <a:pt x="89531" y="73151"/>
                </a:lnTo>
                <a:lnTo>
                  <a:pt x="12496" y="73151"/>
                </a:lnTo>
                <a:lnTo>
                  <a:pt x="4389" y="72389"/>
                </a:lnTo>
                <a:close/>
              </a:path>
              <a:path w="98425" h="85089">
                <a:moveTo>
                  <a:pt x="87836" y="74675"/>
                </a:moveTo>
                <a:lnTo>
                  <a:pt x="20269" y="74675"/>
                </a:lnTo>
                <a:lnTo>
                  <a:pt x="22463" y="79247"/>
                </a:lnTo>
                <a:lnTo>
                  <a:pt x="26121" y="82295"/>
                </a:lnTo>
                <a:lnTo>
                  <a:pt x="31363" y="83819"/>
                </a:lnTo>
                <a:lnTo>
                  <a:pt x="34472" y="84246"/>
                </a:lnTo>
                <a:lnTo>
                  <a:pt x="39654" y="84581"/>
                </a:lnTo>
                <a:lnTo>
                  <a:pt x="47573" y="84580"/>
                </a:lnTo>
                <a:lnTo>
                  <a:pt x="59668" y="83931"/>
                </a:lnTo>
                <a:lnTo>
                  <a:pt x="71746" y="81681"/>
                </a:lnTo>
                <a:lnTo>
                  <a:pt x="84979" y="77245"/>
                </a:lnTo>
                <a:lnTo>
                  <a:pt x="87836" y="74675"/>
                </a:lnTo>
                <a:close/>
              </a:path>
              <a:path w="98425" h="85089">
                <a:moveTo>
                  <a:pt x="21793" y="57149"/>
                </a:moveTo>
                <a:lnTo>
                  <a:pt x="19751" y="57149"/>
                </a:lnTo>
                <a:lnTo>
                  <a:pt x="19080" y="57911"/>
                </a:lnTo>
                <a:lnTo>
                  <a:pt x="18745" y="60197"/>
                </a:lnTo>
                <a:lnTo>
                  <a:pt x="17343" y="68579"/>
                </a:lnTo>
                <a:lnTo>
                  <a:pt x="12496" y="73151"/>
                </a:lnTo>
                <a:lnTo>
                  <a:pt x="89531" y="73151"/>
                </a:lnTo>
                <a:lnTo>
                  <a:pt x="90379" y="72389"/>
                </a:lnTo>
                <a:lnTo>
                  <a:pt x="46695" y="72389"/>
                </a:lnTo>
                <a:lnTo>
                  <a:pt x="43647" y="71627"/>
                </a:lnTo>
                <a:lnTo>
                  <a:pt x="26883" y="71627"/>
                </a:lnTo>
                <a:lnTo>
                  <a:pt x="23469" y="67817"/>
                </a:lnTo>
                <a:lnTo>
                  <a:pt x="22616" y="60197"/>
                </a:lnTo>
                <a:lnTo>
                  <a:pt x="22402" y="57911"/>
                </a:lnTo>
                <a:lnTo>
                  <a:pt x="21793" y="57149"/>
                </a:lnTo>
                <a:close/>
              </a:path>
              <a:path w="98425" h="85089">
                <a:moveTo>
                  <a:pt x="49743" y="71627"/>
                </a:moveTo>
                <a:lnTo>
                  <a:pt x="46695" y="72389"/>
                </a:lnTo>
                <a:lnTo>
                  <a:pt x="56906" y="72389"/>
                </a:lnTo>
                <a:lnTo>
                  <a:pt x="49743" y="71627"/>
                </a:lnTo>
                <a:close/>
              </a:path>
              <a:path w="98425" h="85089">
                <a:moveTo>
                  <a:pt x="98297" y="51053"/>
                </a:moveTo>
                <a:lnTo>
                  <a:pt x="75468" y="51053"/>
                </a:lnTo>
                <a:lnTo>
                  <a:pt x="82113" y="52577"/>
                </a:lnTo>
                <a:lnTo>
                  <a:pt x="85222" y="54101"/>
                </a:lnTo>
                <a:lnTo>
                  <a:pt x="88849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68" y="70103"/>
                </a:lnTo>
                <a:lnTo>
                  <a:pt x="64404" y="71627"/>
                </a:lnTo>
                <a:lnTo>
                  <a:pt x="56906" y="72389"/>
                </a:lnTo>
                <a:lnTo>
                  <a:pt x="90379" y="72389"/>
                </a:lnTo>
                <a:lnTo>
                  <a:pt x="94977" y="68255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89">
                <a:moveTo>
                  <a:pt x="76067" y="39557"/>
                </a:moveTo>
                <a:lnTo>
                  <a:pt x="67110" y="43089"/>
                </a:lnTo>
                <a:lnTo>
                  <a:pt x="56938" y="49579"/>
                </a:lnTo>
                <a:lnTo>
                  <a:pt x="45551" y="59076"/>
                </a:lnTo>
                <a:lnTo>
                  <a:pt x="32948" y="71627"/>
                </a:lnTo>
                <a:lnTo>
                  <a:pt x="43647" y="71627"/>
                </a:lnTo>
                <a:lnTo>
                  <a:pt x="42906" y="69281"/>
                </a:lnTo>
                <a:lnTo>
                  <a:pt x="54659" y="59350"/>
                </a:lnTo>
                <a:lnTo>
                  <a:pt x="65517" y="53416"/>
                </a:lnTo>
                <a:lnTo>
                  <a:pt x="75468" y="51053"/>
                </a:lnTo>
                <a:lnTo>
                  <a:pt x="98297" y="51053"/>
                </a:lnTo>
                <a:lnTo>
                  <a:pt x="96530" y="47243"/>
                </a:lnTo>
                <a:lnTo>
                  <a:pt x="92963" y="44195"/>
                </a:lnTo>
                <a:lnTo>
                  <a:pt x="89611" y="41147"/>
                </a:lnTo>
                <a:lnTo>
                  <a:pt x="85435" y="39623"/>
                </a:lnTo>
                <a:lnTo>
                  <a:pt x="76067" y="39557"/>
                </a:lnTo>
                <a:close/>
              </a:path>
              <a:path w="98425" h="85089">
                <a:moveTo>
                  <a:pt x="65166" y="0"/>
                </a:moveTo>
                <a:lnTo>
                  <a:pt x="56570" y="9143"/>
                </a:lnTo>
                <a:lnTo>
                  <a:pt x="65166" y="17525"/>
                </a:lnTo>
                <a:lnTo>
                  <a:pt x="73761" y="9143"/>
                </a:lnTo>
                <a:lnTo>
                  <a:pt x="6516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6072134" y="5312654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6128522" y="531189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6254251" y="5286745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6311401" y="5308843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409699" y="5273792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36" y="68579"/>
                </a:lnTo>
                <a:lnTo>
                  <a:pt x="8991" y="70103"/>
                </a:lnTo>
                <a:lnTo>
                  <a:pt x="7162" y="72389"/>
                </a:lnTo>
                <a:lnTo>
                  <a:pt x="5364" y="75437"/>
                </a:lnTo>
                <a:lnTo>
                  <a:pt x="3614" y="79004"/>
                </a:lnTo>
                <a:lnTo>
                  <a:pt x="1219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06" y="117315"/>
                </a:lnTo>
                <a:lnTo>
                  <a:pt x="21504" y="121906"/>
                </a:lnTo>
                <a:lnTo>
                  <a:pt x="36110" y="123385"/>
                </a:lnTo>
                <a:lnTo>
                  <a:pt x="48540" y="121652"/>
                </a:lnTo>
                <a:lnTo>
                  <a:pt x="60812" y="117269"/>
                </a:lnTo>
                <a:lnTo>
                  <a:pt x="70401" y="110489"/>
                </a:lnTo>
                <a:lnTo>
                  <a:pt x="24566" y="110489"/>
                </a:lnTo>
                <a:lnTo>
                  <a:pt x="17556" y="107960"/>
                </a:lnTo>
                <a:lnTo>
                  <a:pt x="9357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2009" y="71627"/>
                </a:lnTo>
                <a:lnTo>
                  <a:pt x="1231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71" y="52577"/>
                </a:moveTo>
                <a:lnTo>
                  <a:pt x="68031" y="52577"/>
                </a:lnTo>
                <a:lnTo>
                  <a:pt x="67513" y="53339"/>
                </a:lnTo>
                <a:lnTo>
                  <a:pt x="66873" y="54863"/>
                </a:lnTo>
                <a:lnTo>
                  <a:pt x="62118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23" y="93207"/>
                </a:lnTo>
                <a:lnTo>
                  <a:pt x="73944" y="94457"/>
                </a:lnTo>
                <a:lnTo>
                  <a:pt x="72268" y="98176"/>
                </a:lnTo>
                <a:lnTo>
                  <a:pt x="68183" y="101650"/>
                </a:lnTo>
                <a:lnTo>
                  <a:pt x="59185" y="105925"/>
                </a:lnTo>
                <a:lnTo>
                  <a:pt x="47372" y="109351"/>
                </a:lnTo>
                <a:lnTo>
                  <a:pt x="33924" y="110489"/>
                </a:lnTo>
                <a:lnTo>
                  <a:pt x="70401" y="110489"/>
                </a:lnTo>
                <a:lnTo>
                  <a:pt x="79522" y="78485"/>
                </a:lnTo>
                <a:lnTo>
                  <a:pt x="95516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6" y="69341"/>
                </a:lnTo>
                <a:lnTo>
                  <a:pt x="152156" y="67817"/>
                </a:lnTo>
                <a:lnTo>
                  <a:pt x="138562" y="67817"/>
                </a:lnTo>
                <a:lnTo>
                  <a:pt x="137850" y="67055"/>
                </a:lnTo>
                <a:lnTo>
                  <a:pt x="82753" y="67055"/>
                </a:lnTo>
                <a:lnTo>
                  <a:pt x="79095" y="65531"/>
                </a:lnTo>
                <a:lnTo>
                  <a:pt x="76047" y="62483"/>
                </a:lnTo>
                <a:lnTo>
                  <a:pt x="74950" y="61721"/>
                </a:lnTo>
                <a:lnTo>
                  <a:pt x="72908" y="58673"/>
                </a:lnTo>
                <a:lnTo>
                  <a:pt x="69921" y="54101"/>
                </a:lnTo>
                <a:lnTo>
                  <a:pt x="69189" y="53339"/>
                </a:lnTo>
                <a:lnTo>
                  <a:pt x="68671" y="52577"/>
                </a:lnTo>
                <a:close/>
              </a:path>
              <a:path w="152400" h="123825">
                <a:moveTo>
                  <a:pt x="95516" y="78485"/>
                </a:moveTo>
                <a:lnTo>
                  <a:pt x="79522" y="78485"/>
                </a:lnTo>
                <a:lnTo>
                  <a:pt x="82417" y="79004"/>
                </a:lnTo>
                <a:lnTo>
                  <a:pt x="85100" y="79247"/>
                </a:lnTo>
                <a:lnTo>
                  <a:pt x="94244" y="79247"/>
                </a:lnTo>
                <a:lnTo>
                  <a:pt x="95516" y="78485"/>
                </a:lnTo>
                <a:close/>
              </a:path>
              <a:path w="152400" h="123825">
                <a:moveTo>
                  <a:pt x="152156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35" y="79247"/>
                </a:lnTo>
                <a:lnTo>
                  <a:pt x="128290" y="76961"/>
                </a:lnTo>
                <a:lnTo>
                  <a:pt x="130881" y="70103"/>
                </a:lnTo>
                <a:lnTo>
                  <a:pt x="152156" y="70103"/>
                </a:lnTo>
                <a:lnTo>
                  <a:pt x="152156" y="69341"/>
                </a:lnTo>
                <a:close/>
              </a:path>
              <a:path w="152400" h="123825">
                <a:moveTo>
                  <a:pt x="152156" y="70103"/>
                </a:moveTo>
                <a:lnTo>
                  <a:pt x="130881" y="70103"/>
                </a:lnTo>
                <a:lnTo>
                  <a:pt x="133868" y="76961"/>
                </a:lnTo>
                <a:lnTo>
                  <a:pt x="138988" y="79247"/>
                </a:lnTo>
                <a:lnTo>
                  <a:pt x="152156" y="79247"/>
                </a:lnTo>
                <a:lnTo>
                  <a:pt x="152156" y="70103"/>
                </a:lnTo>
                <a:close/>
              </a:path>
              <a:path w="152400" h="123825">
                <a:moveTo>
                  <a:pt x="152156" y="67055"/>
                </a:moveTo>
                <a:lnTo>
                  <a:pt x="145907" y="67055"/>
                </a:lnTo>
                <a:lnTo>
                  <a:pt x="138562" y="67817"/>
                </a:lnTo>
                <a:lnTo>
                  <a:pt x="152156" y="67817"/>
                </a:lnTo>
                <a:lnTo>
                  <a:pt x="152156" y="67055"/>
                </a:lnTo>
                <a:close/>
              </a:path>
              <a:path w="152400" h="123825">
                <a:moveTo>
                  <a:pt x="87050" y="66293"/>
                </a:moveTo>
                <a:lnTo>
                  <a:pt x="82753" y="67055"/>
                </a:lnTo>
                <a:lnTo>
                  <a:pt x="91836" y="67055"/>
                </a:lnTo>
                <a:lnTo>
                  <a:pt x="87050" y="66293"/>
                </a:lnTo>
                <a:close/>
              </a:path>
              <a:path w="152400" h="123825">
                <a:moveTo>
                  <a:pt x="102748" y="50291"/>
                </a:moveTo>
                <a:lnTo>
                  <a:pt x="101864" y="51053"/>
                </a:lnTo>
                <a:lnTo>
                  <a:pt x="101193" y="51815"/>
                </a:lnTo>
                <a:lnTo>
                  <a:pt x="100797" y="53339"/>
                </a:lnTo>
                <a:lnTo>
                  <a:pt x="99943" y="57911"/>
                </a:lnTo>
                <a:lnTo>
                  <a:pt x="98877" y="60959"/>
                </a:lnTo>
                <a:lnTo>
                  <a:pt x="97414" y="62483"/>
                </a:lnTo>
                <a:lnTo>
                  <a:pt x="95341" y="65531"/>
                </a:lnTo>
                <a:lnTo>
                  <a:pt x="91836" y="67055"/>
                </a:lnTo>
                <a:lnTo>
                  <a:pt x="109545" y="67055"/>
                </a:lnTo>
                <a:lnTo>
                  <a:pt x="105613" y="62483"/>
                </a:lnTo>
                <a:lnTo>
                  <a:pt x="104424" y="53339"/>
                </a:lnTo>
                <a:lnTo>
                  <a:pt x="104241" y="51815"/>
                </a:lnTo>
                <a:lnTo>
                  <a:pt x="103662" y="51053"/>
                </a:lnTo>
                <a:lnTo>
                  <a:pt x="102748" y="50291"/>
                </a:lnTo>
                <a:close/>
              </a:path>
              <a:path w="152400" h="123825">
                <a:moveTo>
                  <a:pt x="116189" y="66293"/>
                </a:moveTo>
                <a:lnTo>
                  <a:pt x="109545" y="67055"/>
                </a:lnTo>
                <a:lnTo>
                  <a:pt x="124205" y="67055"/>
                </a:lnTo>
                <a:lnTo>
                  <a:pt x="116189" y="66293"/>
                </a:lnTo>
                <a:close/>
              </a:path>
              <a:path w="152400" h="123825">
                <a:moveTo>
                  <a:pt x="131185" y="51053"/>
                </a:moveTo>
                <a:lnTo>
                  <a:pt x="130332" y="51815"/>
                </a:lnTo>
                <a:lnTo>
                  <a:pt x="129753" y="52577"/>
                </a:lnTo>
                <a:lnTo>
                  <a:pt x="129539" y="54101"/>
                </a:lnTo>
                <a:lnTo>
                  <a:pt x="128656" y="62483"/>
                </a:lnTo>
                <a:lnTo>
                  <a:pt x="124205" y="67055"/>
                </a:lnTo>
                <a:lnTo>
                  <a:pt x="137850" y="67055"/>
                </a:lnTo>
                <a:lnTo>
                  <a:pt x="134294" y="63245"/>
                </a:lnTo>
                <a:lnTo>
                  <a:pt x="132862" y="52577"/>
                </a:lnTo>
                <a:lnTo>
                  <a:pt x="132222" y="51815"/>
                </a:lnTo>
                <a:lnTo>
                  <a:pt x="131185" y="51053"/>
                </a:lnTo>
                <a:close/>
              </a:path>
              <a:path w="152400" h="123825">
                <a:moveTo>
                  <a:pt x="102565" y="0"/>
                </a:moveTo>
                <a:lnTo>
                  <a:pt x="94487" y="8381"/>
                </a:lnTo>
                <a:lnTo>
                  <a:pt x="102504" y="16763"/>
                </a:lnTo>
                <a:lnTo>
                  <a:pt x="110672" y="8381"/>
                </a:lnTo>
                <a:lnTo>
                  <a:pt x="102565" y="0"/>
                </a:lnTo>
                <a:close/>
              </a:path>
              <a:path w="152400" h="123825">
                <a:moveTo>
                  <a:pt x="112196" y="17525"/>
                </a:moveTo>
                <a:lnTo>
                  <a:pt x="104150" y="25145"/>
                </a:lnTo>
                <a:lnTo>
                  <a:pt x="112227" y="33527"/>
                </a:lnTo>
                <a:lnTo>
                  <a:pt x="120335" y="25145"/>
                </a:lnTo>
                <a:lnTo>
                  <a:pt x="112196" y="17525"/>
                </a:lnTo>
                <a:close/>
              </a:path>
              <a:path w="152400" h="123825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145"/>
                </a:lnTo>
                <a:lnTo>
                  <a:pt x="93055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558290" y="5273030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602241" y="5249407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626869" y="5289031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749552" y="5340086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842515" y="5297413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79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1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79">
                <a:moveTo>
                  <a:pt x="34869" y="0"/>
                </a:moveTo>
                <a:lnTo>
                  <a:pt x="28041" y="761"/>
                </a:lnTo>
                <a:lnTo>
                  <a:pt x="21549" y="4571"/>
                </a:lnTo>
                <a:lnTo>
                  <a:pt x="1545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6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1" y="44195"/>
                </a:lnTo>
                <a:lnTo>
                  <a:pt x="60324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1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79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24" y="38099"/>
                </a:lnTo>
                <a:lnTo>
                  <a:pt x="61356" y="35051"/>
                </a:lnTo>
                <a:lnTo>
                  <a:pt x="61721" y="33527"/>
                </a:lnTo>
                <a:lnTo>
                  <a:pt x="61935" y="33527"/>
                </a:lnTo>
                <a:lnTo>
                  <a:pt x="62026" y="32765"/>
                </a:lnTo>
                <a:close/>
              </a:path>
              <a:path w="62229" h="55879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909572" y="5312654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965960" y="5288269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4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4" h="64770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4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4" h="64770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4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019300" y="5308015"/>
            <a:ext cx="107950" cy="45085"/>
          </a:xfrm>
          <a:custGeom>
            <a:avLst/>
            <a:gdLst/>
            <a:ahLst/>
            <a:cxnLst/>
            <a:rect l="l" t="t" r="r" b="b"/>
            <a:pathLst>
              <a:path w="107950" h="45085">
                <a:moveTo>
                  <a:pt x="4389" y="32832"/>
                </a:moveTo>
                <a:lnTo>
                  <a:pt x="0" y="32832"/>
                </a:lnTo>
                <a:lnTo>
                  <a:pt x="0" y="45024"/>
                </a:lnTo>
                <a:lnTo>
                  <a:pt x="11125" y="45024"/>
                </a:lnTo>
                <a:lnTo>
                  <a:pt x="16398" y="41976"/>
                </a:lnTo>
                <a:lnTo>
                  <a:pt x="20330" y="35118"/>
                </a:lnTo>
                <a:lnTo>
                  <a:pt x="107716" y="35118"/>
                </a:lnTo>
                <a:lnTo>
                  <a:pt x="107716" y="33594"/>
                </a:lnTo>
                <a:lnTo>
                  <a:pt x="12496" y="33594"/>
                </a:lnTo>
                <a:lnTo>
                  <a:pt x="4389" y="32832"/>
                </a:lnTo>
                <a:close/>
              </a:path>
              <a:path w="107950" h="45085">
                <a:moveTo>
                  <a:pt x="107716" y="35118"/>
                </a:moveTo>
                <a:lnTo>
                  <a:pt x="20330" y="35118"/>
                </a:lnTo>
                <a:lnTo>
                  <a:pt x="22494" y="39690"/>
                </a:lnTo>
                <a:lnTo>
                  <a:pt x="26212" y="42738"/>
                </a:lnTo>
                <a:lnTo>
                  <a:pt x="31455" y="44262"/>
                </a:lnTo>
                <a:lnTo>
                  <a:pt x="34594" y="44689"/>
                </a:lnTo>
                <a:lnTo>
                  <a:pt x="39837" y="45024"/>
                </a:lnTo>
                <a:lnTo>
                  <a:pt x="51003" y="44993"/>
                </a:lnTo>
                <a:lnTo>
                  <a:pt x="64483" y="44054"/>
                </a:lnTo>
                <a:lnTo>
                  <a:pt x="75559" y="41214"/>
                </a:lnTo>
                <a:lnTo>
                  <a:pt x="107716" y="41214"/>
                </a:lnTo>
                <a:lnTo>
                  <a:pt x="107716" y="35118"/>
                </a:lnTo>
                <a:close/>
              </a:path>
              <a:path w="107950" h="45085">
                <a:moveTo>
                  <a:pt x="107716" y="41214"/>
                </a:moveTo>
                <a:lnTo>
                  <a:pt x="75559" y="41214"/>
                </a:lnTo>
                <a:lnTo>
                  <a:pt x="83911" y="44262"/>
                </a:lnTo>
                <a:lnTo>
                  <a:pt x="91744" y="45024"/>
                </a:lnTo>
                <a:lnTo>
                  <a:pt x="107716" y="45024"/>
                </a:lnTo>
                <a:lnTo>
                  <a:pt x="107716" y="41214"/>
                </a:lnTo>
                <a:close/>
              </a:path>
              <a:path w="107950" h="45085">
                <a:moveTo>
                  <a:pt x="21793" y="17592"/>
                </a:moveTo>
                <a:lnTo>
                  <a:pt x="19751" y="17592"/>
                </a:lnTo>
                <a:lnTo>
                  <a:pt x="19080" y="18354"/>
                </a:lnTo>
                <a:lnTo>
                  <a:pt x="18745" y="20640"/>
                </a:lnTo>
                <a:lnTo>
                  <a:pt x="17343" y="29022"/>
                </a:lnTo>
                <a:lnTo>
                  <a:pt x="12496" y="33594"/>
                </a:lnTo>
                <a:lnTo>
                  <a:pt x="91439" y="33594"/>
                </a:lnTo>
                <a:lnTo>
                  <a:pt x="92201" y="32832"/>
                </a:lnTo>
                <a:lnTo>
                  <a:pt x="46695" y="32832"/>
                </a:lnTo>
                <a:lnTo>
                  <a:pt x="43647" y="32070"/>
                </a:lnTo>
                <a:lnTo>
                  <a:pt x="26883" y="32070"/>
                </a:lnTo>
                <a:lnTo>
                  <a:pt x="23469" y="28260"/>
                </a:lnTo>
                <a:lnTo>
                  <a:pt x="22616" y="20640"/>
                </a:lnTo>
                <a:lnTo>
                  <a:pt x="22402" y="18354"/>
                </a:lnTo>
                <a:lnTo>
                  <a:pt x="21793" y="17592"/>
                </a:lnTo>
                <a:close/>
              </a:path>
              <a:path w="107950" h="45085">
                <a:moveTo>
                  <a:pt x="107716" y="32832"/>
                </a:moveTo>
                <a:lnTo>
                  <a:pt x="103174" y="32832"/>
                </a:lnTo>
                <a:lnTo>
                  <a:pt x="101925" y="33594"/>
                </a:lnTo>
                <a:lnTo>
                  <a:pt x="107716" y="33594"/>
                </a:lnTo>
                <a:lnTo>
                  <a:pt x="107716" y="32832"/>
                </a:lnTo>
                <a:close/>
              </a:path>
              <a:path w="107950" h="45085">
                <a:moveTo>
                  <a:pt x="49743" y="32070"/>
                </a:moveTo>
                <a:lnTo>
                  <a:pt x="46695" y="32832"/>
                </a:lnTo>
                <a:lnTo>
                  <a:pt x="56906" y="32832"/>
                </a:lnTo>
                <a:lnTo>
                  <a:pt x="49743" y="32070"/>
                </a:lnTo>
                <a:close/>
              </a:path>
              <a:path w="107950" h="45085">
                <a:moveTo>
                  <a:pt x="98297" y="11496"/>
                </a:moveTo>
                <a:lnTo>
                  <a:pt x="75468" y="11496"/>
                </a:lnTo>
                <a:lnTo>
                  <a:pt x="82113" y="13020"/>
                </a:lnTo>
                <a:lnTo>
                  <a:pt x="85222" y="14544"/>
                </a:lnTo>
                <a:lnTo>
                  <a:pt x="88849" y="16830"/>
                </a:lnTo>
                <a:lnTo>
                  <a:pt x="90677" y="19878"/>
                </a:lnTo>
                <a:lnTo>
                  <a:pt x="90677" y="26736"/>
                </a:lnTo>
                <a:lnTo>
                  <a:pt x="84581" y="29022"/>
                </a:lnTo>
                <a:lnTo>
                  <a:pt x="72268" y="30546"/>
                </a:lnTo>
                <a:lnTo>
                  <a:pt x="64404" y="32070"/>
                </a:lnTo>
                <a:lnTo>
                  <a:pt x="56906" y="32832"/>
                </a:lnTo>
                <a:lnTo>
                  <a:pt x="92201" y="32832"/>
                </a:lnTo>
                <a:lnTo>
                  <a:pt x="96011" y="29022"/>
                </a:lnTo>
                <a:lnTo>
                  <a:pt x="98297" y="22926"/>
                </a:lnTo>
                <a:lnTo>
                  <a:pt x="98297" y="11496"/>
                </a:lnTo>
                <a:close/>
              </a:path>
              <a:path w="107950" h="45085">
                <a:moveTo>
                  <a:pt x="76067" y="0"/>
                </a:moveTo>
                <a:lnTo>
                  <a:pt x="67110" y="3532"/>
                </a:lnTo>
                <a:lnTo>
                  <a:pt x="56938" y="10022"/>
                </a:lnTo>
                <a:lnTo>
                  <a:pt x="45551" y="19518"/>
                </a:lnTo>
                <a:lnTo>
                  <a:pt x="32948" y="32070"/>
                </a:lnTo>
                <a:lnTo>
                  <a:pt x="43647" y="32070"/>
                </a:lnTo>
                <a:lnTo>
                  <a:pt x="42906" y="29724"/>
                </a:lnTo>
                <a:lnTo>
                  <a:pt x="54659" y="19793"/>
                </a:lnTo>
                <a:lnTo>
                  <a:pt x="65517" y="13858"/>
                </a:lnTo>
                <a:lnTo>
                  <a:pt x="75468" y="11496"/>
                </a:lnTo>
                <a:lnTo>
                  <a:pt x="98297" y="11496"/>
                </a:lnTo>
                <a:lnTo>
                  <a:pt x="96530" y="7686"/>
                </a:lnTo>
                <a:lnTo>
                  <a:pt x="92963" y="4638"/>
                </a:lnTo>
                <a:lnTo>
                  <a:pt x="89611" y="1590"/>
                </a:lnTo>
                <a:lnTo>
                  <a:pt x="85435" y="66"/>
                </a:lnTo>
                <a:lnTo>
                  <a:pt x="7606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122931" y="531189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540770" y="5340086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33734" y="531189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4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4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760226" y="5340086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852428" y="5281412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4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4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4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4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4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911102" y="5225786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19" h="20320">
                <a:moveTo>
                  <a:pt x="5989" y="2285"/>
                </a:moveTo>
                <a:lnTo>
                  <a:pt x="3617" y="2285"/>
                </a:lnTo>
                <a:lnTo>
                  <a:pt x="2417" y="3047"/>
                </a:lnTo>
                <a:lnTo>
                  <a:pt x="1331" y="5333"/>
                </a:lnTo>
                <a:lnTo>
                  <a:pt x="463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22" y="19811"/>
                </a:lnTo>
                <a:lnTo>
                  <a:pt x="7559" y="19049"/>
                </a:lnTo>
                <a:lnTo>
                  <a:pt x="12572" y="19049"/>
                </a:lnTo>
                <a:lnTo>
                  <a:pt x="14096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1" y="12191"/>
                </a:lnTo>
                <a:lnTo>
                  <a:pt x="20391" y="11429"/>
                </a:lnTo>
                <a:lnTo>
                  <a:pt x="6525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65" y="6095"/>
                </a:lnTo>
                <a:lnTo>
                  <a:pt x="5654" y="5333"/>
                </a:lnTo>
                <a:lnTo>
                  <a:pt x="5903" y="4571"/>
                </a:lnTo>
                <a:lnTo>
                  <a:pt x="5989" y="3809"/>
                </a:lnTo>
                <a:lnTo>
                  <a:pt x="5989" y="2285"/>
                </a:lnTo>
                <a:close/>
              </a:path>
              <a:path w="33019" h="20320">
                <a:moveTo>
                  <a:pt x="12572" y="19049"/>
                </a:moveTo>
                <a:lnTo>
                  <a:pt x="7559" y="19049"/>
                </a:lnTo>
                <a:lnTo>
                  <a:pt x="11048" y="19811"/>
                </a:lnTo>
                <a:lnTo>
                  <a:pt x="12572" y="19049"/>
                </a:lnTo>
                <a:close/>
              </a:path>
              <a:path w="33019" h="20320">
                <a:moveTo>
                  <a:pt x="31943" y="14477"/>
                </a:moveTo>
                <a:lnTo>
                  <a:pt x="16703" y="14477"/>
                </a:lnTo>
                <a:lnTo>
                  <a:pt x="18336" y="18287"/>
                </a:lnTo>
                <a:lnTo>
                  <a:pt x="20622" y="19811"/>
                </a:lnTo>
                <a:lnTo>
                  <a:pt x="23478" y="19049"/>
                </a:lnTo>
                <a:lnTo>
                  <a:pt x="27431" y="19049"/>
                </a:lnTo>
                <a:lnTo>
                  <a:pt x="28574" y="18287"/>
                </a:lnTo>
                <a:lnTo>
                  <a:pt x="30336" y="16001"/>
                </a:lnTo>
                <a:lnTo>
                  <a:pt x="31943" y="14477"/>
                </a:lnTo>
                <a:close/>
              </a:path>
              <a:path w="33019" h="20320">
                <a:moveTo>
                  <a:pt x="27431" y="19049"/>
                </a:moveTo>
                <a:lnTo>
                  <a:pt x="23478" y="19049"/>
                </a:lnTo>
                <a:lnTo>
                  <a:pt x="26288" y="19811"/>
                </a:lnTo>
                <a:lnTo>
                  <a:pt x="27431" y="19049"/>
                </a:lnTo>
                <a:close/>
              </a:path>
              <a:path w="33019" h="20320">
                <a:moveTo>
                  <a:pt x="23515" y="11429"/>
                </a:moveTo>
                <a:lnTo>
                  <a:pt x="20811" y="12191"/>
                </a:lnTo>
                <a:lnTo>
                  <a:pt x="26145" y="12191"/>
                </a:lnTo>
                <a:lnTo>
                  <a:pt x="23515" y="11429"/>
                </a:lnTo>
                <a:close/>
              </a:path>
              <a:path w="33019" h="20320">
                <a:moveTo>
                  <a:pt x="30992" y="0"/>
                </a:moveTo>
                <a:lnTo>
                  <a:pt x="26907" y="3809"/>
                </a:lnTo>
                <a:lnTo>
                  <a:pt x="27288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45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92" y="2285"/>
                </a:lnTo>
                <a:lnTo>
                  <a:pt x="30992" y="0"/>
                </a:lnTo>
                <a:close/>
              </a:path>
              <a:path w="33019" h="20320">
                <a:moveTo>
                  <a:pt x="8894" y="10667"/>
                </a:moveTo>
                <a:lnTo>
                  <a:pt x="6525" y="11429"/>
                </a:lnTo>
                <a:lnTo>
                  <a:pt x="11286" y="11429"/>
                </a:lnTo>
                <a:lnTo>
                  <a:pt x="8894" y="10667"/>
                </a:lnTo>
                <a:close/>
              </a:path>
              <a:path w="33019" h="20320">
                <a:moveTo>
                  <a:pt x="18370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0" y="6095"/>
                </a:lnTo>
                <a:lnTo>
                  <a:pt x="14096" y="7619"/>
                </a:lnTo>
                <a:lnTo>
                  <a:pt x="13798" y="8381"/>
                </a:lnTo>
                <a:lnTo>
                  <a:pt x="12953" y="9905"/>
                </a:lnTo>
                <a:lnTo>
                  <a:pt x="11286" y="11429"/>
                </a:lnTo>
                <a:lnTo>
                  <a:pt x="20391" y="11429"/>
                </a:lnTo>
                <a:lnTo>
                  <a:pt x="19132" y="9143"/>
                </a:lnTo>
                <a:lnTo>
                  <a:pt x="18476" y="3809"/>
                </a:lnTo>
                <a:lnTo>
                  <a:pt x="18370" y="2285"/>
                </a:lnTo>
                <a:close/>
              </a:path>
              <a:path w="33019" h="20320">
                <a:moveTo>
                  <a:pt x="16952" y="1523"/>
                </a:moveTo>
                <a:lnTo>
                  <a:pt x="16084" y="2285"/>
                </a:lnTo>
                <a:lnTo>
                  <a:pt x="17906" y="2285"/>
                </a:lnTo>
                <a:lnTo>
                  <a:pt x="16952" y="152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905768" y="5288269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4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4" h="64770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4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4" h="64770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4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959869" y="5311130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117604" y="5265410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59" h="132079">
                <a:moveTo>
                  <a:pt x="12466" y="76961"/>
                </a:moveTo>
                <a:lnTo>
                  <a:pt x="9954" y="76961"/>
                </a:lnTo>
                <a:lnTo>
                  <a:pt x="9000" y="78485"/>
                </a:lnTo>
                <a:lnTo>
                  <a:pt x="7178" y="80771"/>
                </a:lnTo>
                <a:lnTo>
                  <a:pt x="5382" y="83819"/>
                </a:lnTo>
                <a:lnTo>
                  <a:pt x="3617" y="87355"/>
                </a:lnTo>
                <a:lnTo>
                  <a:pt x="1225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37" y="125774"/>
                </a:lnTo>
                <a:lnTo>
                  <a:pt x="21640" y="130306"/>
                </a:lnTo>
                <a:lnTo>
                  <a:pt x="36305" y="131764"/>
                </a:lnTo>
                <a:lnTo>
                  <a:pt x="48717" y="130023"/>
                </a:lnTo>
                <a:lnTo>
                  <a:pt x="61005" y="125637"/>
                </a:lnTo>
                <a:lnTo>
                  <a:pt x="70589" y="118871"/>
                </a:lnTo>
                <a:lnTo>
                  <a:pt x="24572" y="118871"/>
                </a:lnTo>
                <a:lnTo>
                  <a:pt x="17574" y="116342"/>
                </a:lnTo>
                <a:lnTo>
                  <a:pt x="9381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1999" y="80009"/>
                </a:lnTo>
                <a:lnTo>
                  <a:pt x="1232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59" h="132079">
                <a:moveTo>
                  <a:pt x="68662" y="60959"/>
                </a:moveTo>
                <a:lnTo>
                  <a:pt x="68055" y="60959"/>
                </a:lnTo>
                <a:lnTo>
                  <a:pt x="67519" y="61721"/>
                </a:lnTo>
                <a:lnTo>
                  <a:pt x="66863" y="63245"/>
                </a:lnTo>
                <a:lnTo>
                  <a:pt x="62151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32" y="101589"/>
                </a:lnTo>
                <a:lnTo>
                  <a:pt x="73962" y="102839"/>
                </a:lnTo>
                <a:lnTo>
                  <a:pt x="72283" y="106558"/>
                </a:lnTo>
                <a:lnTo>
                  <a:pt x="68198" y="110032"/>
                </a:lnTo>
                <a:lnTo>
                  <a:pt x="59212" y="114297"/>
                </a:lnTo>
                <a:lnTo>
                  <a:pt x="47401" y="117731"/>
                </a:lnTo>
                <a:lnTo>
                  <a:pt x="33957" y="118871"/>
                </a:lnTo>
                <a:lnTo>
                  <a:pt x="70589" y="118871"/>
                </a:lnTo>
                <a:lnTo>
                  <a:pt x="79711" y="86867"/>
                </a:lnTo>
                <a:lnTo>
                  <a:pt x="97165" y="86867"/>
                </a:lnTo>
                <a:lnTo>
                  <a:pt x="99761" y="85343"/>
                </a:lnTo>
                <a:lnTo>
                  <a:pt x="103299" y="78485"/>
                </a:lnTo>
                <a:lnTo>
                  <a:pt x="134080" y="78485"/>
                </a:lnTo>
                <a:lnTo>
                  <a:pt x="134624" y="76199"/>
                </a:lnTo>
                <a:lnTo>
                  <a:pt x="82759" y="76199"/>
                </a:lnTo>
                <a:lnTo>
                  <a:pt x="79104" y="74675"/>
                </a:lnTo>
                <a:lnTo>
                  <a:pt x="76056" y="70865"/>
                </a:lnTo>
                <a:lnTo>
                  <a:pt x="74950" y="70103"/>
                </a:lnTo>
                <a:lnTo>
                  <a:pt x="72902" y="67055"/>
                </a:lnTo>
                <a:lnTo>
                  <a:pt x="69911" y="62483"/>
                </a:lnTo>
                <a:lnTo>
                  <a:pt x="69198" y="61721"/>
                </a:lnTo>
                <a:lnTo>
                  <a:pt x="68662" y="60959"/>
                </a:lnTo>
                <a:close/>
              </a:path>
              <a:path w="137159" h="132079">
                <a:moveTo>
                  <a:pt x="97165" y="86867"/>
                </a:moveTo>
                <a:lnTo>
                  <a:pt x="79711" y="86867"/>
                </a:lnTo>
                <a:lnTo>
                  <a:pt x="82616" y="87873"/>
                </a:lnTo>
                <a:lnTo>
                  <a:pt x="85283" y="88391"/>
                </a:lnTo>
                <a:lnTo>
                  <a:pt x="94570" y="88391"/>
                </a:lnTo>
                <a:lnTo>
                  <a:pt x="97165" y="86867"/>
                </a:lnTo>
                <a:close/>
              </a:path>
              <a:path w="137159" h="132079">
                <a:moveTo>
                  <a:pt x="134080" y="78485"/>
                </a:moveTo>
                <a:lnTo>
                  <a:pt x="103299" y="78485"/>
                </a:lnTo>
                <a:lnTo>
                  <a:pt x="105857" y="85343"/>
                </a:lnTo>
                <a:lnTo>
                  <a:pt x="110727" y="87629"/>
                </a:lnTo>
                <a:lnTo>
                  <a:pt x="122696" y="87250"/>
                </a:lnTo>
                <a:lnTo>
                  <a:pt x="133549" y="80722"/>
                </a:lnTo>
                <a:lnTo>
                  <a:pt x="134080" y="78485"/>
                </a:lnTo>
                <a:close/>
              </a:path>
              <a:path w="137159" h="132079">
                <a:moveTo>
                  <a:pt x="86999" y="75437"/>
                </a:moveTo>
                <a:lnTo>
                  <a:pt x="82759" y="76199"/>
                </a:lnTo>
                <a:lnTo>
                  <a:pt x="91820" y="76199"/>
                </a:lnTo>
                <a:lnTo>
                  <a:pt x="86999" y="75437"/>
                </a:lnTo>
                <a:close/>
              </a:path>
              <a:path w="137159" h="132079">
                <a:moveTo>
                  <a:pt x="102763" y="59435"/>
                </a:moveTo>
                <a:lnTo>
                  <a:pt x="101809" y="60197"/>
                </a:lnTo>
                <a:lnTo>
                  <a:pt x="101153" y="60959"/>
                </a:lnTo>
                <a:lnTo>
                  <a:pt x="100772" y="63245"/>
                </a:lnTo>
                <a:lnTo>
                  <a:pt x="99904" y="67055"/>
                </a:lnTo>
                <a:lnTo>
                  <a:pt x="98810" y="70103"/>
                </a:lnTo>
                <a:lnTo>
                  <a:pt x="97392" y="71627"/>
                </a:lnTo>
                <a:lnTo>
                  <a:pt x="95298" y="74675"/>
                </a:lnTo>
                <a:lnTo>
                  <a:pt x="91820" y="76199"/>
                </a:lnTo>
                <a:lnTo>
                  <a:pt x="115525" y="76199"/>
                </a:lnTo>
                <a:lnTo>
                  <a:pt x="111572" y="74675"/>
                </a:lnTo>
                <a:lnTo>
                  <a:pt x="109097" y="73151"/>
                </a:lnTo>
                <a:lnTo>
                  <a:pt x="106619" y="70865"/>
                </a:lnTo>
                <a:lnTo>
                  <a:pt x="105049" y="67817"/>
                </a:lnTo>
                <a:lnTo>
                  <a:pt x="104393" y="62483"/>
                </a:lnTo>
                <a:lnTo>
                  <a:pt x="104201" y="60959"/>
                </a:lnTo>
                <a:lnTo>
                  <a:pt x="103631" y="60197"/>
                </a:lnTo>
                <a:lnTo>
                  <a:pt x="102763" y="59435"/>
                </a:lnTo>
                <a:close/>
              </a:path>
              <a:path w="137159" h="132079">
                <a:moveTo>
                  <a:pt x="120908" y="75437"/>
                </a:moveTo>
                <a:lnTo>
                  <a:pt x="115525" y="76199"/>
                </a:lnTo>
                <a:lnTo>
                  <a:pt x="123194" y="76199"/>
                </a:lnTo>
                <a:lnTo>
                  <a:pt x="120908" y="75437"/>
                </a:lnTo>
                <a:close/>
              </a:path>
              <a:path w="137159" h="132079">
                <a:moveTo>
                  <a:pt x="130682" y="46481"/>
                </a:moveTo>
                <a:lnTo>
                  <a:pt x="130003" y="46481"/>
                </a:lnTo>
                <a:lnTo>
                  <a:pt x="129588" y="47243"/>
                </a:lnTo>
                <a:lnTo>
                  <a:pt x="129015" y="48005"/>
                </a:lnTo>
                <a:lnTo>
                  <a:pt x="123383" y="57149"/>
                </a:lnTo>
                <a:lnTo>
                  <a:pt x="127491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34" y="73151"/>
                </a:lnTo>
                <a:lnTo>
                  <a:pt x="126729" y="73913"/>
                </a:lnTo>
                <a:lnTo>
                  <a:pt x="125099" y="75437"/>
                </a:lnTo>
                <a:lnTo>
                  <a:pt x="123194" y="76199"/>
                </a:lnTo>
                <a:lnTo>
                  <a:pt x="134624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7" y="53339"/>
                </a:lnTo>
                <a:lnTo>
                  <a:pt x="131682" y="48005"/>
                </a:lnTo>
                <a:lnTo>
                  <a:pt x="131112" y="47243"/>
                </a:lnTo>
                <a:lnTo>
                  <a:pt x="130682" y="46481"/>
                </a:lnTo>
                <a:close/>
              </a:path>
              <a:path w="137159" h="132079">
                <a:moveTo>
                  <a:pt x="102571" y="0"/>
                </a:moveTo>
                <a:lnTo>
                  <a:pt x="94570" y="8381"/>
                </a:lnTo>
                <a:lnTo>
                  <a:pt x="102537" y="16763"/>
                </a:lnTo>
                <a:lnTo>
                  <a:pt x="110572" y="8381"/>
                </a:lnTo>
                <a:lnTo>
                  <a:pt x="102571" y="0"/>
                </a:lnTo>
                <a:close/>
              </a:path>
              <a:path w="137159" h="132079">
                <a:moveTo>
                  <a:pt x="112096" y="17525"/>
                </a:moveTo>
                <a:lnTo>
                  <a:pt x="104012" y="25145"/>
                </a:lnTo>
                <a:lnTo>
                  <a:pt x="112145" y="33527"/>
                </a:lnTo>
                <a:lnTo>
                  <a:pt x="120252" y="25145"/>
                </a:lnTo>
                <a:lnTo>
                  <a:pt x="112096" y="17525"/>
                </a:lnTo>
                <a:close/>
              </a:path>
              <a:path w="137159" h="132079">
                <a:moveTo>
                  <a:pt x="93046" y="17525"/>
                </a:moveTo>
                <a:lnTo>
                  <a:pt x="84902" y="25145"/>
                </a:lnTo>
                <a:lnTo>
                  <a:pt x="93012" y="33527"/>
                </a:lnTo>
                <a:lnTo>
                  <a:pt x="101153" y="25907"/>
                </a:lnTo>
                <a:lnTo>
                  <a:pt x="93046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1260860" y="5312654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314962" y="5326369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425452" y="5326369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40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47" y="25999"/>
                </a:lnTo>
                <a:lnTo>
                  <a:pt x="52803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482602" y="5248645"/>
            <a:ext cx="78105" cy="104775"/>
          </a:xfrm>
          <a:custGeom>
            <a:avLst/>
            <a:gdLst/>
            <a:ahLst/>
            <a:cxnLst/>
            <a:rect l="l" t="t" r="r" b="b"/>
            <a:pathLst>
              <a:path w="78105" h="104775">
                <a:moveTo>
                  <a:pt x="64912" y="21316"/>
                </a:moveTo>
                <a:lnTo>
                  <a:pt x="19858" y="32185"/>
                </a:lnTo>
                <a:lnTo>
                  <a:pt x="5952" y="41909"/>
                </a:lnTo>
                <a:lnTo>
                  <a:pt x="5978" y="46500"/>
                </a:lnTo>
                <a:lnTo>
                  <a:pt x="14216" y="52865"/>
                </a:lnTo>
                <a:lnTo>
                  <a:pt x="25161" y="63163"/>
                </a:lnTo>
                <a:lnTo>
                  <a:pt x="31733" y="73672"/>
                </a:lnTo>
                <a:lnTo>
                  <a:pt x="32868" y="85367"/>
                </a:lnTo>
                <a:lnTo>
                  <a:pt x="23171" y="90803"/>
                </a:lnTo>
                <a:lnTo>
                  <a:pt x="4379" y="92201"/>
                </a:lnTo>
                <a:lnTo>
                  <a:pt x="0" y="92201"/>
                </a:lnTo>
                <a:lnTo>
                  <a:pt x="0" y="104393"/>
                </a:lnTo>
                <a:lnTo>
                  <a:pt x="11404" y="104222"/>
                </a:lnTo>
                <a:lnTo>
                  <a:pt x="26646" y="100810"/>
                </a:lnTo>
                <a:lnTo>
                  <a:pt x="36126" y="92825"/>
                </a:lnTo>
                <a:lnTo>
                  <a:pt x="39861" y="80009"/>
                </a:lnTo>
                <a:lnTo>
                  <a:pt x="51032" y="80009"/>
                </a:lnTo>
                <a:lnTo>
                  <a:pt x="43470" y="71493"/>
                </a:lnTo>
                <a:lnTo>
                  <a:pt x="36630" y="62114"/>
                </a:lnTo>
                <a:lnTo>
                  <a:pt x="32372" y="51162"/>
                </a:lnTo>
                <a:lnTo>
                  <a:pt x="32964" y="37819"/>
                </a:lnTo>
                <a:lnTo>
                  <a:pt x="46188" y="33560"/>
                </a:lnTo>
                <a:lnTo>
                  <a:pt x="57056" y="29919"/>
                </a:lnTo>
                <a:lnTo>
                  <a:pt x="65625" y="26922"/>
                </a:lnTo>
                <a:lnTo>
                  <a:pt x="64912" y="21316"/>
                </a:lnTo>
                <a:close/>
              </a:path>
              <a:path w="78105" h="104775">
                <a:moveTo>
                  <a:pt x="51032" y="80009"/>
                </a:moveTo>
                <a:lnTo>
                  <a:pt x="39861" y="80009"/>
                </a:lnTo>
                <a:lnTo>
                  <a:pt x="45387" y="87629"/>
                </a:lnTo>
                <a:lnTo>
                  <a:pt x="50099" y="93725"/>
                </a:lnTo>
                <a:lnTo>
                  <a:pt x="54101" y="96773"/>
                </a:lnTo>
                <a:lnTo>
                  <a:pt x="59853" y="102107"/>
                </a:lnTo>
                <a:lnTo>
                  <a:pt x="65568" y="104393"/>
                </a:lnTo>
                <a:lnTo>
                  <a:pt x="77531" y="104393"/>
                </a:lnTo>
                <a:lnTo>
                  <a:pt x="77531" y="92963"/>
                </a:lnTo>
                <a:lnTo>
                  <a:pt x="67900" y="92963"/>
                </a:lnTo>
                <a:lnTo>
                  <a:pt x="62947" y="90677"/>
                </a:lnTo>
                <a:lnTo>
                  <a:pt x="58186" y="86867"/>
                </a:lnTo>
                <a:lnTo>
                  <a:pt x="55519" y="85343"/>
                </a:lnTo>
                <a:lnTo>
                  <a:pt x="51709" y="80771"/>
                </a:lnTo>
                <a:lnTo>
                  <a:pt x="51032" y="80009"/>
                </a:lnTo>
                <a:close/>
              </a:path>
              <a:path w="78105" h="104775">
                <a:moveTo>
                  <a:pt x="77531" y="92201"/>
                </a:moveTo>
                <a:lnTo>
                  <a:pt x="73091" y="92201"/>
                </a:lnTo>
                <a:lnTo>
                  <a:pt x="67900" y="92963"/>
                </a:lnTo>
                <a:lnTo>
                  <a:pt x="77531" y="92963"/>
                </a:lnTo>
                <a:lnTo>
                  <a:pt x="77531" y="92201"/>
                </a:lnTo>
                <a:close/>
              </a:path>
              <a:path w="78105" h="104775">
                <a:moveTo>
                  <a:pt x="66425" y="0"/>
                </a:moveTo>
                <a:lnTo>
                  <a:pt x="13572" y="17525"/>
                </a:lnTo>
                <a:lnTo>
                  <a:pt x="11237" y="25907"/>
                </a:lnTo>
                <a:lnTo>
                  <a:pt x="64328" y="8381"/>
                </a:lnTo>
                <a:lnTo>
                  <a:pt x="6642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1557278" y="5308843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1609094" y="5289031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1731776" y="5286745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1799594" y="531189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1870113" y="5251693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1894082" y="5323321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5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1948183" y="5308843"/>
            <a:ext cx="40005" cy="90170"/>
          </a:xfrm>
          <a:custGeom>
            <a:avLst/>
            <a:gdLst/>
            <a:ahLst/>
            <a:cxnLst/>
            <a:rect l="l" t="t" r="r" b="b"/>
            <a:pathLst>
              <a:path w="40005" h="901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005" h="901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005" h="901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005" h="90170">
                <a:moveTo>
                  <a:pt x="22372" y="74310"/>
                </a:moveTo>
                <a:lnTo>
                  <a:pt x="13904" y="82021"/>
                </a:lnTo>
                <a:lnTo>
                  <a:pt x="22180" y="89915"/>
                </a:lnTo>
                <a:lnTo>
                  <a:pt x="30668" y="82204"/>
                </a:lnTo>
                <a:lnTo>
                  <a:pt x="22372" y="74310"/>
                </a:lnTo>
                <a:close/>
              </a:path>
              <a:path w="40005" h="90170">
                <a:moveTo>
                  <a:pt x="12466" y="57302"/>
                </a:moveTo>
                <a:lnTo>
                  <a:pt x="4322" y="65349"/>
                </a:lnTo>
                <a:lnTo>
                  <a:pt x="12466" y="73334"/>
                </a:lnTo>
                <a:lnTo>
                  <a:pt x="20622" y="65288"/>
                </a:lnTo>
                <a:lnTo>
                  <a:pt x="12466" y="57302"/>
                </a:lnTo>
                <a:close/>
              </a:path>
              <a:path w="40005" h="90170">
                <a:moveTo>
                  <a:pt x="31705" y="57302"/>
                </a:moveTo>
                <a:lnTo>
                  <a:pt x="23621" y="65288"/>
                </a:lnTo>
                <a:lnTo>
                  <a:pt x="31705" y="73334"/>
                </a:lnTo>
                <a:lnTo>
                  <a:pt x="39861" y="65349"/>
                </a:lnTo>
                <a:lnTo>
                  <a:pt x="31705" y="57302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057150" y="5295889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7" y="85385"/>
                </a:lnTo>
                <a:lnTo>
                  <a:pt x="11783" y="95637"/>
                </a:lnTo>
                <a:lnTo>
                  <a:pt x="22163" y="99905"/>
                </a:lnTo>
                <a:lnTo>
                  <a:pt x="37162" y="101250"/>
                </a:lnTo>
                <a:lnTo>
                  <a:pt x="49465" y="99439"/>
                </a:lnTo>
                <a:lnTo>
                  <a:pt x="61914" y="95058"/>
                </a:lnTo>
                <a:lnTo>
                  <a:pt x="71453" y="88391"/>
                </a:lnTo>
                <a:lnTo>
                  <a:pt x="24704" y="88391"/>
                </a:lnTo>
                <a:lnTo>
                  <a:pt x="17608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901" y="71109"/>
                </a:lnTo>
                <a:lnTo>
                  <a:pt x="75331" y="72359"/>
                </a:lnTo>
                <a:lnTo>
                  <a:pt x="73664" y="76078"/>
                </a:lnTo>
                <a:lnTo>
                  <a:pt x="69424" y="79552"/>
                </a:lnTo>
                <a:lnTo>
                  <a:pt x="59507" y="84021"/>
                </a:lnTo>
                <a:lnTo>
                  <a:pt x="47589" y="87301"/>
                </a:lnTo>
                <a:lnTo>
                  <a:pt x="34183" y="88391"/>
                </a:lnTo>
                <a:lnTo>
                  <a:pt x="71453" y="88391"/>
                </a:lnTo>
                <a:lnTo>
                  <a:pt x="73085" y="87251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152155" y="5249407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2169926" y="5287507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5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226314" y="5312654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282701" y="531189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2350520" y="5234168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5">
                <a:moveTo>
                  <a:pt x="24896" y="16001"/>
                </a:moveTo>
                <a:lnTo>
                  <a:pt x="24323" y="16001"/>
                </a:lnTo>
                <a:lnTo>
                  <a:pt x="23810" y="16763"/>
                </a:lnTo>
                <a:lnTo>
                  <a:pt x="23048" y="16763"/>
                </a:lnTo>
                <a:lnTo>
                  <a:pt x="14704" y="30642"/>
                </a:lnTo>
                <a:lnTo>
                  <a:pt x="16266" y="49195"/>
                </a:lnTo>
                <a:lnTo>
                  <a:pt x="17586" y="65732"/>
                </a:lnTo>
                <a:lnTo>
                  <a:pt x="20455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1" y="121157"/>
                </a:lnTo>
                <a:lnTo>
                  <a:pt x="21573" y="121157"/>
                </a:lnTo>
                <a:lnTo>
                  <a:pt x="22286" y="120060"/>
                </a:lnTo>
                <a:lnTo>
                  <a:pt x="23240" y="118109"/>
                </a:lnTo>
                <a:lnTo>
                  <a:pt x="25039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3" y="44118"/>
                </a:lnTo>
                <a:lnTo>
                  <a:pt x="25085" y="16763"/>
                </a:lnTo>
                <a:lnTo>
                  <a:pt x="24896" y="16001"/>
                </a:lnTo>
                <a:close/>
              </a:path>
              <a:path w="36194" h="121285">
                <a:moveTo>
                  <a:pt x="6797" y="761"/>
                </a:moveTo>
                <a:lnTo>
                  <a:pt x="4379" y="761"/>
                </a:lnTo>
                <a:lnTo>
                  <a:pt x="3179" y="2285"/>
                </a:lnTo>
                <a:lnTo>
                  <a:pt x="1844" y="5333"/>
                </a:lnTo>
                <a:lnTo>
                  <a:pt x="618" y="8381"/>
                </a:lnTo>
                <a:lnTo>
                  <a:pt x="0" y="9905"/>
                </a:lnTo>
                <a:lnTo>
                  <a:pt x="0" y="12191"/>
                </a:lnTo>
                <a:lnTo>
                  <a:pt x="463" y="12953"/>
                </a:lnTo>
                <a:lnTo>
                  <a:pt x="1953" y="12953"/>
                </a:lnTo>
                <a:lnTo>
                  <a:pt x="2855" y="12191"/>
                </a:lnTo>
                <a:lnTo>
                  <a:pt x="4084" y="10667"/>
                </a:lnTo>
                <a:lnTo>
                  <a:pt x="5382" y="9143"/>
                </a:lnTo>
                <a:lnTo>
                  <a:pt x="6333" y="8381"/>
                </a:lnTo>
                <a:lnTo>
                  <a:pt x="26915" y="8381"/>
                </a:lnTo>
                <a:lnTo>
                  <a:pt x="28849" y="7619"/>
                </a:lnTo>
                <a:lnTo>
                  <a:pt x="33527" y="3047"/>
                </a:lnTo>
                <a:lnTo>
                  <a:pt x="16571" y="3047"/>
                </a:lnTo>
                <a:lnTo>
                  <a:pt x="14477" y="2285"/>
                </a:lnTo>
                <a:lnTo>
                  <a:pt x="11667" y="1523"/>
                </a:lnTo>
                <a:lnTo>
                  <a:pt x="8894" y="1523"/>
                </a:lnTo>
                <a:lnTo>
                  <a:pt x="6797" y="761"/>
                </a:lnTo>
                <a:close/>
              </a:path>
              <a:path w="36194" h="121285">
                <a:moveTo>
                  <a:pt x="16084" y="9143"/>
                </a:moveTo>
                <a:lnTo>
                  <a:pt x="13572" y="9143"/>
                </a:lnTo>
                <a:lnTo>
                  <a:pt x="15096" y="9905"/>
                </a:lnTo>
                <a:lnTo>
                  <a:pt x="16084" y="9143"/>
                </a:lnTo>
                <a:close/>
              </a:path>
              <a:path w="36194" h="121285">
                <a:moveTo>
                  <a:pt x="26915" y="8381"/>
                </a:moveTo>
                <a:lnTo>
                  <a:pt x="9573" y="8381"/>
                </a:lnTo>
                <a:lnTo>
                  <a:pt x="11561" y="9143"/>
                </a:lnTo>
                <a:lnTo>
                  <a:pt x="16084" y="9143"/>
                </a:lnTo>
                <a:lnTo>
                  <a:pt x="23048" y="9905"/>
                </a:lnTo>
                <a:lnTo>
                  <a:pt x="26915" y="8381"/>
                </a:lnTo>
                <a:close/>
              </a:path>
              <a:path w="36194" h="121285">
                <a:moveTo>
                  <a:pt x="17955" y="2285"/>
                </a:moveTo>
                <a:lnTo>
                  <a:pt x="16571" y="3047"/>
                </a:lnTo>
                <a:lnTo>
                  <a:pt x="24191" y="3047"/>
                </a:lnTo>
                <a:lnTo>
                  <a:pt x="17955" y="2285"/>
                </a:lnTo>
                <a:close/>
              </a:path>
              <a:path w="36194" h="121285">
                <a:moveTo>
                  <a:pt x="35707" y="761"/>
                </a:moveTo>
                <a:lnTo>
                  <a:pt x="33467" y="761"/>
                </a:lnTo>
                <a:lnTo>
                  <a:pt x="31811" y="1523"/>
                </a:lnTo>
                <a:lnTo>
                  <a:pt x="28812" y="2285"/>
                </a:lnTo>
                <a:lnTo>
                  <a:pt x="2419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707" y="1523"/>
                </a:lnTo>
                <a:lnTo>
                  <a:pt x="35707" y="761"/>
                </a:lnTo>
                <a:close/>
              </a:path>
              <a:path w="36194" h="121285">
                <a:moveTo>
                  <a:pt x="35051" y="0"/>
                </a:moveTo>
                <a:lnTo>
                  <a:pt x="34564" y="761"/>
                </a:lnTo>
                <a:lnTo>
                  <a:pt x="35515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2451866" y="5273792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54" y="68579"/>
                </a:lnTo>
                <a:lnTo>
                  <a:pt x="9000" y="70103"/>
                </a:lnTo>
                <a:lnTo>
                  <a:pt x="7178" y="72389"/>
                </a:lnTo>
                <a:lnTo>
                  <a:pt x="5382" y="75437"/>
                </a:lnTo>
                <a:lnTo>
                  <a:pt x="3604" y="79004"/>
                </a:lnTo>
                <a:lnTo>
                  <a:pt x="1225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16" y="117309"/>
                </a:lnTo>
                <a:lnTo>
                  <a:pt x="21509" y="121904"/>
                </a:lnTo>
                <a:lnTo>
                  <a:pt x="36115" y="123385"/>
                </a:lnTo>
                <a:lnTo>
                  <a:pt x="48537" y="121652"/>
                </a:lnTo>
                <a:lnTo>
                  <a:pt x="60821" y="117272"/>
                </a:lnTo>
                <a:lnTo>
                  <a:pt x="70412" y="110489"/>
                </a:lnTo>
                <a:lnTo>
                  <a:pt x="24572" y="110489"/>
                </a:lnTo>
                <a:lnTo>
                  <a:pt x="17574" y="107960"/>
                </a:lnTo>
                <a:lnTo>
                  <a:pt x="9381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1999" y="71627"/>
                </a:lnTo>
                <a:lnTo>
                  <a:pt x="1232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62" y="52577"/>
                </a:moveTo>
                <a:lnTo>
                  <a:pt x="68055" y="52577"/>
                </a:lnTo>
                <a:lnTo>
                  <a:pt x="67519" y="53339"/>
                </a:lnTo>
                <a:lnTo>
                  <a:pt x="66863" y="54863"/>
                </a:lnTo>
                <a:lnTo>
                  <a:pt x="62151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32" y="93207"/>
                </a:lnTo>
                <a:lnTo>
                  <a:pt x="73962" y="94457"/>
                </a:lnTo>
                <a:lnTo>
                  <a:pt x="72283" y="98176"/>
                </a:lnTo>
                <a:lnTo>
                  <a:pt x="68198" y="101650"/>
                </a:lnTo>
                <a:lnTo>
                  <a:pt x="59212" y="105915"/>
                </a:lnTo>
                <a:lnTo>
                  <a:pt x="47401" y="109349"/>
                </a:lnTo>
                <a:lnTo>
                  <a:pt x="33957" y="110489"/>
                </a:lnTo>
                <a:lnTo>
                  <a:pt x="70412" y="110489"/>
                </a:lnTo>
                <a:lnTo>
                  <a:pt x="79522" y="78485"/>
                </a:lnTo>
                <a:lnTo>
                  <a:pt x="95512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0" y="69341"/>
                </a:lnTo>
                <a:lnTo>
                  <a:pt x="152150" y="67817"/>
                </a:lnTo>
                <a:lnTo>
                  <a:pt x="138577" y="67817"/>
                </a:lnTo>
                <a:lnTo>
                  <a:pt x="137864" y="67055"/>
                </a:lnTo>
                <a:lnTo>
                  <a:pt x="82759" y="67055"/>
                </a:lnTo>
                <a:lnTo>
                  <a:pt x="79104" y="65531"/>
                </a:lnTo>
                <a:lnTo>
                  <a:pt x="76056" y="62483"/>
                </a:lnTo>
                <a:lnTo>
                  <a:pt x="74950" y="61721"/>
                </a:lnTo>
                <a:lnTo>
                  <a:pt x="72902" y="58673"/>
                </a:lnTo>
                <a:lnTo>
                  <a:pt x="69911" y="54101"/>
                </a:lnTo>
                <a:lnTo>
                  <a:pt x="69198" y="53339"/>
                </a:lnTo>
                <a:lnTo>
                  <a:pt x="68662" y="52577"/>
                </a:lnTo>
                <a:close/>
              </a:path>
              <a:path w="152400" h="123825">
                <a:moveTo>
                  <a:pt x="95512" y="78485"/>
                </a:moveTo>
                <a:lnTo>
                  <a:pt x="79522" y="78485"/>
                </a:lnTo>
                <a:lnTo>
                  <a:pt x="82427" y="79004"/>
                </a:lnTo>
                <a:lnTo>
                  <a:pt x="85094" y="79247"/>
                </a:lnTo>
                <a:lnTo>
                  <a:pt x="94238" y="79247"/>
                </a:lnTo>
                <a:lnTo>
                  <a:pt x="95512" y="78485"/>
                </a:lnTo>
                <a:close/>
              </a:path>
              <a:path w="152400" h="123825">
                <a:moveTo>
                  <a:pt x="152150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26" y="79247"/>
                </a:lnTo>
                <a:lnTo>
                  <a:pt x="128290" y="76961"/>
                </a:lnTo>
                <a:lnTo>
                  <a:pt x="130871" y="70103"/>
                </a:lnTo>
                <a:lnTo>
                  <a:pt x="152150" y="70103"/>
                </a:lnTo>
                <a:lnTo>
                  <a:pt x="152150" y="69341"/>
                </a:lnTo>
                <a:close/>
              </a:path>
              <a:path w="152400" h="123825">
                <a:moveTo>
                  <a:pt x="152150" y="70103"/>
                </a:moveTo>
                <a:lnTo>
                  <a:pt x="130871" y="70103"/>
                </a:lnTo>
                <a:lnTo>
                  <a:pt x="133862" y="76961"/>
                </a:lnTo>
                <a:lnTo>
                  <a:pt x="139004" y="79247"/>
                </a:lnTo>
                <a:lnTo>
                  <a:pt x="152150" y="79247"/>
                </a:lnTo>
                <a:lnTo>
                  <a:pt x="152150" y="70103"/>
                </a:lnTo>
                <a:close/>
              </a:path>
              <a:path w="152400" h="123825">
                <a:moveTo>
                  <a:pt x="152150" y="67055"/>
                </a:moveTo>
                <a:lnTo>
                  <a:pt x="145922" y="67055"/>
                </a:lnTo>
                <a:lnTo>
                  <a:pt x="138577" y="67817"/>
                </a:lnTo>
                <a:lnTo>
                  <a:pt x="152150" y="67817"/>
                </a:lnTo>
                <a:lnTo>
                  <a:pt x="152150" y="67055"/>
                </a:lnTo>
                <a:close/>
              </a:path>
              <a:path w="152400" h="123825">
                <a:moveTo>
                  <a:pt x="87056" y="66293"/>
                </a:moveTo>
                <a:lnTo>
                  <a:pt x="82759" y="67055"/>
                </a:lnTo>
                <a:lnTo>
                  <a:pt x="91869" y="67055"/>
                </a:lnTo>
                <a:lnTo>
                  <a:pt x="87056" y="66293"/>
                </a:lnTo>
                <a:close/>
              </a:path>
              <a:path w="152400" h="123825">
                <a:moveTo>
                  <a:pt x="102763" y="50291"/>
                </a:moveTo>
                <a:lnTo>
                  <a:pt x="101858" y="51053"/>
                </a:lnTo>
                <a:lnTo>
                  <a:pt x="101202" y="51815"/>
                </a:lnTo>
                <a:lnTo>
                  <a:pt x="100821" y="53339"/>
                </a:lnTo>
                <a:lnTo>
                  <a:pt x="99953" y="57911"/>
                </a:lnTo>
                <a:lnTo>
                  <a:pt x="98867" y="60959"/>
                </a:lnTo>
                <a:lnTo>
                  <a:pt x="97429" y="62483"/>
                </a:lnTo>
                <a:lnTo>
                  <a:pt x="95332" y="65531"/>
                </a:lnTo>
                <a:lnTo>
                  <a:pt x="91869" y="67055"/>
                </a:lnTo>
                <a:lnTo>
                  <a:pt x="109535" y="67055"/>
                </a:lnTo>
                <a:lnTo>
                  <a:pt x="105619" y="62483"/>
                </a:lnTo>
                <a:lnTo>
                  <a:pt x="104442" y="53339"/>
                </a:lnTo>
                <a:lnTo>
                  <a:pt x="104250" y="51815"/>
                </a:lnTo>
                <a:lnTo>
                  <a:pt x="103680" y="51053"/>
                </a:lnTo>
                <a:lnTo>
                  <a:pt x="102763" y="50291"/>
                </a:lnTo>
                <a:close/>
              </a:path>
              <a:path w="152400" h="123825">
                <a:moveTo>
                  <a:pt x="116204" y="66293"/>
                </a:moveTo>
                <a:lnTo>
                  <a:pt x="109535" y="67055"/>
                </a:lnTo>
                <a:lnTo>
                  <a:pt x="124205" y="67055"/>
                </a:lnTo>
                <a:lnTo>
                  <a:pt x="116204" y="66293"/>
                </a:lnTo>
                <a:close/>
              </a:path>
              <a:path w="152400" h="123825">
                <a:moveTo>
                  <a:pt x="131195" y="51053"/>
                </a:moveTo>
                <a:lnTo>
                  <a:pt x="130350" y="51815"/>
                </a:lnTo>
                <a:lnTo>
                  <a:pt x="129777" y="52577"/>
                </a:lnTo>
                <a:lnTo>
                  <a:pt x="129539" y="54101"/>
                </a:lnTo>
                <a:lnTo>
                  <a:pt x="128671" y="62483"/>
                </a:lnTo>
                <a:lnTo>
                  <a:pt x="124205" y="67055"/>
                </a:lnTo>
                <a:lnTo>
                  <a:pt x="137864" y="67055"/>
                </a:lnTo>
                <a:lnTo>
                  <a:pt x="134300" y="63245"/>
                </a:lnTo>
                <a:lnTo>
                  <a:pt x="133157" y="54863"/>
                </a:lnTo>
                <a:lnTo>
                  <a:pt x="132862" y="52577"/>
                </a:lnTo>
                <a:lnTo>
                  <a:pt x="132255" y="51815"/>
                </a:lnTo>
                <a:lnTo>
                  <a:pt x="131195" y="51053"/>
                </a:lnTo>
                <a:close/>
              </a:path>
              <a:path w="152400" h="123825">
                <a:moveTo>
                  <a:pt x="102571" y="0"/>
                </a:moveTo>
                <a:lnTo>
                  <a:pt x="94487" y="8381"/>
                </a:lnTo>
                <a:lnTo>
                  <a:pt x="102537" y="16763"/>
                </a:lnTo>
                <a:lnTo>
                  <a:pt x="110678" y="8381"/>
                </a:lnTo>
                <a:lnTo>
                  <a:pt x="102571" y="0"/>
                </a:lnTo>
                <a:close/>
              </a:path>
              <a:path w="152400" h="123825">
                <a:moveTo>
                  <a:pt x="112202" y="17525"/>
                </a:moveTo>
                <a:lnTo>
                  <a:pt x="104144" y="25145"/>
                </a:lnTo>
                <a:lnTo>
                  <a:pt x="112251" y="33527"/>
                </a:lnTo>
                <a:lnTo>
                  <a:pt x="120335" y="25145"/>
                </a:lnTo>
                <a:lnTo>
                  <a:pt x="112202" y="17525"/>
                </a:lnTo>
                <a:close/>
              </a:path>
              <a:path w="152400" h="123825">
                <a:moveTo>
                  <a:pt x="93046" y="17525"/>
                </a:moveTo>
                <a:lnTo>
                  <a:pt x="84902" y="25145"/>
                </a:lnTo>
                <a:lnTo>
                  <a:pt x="93012" y="33527"/>
                </a:lnTo>
                <a:lnTo>
                  <a:pt x="101153" y="25145"/>
                </a:lnTo>
                <a:lnTo>
                  <a:pt x="93046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2600455" y="5273030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2643645" y="5249407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668273" y="5289031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789432" y="5302748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0" y="0"/>
                </a:moveTo>
                <a:lnTo>
                  <a:pt x="0" y="30479"/>
                </a:lnTo>
                <a:lnTo>
                  <a:pt x="0" y="40385"/>
                </a:lnTo>
                <a:lnTo>
                  <a:pt x="1655" y="43433"/>
                </a:lnTo>
                <a:lnTo>
                  <a:pt x="4892" y="46481"/>
                </a:lnTo>
                <a:lnTo>
                  <a:pt x="8049" y="49529"/>
                </a:lnTo>
                <a:lnTo>
                  <a:pt x="11859" y="50291"/>
                </a:lnTo>
                <a:lnTo>
                  <a:pt x="23896" y="50291"/>
                </a:lnTo>
                <a:lnTo>
                  <a:pt x="2984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31" y="38861"/>
                </a:lnTo>
                <a:lnTo>
                  <a:pt x="13904" y="38099"/>
                </a:lnTo>
                <a:lnTo>
                  <a:pt x="11618" y="36575"/>
                </a:lnTo>
                <a:lnTo>
                  <a:pt x="895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75" y="20573"/>
                </a:lnTo>
                <a:lnTo>
                  <a:pt x="16190" y="12953"/>
                </a:lnTo>
                <a:lnTo>
                  <a:pt x="34685" y="12953"/>
                </a:lnTo>
                <a:lnTo>
                  <a:pt x="31971" y="9320"/>
                </a:lnTo>
                <a:lnTo>
                  <a:pt x="18800" y="0"/>
                </a:lnTo>
                <a:close/>
              </a:path>
              <a:path w="41275" h="50800">
                <a:moveTo>
                  <a:pt x="19181" y="38099"/>
                </a:moveTo>
                <a:lnTo>
                  <a:pt x="16431" y="38861"/>
                </a:lnTo>
                <a:lnTo>
                  <a:pt x="23942" y="38861"/>
                </a:lnTo>
                <a:lnTo>
                  <a:pt x="19181" y="38099"/>
                </a:lnTo>
                <a:close/>
              </a:path>
              <a:path w="41275" h="50800">
                <a:moveTo>
                  <a:pt x="34685" y="12953"/>
                </a:moveTo>
                <a:lnTo>
                  <a:pt x="16190" y="12953"/>
                </a:lnTo>
                <a:lnTo>
                  <a:pt x="19562" y="14477"/>
                </a:lnTo>
                <a:lnTo>
                  <a:pt x="23429" y="16763"/>
                </a:lnTo>
                <a:lnTo>
                  <a:pt x="27752" y="21335"/>
                </a:lnTo>
                <a:lnTo>
                  <a:pt x="32622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44" y="37337"/>
                </a:lnTo>
                <a:lnTo>
                  <a:pt x="23942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29"/>
                </a:lnTo>
                <a:lnTo>
                  <a:pt x="34685" y="129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835913" y="5326369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893826" y="531189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2957072" y="5287507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5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013460" y="5312654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52" y="39623"/>
                </a:moveTo>
                <a:lnTo>
                  <a:pt x="42678" y="39623"/>
                </a:lnTo>
                <a:lnTo>
                  <a:pt x="42678" y="46360"/>
                </a:lnTo>
                <a:lnTo>
                  <a:pt x="41032" y="50200"/>
                </a:lnTo>
                <a:lnTo>
                  <a:pt x="37709" y="54772"/>
                </a:lnTo>
                <a:lnTo>
                  <a:pt x="35149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401" y="72626"/>
                </a:lnTo>
                <a:lnTo>
                  <a:pt x="43278" y="61640"/>
                </a:lnTo>
                <a:lnTo>
                  <a:pt x="47401" y="49606"/>
                </a:lnTo>
                <a:lnTo>
                  <a:pt x="48452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8" y="39623"/>
                </a:lnTo>
                <a:lnTo>
                  <a:pt x="48452" y="39623"/>
                </a:lnTo>
                <a:lnTo>
                  <a:pt x="48774" y="36575"/>
                </a:lnTo>
                <a:lnTo>
                  <a:pt x="48774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3" y="12191"/>
                </a:lnTo>
                <a:lnTo>
                  <a:pt x="42007" y="5333"/>
                </a:lnTo>
                <a:lnTo>
                  <a:pt x="3688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3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70" y="14477"/>
                </a:lnTo>
                <a:lnTo>
                  <a:pt x="37100" y="17525"/>
                </a:lnTo>
                <a:lnTo>
                  <a:pt x="39477" y="20573"/>
                </a:lnTo>
                <a:lnTo>
                  <a:pt x="40666" y="24383"/>
                </a:lnTo>
                <a:lnTo>
                  <a:pt x="40666" y="27431"/>
                </a:lnTo>
                <a:lnTo>
                  <a:pt x="36582" y="28193"/>
                </a:lnTo>
                <a:lnTo>
                  <a:pt x="33146" y="28955"/>
                </a:lnTo>
                <a:lnTo>
                  <a:pt x="48774" y="28955"/>
                </a:lnTo>
                <a:lnTo>
                  <a:pt x="48774" y="28193"/>
                </a:lnTo>
                <a:lnTo>
                  <a:pt x="47615" y="20573"/>
                </a:lnTo>
                <a:lnTo>
                  <a:pt x="45268" y="14477"/>
                </a:lnTo>
                <a:lnTo>
                  <a:pt x="44453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067568" y="5326369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185678" y="5340086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277880" y="5249407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104" y="19635"/>
                </a:lnTo>
                <a:lnTo>
                  <a:pt x="44935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81" y="64556"/>
                </a:lnTo>
                <a:lnTo>
                  <a:pt x="31888" y="75035"/>
                </a:lnTo>
                <a:lnTo>
                  <a:pt x="32843" y="85489"/>
                </a:lnTo>
                <a:lnTo>
                  <a:pt x="22791" y="90347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2" y="90459"/>
                </a:lnTo>
                <a:lnTo>
                  <a:pt x="39866" y="81937"/>
                </a:lnTo>
                <a:lnTo>
                  <a:pt x="37478" y="65645"/>
                </a:lnTo>
                <a:lnTo>
                  <a:pt x="33463" y="53715"/>
                </a:lnTo>
                <a:lnTo>
                  <a:pt x="31045" y="38185"/>
                </a:lnTo>
                <a:lnTo>
                  <a:pt x="43789" y="34136"/>
                </a:lnTo>
                <a:lnTo>
                  <a:pt x="55423" y="30831"/>
                </a:lnTo>
                <a:lnTo>
                  <a:pt x="6595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357128" y="5286745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424184" y="5273030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459236" y="5287507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569725" y="5326369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32210" y="5289031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540770" y="5506201"/>
            <a:ext cx="1124711" cy="15138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730251" y="5543539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787401" y="556563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875032" y="5583163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932182" y="5558780"/>
            <a:ext cx="100330" cy="81915"/>
          </a:xfrm>
          <a:custGeom>
            <a:avLst/>
            <a:gdLst/>
            <a:ahLst/>
            <a:cxnLst/>
            <a:rect l="l" t="t" r="r" b="b"/>
            <a:pathLst>
              <a:path w="100330" h="81914">
                <a:moveTo>
                  <a:pt x="89504" y="12191"/>
                </a:moveTo>
                <a:lnTo>
                  <a:pt x="26420" y="12191"/>
                </a:lnTo>
                <a:lnTo>
                  <a:pt x="27895" y="12953"/>
                </a:lnTo>
                <a:lnTo>
                  <a:pt x="32324" y="13715"/>
                </a:lnTo>
                <a:lnTo>
                  <a:pt x="39672" y="15239"/>
                </a:lnTo>
                <a:lnTo>
                  <a:pt x="49804" y="18287"/>
                </a:lnTo>
                <a:lnTo>
                  <a:pt x="56089" y="19811"/>
                </a:lnTo>
                <a:lnTo>
                  <a:pt x="53905" y="22317"/>
                </a:lnTo>
                <a:lnTo>
                  <a:pt x="42009" y="28835"/>
                </a:lnTo>
                <a:lnTo>
                  <a:pt x="32539" y="33914"/>
                </a:lnTo>
                <a:lnTo>
                  <a:pt x="20388" y="38074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26" y="51053"/>
                </a:lnTo>
                <a:lnTo>
                  <a:pt x="21384" y="50291"/>
                </a:lnTo>
                <a:lnTo>
                  <a:pt x="28325" y="46481"/>
                </a:lnTo>
                <a:lnTo>
                  <a:pt x="32705" y="44957"/>
                </a:lnTo>
                <a:lnTo>
                  <a:pt x="38993" y="41909"/>
                </a:lnTo>
                <a:lnTo>
                  <a:pt x="47183" y="36575"/>
                </a:lnTo>
                <a:lnTo>
                  <a:pt x="55946" y="31241"/>
                </a:lnTo>
                <a:lnTo>
                  <a:pt x="62758" y="27431"/>
                </a:lnTo>
                <a:lnTo>
                  <a:pt x="67625" y="24383"/>
                </a:lnTo>
                <a:lnTo>
                  <a:pt x="73045" y="24383"/>
                </a:lnTo>
                <a:lnTo>
                  <a:pt x="73045" y="23621"/>
                </a:lnTo>
                <a:lnTo>
                  <a:pt x="74675" y="22859"/>
                </a:lnTo>
                <a:lnTo>
                  <a:pt x="78866" y="22097"/>
                </a:lnTo>
                <a:lnTo>
                  <a:pt x="85618" y="22097"/>
                </a:lnTo>
                <a:lnTo>
                  <a:pt x="89236" y="12953"/>
                </a:lnTo>
                <a:lnTo>
                  <a:pt x="89504" y="12191"/>
                </a:lnTo>
                <a:close/>
              </a:path>
              <a:path w="100330" h="81914">
                <a:moveTo>
                  <a:pt x="73045" y="24383"/>
                </a:moveTo>
                <a:lnTo>
                  <a:pt x="6762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0"/>
                </a:lnTo>
                <a:lnTo>
                  <a:pt x="74650" y="47230"/>
                </a:lnTo>
                <a:lnTo>
                  <a:pt x="88904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22" y="39623"/>
                </a:lnTo>
                <a:lnTo>
                  <a:pt x="76901" y="37337"/>
                </a:lnTo>
                <a:lnTo>
                  <a:pt x="74724" y="34289"/>
                </a:lnTo>
                <a:lnTo>
                  <a:pt x="73615" y="32003"/>
                </a:lnTo>
                <a:lnTo>
                  <a:pt x="73045" y="28955"/>
                </a:lnTo>
                <a:lnTo>
                  <a:pt x="73045" y="24383"/>
                </a:lnTo>
                <a:close/>
              </a:path>
              <a:path w="100330" h="81914">
                <a:moveTo>
                  <a:pt x="99821" y="38861"/>
                </a:moveTo>
                <a:lnTo>
                  <a:pt x="89202" y="38861"/>
                </a:lnTo>
                <a:lnTo>
                  <a:pt x="81722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30" h="81914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7" y="12953"/>
                </a:lnTo>
                <a:lnTo>
                  <a:pt x="26420" y="12191"/>
                </a:lnTo>
                <a:lnTo>
                  <a:pt x="89504" y="12191"/>
                </a:lnTo>
                <a:lnTo>
                  <a:pt x="89772" y="11429"/>
                </a:lnTo>
                <a:lnTo>
                  <a:pt x="89915" y="10667"/>
                </a:lnTo>
                <a:lnTo>
                  <a:pt x="89474" y="10667"/>
                </a:lnTo>
                <a:lnTo>
                  <a:pt x="88611" y="9977"/>
                </a:lnTo>
                <a:lnTo>
                  <a:pt x="72146" y="9971"/>
                </a:lnTo>
                <a:lnTo>
                  <a:pt x="55625" y="7619"/>
                </a:lnTo>
                <a:lnTo>
                  <a:pt x="49088" y="5333"/>
                </a:lnTo>
                <a:lnTo>
                  <a:pt x="36134" y="1523"/>
                </a:lnTo>
                <a:lnTo>
                  <a:pt x="32003" y="761"/>
                </a:lnTo>
                <a:lnTo>
                  <a:pt x="28763" y="0"/>
                </a:lnTo>
                <a:close/>
              </a:path>
              <a:path w="100330" h="81914">
                <a:moveTo>
                  <a:pt x="88523" y="9905"/>
                </a:moveTo>
                <a:lnTo>
                  <a:pt x="85836" y="9977"/>
                </a:lnTo>
                <a:lnTo>
                  <a:pt x="88611" y="9977"/>
                </a:lnTo>
                <a:close/>
              </a:path>
              <a:path w="100330" h="81914">
                <a:moveTo>
                  <a:pt x="49469" y="64587"/>
                </a:moveTo>
                <a:lnTo>
                  <a:pt x="40706" y="73060"/>
                </a:lnTo>
                <a:lnTo>
                  <a:pt x="49469" y="81533"/>
                </a:lnTo>
                <a:lnTo>
                  <a:pt x="58232" y="73060"/>
                </a:lnTo>
                <a:lnTo>
                  <a:pt x="49469" y="6458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2026670" y="5545063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5" h="64770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5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5" h="64770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5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2080772" y="556868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2204978" y="5596880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2297942" y="5529824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2334517" y="556944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2388620" y="5583163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2445770" y="5580115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5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2500633" y="556563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2596107" y="5558766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2707551" y="550848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2733044" y="5548874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5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2868679" y="5510012"/>
            <a:ext cx="781818" cy="14249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716030" y="5506201"/>
            <a:ext cx="849721" cy="14630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4631192" y="5538206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4" y="52471"/>
                </a:lnTo>
                <a:lnTo>
                  <a:pt x="3346" y="61939"/>
                </a:lnTo>
                <a:lnTo>
                  <a:pt x="11873" y="68600"/>
                </a:lnTo>
                <a:lnTo>
                  <a:pt x="26393" y="72496"/>
                </a:lnTo>
                <a:lnTo>
                  <a:pt x="47634" y="73668"/>
                </a:lnTo>
                <a:lnTo>
                  <a:pt x="62070" y="72005"/>
                </a:lnTo>
                <a:lnTo>
                  <a:pt x="74632" y="68730"/>
                </a:lnTo>
                <a:lnTo>
                  <a:pt x="85325" y="63794"/>
                </a:lnTo>
                <a:lnTo>
                  <a:pt x="88014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60">
                <a:moveTo>
                  <a:pt x="100248" y="57149"/>
                </a:moveTo>
                <a:lnTo>
                  <a:pt x="9415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29" y="68600"/>
                </a:lnTo>
                <a:lnTo>
                  <a:pt x="102961" y="70865"/>
                </a:lnTo>
                <a:lnTo>
                  <a:pt x="10710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48" y="57149"/>
                </a:lnTo>
                <a:close/>
              </a:path>
              <a:path w="116839" h="73660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7" y="48748"/>
                </a:lnTo>
                <a:lnTo>
                  <a:pt x="82889" y="54791"/>
                </a:lnTo>
                <a:lnTo>
                  <a:pt x="71424" y="58974"/>
                </a:lnTo>
                <a:lnTo>
                  <a:pt x="57156" y="61299"/>
                </a:lnTo>
                <a:lnTo>
                  <a:pt x="39971" y="61770"/>
                </a:lnTo>
                <a:lnTo>
                  <a:pt x="88014" y="61770"/>
                </a:lnTo>
                <a:lnTo>
                  <a:pt x="94152" y="57149"/>
                </a:lnTo>
                <a:lnTo>
                  <a:pt x="100248" y="57149"/>
                </a:lnTo>
                <a:lnTo>
                  <a:pt x="100248" y="50291"/>
                </a:lnTo>
                <a:lnTo>
                  <a:pt x="100434" y="48748"/>
                </a:lnTo>
                <a:lnTo>
                  <a:pt x="10082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60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60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4743206" y="5580115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5" h="62864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864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864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864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864">
                <a:moveTo>
                  <a:pt x="25389" y="45018"/>
                </a:moveTo>
                <a:lnTo>
                  <a:pt x="16885" y="53766"/>
                </a:lnTo>
                <a:lnTo>
                  <a:pt x="25389" y="62483"/>
                </a:lnTo>
                <a:lnTo>
                  <a:pt x="33893" y="53766"/>
                </a:lnTo>
                <a:lnTo>
                  <a:pt x="25389" y="45018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4797307" y="5515345"/>
            <a:ext cx="62230" cy="94615"/>
          </a:xfrm>
          <a:custGeom>
            <a:avLst/>
            <a:gdLst/>
            <a:ahLst/>
            <a:cxnLst/>
            <a:rect l="l" t="t" r="r" b="b"/>
            <a:pathLst>
              <a:path w="62229" h="94614">
                <a:moveTo>
                  <a:pt x="8991" y="82295"/>
                </a:moveTo>
                <a:lnTo>
                  <a:pt x="0" y="82295"/>
                </a:lnTo>
                <a:lnTo>
                  <a:pt x="0" y="94487"/>
                </a:lnTo>
                <a:lnTo>
                  <a:pt x="58003" y="83819"/>
                </a:lnTo>
                <a:lnTo>
                  <a:pt x="58263" y="83057"/>
                </a:lnTo>
                <a:lnTo>
                  <a:pt x="13136" y="83057"/>
                </a:lnTo>
                <a:lnTo>
                  <a:pt x="8991" y="82295"/>
                </a:lnTo>
                <a:close/>
              </a:path>
              <a:path w="62229" h="94614">
                <a:moveTo>
                  <a:pt x="33017" y="39111"/>
                </a:moveTo>
                <a:lnTo>
                  <a:pt x="22445" y="43774"/>
                </a:lnTo>
                <a:lnTo>
                  <a:pt x="12435" y="54863"/>
                </a:lnTo>
                <a:lnTo>
                  <a:pt x="9174" y="60197"/>
                </a:lnTo>
                <a:lnTo>
                  <a:pt x="7559" y="64007"/>
                </a:lnTo>
                <a:lnTo>
                  <a:pt x="7619" y="67055"/>
                </a:lnTo>
                <a:lnTo>
                  <a:pt x="7650" y="70103"/>
                </a:lnTo>
                <a:lnTo>
                  <a:pt x="9265" y="73913"/>
                </a:lnTo>
                <a:lnTo>
                  <a:pt x="12435" y="77723"/>
                </a:lnTo>
                <a:lnTo>
                  <a:pt x="13594" y="78485"/>
                </a:lnTo>
                <a:lnTo>
                  <a:pt x="15179" y="80009"/>
                </a:lnTo>
                <a:lnTo>
                  <a:pt x="17190" y="81533"/>
                </a:lnTo>
                <a:lnTo>
                  <a:pt x="15849" y="82295"/>
                </a:lnTo>
                <a:lnTo>
                  <a:pt x="13136" y="83057"/>
                </a:lnTo>
                <a:lnTo>
                  <a:pt x="58263" y="83057"/>
                </a:lnTo>
                <a:lnTo>
                  <a:pt x="60345" y="76961"/>
                </a:lnTo>
                <a:lnTo>
                  <a:pt x="31882" y="76961"/>
                </a:lnTo>
                <a:lnTo>
                  <a:pt x="26791" y="74675"/>
                </a:lnTo>
                <a:lnTo>
                  <a:pt x="22341" y="70865"/>
                </a:lnTo>
                <a:lnTo>
                  <a:pt x="18562" y="67055"/>
                </a:lnTo>
                <a:lnTo>
                  <a:pt x="16703" y="64007"/>
                </a:lnTo>
                <a:lnTo>
                  <a:pt x="16763" y="61721"/>
                </a:lnTo>
                <a:lnTo>
                  <a:pt x="16794" y="59435"/>
                </a:lnTo>
                <a:lnTo>
                  <a:pt x="19171" y="56387"/>
                </a:lnTo>
                <a:lnTo>
                  <a:pt x="23896" y="54101"/>
                </a:lnTo>
                <a:lnTo>
                  <a:pt x="28193" y="52577"/>
                </a:lnTo>
                <a:lnTo>
                  <a:pt x="31821" y="51053"/>
                </a:lnTo>
                <a:lnTo>
                  <a:pt x="53461" y="51053"/>
                </a:lnTo>
                <a:lnTo>
                  <a:pt x="52425" y="49529"/>
                </a:lnTo>
                <a:lnTo>
                  <a:pt x="47884" y="42671"/>
                </a:lnTo>
                <a:lnTo>
                  <a:pt x="42031" y="39623"/>
                </a:lnTo>
                <a:lnTo>
                  <a:pt x="33017" y="39111"/>
                </a:lnTo>
                <a:close/>
              </a:path>
              <a:path w="62229" h="94614">
                <a:moveTo>
                  <a:pt x="61996" y="71627"/>
                </a:moveTo>
                <a:lnTo>
                  <a:pt x="60076" y="71627"/>
                </a:lnTo>
                <a:lnTo>
                  <a:pt x="51419" y="73913"/>
                </a:lnTo>
                <a:lnTo>
                  <a:pt x="44805" y="76199"/>
                </a:lnTo>
                <a:lnTo>
                  <a:pt x="40203" y="76961"/>
                </a:lnTo>
                <a:lnTo>
                  <a:pt x="60345" y="76961"/>
                </a:lnTo>
                <a:lnTo>
                  <a:pt x="61386" y="73913"/>
                </a:lnTo>
                <a:lnTo>
                  <a:pt x="61752" y="72389"/>
                </a:lnTo>
                <a:lnTo>
                  <a:pt x="61996" y="71627"/>
                </a:lnTo>
                <a:close/>
              </a:path>
              <a:path w="62229" h="94614">
                <a:moveTo>
                  <a:pt x="53461" y="51053"/>
                </a:moveTo>
                <a:lnTo>
                  <a:pt x="34869" y="51053"/>
                </a:lnTo>
                <a:lnTo>
                  <a:pt x="37094" y="51815"/>
                </a:lnTo>
                <a:lnTo>
                  <a:pt x="42275" y="51815"/>
                </a:lnTo>
                <a:lnTo>
                  <a:pt x="44287" y="52577"/>
                </a:lnTo>
                <a:lnTo>
                  <a:pt x="47609" y="53339"/>
                </a:lnTo>
                <a:lnTo>
                  <a:pt x="50291" y="54101"/>
                </a:lnTo>
                <a:lnTo>
                  <a:pt x="54742" y="54101"/>
                </a:lnTo>
                <a:lnTo>
                  <a:pt x="54742" y="53339"/>
                </a:lnTo>
                <a:lnTo>
                  <a:pt x="53980" y="51815"/>
                </a:lnTo>
                <a:lnTo>
                  <a:pt x="53461" y="51053"/>
                </a:lnTo>
                <a:close/>
              </a:path>
              <a:path w="62229" h="94614">
                <a:moveTo>
                  <a:pt x="32461" y="0"/>
                </a:moveTo>
                <a:lnTo>
                  <a:pt x="23987" y="9143"/>
                </a:lnTo>
                <a:lnTo>
                  <a:pt x="32430" y="18287"/>
                </a:lnTo>
                <a:lnTo>
                  <a:pt x="40965" y="9143"/>
                </a:lnTo>
                <a:lnTo>
                  <a:pt x="32461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4863601" y="558316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4972568" y="556944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5087630" y="5596880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5179831" y="5507725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5">
                <a:moveTo>
                  <a:pt x="423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36" y="89915"/>
                </a:lnTo>
                <a:close/>
              </a:path>
              <a:path w="43814" h="102235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6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5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5">
                <a:moveTo>
                  <a:pt x="43433" y="89915"/>
                </a:moveTo>
                <a:lnTo>
                  <a:pt x="3910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5219456" y="5580115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5272795" y="5564809"/>
            <a:ext cx="107950" cy="45085"/>
          </a:xfrm>
          <a:custGeom>
            <a:avLst/>
            <a:gdLst/>
            <a:ahLst/>
            <a:cxnLst/>
            <a:rect l="l" t="t" r="r" b="b"/>
            <a:pathLst>
              <a:path w="107950" h="45085">
                <a:moveTo>
                  <a:pt x="4389" y="32832"/>
                </a:moveTo>
                <a:lnTo>
                  <a:pt x="0" y="32832"/>
                </a:lnTo>
                <a:lnTo>
                  <a:pt x="0" y="45024"/>
                </a:lnTo>
                <a:lnTo>
                  <a:pt x="11125" y="45024"/>
                </a:lnTo>
                <a:lnTo>
                  <a:pt x="16398" y="41976"/>
                </a:lnTo>
                <a:lnTo>
                  <a:pt x="20330" y="35118"/>
                </a:lnTo>
                <a:lnTo>
                  <a:pt x="107716" y="35118"/>
                </a:lnTo>
                <a:lnTo>
                  <a:pt x="107716" y="33594"/>
                </a:lnTo>
                <a:lnTo>
                  <a:pt x="12496" y="33594"/>
                </a:lnTo>
                <a:lnTo>
                  <a:pt x="4389" y="32832"/>
                </a:lnTo>
                <a:close/>
              </a:path>
              <a:path w="107950" h="45085">
                <a:moveTo>
                  <a:pt x="107716" y="35118"/>
                </a:moveTo>
                <a:lnTo>
                  <a:pt x="20330" y="35118"/>
                </a:lnTo>
                <a:lnTo>
                  <a:pt x="22494" y="39690"/>
                </a:lnTo>
                <a:lnTo>
                  <a:pt x="26212" y="42738"/>
                </a:lnTo>
                <a:lnTo>
                  <a:pt x="31455" y="44262"/>
                </a:lnTo>
                <a:lnTo>
                  <a:pt x="34594" y="44689"/>
                </a:lnTo>
                <a:lnTo>
                  <a:pt x="39837" y="45024"/>
                </a:lnTo>
                <a:lnTo>
                  <a:pt x="51003" y="44993"/>
                </a:lnTo>
                <a:lnTo>
                  <a:pt x="64483" y="44054"/>
                </a:lnTo>
                <a:lnTo>
                  <a:pt x="75559" y="41214"/>
                </a:lnTo>
                <a:lnTo>
                  <a:pt x="107716" y="41214"/>
                </a:lnTo>
                <a:lnTo>
                  <a:pt x="107716" y="35118"/>
                </a:lnTo>
                <a:close/>
              </a:path>
              <a:path w="107950" h="45085">
                <a:moveTo>
                  <a:pt x="107716" y="41214"/>
                </a:moveTo>
                <a:lnTo>
                  <a:pt x="75559" y="41214"/>
                </a:lnTo>
                <a:lnTo>
                  <a:pt x="83911" y="44262"/>
                </a:lnTo>
                <a:lnTo>
                  <a:pt x="91744" y="45024"/>
                </a:lnTo>
                <a:lnTo>
                  <a:pt x="107716" y="45024"/>
                </a:lnTo>
                <a:lnTo>
                  <a:pt x="107716" y="41214"/>
                </a:lnTo>
                <a:close/>
              </a:path>
              <a:path w="107950" h="45085">
                <a:moveTo>
                  <a:pt x="21793" y="17592"/>
                </a:moveTo>
                <a:lnTo>
                  <a:pt x="19751" y="17592"/>
                </a:lnTo>
                <a:lnTo>
                  <a:pt x="19080" y="18354"/>
                </a:lnTo>
                <a:lnTo>
                  <a:pt x="18745" y="20640"/>
                </a:lnTo>
                <a:lnTo>
                  <a:pt x="17343" y="29022"/>
                </a:lnTo>
                <a:lnTo>
                  <a:pt x="12496" y="33594"/>
                </a:lnTo>
                <a:lnTo>
                  <a:pt x="91439" y="33594"/>
                </a:lnTo>
                <a:lnTo>
                  <a:pt x="92201" y="32832"/>
                </a:lnTo>
                <a:lnTo>
                  <a:pt x="46695" y="32832"/>
                </a:lnTo>
                <a:lnTo>
                  <a:pt x="43647" y="32070"/>
                </a:lnTo>
                <a:lnTo>
                  <a:pt x="26883" y="32070"/>
                </a:lnTo>
                <a:lnTo>
                  <a:pt x="23469" y="28260"/>
                </a:lnTo>
                <a:lnTo>
                  <a:pt x="22616" y="20640"/>
                </a:lnTo>
                <a:lnTo>
                  <a:pt x="22402" y="18354"/>
                </a:lnTo>
                <a:lnTo>
                  <a:pt x="21793" y="17592"/>
                </a:lnTo>
                <a:close/>
              </a:path>
              <a:path w="107950" h="45085">
                <a:moveTo>
                  <a:pt x="107716" y="32832"/>
                </a:moveTo>
                <a:lnTo>
                  <a:pt x="103174" y="32832"/>
                </a:lnTo>
                <a:lnTo>
                  <a:pt x="101925" y="33594"/>
                </a:lnTo>
                <a:lnTo>
                  <a:pt x="107716" y="33594"/>
                </a:lnTo>
                <a:lnTo>
                  <a:pt x="107716" y="32832"/>
                </a:lnTo>
                <a:close/>
              </a:path>
              <a:path w="107950" h="45085">
                <a:moveTo>
                  <a:pt x="49743" y="32070"/>
                </a:moveTo>
                <a:lnTo>
                  <a:pt x="46695" y="32832"/>
                </a:lnTo>
                <a:lnTo>
                  <a:pt x="56906" y="32832"/>
                </a:lnTo>
                <a:lnTo>
                  <a:pt x="49743" y="32070"/>
                </a:lnTo>
                <a:close/>
              </a:path>
              <a:path w="107950" h="45085">
                <a:moveTo>
                  <a:pt x="98297" y="11496"/>
                </a:moveTo>
                <a:lnTo>
                  <a:pt x="75468" y="11496"/>
                </a:lnTo>
                <a:lnTo>
                  <a:pt x="82113" y="13020"/>
                </a:lnTo>
                <a:lnTo>
                  <a:pt x="85222" y="14544"/>
                </a:lnTo>
                <a:lnTo>
                  <a:pt x="88849" y="16830"/>
                </a:lnTo>
                <a:lnTo>
                  <a:pt x="90677" y="19878"/>
                </a:lnTo>
                <a:lnTo>
                  <a:pt x="90677" y="26736"/>
                </a:lnTo>
                <a:lnTo>
                  <a:pt x="84581" y="29022"/>
                </a:lnTo>
                <a:lnTo>
                  <a:pt x="72268" y="30546"/>
                </a:lnTo>
                <a:lnTo>
                  <a:pt x="64404" y="32070"/>
                </a:lnTo>
                <a:lnTo>
                  <a:pt x="56906" y="32832"/>
                </a:lnTo>
                <a:lnTo>
                  <a:pt x="92201" y="32832"/>
                </a:lnTo>
                <a:lnTo>
                  <a:pt x="96011" y="29022"/>
                </a:lnTo>
                <a:lnTo>
                  <a:pt x="98297" y="22926"/>
                </a:lnTo>
                <a:lnTo>
                  <a:pt x="98297" y="11496"/>
                </a:lnTo>
                <a:close/>
              </a:path>
              <a:path w="107950" h="45085">
                <a:moveTo>
                  <a:pt x="76067" y="0"/>
                </a:moveTo>
                <a:lnTo>
                  <a:pt x="67110" y="3532"/>
                </a:lnTo>
                <a:lnTo>
                  <a:pt x="56938" y="10022"/>
                </a:lnTo>
                <a:lnTo>
                  <a:pt x="45551" y="19518"/>
                </a:lnTo>
                <a:lnTo>
                  <a:pt x="32948" y="32070"/>
                </a:lnTo>
                <a:lnTo>
                  <a:pt x="43647" y="32070"/>
                </a:lnTo>
                <a:lnTo>
                  <a:pt x="42906" y="29724"/>
                </a:lnTo>
                <a:lnTo>
                  <a:pt x="54659" y="19793"/>
                </a:lnTo>
                <a:lnTo>
                  <a:pt x="65517" y="13858"/>
                </a:lnTo>
                <a:lnTo>
                  <a:pt x="75468" y="11496"/>
                </a:lnTo>
                <a:lnTo>
                  <a:pt x="98297" y="11496"/>
                </a:lnTo>
                <a:lnTo>
                  <a:pt x="96530" y="7686"/>
                </a:lnTo>
                <a:lnTo>
                  <a:pt x="92963" y="4638"/>
                </a:lnTo>
                <a:lnTo>
                  <a:pt x="89611" y="1590"/>
                </a:lnTo>
                <a:lnTo>
                  <a:pt x="85435" y="66"/>
                </a:lnTo>
                <a:lnTo>
                  <a:pt x="76067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5375666" y="5558780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29" h="51435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51435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51435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49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51435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5470916" y="5532871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5574548" y="5543539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5631698" y="5512298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89" h="97789">
                <a:moveTo>
                  <a:pt x="46481" y="70103"/>
                </a:moveTo>
                <a:lnTo>
                  <a:pt x="40203" y="70103"/>
                </a:lnTo>
                <a:lnTo>
                  <a:pt x="41330" y="71627"/>
                </a:lnTo>
                <a:lnTo>
                  <a:pt x="41513" y="73913"/>
                </a:lnTo>
                <a:lnTo>
                  <a:pt x="38793" y="79651"/>
                </a:lnTo>
                <a:lnTo>
                  <a:pt x="28758" y="84231"/>
                </a:lnTo>
                <a:lnTo>
                  <a:pt x="10698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5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89" h="97789">
                <a:moveTo>
                  <a:pt x="27828" y="31241"/>
                </a:moveTo>
                <a:lnTo>
                  <a:pt x="22494" y="32003"/>
                </a:lnTo>
                <a:lnTo>
                  <a:pt x="18135" y="35051"/>
                </a:lnTo>
                <a:lnTo>
                  <a:pt x="14782" y="41909"/>
                </a:lnTo>
                <a:lnTo>
                  <a:pt x="12039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8" y="71627"/>
                </a:lnTo>
                <a:lnTo>
                  <a:pt x="25847" y="70865"/>
                </a:lnTo>
                <a:lnTo>
                  <a:pt x="36027" y="70865"/>
                </a:lnTo>
                <a:lnTo>
                  <a:pt x="4020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49" y="64774"/>
                </a:lnTo>
                <a:lnTo>
                  <a:pt x="45756" y="59435"/>
                </a:lnTo>
                <a:lnTo>
                  <a:pt x="20939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18" y="48005"/>
                </a:lnTo>
                <a:lnTo>
                  <a:pt x="19933" y="46481"/>
                </a:lnTo>
                <a:lnTo>
                  <a:pt x="21549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49" y="44195"/>
                </a:lnTo>
                <a:lnTo>
                  <a:pt x="40325" y="40385"/>
                </a:lnTo>
                <a:lnTo>
                  <a:pt x="36697" y="35051"/>
                </a:lnTo>
                <a:lnTo>
                  <a:pt x="32583" y="32003"/>
                </a:lnTo>
                <a:lnTo>
                  <a:pt x="27828" y="31241"/>
                </a:lnTo>
                <a:close/>
              </a:path>
              <a:path w="46989" h="97789">
                <a:moveTo>
                  <a:pt x="36027" y="70865"/>
                </a:moveTo>
                <a:lnTo>
                  <a:pt x="25847" y="70865"/>
                </a:lnTo>
                <a:lnTo>
                  <a:pt x="31272" y="71627"/>
                </a:lnTo>
                <a:lnTo>
                  <a:pt x="36027" y="70865"/>
                </a:lnTo>
                <a:close/>
              </a:path>
              <a:path w="46989" h="97789">
                <a:moveTo>
                  <a:pt x="27797" y="58673"/>
                </a:moveTo>
                <a:lnTo>
                  <a:pt x="20939" y="59435"/>
                </a:lnTo>
                <a:lnTo>
                  <a:pt x="30784" y="59435"/>
                </a:lnTo>
                <a:lnTo>
                  <a:pt x="27797" y="58673"/>
                </a:lnTo>
                <a:close/>
              </a:path>
              <a:path w="46989" h="97789">
                <a:moveTo>
                  <a:pt x="41849" y="44195"/>
                </a:moveTo>
                <a:lnTo>
                  <a:pt x="25907" y="44195"/>
                </a:lnTo>
                <a:lnTo>
                  <a:pt x="29260" y="44957"/>
                </a:lnTo>
                <a:lnTo>
                  <a:pt x="32125" y="45719"/>
                </a:lnTo>
                <a:lnTo>
                  <a:pt x="34503" y="48767"/>
                </a:lnTo>
                <a:lnTo>
                  <a:pt x="36880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784" y="59435"/>
                </a:lnTo>
                <a:lnTo>
                  <a:pt x="45756" y="59435"/>
                </a:lnTo>
                <a:lnTo>
                  <a:pt x="44704" y="51332"/>
                </a:lnTo>
                <a:lnTo>
                  <a:pt x="41849" y="44195"/>
                </a:lnTo>
                <a:close/>
              </a:path>
              <a:path w="46989" h="97789">
                <a:moveTo>
                  <a:pt x="35173" y="0"/>
                </a:moveTo>
                <a:lnTo>
                  <a:pt x="26517" y="9143"/>
                </a:lnTo>
                <a:lnTo>
                  <a:pt x="35173" y="17525"/>
                </a:lnTo>
                <a:lnTo>
                  <a:pt x="43830" y="9143"/>
                </a:lnTo>
                <a:lnTo>
                  <a:pt x="35173" y="0"/>
                </a:lnTo>
                <a:close/>
              </a:path>
              <a:path w="46989" h="97789">
                <a:moveTo>
                  <a:pt x="16703" y="0"/>
                </a:moveTo>
                <a:lnTo>
                  <a:pt x="8016" y="9143"/>
                </a:lnTo>
                <a:lnTo>
                  <a:pt x="16642" y="17525"/>
                </a:lnTo>
                <a:lnTo>
                  <a:pt x="25328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5684154" y="5508487"/>
            <a:ext cx="95885" cy="111125"/>
          </a:xfrm>
          <a:custGeom>
            <a:avLst/>
            <a:gdLst/>
            <a:ahLst/>
            <a:cxnLst/>
            <a:rect l="l" t="t" r="r" b="b"/>
            <a:pathLst>
              <a:path w="95885" h="111125">
                <a:moveTo>
                  <a:pt x="2255" y="11429"/>
                </a:moveTo>
                <a:lnTo>
                  <a:pt x="1523" y="11429"/>
                </a:lnTo>
                <a:lnTo>
                  <a:pt x="1280" y="12191"/>
                </a:lnTo>
                <a:lnTo>
                  <a:pt x="1097" y="13715"/>
                </a:lnTo>
                <a:lnTo>
                  <a:pt x="335" y="19049"/>
                </a:lnTo>
                <a:lnTo>
                  <a:pt x="0" y="22097"/>
                </a:lnTo>
                <a:lnTo>
                  <a:pt x="121" y="24383"/>
                </a:lnTo>
                <a:lnTo>
                  <a:pt x="152" y="25907"/>
                </a:lnTo>
                <a:lnTo>
                  <a:pt x="1920" y="28193"/>
                </a:lnTo>
                <a:lnTo>
                  <a:pt x="5394" y="31241"/>
                </a:lnTo>
                <a:lnTo>
                  <a:pt x="7437" y="33527"/>
                </a:lnTo>
                <a:lnTo>
                  <a:pt x="9905" y="35813"/>
                </a:lnTo>
                <a:lnTo>
                  <a:pt x="12832" y="38099"/>
                </a:lnTo>
                <a:lnTo>
                  <a:pt x="21473" y="40552"/>
                </a:lnTo>
                <a:lnTo>
                  <a:pt x="30072" y="48897"/>
                </a:lnTo>
                <a:lnTo>
                  <a:pt x="39031" y="59479"/>
                </a:lnTo>
                <a:lnTo>
                  <a:pt x="44671" y="70751"/>
                </a:lnTo>
                <a:lnTo>
                  <a:pt x="47787" y="83729"/>
                </a:lnTo>
                <a:lnTo>
                  <a:pt x="38041" y="92630"/>
                </a:lnTo>
                <a:lnTo>
                  <a:pt x="27736" y="99059"/>
                </a:lnTo>
                <a:lnTo>
                  <a:pt x="23561" y="100583"/>
                </a:lnTo>
                <a:lnTo>
                  <a:pt x="19263" y="102443"/>
                </a:lnTo>
                <a:lnTo>
                  <a:pt x="14965" y="104393"/>
                </a:lnTo>
                <a:lnTo>
                  <a:pt x="8199" y="107685"/>
                </a:lnTo>
                <a:lnTo>
                  <a:pt x="4815" y="109545"/>
                </a:lnTo>
                <a:lnTo>
                  <a:pt x="4815" y="110398"/>
                </a:lnTo>
                <a:lnTo>
                  <a:pt x="6035" y="110581"/>
                </a:lnTo>
                <a:lnTo>
                  <a:pt x="14312" y="110293"/>
                </a:lnTo>
                <a:lnTo>
                  <a:pt x="55069" y="88529"/>
                </a:lnTo>
                <a:lnTo>
                  <a:pt x="63641" y="73151"/>
                </a:lnTo>
                <a:lnTo>
                  <a:pt x="57302" y="73151"/>
                </a:lnTo>
                <a:lnTo>
                  <a:pt x="52021" y="72488"/>
                </a:lnTo>
                <a:lnTo>
                  <a:pt x="33848" y="38552"/>
                </a:lnTo>
                <a:lnTo>
                  <a:pt x="4389" y="12953"/>
                </a:lnTo>
                <a:lnTo>
                  <a:pt x="3047" y="12191"/>
                </a:lnTo>
                <a:lnTo>
                  <a:pt x="2255" y="11429"/>
                </a:lnTo>
                <a:close/>
              </a:path>
              <a:path w="95885" h="111125">
                <a:moveTo>
                  <a:pt x="76686" y="63245"/>
                </a:moveTo>
                <a:lnTo>
                  <a:pt x="68153" y="63245"/>
                </a:lnTo>
                <a:lnTo>
                  <a:pt x="68549" y="67817"/>
                </a:lnTo>
                <a:lnTo>
                  <a:pt x="68701" y="70865"/>
                </a:lnTo>
                <a:lnTo>
                  <a:pt x="70150" y="86338"/>
                </a:lnTo>
                <a:lnTo>
                  <a:pt x="76821" y="97631"/>
                </a:lnTo>
                <a:lnTo>
                  <a:pt x="88910" y="101345"/>
                </a:lnTo>
                <a:lnTo>
                  <a:pt x="95371" y="101345"/>
                </a:lnTo>
                <a:lnTo>
                  <a:pt x="95371" y="89153"/>
                </a:lnTo>
                <a:lnTo>
                  <a:pt x="82568" y="87520"/>
                </a:lnTo>
                <a:lnTo>
                  <a:pt x="77842" y="77901"/>
                </a:lnTo>
                <a:lnTo>
                  <a:pt x="76686" y="63245"/>
                </a:lnTo>
                <a:close/>
              </a:path>
              <a:path w="95885" h="111125">
                <a:moveTo>
                  <a:pt x="74310" y="0"/>
                </a:moveTo>
                <a:lnTo>
                  <a:pt x="65731" y="16130"/>
                </a:lnTo>
                <a:lnTo>
                  <a:pt x="66642" y="29058"/>
                </a:lnTo>
                <a:lnTo>
                  <a:pt x="67177" y="41147"/>
                </a:lnTo>
                <a:lnTo>
                  <a:pt x="67360" y="47243"/>
                </a:lnTo>
                <a:lnTo>
                  <a:pt x="66019" y="53339"/>
                </a:lnTo>
                <a:lnTo>
                  <a:pt x="63185" y="60197"/>
                </a:lnTo>
                <a:lnTo>
                  <a:pt x="60594" y="67055"/>
                </a:lnTo>
                <a:lnTo>
                  <a:pt x="57302" y="73151"/>
                </a:lnTo>
                <a:lnTo>
                  <a:pt x="63641" y="73151"/>
                </a:lnTo>
                <a:lnTo>
                  <a:pt x="68153" y="63245"/>
                </a:lnTo>
                <a:lnTo>
                  <a:pt x="76686" y="63245"/>
                </a:lnTo>
                <a:lnTo>
                  <a:pt x="76125" y="56123"/>
                </a:lnTo>
                <a:lnTo>
                  <a:pt x="75853" y="38099"/>
                </a:lnTo>
                <a:lnTo>
                  <a:pt x="75541" y="23800"/>
                </a:lnTo>
                <a:lnTo>
                  <a:pt x="75178" y="12620"/>
                </a:lnTo>
                <a:lnTo>
                  <a:pt x="74768" y="4702"/>
                </a:lnTo>
                <a:lnTo>
                  <a:pt x="74310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5775716" y="5554207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79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1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79">
                <a:moveTo>
                  <a:pt x="34869" y="0"/>
                </a:moveTo>
                <a:lnTo>
                  <a:pt x="28041" y="761"/>
                </a:lnTo>
                <a:lnTo>
                  <a:pt x="21549" y="4571"/>
                </a:lnTo>
                <a:lnTo>
                  <a:pt x="1545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6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1" y="44195"/>
                </a:lnTo>
                <a:lnTo>
                  <a:pt x="60324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1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79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24" y="38099"/>
                </a:lnTo>
                <a:lnTo>
                  <a:pt x="61356" y="35051"/>
                </a:lnTo>
                <a:lnTo>
                  <a:pt x="61721" y="33527"/>
                </a:lnTo>
                <a:lnTo>
                  <a:pt x="61935" y="33527"/>
                </a:lnTo>
                <a:lnTo>
                  <a:pt x="62026" y="32765"/>
                </a:lnTo>
                <a:close/>
              </a:path>
              <a:path w="62229" h="55879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5902969" y="5508487"/>
            <a:ext cx="798393" cy="14548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6766315" y="5543539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59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59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59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59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59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822703" y="5510012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955291" y="5543539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7022348" y="5522204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7125628" y="550848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7150364" y="556563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930907" y="5798810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997964" y="5785093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7035302" y="582471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7090927" y="5777474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901952" y="584986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619" y="0"/>
                </a:moveTo>
                <a:lnTo>
                  <a:pt x="554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47" y="15239"/>
                </a:lnTo>
                <a:lnTo>
                  <a:pt x="9662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981968" y="5994643"/>
            <a:ext cx="6198754" cy="17500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5085343" y="6276583"/>
            <a:ext cx="2095378" cy="14909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534674" y="6260581"/>
            <a:ext cx="4477517" cy="16611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5676656" y="6530330"/>
            <a:ext cx="1504187" cy="14849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540770" y="6507470"/>
            <a:ext cx="5066543" cy="17525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5695706" y="6788647"/>
            <a:ext cx="1485137" cy="14909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1432725" y="6786361"/>
            <a:ext cx="2519524" cy="15138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4016257" y="6839701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46" y="49529"/>
                </a:lnTo>
                <a:lnTo>
                  <a:pt x="1185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2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42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4062739" y="686332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4125741" y="678636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4144274" y="684960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4199900" y="6853418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34411" y="35813"/>
                </a:lnTo>
                <a:lnTo>
                  <a:pt x="40690" y="39349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36"/>
                </a:lnTo>
                <a:lnTo>
                  <a:pt x="58391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4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56" y="25145"/>
                </a:lnTo>
                <a:lnTo>
                  <a:pt x="6888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6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1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7" y="25145"/>
                </a:lnTo>
                <a:lnTo>
                  <a:pt x="66324" y="22859"/>
                </a:lnTo>
                <a:lnTo>
                  <a:pt x="6291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4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5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797" y="24383"/>
                </a:lnTo>
                <a:lnTo>
                  <a:pt x="7034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4277624" y="6829033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59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59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59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59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59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59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4410212" y="6854942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59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59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4496318" y="6786361"/>
            <a:ext cx="1135379" cy="15138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540770" y="6786361"/>
            <a:ext cx="827531" cy="14630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540770" y="7027915"/>
            <a:ext cx="6640378" cy="166877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540770" y="7298425"/>
            <a:ext cx="6639952" cy="152143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549664" y="7623799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4" h="83820">
                <a:moveTo>
                  <a:pt x="32826" y="761"/>
                </a:moveTo>
                <a:lnTo>
                  <a:pt x="31241" y="761"/>
                </a:lnTo>
                <a:lnTo>
                  <a:pt x="30906" y="2285"/>
                </a:lnTo>
                <a:lnTo>
                  <a:pt x="29291" y="9912"/>
                </a:lnTo>
                <a:lnTo>
                  <a:pt x="22341" y="9912"/>
                </a:lnTo>
                <a:lnTo>
                  <a:pt x="18806" y="10674"/>
                </a:lnTo>
                <a:lnTo>
                  <a:pt x="14904" y="11436"/>
                </a:lnTo>
                <a:lnTo>
                  <a:pt x="12131" y="12960"/>
                </a:lnTo>
                <a:lnTo>
                  <a:pt x="10607" y="13722"/>
                </a:lnTo>
                <a:lnTo>
                  <a:pt x="8473" y="15246"/>
                </a:lnTo>
                <a:lnTo>
                  <a:pt x="6217" y="17532"/>
                </a:lnTo>
                <a:lnTo>
                  <a:pt x="3870" y="21342"/>
                </a:lnTo>
                <a:lnTo>
                  <a:pt x="1188" y="25152"/>
                </a:lnTo>
                <a:lnTo>
                  <a:pt x="0" y="28200"/>
                </a:lnTo>
                <a:lnTo>
                  <a:pt x="243" y="29724"/>
                </a:lnTo>
                <a:lnTo>
                  <a:pt x="5273" y="79729"/>
                </a:lnTo>
                <a:lnTo>
                  <a:pt x="5577" y="82494"/>
                </a:lnTo>
                <a:lnTo>
                  <a:pt x="5882" y="83826"/>
                </a:lnTo>
                <a:lnTo>
                  <a:pt x="6705" y="83826"/>
                </a:lnTo>
                <a:lnTo>
                  <a:pt x="7284" y="82826"/>
                </a:lnTo>
                <a:lnTo>
                  <a:pt x="8046" y="80729"/>
                </a:lnTo>
                <a:lnTo>
                  <a:pt x="10271" y="74919"/>
                </a:lnTo>
                <a:lnTo>
                  <a:pt x="11369" y="69872"/>
                </a:lnTo>
                <a:lnTo>
                  <a:pt x="11366" y="64984"/>
                </a:lnTo>
                <a:lnTo>
                  <a:pt x="10958" y="55041"/>
                </a:lnTo>
                <a:lnTo>
                  <a:pt x="9838" y="42271"/>
                </a:lnTo>
                <a:lnTo>
                  <a:pt x="7985" y="26676"/>
                </a:lnTo>
                <a:lnTo>
                  <a:pt x="11216" y="23628"/>
                </a:lnTo>
                <a:lnTo>
                  <a:pt x="16337" y="21342"/>
                </a:lnTo>
                <a:lnTo>
                  <a:pt x="32644" y="21342"/>
                </a:lnTo>
                <a:lnTo>
                  <a:pt x="32644" y="18294"/>
                </a:lnTo>
                <a:lnTo>
                  <a:pt x="33101" y="14484"/>
                </a:lnTo>
                <a:lnTo>
                  <a:pt x="47627" y="14484"/>
                </a:lnTo>
                <a:lnTo>
                  <a:pt x="42245" y="9912"/>
                </a:lnTo>
                <a:lnTo>
                  <a:pt x="33588" y="1523"/>
                </a:lnTo>
                <a:lnTo>
                  <a:pt x="32826" y="761"/>
                </a:lnTo>
                <a:close/>
              </a:path>
              <a:path w="76834" h="83820">
                <a:moveTo>
                  <a:pt x="32644" y="21342"/>
                </a:moveTo>
                <a:lnTo>
                  <a:pt x="25603" y="21342"/>
                </a:lnTo>
                <a:lnTo>
                  <a:pt x="26669" y="22104"/>
                </a:lnTo>
                <a:lnTo>
                  <a:pt x="26334" y="22866"/>
                </a:lnTo>
                <a:lnTo>
                  <a:pt x="26151" y="24390"/>
                </a:lnTo>
                <a:lnTo>
                  <a:pt x="26151" y="32772"/>
                </a:lnTo>
                <a:lnTo>
                  <a:pt x="27675" y="38487"/>
                </a:lnTo>
                <a:lnTo>
                  <a:pt x="30601" y="44013"/>
                </a:lnTo>
                <a:lnTo>
                  <a:pt x="34289" y="50773"/>
                </a:lnTo>
                <a:lnTo>
                  <a:pt x="39197" y="54108"/>
                </a:lnTo>
                <a:lnTo>
                  <a:pt x="52852" y="54108"/>
                </a:lnTo>
                <a:lnTo>
                  <a:pt x="56631" y="48487"/>
                </a:lnTo>
                <a:lnTo>
                  <a:pt x="56631" y="40392"/>
                </a:lnTo>
                <a:lnTo>
                  <a:pt x="41147" y="40392"/>
                </a:lnTo>
                <a:lnTo>
                  <a:pt x="37703" y="37962"/>
                </a:lnTo>
                <a:lnTo>
                  <a:pt x="35387" y="33534"/>
                </a:lnTo>
                <a:lnTo>
                  <a:pt x="33588" y="29724"/>
                </a:lnTo>
                <a:lnTo>
                  <a:pt x="32644" y="25152"/>
                </a:lnTo>
                <a:lnTo>
                  <a:pt x="32644" y="21342"/>
                </a:lnTo>
                <a:close/>
              </a:path>
              <a:path w="76834" h="83820">
                <a:moveTo>
                  <a:pt x="76443" y="23628"/>
                </a:moveTo>
                <a:lnTo>
                  <a:pt x="70103" y="23628"/>
                </a:lnTo>
                <a:lnTo>
                  <a:pt x="64648" y="24390"/>
                </a:lnTo>
                <a:lnTo>
                  <a:pt x="45323" y="24390"/>
                </a:lnTo>
                <a:lnTo>
                  <a:pt x="49804" y="28962"/>
                </a:lnTo>
                <a:lnTo>
                  <a:pt x="52059" y="32010"/>
                </a:lnTo>
                <a:lnTo>
                  <a:pt x="52059" y="38535"/>
                </a:lnTo>
                <a:lnTo>
                  <a:pt x="49956" y="40392"/>
                </a:lnTo>
                <a:lnTo>
                  <a:pt x="56631" y="40392"/>
                </a:lnTo>
                <a:lnTo>
                  <a:pt x="56631" y="35058"/>
                </a:lnTo>
                <a:lnTo>
                  <a:pt x="56479" y="33534"/>
                </a:lnTo>
                <a:lnTo>
                  <a:pt x="56144" y="32010"/>
                </a:lnTo>
                <a:lnTo>
                  <a:pt x="76443" y="32010"/>
                </a:lnTo>
                <a:lnTo>
                  <a:pt x="76443" y="23628"/>
                </a:lnTo>
                <a:close/>
              </a:path>
              <a:path w="76834" h="83820">
                <a:moveTo>
                  <a:pt x="76443" y="32010"/>
                </a:moveTo>
                <a:lnTo>
                  <a:pt x="56144" y="32010"/>
                </a:lnTo>
                <a:lnTo>
                  <a:pt x="59679" y="35058"/>
                </a:lnTo>
                <a:lnTo>
                  <a:pt x="64648" y="35820"/>
                </a:lnTo>
                <a:lnTo>
                  <a:pt x="76443" y="35820"/>
                </a:lnTo>
                <a:lnTo>
                  <a:pt x="76443" y="32010"/>
                </a:lnTo>
                <a:close/>
              </a:path>
              <a:path w="76834" h="83820">
                <a:moveTo>
                  <a:pt x="47627" y="14484"/>
                </a:moveTo>
                <a:lnTo>
                  <a:pt x="33101" y="14484"/>
                </a:lnTo>
                <a:lnTo>
                  <a:pt x="40507" y="20580"/>
                </a:lnTo>
                <a:lnTo>
                  <a:pt x="44561" y="24390"/>
                </a:lnTo>
                <a:lnTo>
                  <a:pt x="64648" y="24390"/>
                </a:lnTo>
                <a:lnTo>
                  <a:pt x="58765" y="22104"/>
                </a:lnTo>
                <a:lnTo>
                  <a:pt x="52425" y="17532"/>
                </a:lnTo>
                <a:lnTo>
                  <a:pt x="48524" y="15246"/>
                </a:lnTo>
                <a:lnTo>
                  <a:pt x="47627" y="14484"/>
                </a:lnTo>
                <a:close/>
              </a:path>
              <a:path w="76834" h="83820">
                <a:moveTo>
                  <a:pt x="31882" y="0"/>
                </a:moveTo>
                <a:lnTo>
                  <a:pt x="31577" y="761"/>
                </a:lnTo>
                <a:lnTo>
                  <a:pt x="32247" y="761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6621536" y="7629896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9601" y="17532"/>
                </a:moveTo>
                <a:lnTo>
                  <a:pt x="0" y="17532"/>
                </a:lnTo>
                <a:lnTo>
                  <a:pt x="0" y="29724"/>
                </a:lnTo>
                <a:lnTo>
                  <a:pt x="18135" y="29724"/>
                </a:lnTo>
                <a:lnTo>
                  <a:pt x="25542" y="26676"/>
                </a:lnTo>
                <a:lnTo>
                  <a:pt x="29260" y="19056"/>
                </a:lnTo>
                <a:lnTo>
                  <a:pt x="57546" y="19056"/>
                </a:lnTo>
                <a:lnTo>
                  <a:pt x="57546" y="18294"/>
                </a:lnTo>
                <a:lnTo>
                  <a:pt x="20116" y="18294"/>
                </a:lnTo>
                <a:lnTo>
                  <a:pt x="9601" y="17532"/>
                </a:lnTo>
                <a:close/>
              </a:path>
              <a:path w="57784" h="62229">
                <a:moveTo>
                  <a:pt x="57546" y="19056"/>
                </a:moveTo>
                <a:lnTo>
                  <a:pt x="29260" y="19056"/>
                </a:lnTo>
                <a:lnTo>
                  <a:pt x="32644" y="26676"/>
                </a:lnTo>
                <a:lnTo>
                  <a:pt x="39319" y="29724"/>
                </a:lnTo>
                <a:lnTo>
                  <a:pt x="57546" y="29724"/>
                </a:lnTo>
                <a:lnTo>
                  <a:pt x="57546" y="19056"/>
                </a:lnTo>
                <a:close/>
              </a:path>
              <a:path w="57784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40"/>
                </a:lnTo>
                <a:lnTo>
                  <a:pt x="25907" y="13722"/>
                </a:lnTo>
                <a:lnTo>
                  <a:pt x="20116" y="18294"/>
                </a:lnTo>
                <a:lnTo>
                  <a:pt x="37856" y="18294"/>
                </a:lnTo>
                <a:lnTo>
                  <a:pt x="32400" y="13722"/>
                </a:lnTo>
                <a:lnTo>
                  <a:pt x="31638" y="5340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62229">
                <a:moveTo>
                  <a:pt x="57546" y="17532"/>
                </a:moveTo>
                <a:lnTo>
                  <a:pt x="48036" y="17532"/>
                </a:lnTo>
                <a:lnTo>
                  <a:pt x="37856" y="18294"/>
                </a:lnTo>
                <a:lnTo>
                  <a:pt x="57546" y="18294"/>
                </a:lnTo>
                <a:lnTo>
                  <a:pt x="57546" y="17532"/>
                </a:lnTo>
                <a:close/>
              </a:path>
              <a:path w="57784" h="62229">
                <a:moveTo>
                  <a:pt x="32125" y="44583"/>
                </a:moveTo>
                <a:lnTo>
                  <a:pt x="23469" y="53157"/>
                </a:lnTo>
                <a:lnTo>
                  <a:pt x="32125" y="61728"/>
                </a:lnTo>
                <a:lnTo>
                  <a:pt x="40782" y="53157"/>
                </a:lnTo>
                <a:lnTo>
                  <a:pt x="32125" y="44583"/>
                </a:lnTo>
                <a:close/>
              </a:path>
              <a:path w="57784" h="62229">
                <a:moveTo>
                  <a:pt x="13045" y="45107"/>
                </a:moveTo>
                <a:lnTo>
                  <a:pt x="4968" y="53157"/>
                </a:lnTo>
                <a:lnTo>
                  <a:pt x="13655" y="61728"/>
                </a:lnTo>
                <a:lnTo>
                  <a:pt x="21732" y="53678"/>
                </a:lnTo>
                <a:lnTo>
                  <a:pt x="13045" y="451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6674876" y="7594844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4" h="64770">
                <a:moveTo>
                  <a:pt x="9601" y="52584"/>
                </a:moveTo>
                <a:lnTo>
                  <a:pt x="0" y="52584"/>
                </a:lnTo>
                <a:lnTo>
                  <a:pt x="0" y="64776"/>
                </a:lnTo>
                <a:lnTo>
                  <a:pt x="18135" y="64776"/>
                </a:lnTo>
                <a:lnTo>
                  <a:pt x="25542" y="61728"/>
                </a:lnTo>
                <a:lnTo>
                  <a:pt x="29260" y="54870"/>
                </a:lnTo>
                <a:lnTo>
                  <a:pt x="57546" y="54870"/>
                </a:lnTo>
                <a:lnTo>
                  <a:pt x="57546" y="53346"/>
                </a:lnTo>
                <a:lnTo>
                  <a:pt x="20116" y="53346"/>
                </a:lnTo>
                <a:lnTo>
                  <a:pt x="9601" y="52584"/>
                </a:lnTo>
                <a:close/>
              </a:path>
              <a:path w="57784" h="64770">
                <a:moveTo>
                  <a:pt x="57546" y="54870"/>
                </a:moveTo>
                <a:lnTo>
                  <a:pt x="29260" y="54870"/>
                </a:lnTo>
                <a:lnTo>
                  <a:pt x="32644" y="61728"/>
                </a:lnTo>
                <a:lnTo>
                  <a:pt x="39319" y="64776"/>
                </a:lnTo>
                <a:lnTo>
                  <a:pt x="57546" y="64776"/>
                </a:lnTo>
                <a:lnTo>
                  <a:pt x="57546" y="54870"/>
                </a:lnTo>
                <a:close/>
              </a:path>
              <a:path w="57784" h="64770">
                <a:moveTo>
                  <a:pt x="29260" y="35813"/>
                </a:moveTo>
                <a:lnTo>
                  <a:pt x="28041" y="36575"/>
                </a:lnTo>
                <a:lnTo>
                  <a:pt x="27249" y="38106"/>
                </a:lnTo>
                <a:lnTo>
                  <a:pt x="26852" y="41154"/>
                </a:lnTo>
                <a:lnTo>
                  <a:pt x="25907" y="48774"/>
                </a:lnTo>
                <a:lnTo>
                  <a:pt x="20116" y="53346"/>
                </a:lnTo>
                <a:lnTo>
                  <a:pt x="37856" y="53346"/>
                </a:lnTo>
                <a:lnTo>
                  <a:pt x="32400" y="48774"/>
                </a:lnTo>
                <a:lnTo>
                  <a:pt x="31333" y="38106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4" h="64770">
                <a:moveTo>
                  <a:pt x="57546" y="52584"/>
                </a:moveTo>
                <a:lnTo>
                  <a:pt x="48036" y="52584"/>
                </a:lnTo>
                <a:lnTo>
                  <a:pt x="37856" y="53346"/>
                </a:lnTo>
                <a:lnTo>
                  <a:pt x="57546" y="53346"/>
                </a:lnTo>
                <a:lnTo>
                  <a:pt x="57546" y="52584"/>
                </a:lnTo>
                <a:close/>
              </a:path>
              <a:path w="57784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6728215" y="7559792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36"/>
                </a:moveTo>
                <a:lnTo>
                  <a:pt x="0" y="87636"/>
                </a:lnTo>
                <a:lnTo>
                  <a:pt x="0" y="99828"/>
                </a:lnTo>
                <a:lnTo>
                  <a:pt x="20743" y="98567"/>
                </a:lnTo>
                <a:lnTo>
                  <a:pt x="32878" y="94004"/>
                </a:lnTo>
                <a:lnTo>
                  <a:pt x="37583" y="88398"/>
                </a:lnTo>
                <a:lnTo>
                  <a:pt x="14477" y="88398"/>
                </a:lnTo>
                <a:lnTo>
                  <a:pt x="5974" y="87636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4" y="55918"/>
                </a:lnTo>
                <a:lnTo>
                  <a:pt x="33031" y="66998"/>
                </a:lnTo>
                <a:lnTo>
                  <a:pt x="35813" y="76206"/>
                </a:lnTo>
                <a:lnTo>
                  <a:pt x="35813" y="81540"/>
                </a:lnTo>
                <a:lnTo>
                  <a:pt x="31943" y="85350"/>
                </a:lnTo>
                <a:lnTo>
                  <a:pt x="20513" y="87636"/>
                </a:lnTo>
                <a:lnTo>
                  <a:pt x="14477" y="88398"/>
                </a:lnTo>
                <a:lnTo>
                  <a:pt x="37583" y="88398"/>
                </a:lnTo>
                <a:lnTo>
                  <a:pt x="39502" y="86112"/>
                </a:lnTo>
                <a:lnTo>
                  <a:pt x="41605" y="81540"/>
                </a:lnTo>
                <a:lnTo>
                  <a:pt x="42428" y="76206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850136" y="7559575"/>
            <a:ext cx="135890" cy="100330"/>
          </a:xfrm>
          <a:custGeom>
            <a:avLst/>
            <a:gdLst/>
            <a:ahLst/>
            <a:cxnLst/>
            <a:rect l="l" t="t" r="r" b="b"/>
            <a:pathLst>
              <a:path w="135890" h="100329">
                <a:moveTo>
                  <a:pt x="8839" y="59651"/>
                </a:moveTo>
                <a:lnTo>
                  <a:pt x="6979" y="59651"/>
                </a:lnTo>
                <a:lnTo>
                  <a:pt x="6126" y="60413"/>
                </a:lnTo>
                <a:lnTo>
                  <a:pt x="5181" y="61937"/>
                </a:lnTo>
                <a:lnTo>
                  <a:pt x="1737" y="67271"/>
                </a:lnTo>
                <a:lnTo>
                  <a:pt x="0" y="72605"/>
                </a:lnTo>
                <a:lnTo>
                  <a:pt x="1001" y="84594"/>
                </a:lnTo>
                <a:lnTo>
                  <a:pt x="7635" y="93311"/>
                </a:lnTo>
                <a:lnTo>
                  <a:pt x="20486" y="98394"/>
                </a:lnTo>
                <a:lnTo>
                  <a:pt x="39563" y="100043"/>
                </a:lnTo>
                <a:lnTo>
                  <a:pt x="71726" y="99542"/>
                </a:lnTo>
                <a:lnTo>
                  <a:pt x="84828" y="96561"/>
                </a:lnTo>
                <a:lnTo>
                  <a:pt x="93360" y="90899"/>
                </a:lnTo>
                <a:lnTo>
                  <a:pt x="95829" y="88613"/>
                </a:lnTo>
                <a:lnTo>
                  <a:pt x="71475" y="88613"/>
                </a:lnTo>
                <a:lnTo>
                  <a:pt x="61050" y="87960"/>
                </a:lnTo>
                <a:lnTo>
                  <a:pt x="35895" y="87960"/>
                </a:lnTo>
                <a:lnTo>
                  <a:pt x="21806" y="86710"/>
                </a:lnTo>
                <a:lnTo>
                  <a:pt x="11887" y="82517"/>
                </a:lnTo>
                <a:lnTo>
                  <a:pt x="8016" y="79469"/>
                </a:lnTo>
                <a:lnTo>
                  <a:pt x="6095" y="75659"/>
                </a:lnTo>
                <a:lnTo>
                  <a:pt x="6095" y="69557"/>
                </a:lnTo>
                <a:lnTo>
                  <a:pt x="6888" y="66509"/>
                </a:lnTo>
                <a:lnTo>
                  <a:pt x="8412" y="62699"/>
                </a:lnTo>
                <a:lnTo>
                  <a:pt x="8686" y="61937"/>
                </a:lnTo>
                <a:lnTo>
                  <a:pt x="8839" y="61175"/>
                </a:lnTo>
                <a:lnTo>
                  <a:pt x="8839" y="59651"/>
                </a:lnTo>
                <a:close/>
              </a:path>
              <a:path w="135890" h="100329">
                <a:moveTo>
                  <a:pt x="108984" y="74897"/>
                </a:moveTo>
                <a:lnTo>
                  <a:pt x="97993" y="74897"/>
                </a:lnTo>
                <a:lnTo>
                  <a:pt x="103327" y="82517"/>
                </a:lnTo>
                <a:lnTo>
                  <a:pt x="107533" y="87851"/>
                </a:lnTo>
                <a:lnTo>
                  <a:pt x="110672" y="90899"/>
                </a:lnTo>
                <a:lnTo>
                  <a:pt x="116616" y="97757"/>
                </a:lnTo>
                <a:lnTo>
                  <a:pt x="122316" y="100043"/>
                </a:lnTo>
                <a:lnTo>
                  <a:pt x="135635" y="100043"/>
                </a:lnTo>
                <a:lnTo>
                  <a:pt x="135635" y="88613"/>
                </a:lnTo>
                <a:lnTo>
                  <a:pt x="126583" y="88613"/>
                </a:lnTo>
                <a:lnTo>
                  <a:pt x="123047" y="87851"/>
                </a:lnTo>
                <a:lnTo>
                  <a:pt x="120487" y="86327"/>
                </a:lnTo>
                <a:lnTo>
                  <a:pt x="117226" y="84041"/>
                </a:lnTo>
                <a:lnTo>
                  <a:pt x="112989" y="80231"/>
                </a:lnTo>
                <a:lnTo>
                  <a:pt x="108984" y="74897"/>
                </a:lnTo>
                <a:close/>
              </a:path>
              <a:path w="135890" h="100329">
                <a:moveTo>
                  <a:pt x="125630" y="0"/>
                </a:moveTo>
                <a:lnTo>
                  <a:pt x="89245" y="12407"/>
                </a:lnTo>
                <a:lnTo>
                  <a:pt x="63245" y="29933"/>
                </a:lnTo>
                <a:lnTo>
                  <a:pt x="63245" y="38315"/>
                </a:lnTo>
                <a:lnTo>
                  <a:pt x="70744" y="45173"/>
                </a:lnTo>
                <a:lnTo>
                  <a:pt x="77236" y="51269"/>
                </a:lnTo>
                <a:lnTo>
                  <a:pt x="81930" y="56603"/>
                </a:lnTo>
                <a:lnTo>
                  <a:pt x="84856" y="59651"/>
                </a:lnTo>
                <a:lnTo>
                  <a:pt x="89915" y="65747"/>
                </a:lnTo>
                <a:lnTo>
                  <a:pt x="92384" y="71081"/>
                </a:lnTo>
                <a:lnTo>
                  <a:pt x="92384" y="80993"/>
                </a:lnTo>
                <a:lnTo>
                  <a:pt x="89733" y="84041"/>
                </a:lnTo>
                <a:lnTo>
                  <a:pt x="84338" y="85565"/>
                </a:lnTo>
                <a:lnTo>
                  <a:pt x="79827" y="87851"/>
                </a:lnTo>
                <a:lnTo>
                  <a:pt x="71475" y="88613"/>
                </a:lnTo>
                <a:lnTo>
                  <a:pt x="95829" y="88613"/>
                </a:lnTo>
                <a:lnTo>
                  <a:pt x="96652" y="87851"/>
                </a:lnTo>
                <a:lnTo>
                  <a:pt x="98176" y="81755"/>
                </a:lnTo>
                <a:lnTo>
                  <a:pt x="97993" y="74897"/>
                </a:lnTo>
                <a:lnTo>
                  <a:pt x="108984" y="74897"/>
                </a:lnTo>
                <a:lnTo>
                  <a:pt x="104973" y="69557"/>
                </a:lnTo>
                <a:lnTo>
                  <a:pt x="95735" y="57519"/>
                </a:lnTo>
                <a:lnTo>
                  <a:pt x="87723" y="46809"/>
                </a:lnTo>
                <a:lnTo>
                  <a:pt x="81434" y="37141"/>
                </a:lnTo>
                <a:lnTo>
                  <a:pt x="77352" y="28211"/>
                </a:lnTo>
                <a:lnTo>
                  <a:pt x="91598" y="22826"/>
                </a:lnTo>
                <a:lnTo>
                  <a:pt x="104063" y="18306"/>
                </a:lnTo>
                <a:lnTo>
                  <a:pt x="114749" y="14597"/>
                </a:lnTo>
                <a:lnTo>
                  <a:pt x="123657" y="11645"/>
                </a:lnTo>
                <a:lnTo>
                  <a:pt x="125943" y="5549"/>
                </a:lnTo>
                <a:lnTo>
                  <a:pt x="127101" y="1739"/>
                </a:lnTo>
                <a:lnTo>
                  <a:pt x="125630" y="0"/>
                </a:lnTo>
                <a:close/>
              </a:path>
              <a:path w="135890" h="100329">
                <a:moveTo>
                  <a:pt x="135635" y="87851"/>
                </a:moveTo>
                <a:lnTo>
                  <a:pt x="131155" y="87851"/>
                </a:lnTo>
                <a:lnTo>
                  <a:pt x="126583" y="88613"/>
                </a:lnTo>
                <a:lnTo>
                  <a:pt x="135635" y="88613"/>
                </a:lnTo>
                <a:lnTo>
                  <a:pt x="135635" y="87851"/>
                </a:lnTo>
                <a:close/>
              </a:path>
              <a:path w="135890" h="100329">
                <a:moveTo>
                  <a:pt x="59314" y="87851"/>
                </a:moveTo>
                <a:lnTo>
                  <a:pt x="35895" y="87960"/>
                </a:lnTo>
                <a:lnTo>
                  <a:pt x="61050" y="87960"/>
                </a:lnTo>
                <a:lnTo>
                  <a:pt x="59314" y="878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981200" y="7615418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10"/>
                </a:moveTo>
                <a:lnTo>
                  <a:pt x="0" y="32010"/>
                </a:lnTo>
                <a:lnTo>
                  <a:pt x="0" y="44202"/>
                </a:lnTo>
                <a:lnTo>
                  <a:pt x="15351" y="43652"/>
                </a:lnTo>
                <a:lnTo>
                  <a:pt x="26691" y="37095"/>
                </a:lnTo>
                <a:lnTo>
                  <a:pt x="27842" y="32772"/>
                </a:lnTo>
                <a:lnTo>
                  <a:pt x="18227" y="32772"/>
                </a:lnTo>
                <a:lnTo>
                  <a:pt x="7376" y="32010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56"/>
                </a:lnTo>
                <a:lnTo>
                  <a:pt x="23621" y="23628"/>
                </a:lnTo>
                <a:lnTo>
                  <a:pt x="23621" y="30486"/>
                </a:lnTo>
                <a:lnTo>
                  <a:pt x="18227" y="32772"/>
                </a:lnTo>
                <a:lnTo>
                  <a:pt x="27842" y="32772"/>
                </a:lnTo>
                <a:lnTo>
                  <a:pt x="30479" y="22866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66"/>
                </a:moveTo>
                <a:lnTo>
                  <a:pt x="23225" y="67537"/>
                </a:lnTo>
                <a:lnTo>
                  <a:pt x="31821" y="76206"/>
                </a:lnTo>
                <a:lnTo>
                  <a:pt x="40477" y="67635"/>
                </a:lnTo>
                <a:lnTo>
                  <a:pt x="31943" y="58966"/>
                </a:lnTo>
                <a:close/>
              </a:path>
              <a:path w="40640" h="76200">
                <a:moveTo>
                  <a:pt x="13350" y="59061"/>
                </a:moveTo>
                <a:lnTo>
                  <a:pt x="4693" y="67635"/>
                </a:lnTo>
                <a:lnTo>
                  <a:pt x="13319" y="76206"/>
                </a:lnTo>
                <a:lnTo>
                  <a:pt x="21976" y="67635"/>
                </a:lnTo>
                <a:lnTo>
                  <a:pt x="13350" y="590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7033777" y="7595606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44"/>
                </a:lnTo>
                <a:lnTo>
                  <a:pt x="883" y="40392"/>
                </a:lnTo>
                <a:lnTo>
                  <a:pt x="0" y="44202"/>
                </a:lnTo>
                <a:lnTo>
                  <a:pt x="0" y="54108"/>
                </a:lnTo>
                <a:lnTo>
                  <a:pt x="2225" y="58680"/>
                </a:lnTo>
                <a:lnTo>
                  <a:pt x="9271" y="62222"/>
                </a:lnTo>
                <a:lnTo>
                  <a:pt x="18611" y="63147"/>
                </a:lnTo>
                <a:lnTo>
                  <a:pt x="38615" y="61924"/>
                </a:lnTo>
                <a:lnTo>
                  <a:pt x="49089" y="54686"/>
                </a:lnTo>
                <a:lnTo>
                  <a:pt x="49664" y="52584"/>
                </a:lnTo>
                <a:lnTo>
                  <a:pt x="17922" y="52584"/>
                </a:lnTo>
                <a:lnTo>
                  <a:pt x="13898" y="51822"/>
                </a:lnTo>
                <a:lnTo>
                  <a:pt x="11429" y="51060"/>
                </a:lnTo>
                <a:lnTo>
                  <a:pt x="7376" y="49536"/>
                </a:lnTo>
                <a:lnTo>
                  <a:pt x="5333" y="45726"/>
                </a:lnTo>
                <a:lnTo>
                  <a:pt x="5333" y="40392"/>
                </a:lnTo>
                <a:lnTo>
                  <a:pt x="5699" y="38106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22"/>
                </a:moveTo>
                <a:lnTo>
                  <a:pt x="17922" y="52584"/>
                </a:lnTo>
                <a:lnTo>
                  <a:pt x="39319" y="52584"/>
                </a:lnTo>
                <a:lnTo>
                  <a:pt x="23469" y="51822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12" y="16962"/>
                </a:lnTo>
                <a:lnTo>
                  <a:pt x="37281" y="27943"/>
                </a:lnTo>
                <a:lnTo>
                  <a:pt x="44754" y="37278"/>
                </a:lnTo>
                <a:lnTo>
                  <a:pt x="47243" y="44964"/>
                </a:lnTo>
                <a:lnTo>
                  <a:pt x="47243" y="49536"/>
                </a:lnTo>
                <a:lnTo>
                  <a:pt x="39319" y="52584"/>
                </a:lnTo>
                <a:lnTo>
                  <a:pt x="49664" y="52584"/>
                </a:lnTo>
                <a:lnTo>
                  <a:pt x="52577" y="41916"/>
                </a:lnTo>
                <a:lnTo>
                  <a:pt x="51348" y="33875"/>
                </a:lnTo>
                <a:lnTo>
                  <a:pt x="46500" y="23541"/>
                </a:lnTo>
                <a:lnTo>
                  <a:pt x="37970" y="12730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7092452" y="7594082"/>
            <a:ext cx="60960" cy="108585"/>
          </a:xfrm>
          <a:custGeom>
            <a:avLst/>
            <a:gdLst/>
            <a:ahLst/>
            <a:cxnLst/>
            <a:rect l="l" t="t" r="r" b="b"/>
            <a:pathLst>
              <a:path w="60959" h="108584">
                <a:moveTo>
                  <a:pt x="36789" y="38868"/>
                </a:moveTo>
                <a:lnTo>
                  <a:pt x="36515" y="38868"/>
                </a:lnTo>
                <a:lnTo>
                  <a:pt x="36179" y="39630"/>
                </a:lnTo>
                <a:lnTo>
                  <a:pt x="35813" y="40392"/>
                </a:lnTo>
                <a:lnTo>
                  <a:pt x="30876" y="50298"/>
                </a:lnTo>
                <a:lnTo>
                  <a:pt x="38221" y="57918"/>
                </a:lnTo>
                <a:lnTo>
                  <a:pt x="41909" y="64014"/>
                </a:lnTo>
                <a:lnTo>
                  <a:pt x="14172" y="100019"/>
                </a:lnTo>
                <a:lnTo>
                  <a:pt x="975" y="104305"/>
                </a:lnTo>
                <a:lnTo>
                  <a:pt x="0" y="104875"/>
                </a:lnTo>
                <a:lnTo>
                  <a:pt x="0" y="106210"/>
                </a:lnTo>
                <a:lnTo>
                  <a:pt x="975" y="106686"/>
                </a:lnTo>
                <a:lnTo>
                  <a:pt x="8900" y="107829"/>
                </a:lnTo>
                <a:lnTo>
                  <a:pt x="16001" y="108210"/>
                </a:lnTo>
                <a:lnTo>
                  <a:pt x="27797" y="108210"/>
                </a:lnTo>
                <a:lnTo>
                  <a:pt x="32400" y="104162"/>
                </a:lnTo>
                <a:lnTo>
                  <a:pt x="41305" y="91060"/>
                </a:lnTo>
                <a:lnTo>
                  <a:pt x="46332" y="79145"/>
                </a:lnTo>
                <a:lnTo>
                  <a:pt x="48005" y="66824"/>
                </a:lnTo>
                <a:lnTo>
                  <a:pt x="48005" y="64014"/>
                </a:lnTo>
                <a:lnTo>
                  <a:pt x="60959" y="64014"/>
                </a:lnTo>
                <a:lnTo>
                  <a:pt x="60959" y="54108"/>
                </a:lnTo>
                <a:lnTo>
                  <a:pt x="53035" y="54108"/>
                </a:lnTo>
                <a:lnTo>
                  <a:pt x="49133" y="52584"/>
                </a:lnTo>
                <a:lnTo>
                  <a:pt x="45811" y="49536"/>
                </a:lnTo>
                <a:lnTo>
                  <a:pt x="44043" y="48012"/>
                </a:lnTo>
                <a:lnTo>
                  <a:pt x="41513" y="44964"/>
                </a:lnTo>
                <a:lnTo>
                  <a:pt x="38221" y="40392"/>
                </a:lnTo>
                <a:lnTo>
                  <a:pt x="37612" y="39630"/>
                </a:lnTo>
                <a:lnTo>
                  <a:pt x="37155" y="39630"/>
                </a:lnTo>
                <a:lnTo>
                  <a:pt x="36789" y="38868"/>
                </a:lnTo>
                <a:close/>
              </a:path>
              <a:path w="60959" h="108584">
                <a:moveTo>
                  <a:pt x="60959" y="64014"/>
                </a:moveTo>
                <a:lnTo>
                  <a:pt x="48005" y="64014"/>
                </a:lnTo>
                <a:lnTo>
                  <a:pt x="49926" y="64870"/>
                </a:lnTo>
                <a:lnTo>
                  <a:pt x="52791" y="65538"/>
                </a:lnTo>
                <a:lnTo>
                  <a:pt x="60959" y="65538"/>
                </a:lnTo>
                <a:lnTo>
                  <a:pt x="60959" y="64014"/>
                </a:lnTo>
                <a:close/>
              </a:path>
              <a:path w="60959" h="108584">
                <a:moveTo>
                  <a:pt x="60959" y="53346"/>
                </a:moveTo>
                <a:lnTo>
                  <a:pt x="57607" y="53346"/>
                </a:lnTo>
                <a:lnTo>
                  <a:pt x="53035" y="54108"/>
                </a:lnTo>
                <a:lnTo>
                  <a:pt x="60959" y="54108"/>
                </a:lnTo>
                <a:lnTo>
                  <a:pt x="60959" y="53346"/>
                </a:lnTo>
                <a:close/>
              </a:path>
              <a:path w="60959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7150364" y="7579604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24"/>
                </a:moveTo>
                <a:lnTo>
                  <a:pt x="0" y="67824"/>
                </a:lnTo>
                <a:lnTo>
                  <a:pt x="0" y="80016"/>
                </a:lnTo>
                <a:lnTo>
                  <a:pt x="15351" y="79466"/>
                </a:lnTo>
                <a:lnTo>
                  <a:pt x="26691" y="72909"/>
                </a:lnTo>
                <a:lnTo>
                  <a:pt x="27842" y="68586"/>
                </a:lnTo>
                <a:lnTo>
                  <a:pt x="18227" y="68586"/>
                </a:lnTo>
                <a:lnTo>
                  <a:pt x="7376" y="67824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70"/>
                </a:lnTo>
                <a:lnTo>
                  <a:pt x="23621" y="59442"/>
                </a:lnTo>
                <a:lnTo>
                  <a:pt x="23621" y="66300"/>
                </a:lnTo>
                <a:lnTo>
                  <a:pt x="18227" y="68586"/>
                </a:lnTo>
                <a:lnTo>
                  <a:pt x="27842" y="68586"/>
                </a:lnTo>
                <a:lnTo>
                  <a:pt x="30479" y="58680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479042" y="764437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7619" y="0"/>
                </a:moveTo>
                <a:lnTo>
                  <a:pt x="554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72"/>
                </a:lnTo>
                <a:lnTo>
                  <a:pt x="5547" y="15239"/>
                </a:lnTo>
                <a:lnTo>
                  <a:pt x="9662" y="15239"/>
                </a:lnTo>
                <a:lnTo>
                  <a:pt x="11429" y="14572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5172974" y="7844024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59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4" y="52471"/>
                </a:lnTo>
                <a:lnTo>
                  <a:pt x="3346" y="61939"/>
                </a:lnTo>
                <a:lnTo>
                  <a:pt x="11873" y="68600"/>
                </a:lnTo>
                <a:lnTo>
                  <a:pt x="26393" y="72496"/>
                </a:lnTo>
                <a:lnTo>
                  <a:pt x="47634" y="73668"/>
                </a:lnTo>
                <a:lnTo>
                  <a:pt x="62070" y="72005"/>
                </a:lnTo>
                <a:lnTo>
                  <a:pt x="74632" y="68730"/>
                </a:lnTo>
                <a:lnTo>
                  <a:pt x="85325" y="63794"/>
                </a:lnTo>
                <a:lnTo>
                  <a:pt x="88014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59">
                <a:moveTo>
                  <a:pt x="100248" y="57149"/>
                </a:moveTo>
                <a:lnTo>
                  <a:pt x="9415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29" y="68600"/>
                </a:lnTo>
                <a:lnTo>
                  <a:pt x="102961" y="70865"/>
                </a:lnTo>
                <a:lnTo>
                  <a:pt x="10710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48" y="57149"/>
                </a:lnTo>
                <a:close/>
              </a:path>
              <a:path w="116839" h="73659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7" y="48748"/>
                </a:lnTo>
                <a:lnTo>
                  <a:pt x="82889" y="54791"/>
                </a:lnTo>
                <a:lnTo>
                  <a:pt x="71424" y="58974"/>
                </a:lnTo>
                <a:lnTo>
                  <a:pt x="57156" y="61299"/>
                </a:lnTo>
                <a:lnTo>
                  <a:pt x="39971" y="61770"/>
                </a:lnTo>
                <a:lnTo>
                  <a:pt x="88014" y="61770"/>
                </a:lnTo>
                <a:lnTo>
                  <a:pt x="94152" y="57149"/>
                </a:lnTo>
                <a:lnTo>
                  <a:pt x="100248" y="57149"/>
                </a:lnTo>
                <a:lnTo>
                  <a:pt x="100248" y="50291"/>
                </a:lnTo>
                <a:lnTo>
                  <a:pt x="100434" y="48748"/>
                </a:lnTo>
                <a:lnTo>
                  <a:pt x="10082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59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59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16839" h="73659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5285750" y="7873741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09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09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09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09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09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09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09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09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5388375" y="781202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3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5467106" y="7836403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36" y="68579"/>
                </a:lnTo>
                <a:lnTo>
                  <a:pt x="8991" y="70103"/>
                </a:lnTo>
                <a:lnTo>
                  <a:pt x="7162" y="72389"/>
                </a:lnTo>
                <a:lnTo>
                  <a:pt x="5364" y="75437"/>
                </a:lnTo>
                <a:lnTo>
                  <a:pt x="3606" y="79010"/>
                </a:lnTo>
                <a:lnTo>
                  <a:pt x="1219" y="84581"/>
                </a:lnTo>
                <a:lnTo>
                  <a:pt x="0" y="89821"/>
                </a:lnTo>
                <a:lnTo>
                  <a:pt x="0" y="104012"/>
                </a:lnTo>
                <a:lnTo>
                  <a:pt x="3322" y="111251"/>
                </a:lnTo>
                <a:lnTo>
                  <a:pt x="11119" y="117304"/>
                </a:lnTo>
                <a:lnTo>
                  <a:pt x="21515" y="121899"/>
                </a:lnTo>
                <a:lnTo>
                  <a:pt x="36125" y="123385"/>
                </a:lnTo>
                <a:lnTo>
                  <a:pt x="48550" y="121650"/>
                </a:lnTo>
                <a:lnTo>
                  <a:pt x="60828" y="117262"/>
                </a:lnTo>
                <a:lnTo>
                  <a:pt x="70389" y="110489"/>
                </a:lnTo>
                <a:lnTo>
                  <a:pt x="24566" y="110489"/>
                </a:lnTo>
                <a:lnTo>
                  <a:pt x="17556" y="107966"/>
                </a:lnTo>
                <a:lnTo>
                  <a:pt x="12893" y="102821"/>
                </a:lnTo>
                <a:lnTo>
                  <a:pt x="9357" y="98965"/>
                </a:lnTo>
                <a:lnTo>
                  <a:pt x="7619" y="94344"/>
                </a:lnTo>
                <a:lnTo>
                  <a:pt x="7619" y="83533"/>
                </a:lnTo>
                <a:lnTo>
                  <a:pt x="9083" y="77723"/>
                </a:lnTo>
                <a:lnTo>
                  <a:pt x="12009" y="71627"/>
                </a:lnTo>
                <a:lnTo>
                  <a:pt x="1231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71" y="52577"/>
                </a:moveTo>
                <a:lnTo>
                  <a:pt x="68031" y="52577"/>
                </a:lnTo>
                <a:lnTo>
                  <a:pt x="67513" y="53339"/>
                </a:lnTo>
                <a:lnTo>
                  <a:pt x="66873" y="54863"/>
                </a:lnTo>
                <a:lnTo>
                  <a:pt x="62118" y="63245"/>
                </a:lnTo>
                <a:lnTo>
                  <a:pt x="74188" y="87297"/>
                </a:lnTo>
                <a:lnTo>
                  <a:pt x="74615" y="90821"/>
                </a:lnTo>
                <a:lnTo>
                  <a:pt x="74523" y="93201"/>
                </a:lnTo>
                <a:lnTo>
                  <a:pt x="73944" y="94439"/>
                </a:lnTo>
                <a:lnTo>
                  <a:pt x="72268" y="98154"/>
                </a:lnTo>
                <a:lnTo>
                  <a:pt x="68183" y="101632"/>
                </a:lnTo>
                <a:lnTo>
                  <a:pt x="59182" y="105911"/>
                </a:lnTo>
                <a:lnTo>
                  <a:pt x="47371" y="109345"/>
                </a:lnTo>
                <a:lnTo>
                  <a:pt x="33924" y="110489"/>
                </a:lnTo>
                <a:lnTo>
                  <a:pt x="70389" y="110489"/>
                </a:lnTo>
                <a:lnTo>
                  <a:pt x="79522" y="78485"/>
                </a:lnTo>
                <a:lnTo>
                  <a:pt x="95516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6" y="69341"/>
                </a:lnTo>
                <a:lnTo>
                  <a:pt x="152156" y="67817"/>
                </a:lnTo>
                <a:lnTo>
                  <a:pt x="138562" y="67817"/>
                </a:lnTo>
                <a:lnTo>
                  <a:pt x="137850" y="67055"/>
                </a:lnTo>
                <a:lnTo>
                  <a:pt x="82753" y="67055"/>
                </a:lnTo>
                <a:lnTo>
                  <a:pt x="79095" y="65531"/>
                </a:lnTo>
                <a:lnTo>
                  <a:pt x="76047" y="62483"/>
                </a:lnTo>
                <a:lnTo>
                  <a:pt x="74950" y="61721"/>
                </a:lnTo>
                <a:lnTo>
                  <a:pt x="72908" y="58673"/>
                </a:lnTo>
                <a:lnTo>
                  <a:pt x="69921" y="54101"/>
                </a:lnTo>
                <a:lnTo>
                  <a:pt x="69189" y="53339"/>
                </a:lnTo>
                <a:lnTo>
                  <a:pt x="68671" y="52577"/>
                </a:lnTo>
                <a:close/>
              </a:path>
              <a:path w="152400" h="123825">
                <a:moveTo>
                  <a:pt x="95516" y="78485"/>
                </a:moveTo>
                <a:lnTo>
                  <a:pt x="79522" y="78485"/>
                </a:lnTo>
                <a:lnTo>
                  <a:pt x="82417" y="79010"/>
                </a:lnTo>
                <a:lnTo>
                  <a:pt x="85100" y="79247"/>
                </a:lnTo>
                <a:lnTo>
                  <a:pt x="94244" y="79247"/>
                </a:lnTo>
                <a:lnTo>
                  <a:pt x="95516" y="78485"/>
                </a:lnTo>
                <a:close/>
              </a:path>
              <a:path w="152400" h="123825">
                <a:moveTo>
                  <a:pt x="152156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35" y="79247"/>
                </a:lnTo>
                <a:lnTo>
                  <a:pt x="128290" y="76961"/>
                </a:lnTo>
                <a:lnTo>
                  <a:pt x="130881" y="70103"/>
                </a:lnTo>
                <a:lnTo>
                  <a:pt x="152156" y="70103"/>
                </a:lnTo>
                <a:lnTo>
                  <a:pt x="152156" y="69341"/>
                </a:lnTo>
                <a:close/>
              </a:path>
              <a:path w="152400" h="123825">
                <a:moveTo>
                  <a:pt x="152156" y="70103"/>
                </a:moveTo>
                <a:lnTo>
                  <a:pt x="130881" y="70103"/>
                </a:lnTo>
                <a:lnTo>
                  <a:pt x="133868" y="76961"/>
                </a:lnTo>
                <a:lnTo>
                  <a:pt x="138988" y="79247"/>
                </a:lnTo>
                <a:lnTo>
                  <a:pt x="152156" y="79247"/>
                </a:lnTo>
                <a:lnTo>
                  <a:pt x="152156" y="70103"/>
                </a:lnTo>
                <a:close/>
              </a:path>
              <a:path w="152400" h="123825">
                <a:moveTo>
                  <a:pt x="152156" y="67055"/>
                </a:moveTo>
                <a:lnTo>
                  <a:pt x="145907" y="67055"/>
                </a:lnTo>
                <a:lnTo>
                  <a:pt x="138562" y="67817"/>
                </a:lnTo>
                <a:lnTo>
                  <a:pt x="152156" y="67817"/>
                </a:lnTo>
                <a:lnTo>
                  <a:pt x="152156" y="67055"/>
                </a:lnTo>
                <a:close/>
              </a:path>
              <a:path w="152400" h="123825">
                <a:moveTo>
                  <a:pt x="87050" y="66293"/>
                </a:moveTo>
                <a:lnTo>
                  <a:pt x="82753" y="67055"/>
                </a:lnTo>
                <a:lnTo>
                  <a:pt x="91836" y="67055"/>
                </a:lnTo>
                <a:lnTo>
                  <a:pt x="87050" y="66293"/>
                </a:lnTo>
                <a:close/>
              </a:path>
              <a:path w="152400" h="123825">
                <a:moveTo>
                  <a:pt x="102748" y="50291"/>
                </a:moveTo>
                <a:lnTo>
                  <a:pt x="101864" y="51053"/>
                </a:lnTo>
                <a:lnTo>
                  <a:pt x="101193" y="51815"/>
                </a:lnTo>
                <a:lnTo>
                  <a:pt x="100797" y="53339"/>
                </a:lnTo>
                <a:lnTo>
                  <a:pt x="99943" y="57911"/>
                </a:lnTo>
                <a:lnTo>
                  <a:pt x="98877" y="60959"/>
                </a:lnTo>
                <a:lnTo>
                  <a:pt x="97414" y="62483"/>
                </a:lnTo>
                <a:lnTo>
                  <a:pt x="95341" y="65531"/>
                </a:lnTo>
                <a:lnTo>
                  <a:pt x="91836" y="67055"/>
                </a:lnTo>
                <a:lnTo>
                  <a:pt x="109545" y="67055"/>
                </a:lnTo>
                <a:lnTo>
                  <a:pt x="105613" y="62483"/>
                </a:lnTo>
                <a:lnTo>
                  <a:pt x="104424" y="53339"/>
                </a:lnTo>
                <a:lnTo>
                  <a:pt x="104241" y="51815"/>
                </a:lnTo>
                <a:lnTo>
                  <a:pt x="103662" y="51053"/>
                </a:lnTo>
                <a:lnTo>
                  <a:pt x="102748" y="50291"/>
                </a:lnTo>
                <a:close/>
              </a:path>
              <a:path w="152400" h="123825">
                <a:moveTo>
                  <a:pt x="116189" y="66293"/>
                </a:moveTo>
                <a:lnTo>
                  <a:pt x="109545" y="67055"/>
                </a:lnTo>
                <a:lnTo>
                  <a:pt x="124205" y="67055"/>
                </a:lnTo>
                <a:lnTo>
                  <a:pt x="116189" y="66293"/>
                </a:lnTo>
                <a:close/>
              </a:path>
              <a:path w="152400" h="123825">
                <a:moveTo>
                  <a:pt x="131185" y="51053"/>
                </a:moveTo>
                <a:lnTo>
                  <a:pt x="130332" y="51815"/>
                </a:lnTo>
                <a:lnTo>
                  <a:pt x="129753" y="52577"/>
                </a:lnTo>
                <a:lnTo>
                  <a:pt x="129539" y="54101"/>
                </a:lnTo>
                <a:lnTo>
                  <a:pt x="128656" y="62483"/>
                </a:lnTo>
                <a:lnTo>
                  <a:pt x="124205" y="67055"/>
                </a:lnTo>
                <a:lnTo>
                  <a:pt x="137850" y="67055"/>
                </a:lnTo>
                <a:lnTo>
                  <a:pt x="134294" y="63245"/>
                </a:lnTo>
                <a:lnTo>
                  <a:pt x="132862" y="52577"/>
                </a:lnTo>
                <a:lnTo>
                  <a:pt x="132222" y="51815"/>
                </a:lnTo>
                <a:lnTo>
                  <a:pt x="131185" y="51053"/>
                </a:lnTo>
                <a:close/>
              </a:path>
              <a:path w="152400" h="123825">
                <a:moveTo>
                  <a:pt x="102565" y="0"/>
                </a:moveTo>
                <a:lnTo>
                  <a:pt x="94487" y="8381"/>
                </a:lnTo>
                <a:lnTo>
                  <a:pt x="102504" y="16763"/>
                </a:lnTo>
                <a:lnTo>
                  <a:pt x="110672" y="8381"/>
                </a:lnTo>
                <a:lnTo>
                  <a:pt x="102565" y="0"/>
                </a:lnTo>
                <a:close/>
              </a:path>
              <a:path w="152400" h="123825">
                <a:moveTo>
                  <a:pt x="112196" y="17525"/>
                </a:moveTo>
                <a:lnTo>
                  <a:pt x="104150" y="25145"/>
                </a:lnTo>
                <a:lnTo>
                  <a:pt x="112227" y="33527"/>
                </a:lnTo>
                <a:lnTo>
                  <a:pt x="120335" y="25145"/>
                </a:lnTo>
                <a:lnTo>
                  <a:pt x="112196" y="17525"/>
                </a:lnTo>
                <a:close/>
              </a:path>
              <a:path w="152400" h="123825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145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5615695" y="783564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5658885" y="781202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3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5683513" y="785164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5803910" y="784935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61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09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09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5870966" y="7828022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5965454" y="788898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4" y="61237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61" y="68960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388"/>
                </a:lnTo>
                <a:lnTo>
                  <a:pt x="42145" y="52088"/>
                </a:lnTo>
                <a:lnTo>
                  <a:pt x="47114" y="40218"/>
                </a:lnTo>
                <a:lnTo>
                  <a:pt x="48767" y="27764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074419" y="788898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975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6002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131569" y="7811258"/>
            <a:ext cx="78105" cy="104775"/>
          </a:xfrm>
          <a:custGeom>
            <a:avLst/>
            <a:gdLst/>
            <a:ahLst/>
            <a:cxnLst/>
            <a:rect l="l" t="t" r="r" b="b"/>
            <a:pathLst>
              <a:path w="78104" h="104775">
                <a:moveTo>
                  <a:pt x="64898" y="21315"/>
                </a:moveTo>
                <a:lnTo>
                  <a:pt x="19847" y="32185"/>
                </a:lnTo>
                <a:lnTo>
                  <a:pt x="5943" y="41909"/>
                </a:lnTo>
                <a:lnTo>
                  <a:pt x="5957" y="46491"/>
                </a:lnTo>
                <a:lnTo>
                  <a:pt x="14202" y="52858"/>
                </a:lnTo>
                <a:lnTo>
                  <a:pt x="25136" y="63152"/>
                </a:lnTo>
                <a:lnTo>
                  <a:pt x="31716" y="73664"/>
                </a:lnTo>
                <a:lnTo>
                  <a:pt x="32860" y="85356"/>
                </a:lnTo>
                <a:lnTo>
                  <a:pt x="23178" y="90800"/>
                </a:lnTo>
                <a:lnTo>
                  <a:pt x="4389" y="92201"/>
                </a:lnTo>
                <a:lnTo>
                  <a:pt x="0" y="92201"/>
                </a:lnTo>
                <a:lnTo>
                  <a:pt x="0" y="104393"/>
                </a:lnTo>
                <a:lnTo>
                  <a:pt x="11373" y="104224"/>
                </a:lnTo>
                <a:lnTo>
                  <a:pt x="26617" y="100815"/>
                </a:lnTo>
                <a:lnTo>
                  <a:pt x="36102" y="92830"/>
                </a:lnTo>
                <a:lnTo>
                  <a:pt x="39837" y="80009"/>
                </a:lnTo>
                <a:lnTo>
                  <a:pt x="51017" y="80009"/>
                </a:lnTo>
                <a:lnTo>
                  <a:pt x="43447" y="71485"/>
                </a:lnTo>
                <a:lnTo>
                  <a:pt x="36606" y="62109"/>
                </a:lnTo>
                <a:lnTo>
                  <a:pt x="32348" y="51161"/>
                </a:lnTo>
                <a:lnTo>
                  <a:pt x="32946" y="37825"/>
                </a:lnTo>
                <a:lnTo>
                  <a:pt x="46177" y="33563"/>
                </a:lnTo>
                <a:lnTo>
                  <a:pt x="57048" y="29921"/>
                </a:lnTo>
                <a:lnTo>
                  <a:pt x="65609" y="26921"/>
                </a:lnTo>
                <a:lnTo>
                  <a:pt x="64898" y="21315"/>
                </a:lnTo>
                <a:close/>
              </a:path>
              <a:path w="78104" h="104775">
                <a:moveTo>
                  <a:pt x="51017" y="80009"/>
                </a:moveTo>
                <a:lnTo>
                  <a:pt x="39837" y="80009"/>
                </a:lnTo>
                <a:lnTo>
                  <a:pt x="45354" y="87629"/>
                </a:lnTo>
                <a:lnTo>
                  <a:pt x="50109" y="93725"/>
                </a:lnTo>
                <a:lnTo>
                  <a:pt x="54101" y="96773"/>
                </a:lnTo>
                <a:lnTo>
                  <a:pt x="59832" y="102107"/>
                </a:lnTo>
                <a:lnTo>
                  <a:pt x="65562" y="104393"/>
                </a:lnTo>
                <a:lnTo>
                  <a:pt x="77541" y="104393"/>
                </a:lnTo>
                <a:lnTo>
                  <a:pt x="77541" y="92963"/>
                </a:lnTo>
                <a:lnTo>
                  <a:pt x="67909" y="92963"/>
                </a:lnTo>
                <a:lnTo>
                  <a:pt x="62941" y="90677"/>
                </a:lnTo>
                <a:lnTo>
                  <a:pt x="58186" y="86867"/>
                </a:lnTo>
                <a:lnTo>
                  <a:pt x="55504" y="85343"/>
                </a:lnTo>
                <a:lnTo>
                  <a:pt x="51694" y="80771"/>
                </a:lnTo>
                <a:lnTo>
                  <a:pt x="51017" y="80009"/>
                </a:lnTo>
                <a:close/>
              </a:path>
              <a:path w="78104" h="104775">
                <a:moveTo>
                  <a:pt x="77541" y="92201"/>
                </a:moveTo>
                <a:lnTo>
                  <a:pt x="73091" y="92201"/>
                </a:lnTo>
                <a:lnTo>
                  <a:pt x="67909" y="92963"/>
                </a:lnTo>
                <a:lnTo>
                  <a:pt x="77541" y="92963"/>
                </a:lnTo>
                <a:lnTo>
                  <a:pt x="77541" y="92201"/>
                </a:lnTo>
                <a:close/>
              </a:path>
              <a:path w="78104" h="104775">
                <a:moveTo>
                  <a:pt x="66415" y="0"/>
                </a:moveTo>
                <a:lnTo>
                  <a:pt x="13563" y="17525"/>
                </a:lnTo>
                <a:lnTo>
                  <a:pt x="11247" y="25907"/>
                </a:lnTo>
                <a:lnTo>
                  <a:pt x="64312" y="8381"/>
                </a:lnTo>
                <a:lnTo>
                  <a:pt x="664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205484" y="7871455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60"/>
                </a:moveTo>
                <a:lnTo>
                  <a:pt x="23225" y="67531"/>
                </a:lnTo>
                <a:lnTo>
                  <a:pt x="31821" y="76199"/>
                </a:lnTo>
                <a:lnTo>
                  <a:pt x="40477" y="67629"/>
                </a:lnTo>
                <a:lnTo>
                  <a:pt x="31943" y="58960"/>
                </a:lnTo>
                <a:close/>
              </a:path>
              <a:path w="40639" h="76200">
                <a:moveTo>
                  <a:pt x="13350" y="59054"/>
                </a:moveTo>
                <a:lnTo>
                  <a:pt x="4693" y="67629"/>
                </a:lnTo>
                <a:lnTo>
                  <a:pt x="13319" y="76199"/>
                </a:lnTo>
                <a:lnTo>
                  <a:pt x="21976" y="67629"/>
                </a:lnTo>
                <a:lnTo>
                  <a:pt x="13350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258062" y="785164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377695" y="7836403"/>
            <a:ext cx="116839" cy="81280"/>
          </a:xfrm>
          <a:custGeom>
            <a:avLst/>
            <a:gdLst/>
            <a:ahLst/>
            <a:cxnLst/>
            <a:rect l="l" t="t" r="r" b="b"/>
            <a:pathLst>
              <a:path w="116839" h="81279">
                <a:moveTo>
                  <a:pt x="9509" y="40385"/>
                </a:moveTo>
                <a:lnTo>
                  <a:pt x="6705" y="40385"/>
                </a:lnTo>
                <a:lnTo>
                  <a:pt x="5943" y="41909"/>
                </a:lnTo>
                <a:lnTo>
                  <a:pt x="1981" y="47243"/>
                </a:lnTo>
                <a:lnTo>
                  <a:pt x="0" y="52577"/>
                </a:lnTo>
                <a:lnTo>
                  <a:pt x="82" y="60061"/>
                </a:lnTo>
                <a:lnTo>
                  <a:pt x="3333" y="69543"/>
                </a:lnTo>
                <a:lnTo>
                  <a:pt x="11852" y="76213"/>
                </a:lnTo>
                <a:lnTo>
                  <a:pt x="26363" y="80115"/>
                </a:lnTo>
                <a:lnTo>
                  <a:pt x="47594" y="81290"/>
                </a:lnTo>
                <a:lnTo>
                  <a:pt x="62035" y="79629"/>
                </a:lnTo>
                <a:lnTo>
                  <a:pt x="74605" y="76354"/>
                </a:lnTo>
                <a:lnTo>
                  <a:pt x="85302" y="71417"/>
                </a:lnTo>
                <a:lnTo>
                  <a:pt x="87991" y="69390"/>
                </a:lnTo>
                <a:lnTo>
                  <a:pt x="39971" y="69390"/>
                </a:lnTo>
                <a:lnTo>
                  <a:pt x="21579" y="67693"/>
                </a:lnTo>
                <a:lnTo>
                  <a:pt x="10539" y="62188"/>
                </a:lnTo>
                <a:lnTo>
                  <a:pt x="6857" y="53339"/>
                </a:lnTo>
                <a:lnTo>
                  <a:pt x="6857" y="50291"/>
                </a:lnTo>
                <a:lnTo>
                  <a:pt x="7619" y="47243"/>
                </a:lnTo>
                <a:lnTo>
                  <a:pt x="9083" y="43433"/>
                </a:lnTo>
                <a:lnTo>
                  <a:pt x="9357" y="42671"/>
                </a:lnTo>
                <a:lnTo>
                  <a:pt x="9509" y="41909"/>
                </a:lnTo>
                <a:lnTo>
                  <a:pt x="9509" y="40385"/>
                </a:lnTo>
                <a:close/>
              </a:path>
              <a:path w="116839" h="81279">
                <a:moveTo>
                  <a:pt x="100218" y="64769"/>
                </a:moveTo>
                <a:lnTo>
                  <a:pt x="94122" y="64769"/>
                </a:lnTo>
                <a:lnTo>
                  <a:pt x="94244" y="70103"/>
                </a:lnTo>
                <a:lnTo>
                  <a:pt x="96103" y="73913"/>
                </a:lnTo>
                <a:lnTo>
                  <a:pt x="99719" y="76213"/>
                </a:lnTo>
                <a:lnTo>
                  <a:pt x="102961" y="78485"/>
                </a:lnTo>
                <a:lnTo>
                  <a:pt x="107076" y="79247"/>
                </a:lnTo>
                <a:lnTo>
                  <a:pt x="116677" y="79247"/>
                </a:lnTo>
                <a:lnTo>
                  <a:pt x="116677" y="67817"/>
                </a:lnTo>
                <a:lnTo>
                  <a:pt x="104241" y="67817"/>
                </a:lnTo>
                <a:lnTo>
                  <a:pt x="100218" y="64769"/>
                </a:lnTo>
                <a:close/>
              </a:path>
              <a:path w="116839" h="81279">
                <a:moveTo>
                  <a:pt x="101041" y="48005"/>
                </a:moveTo>
                <a:lnTo>
                  <a:pt x="99425" y="48005"/>
                </a:lnTo>
                <a:lnTo>
                  <a:pt x="98054" y="48767"/>
                </a:lnTo>
                <a:lnTo>
                  <a:pt x="91662" y="56354"/>
                </a:lnTo>
                <a:lnTo>
                  <a:pt x="82896" y="62404"/>
                </a:lnTo>
                <a:lnTo>
                  <a:pt x="71434" y="66591"/>
                </a:lnTo>
                <a:lnTo>
                  <a:pt x="57163" y="68919"/>
                </a:lnTo>
                <a:lnTo>
                  <a:pt x="39971" y="69390"/>
                </a:lnTo>
                <a:lnTo>
                  <a:pt x="87991" y="69390"/>
                </a:lnTo>
                <a:lnTo>
                  <a:pt x="94122" y="64769"/>
                </a:lnTo>
                <a:lnTo>
                  <a:pt x="100218" y="64769"/>
                </a:lnTo>
                <a:lnTo>
                  <a:pt x="100218" y="57911"/>
                </a:lnTo>
                <a:lnTo>
                  <a:pt x="100436" y="56354"/>
                </a:lnTo>
                <a:lnTo>
                  <a:pt x="100797" y="54101"/>
                </a:lnTo>
                <a:lnTo>
                  <a:pt x="101193" y="52577"/>
                </a:lnTo>
                <a:lnTo>
                  <a:pt x="101376" y="51053"/>
                </a:lnTo>
                <a:lnTo>
                  <a:pt x="101376" y="48767"/>
                </a:lnTo>
                <a:lnTo>
                  <a:pt x="101041" y="48005"/>
                </a:lnTo>
                <a:close/>
              </a:path>
              <a:path w="116839" h="81279">
                <a:moveTo>
                  <a:pt x="116677" y="67055"/>
                </a:moveTo>
                <a:lnTo>
                  <a:pt x="112135" y="67055"/>
                </a:lnTo>
                <a:lnTo>
                  <a:pt x="104241" y="67817"/>
                </a:lnTo>
                <a:lnTo>
                  <a:pt x="116677" y="67817"/>
                </a:lnTo>
                <a:lnTo>
                  <a:pt x="116677" y="67055"/>
                </a:lnTo>
                <a:close/>
              </a:path>
              <a:path w="116839" h="81279">
                <a:moveTo>
                  <a:pt x="50810" y="0"/>
                </a:moveTo>
                <a:lnTo>
                  <a:pt x="42763" y="8381"/>
                </a:lnTo>
                <a:lnTo>
                  <a:pt x="50749" y="16763"/>
                </a:lnTo>
                <a:lnTo>
                  <a:pt x="58795" y="8381"/>
                </a:lnTo>
                <a:lnTo>
                  <a:pt x="50810" y="0"/>
                </a:lnTo>
                <a:close/>
              </a:path>
              <a:path w="116839" h="81279">
                <a:moveTo>
                  <a:pt x="60411" y="17525"/>
                </a:moveTo>
                <a:lnTo>
                  <a:pt x="52395" y="25907"/>
                </a:lnTo>
                <a:lnTo>
                  <a:pt x="60472" y="33527"/>
                </a:lnTo>
                <a:lnTo>
                  <a:pt x="68579" y="25145"/>
                </a:lnTo>
                <a:lnTo>
                  <a:pt x="60411" y="17525"/>
                </a:lnTo>
                <a:close/>
              </a:path>
              <a:path w="116839" h="81279">
                <a:moveTo>
                  <a:pt x="41422" y="17525"/>
                </a:moveTo>
                <a:lnTo>
                  <a:pt x="33345" y="25145"/>
                </a:lnTo>
                <a:lnTo>
                  <a:pt x="41452" y="33527"/>
                </a:lnTo>
                <a:lnTo>
                  <a:pt x="49560" y="25145"/>
                </a:lnTo>
                <a:lnTo>
                  <a:pt x="41422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490472" y="7864598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29" h="51434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51434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51434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5143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49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51434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584960" y="787145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84"/>
                </a:moveTo>
                <a:lnTo>
                  <a:pt x="9448" y="68247"/>
                </a:lnTo>
                <a:lnTo>
                  <a:pt x="17922" y="76961"/>
                </a:lnTo>
                <a:lnTo>
                  <a:pt x="26487" y="68247"/>
                </a:lnTo>
                <a:lnTo>
                  <a:pt x="17922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6681734" y="7814305"/>
            <a:ext cx="93345" cy="144145"/>
          </a:xfrm>
          <a:custGeom>
            <a:avLst/>
            <a:gdLst/>
            <a:ahLst/>
            <a:cxnLst/>
            <a:rect l="l" t="t" r="r" b="b"/>
            <a:pathLst>
              <a:path w="93345" h="144145">
                <a:moveTo>
                  <a:pt x="10271" y="92963"/>
                </a:moveTo>
                <a:lnTo>
                  <a:pt x="8016" y="92963"/>
                </a:lnTo>
                <a:lnTo>
                  <a:pt x="7437" y="93725"/>
                </a:lnTo>
                <a:lnTo>
                  <a:pt x="2468" y="100776"/>
                </a:lnTo>
                <a:lnTo>
                  <a:pt x="0" y="108777"/>
                </a:lnTo>
                <a:lnTo>
                  <a:pt x="0" y="126824"/>
                </a:lnTo>
                <a:lnTo>
                  <a:pt x="3169" y="133587"/>
                </a:lnTo>
                <a:lnTo>
                  <a:pt x="14996" y="142064"/>
                </a:lnTo>
                <a:lnTo>
                  <a:pt x="22372" y="144017"/>
                </a:lnTo>
                <a:lnTo>
                  <a:pt x="40843" y="144017"/>
                </a:lnTo>
                <a:lnTo>
                  <a:pt x="49072" y="142256"/>
                </a:lnTo>
                <a:lnTo>
                  <a:pt x="64648" y="134587"/>
                </a:lnTo>
                <a:lnTo>
                  <a:pt x="67278" y="131825"/>
                </a:lnTo>
                <a:lnTo>
                  <a:pt x="25237" y="131825"/>
                </a:lnTo>
                <a:lnTo>
                  <a:pt x="19507" y="130158"/>
                </a:lnTo>
                <a:lnTo>
                  <a:pt x="10119" y="123014"/>
                </a:lnTo>
                <a:lnTo>
                  <a:pt x="7619" y="117680"/>
                </a:lnTo>
                <a:lnTo>
                  <a:pt x="7619" y="106679"/>
                </a:lnTo>
                <a:lnTo>
                  <a:pt x="8564" y="101632"/>
                </a:lnTo>
                <a:lnTo>
                  <a:pt x="10424" y="96011"/>
                </a:lnTo>
                <a:lnTo>
                  <a:pt x="10607" y="95249"/>
                </a:lnTo>
                <a:lnTo>
                  <a:pt x="10698" y="93725"/>
                </a:lnTo>
                <a:lnTo>
                  <a:pt x="10271" y="92963"/>
                </a:lnTo>
                <a:close/>
              </a:path>
              <a:path w="93345" h="144145">
                <a:moveTo>
                  <a:pt x="73731" y="0"/>
                </a:moveTo>
                <a:lnTo>
                  <a:pt x="65241" y="10478"/>
                </a:lnTo>
                <a:lnTo>
                  <a:pt x="65988" y="20547"/>
                </a:lnTo>
                <a:lnTo>
                  <a:pt x="66666" y="32571"/>
                </a:lnTo>
                <a:lnTo>
                  <a:pt x="67276" y="46550"/>
                </a:lnTo>
                <a:lnTo>
                  <a:pt x="67817" y="62483"/>
                </a:lnTo>
                <a:lnTo>
                  <a:pt x="69341" y="114492"/>
                </a:lnTo>
                <a:lnTo>
                  <a:pt x="69524" y="120109"/>
                </a:lnTo>
                <a:lnTo>
                  <a:pt x="64465" y="124635"/>
                </a:lnTo>
                <a:lnTo>
                  <a:pt x="46512" y="130588"/>
                </a:lnTo>
                <a:lnTo>
                  <a:pt x="39166" y="131825"/>
                </a:lnTo>
                <a:lnTo>
                  <a:pt x="67278" y="131825"/>
                </a:lnTo>
                <a:lnTo>
                  <a:pt x="76017" y="96773"/>
                </a:lnTo>
                <a:lnTo>
                  <a:pt x="92963" y="96773"/>
                </a:lnTo>
                <a:lnTo>
                  <a:pt x="92963" y="89915"/>
                </a:lnTo>
                <a:lnTo>
                  <a:pt x="81655" y="89915"/>
                </a:lnTo>
                <a:lnTo>
                  <a:pt x="77236" y="86105"/>
                </a:lnTo>
                <a:lnTo>
                  <a:pt x="76961" y="79247"/>
                </a:lnTo>
                <a:lnTo>
                  <a:pt x="74790" y="20029"/>
                </a:lnTo>
                <a:lnTo>
                  <a:pt x="74187" y="6989"/>
                </a:lnTo>
                <a:lnTo>
                  <a:pt x="73731" y="0"/>
                </a:lnTo>
                <a:close/>
              </a:path>
              <a:path w="93345" h="144145">
                <a:moveTo>
                  <a:pt x="92963" y="96773"/>
                </a:moveTo>
                <a:lnTo>
                  <a:pt x="76017" y="96773"/>
                </a:lnTo>
                <a:lnTo>
                  <a:pt x="78303" y="99821"/>
                </a:lnTo>
                <a:lnTo>
                  <a:pt x="82174" y="101345"/>
                </a:lnTo>
                <a:lnTo>
                  <a:pt x="92963" y="101345"/>
                </a:lnTo>
                <a:lnTo>
                  <a:pt x="92963" y="96773"/>
                </a:lnTo>
                <a:close/>
              </a:path>
              <a:path w="93345" h="144145">
                <a:moveTo>
                  <a:pt x="92963" y="89153"/>
                </a:moveTo>
                <a:lnTo>
                  <a:pt x="90129" y="89153"/>
                </a:lnTo>
                <a:lnTo>
                  <a:pt x="81655" y="89915"/>
                </a:lnTo>
                <a:lnTo>
                  <a:pt x="92963" y="89915"/>
                </a:lnTo>
                <a:lnTo>
                  <a:pt x="92963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770888" y="787145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84"/>
                </a:moveTo>
                <a:lnTo>
                  <a:pt x="9448" y="68247"/>
                </a:lnTo>
                <a:lnTo>
                  <a:pt x="17922" y="76961"/>
                </a:lnTo>
                <a:lnTo>
                  <a:pt x="26487" y="68247"/>
                </a:lnTo>
                <a:lnTo>
                  <a:pt x="17922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813970" y="78143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6839467" y="7818115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90" h="97790">
                <a:moveTo>
                  <a:pt x="46481" y="70103"/>
                </a:moveTo>
                <a:lnTo>
                  <a:pt x="40203" y="70103"/>
                </a:lnTo>
                <a:lnTo>
                  <a:pt x="41330" y="71627"/>
                </a:lnTo>
                <a:lnTo>
                  <a:pt x="41513" y="73913"/>
                </a:lnTo>
                <a:lnTo>
                  <a:pt x="38793" y="79651"/>
                </a:lnTo>
                <a:lnTo>
                  <a:pt x="28758" y="84231"/>
                </a:lnTo>
                <a:lnTo>
                  <a:pt x="10698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5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90" h="97790">
                <a:moveTo>
                  <a:pt x="27828" y="31241"/>
                </a:moveTo>
                <a:lnTo>
                  <a:pt x="22494" y="32003"/>
                </a:lnTo>
                <a:lnTo>
                  <a:pt x="18135" y="35051"/>
                </a:lnTo>
                <a:lnTo>
                  <a:pt x="14782" y="41909"/>
                </a:lnTo>
                <a:lnTo>
                  <a:pt x="12039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8" y="71627"/>
                </a:lnTo>
                <a:lnTo>
                  <a:pt x="25847" y="70865"/>
                </a:lnTo>
                <a:lnTo>
                  <a:pt x="36027" y="70865"/>
                </a:lnTo>
                <a:lnTo>
                  <a:pt x="4020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49" y="64774"/>
                </a:lnTo>
                <a:lnTo>
                  <a:pt x="45756" y="59435"/>
                </a:lnTo>
                <a:lnTo>
                  <a:pt x="20939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18" y="48005"/>
                </a:lnTo>
                <a:lnTo>
                  <a:pt x="19933" y="46481"/>
                </a:lnTo>
                <a:lnTo>
                  <a:pt x="21549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49" y="44195"/>
                </a:lnTo>
                <a:lnTo>
                  <a:pt x="40325" y="40385"/>
                </a:lnTo>
                <a:lnTo>
                  <a:pt x="36697" y="35051"/>
                </a:lnTo>
                <a:lnTo>
                  <a:pt x="32583" y="32003"/>
                </a:lnTo>
                <a:lnTo>
                  <a:pt x="27828" y="31241"/>
                </a:lnTo>
                <a:close/>
              </a:path>
              <a:path w="46990" h="97790">
                <a:moveTo>
                  <a:pt x="36027" y="70865"/>
                </a:moveTo>
                <a:lnTo>
                  <a:pt x="25847" y="70865"/>
                </a:lnTo>
                <a:lnTo>
                  <a:pt x="31272" y="71627"/>
                </a:lnTo>
                <a:lnTo>
                  <a:pt x="36027" y="70865"/>
                </a:lnTo>
                <a:close/>
              </a:path>
              <a:path w="46990" h="97790">
                <a:moveTo>
                  <a:pt x="27797" y="58673"/>
                </a:moveTo>
                <a:lnTo>
                  <a:pt x="20939" y="59435"/>
                </a:lnTo>
                <a:lnTo>
                  <a:pt x="30784" y="59435"/>
                </a:lnTo>
                <a:lnTo>
                  <a:pt x="27797" y="58673"/>
                </a:lnTo>
                <a:close/>
              </a:path>
              <a:path w="46990" h="97790">
                <a:moveTo>
                  <a:pt x="41849" y="44195"/>
                </a:moveTo>
                <a:lnTo>
                  <a:pt x="25907" y="44195"/>
                </a:lnTo>
                <a:lnTo>
                  <a:pt x="29260" y="44957"/>
                </a:lnTo>
                <a:lnTo>
                  <a:pt x="32125" y="45719"/>
                </a:lnTo>
                <a:lnTo>
                  <a:pt x="34503" y="48767"/>
                </a:lnTo>
                <a:lnTo>
                  <a:pt x="36880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784" y="59435"/>
                </a:lnTo>
                <a:lnTo>
                  <a:pt x="45756" y="59435"/>
                </a:lnTo>
                <a:lnTo>
                  <a:pt x="44704" y="51332"/>
                </a:lnTo>
                <a:lnTo>
                  <a:pt x="41849" y="44195"/>
                </a:lnTo>
                <a:close/>
              </a:path>
              <a:path w="46990" h="97790">
                <a:moveTo>
                  <a:pt x="35173" y="0"/>
                </a:moveTo>
                <a:lnTo>
                  <a:pt x="26517" y="9143"/>
                </a:lnTo>
                <a:lnTo>
                  <a:pt x="35173" y="17525"/>
                </a:lnTo>
                <a:lnTo>
                  <a:pt x="43830" y="9143"/>
                </a:lnTo>
                <a:lnTo>
                  <a:pt x="35173" y="0"/>
                </a:lnTo>
                <a:close/>
              </a:path>
              <a:path w="46990" h="97790">
                <a:moveTo>
                  <a:pt x="16703" y="0"/>
                </a:moveTo>
                <a:lnTo>
                  <a:pt x="8016" y="9143"/>
                </a:lnTo>
                <a:lnTo>
                  <a:pt x="16642" y="17525"/>
                </a:lnTo>
                <a:lnTo>
                  <a:pt x="25328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952243" y="785164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7010917" y="788898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4" y="61237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61" y="68960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388"/>
                </a:lnTo>
                <a:lnTo>
                  <a:pt x="42145" y="52088"/>
                </a:lnTo>
                <a:lnTo>
                  <a:pt x="47114" y="40218"/>
                </a:lnTo>
                <a:lnTo>
                  <a:pt x="48767" y="27764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7067305" y="787526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64" y="50243"/>
                </a:lnTo>
                <a:lnTo>
                  <a:pt x="36972" y="54815"/>
                </a:lnTo>
                <a:lnTo>
                  <a:pt x="34411" y="58436"/>
                </a:lnTo>
                <a:lnTo>
                  <a:pt x="31546" y="61627"/>
                </a:lnTo>
                <a:lnTo>
                  <a:pt x="26515" y="66006"/>
                </a:lnTo>
                <a:lnTo>
                  <a:pt x="15835" y="73208"/>
                </a:lnTo>
                <a:lnTo>
                  <a:pt x="4175" y="77961"/>
                </a:lnTo>
                <a:lnTo>
                  <a:pt x="1402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41" y="80820"/>
                </a:lnTo>
                <a:lnTo>
                  <a:pt x="12039" y="82439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39"/>
                </a:lnTo>
                <a:lnTo>
                  <a:pt x="33424" y="75631"/>
                </a:lnTo>
                <a:lnTo>
                  <a:pt x="40901" y="65120"/>
                </a:lnTo>
                <a:lnTo>
                  <a:pt x="45765" y="53366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7122931" y="787450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5090678" y="790041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7619" y="0"/>
                </a:moveTo>
                <a:lnTo>
                  <a:pt x="557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72"/>
                </a:lnTo>
                <a:lnTo>
                  <a:pt x="5577" y="15239"/>
                </a:lnTo>
                <a:lnTo>
                  <a:pt x="9662" y="15239"/>
                </a:lnTo>
                <a:lnTo>
                  <a:pt x="11429" y="14572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4286768" y="7850120"/>
            <a:ext cx="60960" cy="108585"/>
          </a:xfrm>
          <a:custGeom>
            <a:avLst/>
            <a:gdLst/>
            <a:ahLst/>
            <a:cxnLst/>
            <a:rect l="l" t="t" r="r" b="b"/>
            <a:pathLst>
              <a:path w="60960" h="108584">
                <a:moveTo>
                  <a:pt x="36819" y="38861"/>
                </a:moveTo>
                <a:lnTo>
                  <a:pt x="36515" y="38861"/>
                </a:lnTo>
                <a:lnTo>
                  <a:pt x="36179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221" y="57911"/>
                </a:lnTo>
                <a:lnTo>
                  <a:pt x="41909" y="64007"/>
                </a:lnTo>
                <a:lnTo>
                  <a:pt x="14172" y="100013"/>
                </a:lnTo>
                <a:lnTo>
                  <a:pt x="1005" y="104299"/>
                </a:lnTo>
                <a:lnTo>
                  <a:pt x="0" y="104869"/>
                </a:lnTo>
                <a:lnTo>
                  <a:pt x="0" y="106204"/>
                </a:lnTo>
                <a:lnTo>
                  <a:pt x="1005" y="106679"/>
                </a:lnTo>
                <a:lnTo>
                  <a:pt x="8900" y="107822"/>
                </a:lnTo>
                <a:lnTo>
                  <a:pt x="16001" y="108203"/>
                </a:lnTo>
                <a:lnTo>
                  <a:pt x="27797" y="108203"/>
                </a:lnTo>
                <a:lnTo>
                  <a:pt x="32430" y="104156"/>
                </a:lnTo>
                <a:lnTo>
                  <a:pt x="41305" y="91054"/>
                </a:lnTo>
                <a:lnTo>
                  <a:pt x="46332" y="79139"/>
                </a:lnTo>
                <a:lnTo>
                  <a:pt x="48005" y="66818"/>
                </a:lnTo>
                <a:lnTo>
                  <a:pt x="48005" y="64007"/>
                </a:lnTo>
                <a:lnTo>
                  <a:pt x="60959" y="64007"/>
                </a:lnTo>
                <a:lnTo>
                  <a:pt x="60959" y="54101"/>
                </a:lnTo>
                <a:lnTo>
                  <a:pt x="53035" y="54101"/>
                </a:lnTo>
                <a:lnTo>
                  <a:pt x="49133" y="52577"/>
                </a:lnTo>
                <a:lnTo>
                  <a:pt x="45811" y="49529"/>
                </a:lnTo>
                <a:lnTo>
                  <a:pt x="44043" y="48005"/>
                </a:lnTo>
                <a:lnTo>
                  <a:pt x="41513" y="44957"/>
                </a:lnTo>
                <a:lnTo>
                  <a:pt x="38221" y="40385"/>
                </a:lnTo>
                <a:lnTo>
                  <a:pt x="37612" y="39623"/>
                </a:lnTo>
                <a:lnTo>
                  <a:pt x="37155" y="39623"/>
                </a:lnTo>
                <a:lnTo>
                  <a:pt x="36819" y="38861"/>
                </a:lnTo>
                <a:close/>
              </a:path>
              <a:path w="60960" h="108584">
                <a:moveTo>
                  <a:pt x="60959" y="64007"/>
                </a:moveTo>
                <a:lnTo>
                  <a:pt x="48005" y="64007"/>
                </a:lnTo>
                <a:lnTo>
                  <a:pt x="49956" y="64864"/>
                </a:lnTo>
                <a:lnTo>
                  <a:pt x="52821" y="65531"/>
                </a:lnTo>
                <a:lnTo>
                  <a:pt x="60959" y="65531"/>
                </a:lnTo>
                <a:lnTo>
                  <a:pt x="60959" y="64007"/>
                </a:lnTo>
                <a:close/>
              </a:path>
              <a:path w="60960" h="108584">
                <a:moveTo>
                  <a:pt x="60959" y="53339"/>
                </a:moveTo>
                <a:lnTo>
                  <a:pt x="57607" y="53339"/>
                </a:lnTo>
                <a:lnTo>
                  <a:pt x="53035" y="54101"/>
                </a:lnTo>
                <a:lnTo>
                  <a:pt x="60959" y="54101"/>
                </a:lnTo>
                <a:lnTo>
                  <a:pt x="60959" y="53339"/>
                </a:lnTo>
                <a:close/>
              </a:path>
              <a:path w="60960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4344680" y="787145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84"/>
                </a:moveTo>
                <a:lnTo>
                  <a:pt x="9448" y="68247"/>
                </a:lnTo>
                <a:lnTo>
                  <a:pt x="17952" y="76961"/>
                </a:lnTo>
                <a:lnTo>
                  <a:pt x="26487" y="68247"/>
                </a:lnTo>
                <a:lnTo>
                  <a:pt x="17952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4381256" y="787526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64" y="50243"/>
                </a:lnTo>
                <a:lnTo>
                  <a:pt x="4175" y="77961"/>
                </a:lnTo>
                <a:lnTo>
                  <a:pt x="1402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41" y="80820"/>
                </a:lnTo>
                <a:lnTo>
                  <a:pt x="12039" y="82439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39"/>
                </a:lnTo>
                <a:lnTo>
                  <a:pt x="33424" y="75631"/>
                </a:lnTo>
                <a:lnTo>
                  <a:pt x="40901" y="65120"/>
                </a:lnTo>
                <a:lnTo>
                  <a:pt x="45765" y="53366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4436881" y="7815829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4517302" y="78143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4542800" y="7864598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5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5">
                <a:moveTo>
                  <a:pt x="44317" y="64581"/>
                </a:moveTo>
                <a:lnTo>
                  <a:pt x="35570" y="73057"/>
                </a:lnTo>
                <a:lnTo>
                  <a:pt x="44317" y="81533"/>
                </a:lnTo>
                <a:lnTo>
                  <a:pt x="53035" y="73057"/>
                </a:lnTo>
                <a:lnTo>
                  <a:pt x="44317" y="645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4691389" y="788898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1005" y="65483"/>
                </a:lnTo>
                <a:lnTo>
                  <a:pt x="0" y="66007"/>
                </a:lnTo>
                <a:lnTo>
                  <a:pt x="0" y="67342"/>
                </a:lnTo>
                <a:lnTo>
                  <a:pt x="100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6002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4747778" y="7813544"/>
            <a:ext cx="95885" cy="102235"/>
          </a:xfrm>
          <a:custGeom>
            <a:avLst/>
            <a:gdLst/>
            <a:ahLst/>
            <a:cxnLst/>
            <a:rect l="l" t="t" r="r" b="b"/>
            <a:pathLst>
              <a:path w="95885" h="102234">
                <a:moveTo>
                  <a:pt x="11125" y="89153"/>
                </a:moveTo>
                <a:lnTo>
                  <a:pt x="0" y="89153"/>
                </a:lnTo>
                <a:lnTo>
                  <a:pt x="0" y="102107"/>
                </a:lnTo>
                <a:lnTo>
                  <a:pt x="29613" y="102057"/>
                </a:lnTo>
                <a:lnTo>
                  <a:pt x="43625" y="101615"/>
                </a:lnTo>
                <a:lnTo>
                  <a:pt x="55697" y="100618"/>
                </a:lnTo>
                <a:lnTo>
                  <a:pt x="66099" y="98944"/>
                </a:lnTo>
                <a:lnTo>
                  <a:pt x="95890" y="98944"/>
                </a:lnTo>
                <a:lnTo>
                  <a:pt x="95890" y="90677"/>
                </a:lnTo>
                <a:lnTo>
                  <a:pt x="78943" y="90677"/>
                </a:lnTo>
                <a:lnTo>
                  <a:pt x="80003" y="89915"/>
                </a:lnTo>
                <a:lnTo>
                  <a:pt x="14508" y="89915"/>
                </a:lnTo>
                <a:lnTo>
                  <a:pt x="11125" y="89153"/>
                </a:lnTo>
                <a:close/>
              </a:path>
              <a:path w="95885" h="102234">
                <a:moveTo>
                  <a:pt x="95890" y="98944"/>
                </a:moveTo>
                <a:lnTo>
                  <a:pt x="66099" y="98944"/>
                </a:lnTo>
                <a:lnTo>
                  <a:pt x="78192" y="101467"/>
                </a:lnTo>
                <a:lnTo>
                  <a:pt x="91439" y="102107"/>
                </a:lnTo>
                <a:lnTo>
                  <a:pt x="95890" y="102107"/>
                </a:lnTo>
                <a:lnTo>
                  <a:pt x="95890" y="98944"/>
                </a:lnTo>
                <a:close/>
              </a:path>
              <a:path w="95885" h="102234">
                <a:moveTo>
                  <a:pt x="95890" y="89153"/>
                </a:moveTo>
                <a:lnTo>
                  <a:pt x="91439" y="89153"/>
                </a:lnTo>
                <a:lnTo>
                  <a:pt x="90037" y="89915"/>
                </a:lnTo>
                <a:lnTo>
                  <a:pt x="85191" y="89915"/>
                </a:lnTo>
                <a:lnTo>
                  <a:pt x="82417" y="90677"/>
                </a:lnTo>
                <a:lnTo>
                  <a:pt x="95890" y="90677"/>
                </a:lnTo>
                <a:lnTo>
                  <a:pt x="95890" y="89153"/>
                </a:lnTo>
                <a:close/>
              </a:path>
              <a:path w="95885" h="102234">
                <a:moveTo>
                  <a:pt x="24140" y="0"/>
                </a:moveTo>
                <a:lnTo>
                  <a:pt x="23926" y="761"/>
                </a:lnTo>
                <a:lnTo>
                  <a:pt x="23439" y="761"/>
                </a:lnTo>
                <a:lnTo>
                  <a:pt x="22677" y="1523"/>
                </a:lnTo>
                <a:lnTo>
                  <a:pt x="16119" y="17488"/>
                </a:lnTo>
                <a:lnTo>
                  <a:pt x="17390" y="29652"/>
                </a:lnTo>
                <a:lnTo>
                  <a:pt x="18366" y="42648"/>
                </a:lnTo>
                <a:lnTo>
                  <a:pt x="19049" y="56387"/>
                </a:lnTo>
                <a:lnTo>
                  <a:pt x="19080" y="83819"/>
                </a:lnTo>
                <a:lnTo>
                  <a:pt x="18714" y="86105"/>
                </a:lnTo>
                <a:lnTo>
                  <a:pt x="17830" y="87629"/>
                </a:lnTo>
                <a:lnTo>
                  <a:pt x="16763" y="89153"/>
                </a:lnTo>
                <a:lnTo>
                  <a:pt x="14508" y="89915"/>
                </a:lnTo>
                <a:lnTo>
                  <a:pt x="34472" y="89915"/>
                </a:lnTo>
                <a:lnTo>
                  <a:pt x="29717" y="89153"/>
                </a:lnTo>
                <a:lnTo>
                  <a:pt x="30424" y="84868"/>
                </a:lnTo>
                <a:lnTo>
                  <a:pt x="32995" y="83057"/>
                </a:lnTo>
                <a:lnTo>
                  <a:pt x="24048" y="83057"/>
                </a:lnTo>
                <a:lnTo>
                  <a:pt x="25786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7" y="48431"/>
                </a:lnTo>
                <a:lnTo>
                  <a:pt x="26135" y="36547"/>
                </a:lnTo>
                <a:lnTo>
                  <a:pt x="25389" y="18287"/>
                </a:lnTo>
                <a:lnTo>
                  <a:pt x="30571" y="18287"/>
                </a:lnTo>
                <a:lnTo>
                  <a:pt x="30345" y="17488"/>
                </a:lnTo>
                <a:lnTo>
                  <a:pt x="29839" y="16001"/>
                </a:lnTo>
                <a:lnTo>
                  <a:pt x="27858" y="11429"/>
                </a:lnTo>
                <a:lnTo>
                  <a:pt x="26273" y="6857"/>
                </a:lnTo>
                <a:lnTo>
                  <a:pt x="25237" y="3047"/>
                </a:lnTo>
                <a:lnTo>
                  <a:pt x="24749" y="1523"/>
                </a:lnTo>
                <a:lnTo>
                  <a:pt x="24414" y="761"/>
                </a:lnTo>
                <a:lnTo>
                  <a:pt x="24140" y="0"/>
                </a:lnTo>
                <a:close/>
              </a:path>
              <a:path w="95885" h="102234">
                <a:moveTo>
                  <a:pt x="39319" y="89153"/>
                </a:moveTo>
                <a:lnTo>
                  <a:pt x="34472" y="89915"/>
                </a:lnTo>
                <a:lnTo>
                  <a:pt x="45719" y="89915"/>
                </a:lnTo>
                <a:lnTo>
                  <a:pt x="39319" y="89153"/>
                </a:lnTo>
                <a:close/>
              </a:path>
              <a:path w="95885" h="102234">
                <a:moveTo>
                  <a:pt x="86867" y="67817"/>
                </a:moveTo>
                <a:lnTo>
                  <a:pt x="62148" y="67817"/>
                </a:lnTo>
                <a:lnTo>
                  <a:pt x="69524" y="69341"/>
                </a:lnTo>
                <a:lnTo>
                  <a:pt x="73030" y="71627"/>
                </a:lnTo>
                <a:lnTo>
                  <a:pt x="77205" y="73913"/>
                </a:lnTo>
                <a:lnTo>
                  <a:pt x="79247" y="76961"/>
                </a:lnTo>
                <a:lnTo>
                  <a:pt x="79247" y="83057"/>
                </a:lnTo>
                <a:lnTo>
                  <a:pt x="73273" y="86105"/>
                </a:lnTo>
                <a:lnTo>
                  <a:pt x="61264" y="87629"/>
                </a:lnTo>
                <a:lnTo>
                  <a:pt x="53035" y="89153"/>
                </a:lnTo>
                <a:lnTo>
                  <a:pt x="45719" y="89915"/>
                </a:lnTo>
                <a:lnTo>
                  <a:pt x="80003" y="89915"/>
                </a:lnTo>
                <a:lnTo>
                  <a:pt x="84246" y="86867"/>
                </a:lnTo>
                <a:lnTo>
                  <a:pt x="86867" y="80771"/>
                </a:lnTo>
                <a:lnTo>
                  <a:pt x="86867" y="67817"/>
                </a:lnTo>
                <a:close/>
              </a:path>
              <a:path w="95885" h="102234">
                <a:moveTo>
                  <a:pt x="67909" y="56387"/>
                </a:moveTo>
                <a:lnTo>
                  <a:pt x="32247" y="76199"/>
                </a:lnTo>
                <a:lnTo>
                  <a:pt x="27462" y="80771"/>
                </a:lnTo>
                <a:lnTo>
                  <a:pt x="24688" y="83057"/>
                </a:lnTo>
                <a:lnTo>
                  <a:pt x="32995" y="83057"/>
                </a:lnTo>
                <a:lnTo>
                  <a:pt x="43348" y="75768"/>
                </a:lnTo>
                <a:lnTo>
                  <a:pt x="53922" y="70124"/>
                </a:lnTo>
                <a:lnTo>
                  <a:pt x="62148" y="67817"/>
                </a:lnTo>
                <a:lnTo>
                  <a:pt x="86867" y="67817"/>
                </a:lnTo>
                <a:lnTo>
                  <a:pt x="84947" y="64007"/>
                </a:lnTo>
                <a:lnTo>
                  <a:pt x="81076" y="60959"/>
                </a:lnTo>
                <a:lnTo>
                  <a:pt x="77723" y="57911"/>
                </a:lnTo>
                <a:lnTo>
                  <a:pt x="73334" y="57149"/>
                </a:lnTo>
                <a:lnTo>
                  <a:pt x="67909" y="56387"/>
                </a:lnTo>
                <a:close/>
              </a:path>
              <a:path w="95885" h="102234">
                <a:moveTo>
                  <a:pt x="63002" y="18287"/>
                </a:moveTo>
                <a:lnTo>
                  <a:pt x="54376" y="26669"/>
                </a:lnTo>
                <a:lnTo>
                  <a:pt x="62941" y="35051"/>
                </a:lnTo>
                <a:lnTo>
                  <a:pt x="71567" y="26669"/>
                </a:lnTo>
                <a:lnTo>
                  <a:pt x="63002" y="182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4839980" y="783564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4936754" y="7849358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4993904" y="787145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84"/>
                </a:moveTo>
                <a:lnTo>
                  <a:pt x="9448" y="68247"/>
                </a:lnTo>
                <a:lnTo>
                  <a:pt x="17952" y="76961"/>
                </a:lnTo>
                <a:lnTo>
                  <a:pt x="26487" y="68247"/>
                </a:lnTo>
                <a:lnTo>
                  <a:pt x="17952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540994" y="7864584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921" y="27445"/>
                </a:moveTo>
                <a:lnTo>
                  <a:pt x="12586" y="27445"/>
                </a:lnTo>
                <a:lnTo>
                  <a:pt x="10681" y="28969"/>
                </a:lnTo>
                <a:lnTo>
                  <a:pt x="5565" y="36186"/>
                </a:lnTo>
                <a:lnTo>
                  <a:pt x="1275" y="47618"/>
                </a:lnTo>
                <a:lnTo>
                  <a:pt x="0" y="61298"/>
                </a:lnTo>
                <a:lnTo>
                  <a:pt x="4204" y="71826"/>
                </a:lnTo>
                <a:lnTo>
                  <a:pt x="15826" y="82425"/>
                </a:lnTo>
                <a:lnTo>
                  <a:pt x="26765" y="85063"/>
                </a:lnTo>
                <a:lnTo>
                  <a:pt x="44494" y="85605"/>
                </a:lnTo>
                <a:lnTo>
                  <a:pt x="57106" y="83590"/>
                </a:lnTo>
                <a:lnTo>
                  <a:pt x="68593" y="80023"/>
                </a:lnTo>
                <a:lnTo>
                  <a:pt x="76926" y="76737"/>
                </a:lnTo>
                <a:lnTo>
                  <a:pt x="81104" y="73927"/>
                </a:lnTo>
                <a:lnTo>
                  <a:pt x="25003" y="73927"/>
                </a:lnTo>
                <a:lnTo>
                  <a:pt x="17731" y="71260"/>
                </a:lnTo>
                <a:lnTo>
                  <a:pt x="12778" y="65926"/>
                </a:lnTo>
                <a:lnTo>
                  <a:pt x="9193" y="61973"/>
                </a:lnTo>
                <a:lnTo>
                  <a:pt x="7395" y="57544"/>
                </a:lnTo>
                <a:lnTo>
                  <a:pt x="7395" y="46495"/>
                </a:lnTo>
                <a:lnTo>
                  <a:pt x="9300" y="38875"/>
                </a:lnTo>
                <a:lnTo>
                  <a:pt x="13110" y="31255"/>
                </a:lnTo>
                <a:lnTo>
                  <a:pt x="13680" y="30493"/>
                </a:lnTo>
                <a:lnTo>
                  <a:pt x="13893" y="29146"/>
                </a:lnTo>
                <a:lnTo>
                  <a:pt x="13921" y="27445"/>
                </a:lnTo>
                <a:close/>
              </a:path>
              <a:path w="99059" h="85725">
                <a:moveTo>
                  <a:pt x="78436" y="0"/>
                </a:moveTo>
                <a:lnTo>
                  <a:pt x="68379" y="5264"/>
                </a:lnTo>
                <a:lnTo>
                  <a:pt x="57234" y="16701"/>
                </a:lnTo>
                <a:lnTo>
                  <a:pt x="50150" y="29146"/>
                </a:lnTo>
                <a:lnTo>
                  <a:pt x="47781" y="39637"/>
                </a:lnTo>
                <a:lnTo>
                  <a:pt x="47781" y="43447"/>
                </a:lnTo>
                <a:lnTo>
                  <a:pt x="49113" y="45733"/>
                </a:lnTo>
                <a:lnTo>
                  <a:pt x="51722" y="47257"/>
                </a:lnTo>
                <a:lnTo>
                  <a:pt x="53578" y="48781"/>
                </a:lnTo>
                <a:lnTo>
                  <a:pt x="57056" y="49543"/>
                </a:lnTo>
                <a:lnTo>
                  <a:pt x="62152" y="50305"/>
                </a:lnTo>
                <a:lnTo>
                  <a:pt x="75975" y="52972"/>
                </a:lnTo>
                <a:lnTo>
                  <a:pt x="82833" y="55352"/>
                </a:lnTo>
                <a:lnTo>
                  <a:pt x="82779" y="58302"/>
                </a:lnTo>
                <a:lnTo>
                  <a:pt x="76779" y="65395"/>
                </a:lnTo>
                <a:lnTo>
                  <a:pt x="59839" y="71133"/>
                </a:lnTo>
                <a:lnTo>
                  <a:pt x="46993" y="73229"/>
                </a:lnTo>
                <a:lnTo>
                  <a:pt x="34720" y="73927"/>
                </a:lnTo>
                <a:lnTo>
                  <a:pt x="81104" y="73927"/>
                </a:lnTo>
                <a:lnTo>
                  <a:pt x="82309" y="73116"/>
                </a:lnTo>
                <a:lnTo>
                  <a:pt x="84787" y="69117"/>
                </a:lnTo>
                <a:lnTo>
                  <a:pt x="88597" y="63116"/>
                </a:lnTo>
                <a:lnTo>
                  <a:pt x="90453" y="57212"/>
                </a:lnTo>
                <a:lnTo>
                  <a:pt x="90453" y="50305"/>
                </a:lnTo>
                <a:lnTo>
                  <a:pt x="90261" y="48781"/>
                </a:lnTo>
                <a:lnTo>
                  <a:pt x="89822" y="48781"/>
                </a:lnTo>
                <a:lnTo>
                  <a:pt x="87975" y="44971"/>
                </a:lnTo>
                <a:lnTo>
                  <a:pt x="81547" y="42685"/>
                </a:lnTo>
                <a:lnTo>
                  <a:pt x="70498" y="40399"/>
                </a:lnTo>
                <a:lnTo>
                  <a:pt x="60436" y="38875"/>
                </a:lnTo>
                <a:lnTo>
                  <a:pt x="55401" y="35827"/>
                </a:lnTo>
                <a:lnTo>
                  <a:pt x="55401" y="29731"/>
                </a:lnTo>
                <a:lnTo>
                  <a:pt x="57925" y="25921"/>
                </a:lnTo>
                <a:lnTo>
                  <a:pt x="62960" y="20587"/>
                </a:lnTo>
                <a:lnTo>
                  <a:pt x="69056" y="14491"/>
                </a:lnTo>
                <a:lnTo>
                  <a:pt x="75676" y="12205"/>
                </a:lnTo>
                <a:lnTo>
                  <a:pt x="82833" y="11443"/>
                </a:lnTo>
                <a:lnTo>
                  <a:pt x="97900" y="11443"/>
                </a:lnTo>
                <a:lnTo>
                  <a:pt x="96168" y="3823"/>
                </a:lnTo>
                <a:lnTo>
                  <a:pt x="90916" y="13"/>
                </a:lnTo>
                <a:lnTo>
                  <a:pt x="78436" y="0"/>
                </a:lnTo>
                <a:close/>
              </a:path>
              <a:path w="99059" h="85725">
                <a:moveTo>
                  <a:pt x="97900" y="11443"/>
                </a:moveTo>
                <a:lnTo>
                  <a:pt x="82833" y="11443"/>
                </a:lnTo>
                <a:lnTo>
                  <a:pt x="88024" y="12205"/>
                </a:lnTo>
                <a:lnTo>
                  <a:pt x="92251" y="12967"/>
                </a:lnTo>
                <a:lnTo>
                  <a:pt x="95595" y="14491"/>
                </a:lnTo>
                <a:lnTo>
                  <a:pt x="97204" y="15253"/>
                </a:lnTo>
                <a:lnTo>
                  <a:pt x="98585" y="15253"/>
                </a:lnTo>
                <a:lnTo>
                  <a:pt x="98536" y="13729"/>
                </a:lnTo>
                <a:lnTo>
                  <a:pt x="98073" y="12205"/>
                </a:lnTo>
                <a:lnTo>
                  <a:pt x="97900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53961" y="78143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679454" y="7854691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59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4" h="60959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46"/>
                </a:lnTo>
                <a:lnTo>
                  <a:pt x="54757" y="60197"/>
                </a:lnTo>
                <a:lnTo>
                  <a:pt x="59182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4" h="60959">
                <a:moveTo>
                  <a:pt x="59182" y="60197"/>
                </a:moveTo>
                <a:lnTo>
                  <a:pt x="54757" y="60197"/>
                </a:lnTo>
                <a:lnTo>
                  <a:pt x="59103" y="60246"/>
                </a:lnTo>
                <a:close/>
              </a:path>
              <a:path w="70484" h="60959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4" h="60959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4" h="60959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4" h="60959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816614" y="7849358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873002" y="7844024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4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4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4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4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4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927104" y="7828022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69" h="87629">
                <a:moveTo>
                  <a:pt x="8619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6" y="87629"/>
                </a:lnTo>
                <a:lnTo>
                  <a:pt x="20275" y="85343"/>
                </a:lnTo>
                <a:lnTo>
                  <a:pt x="24383" y="78485"/>
                </a:lnTo>
                <a:lnTo>
                  <a:pt x="87221" y="78485"/>
                </a:lnTo>
                <a:lnTo>
                  <a:pt x="88440" y="76961"/>
                </a:lnTo>
                <a:lnTo>
                  <a:pt x="88651" y="76199"/>
                </a:lnTo>
                <a:lnTo>
                  <a:pt x="16465" y="76199"/>
                </a:lnTo>
                <a:lnTo>
                  <a:pt x="8619" y="75437"/>
                </a:lnTo>
                <a:close/>
              </a:path>
              <a:path w="90169" h="87629">
                <a:moveTo>
                  <a:pt x="55482" y="78485"/>
                </a:moveTo>
                <a:lnTo>
                  <a:pt x="24383" y="78485"/>
                </a:lnTo>
                <a:lnTo>
                  <a:pt x="27050" y="85343"/>
                </a:lnTo>
                <a:lnTo>
                  <a:pt x="32324" y="87629"/>
                </a:lnTo>
                <a:lnTo>
                  <a:pt x="46421" y="87629"/>
                </a:lnTo>
                <a:lnTo>
                  <a:pt x="51483" y="85343"/>
                </a:lnTo>
                <a:lnTo>
                  <a:pt x="55482" y="78485"/>
                </a:lnTo>
                <a:close/>
              </a:path>
              <a:path w="90169" h="87629">
                <a:moveTo>
                  <a:pt x="87221" y="78485"/>
                </a:moveTo>
                <a:lnTo>
                  <a:pt x="55482" y="78485"/>
                </a:lnTo>
                <a:lnTo>
                  <a:pt x="58673" y="85343"/>
                </a:lnTo>
                <a:lnTo>
                  <a:pt x="63864" y="87629"/>
                </a:lnTo>
                <a:lnTo>
                  <a:pt x="77282" y="87629"/>
                </a:lnTo>
                <a:lnTo>
                  <a:pt x="82046" y="85343"/>
                </a:lnTo>
                <a:lnTo>
                  <a:pt x="85392" y="80771"/>
                </a:lnTo>
                <a:lnTo>
                  <a:pt x="87221" y="78485"/>
                </a:lnTo>
                <a:close/>
              </a:path>
              <a:path w="90169" h="87629">
                <a:moveTo>
                  <a:pt x="24515" y="59435"/>
                </a:moveTo>
                <a:lnTo>
                  <a:pt x="23515" y="60197"/>
                </a:lnTo>
                <a:lnTo>
                  <a:pt x="22859" y="60959"/>
                </a:lnTo>
                <a:lnTo>
                  <a:pt x="22527" y="63245"/>
                </a:lnTo>
                <a:lnTo>
                  <a:pt x="21086" y="71627"/>
                </a:lnTo>
                <a:lnTo>
                  <a:pt x="16465" y="76199"/>
                </a:lnTo>
                <a:lnTo>
                  <a:pt x="31622" y="76199"/>
                </a:lnTo>
                <a:lnTo>
                  <a:pt x="27099" y="71627"/>
                </a:lnTo>
                <a:lnTo>
                  <a:pt x="26228" y="63245"/>
                </a:lnTo>
                <a:lnTo>
                  <a:pt x="26039" y="60959"/>
                </a:lnTo>
                <a:lnTo>
                  <a:pt x="25466" y="60197"/>
                </a:lnTo>
                <a:lnTo>
                  <a:pt x="24515" y="59435"/>
                </a:lnTo>
                <a:close/>
              </a:path>
              <a:path w="90169" h="87629">
                <a:moveTo>
                  <a:pt x="39861" y="75437"/>
                </a:moveTo>
                <a:lnTo>
                  <a:pt x="31622" y="76199"/>
                </a:lnTo>
                <a:lnTo>
                  <a:pt x="44708" y="76199"/>
                </a:lnTo>
                <a:lnTo>
                  <a:pt x="39861" y="75437"/>
                </a:lnTo>
                <a:close/>
              </a:path>
              <a:path w="90169" h="87629">
                <a:moveTo>
                  <a:pt x="54995" y="59435"/>
                </a:moveTo>
                <a:lnTo>
                  <a:pt x="54150" y="60197"/>
                </a:lnTo>
                <a:lnTo>
                  <a:pt x="53528" y="60959"/>
                </a:lnTo>
                <a:lnTo>
                  <a:pt x="53233" y="63245"/>
                </a:lnTo>
                <a:lnTo>
                  <a:pt x="52626" y="67055"/>
                </a:lnTo>
                <a:lnTo>
                  <a:pt x="51623" y="70103"/>
                </a:lnTo>
                <a:lnTo>
                  <a:pt x="50185" y="71627"/>
                </a:lnTo>
                <a:lnTo>
                  <a:pt x="48194" y="74675"/>
                </a:lnTo>
                <a:lnTo>
                  <a:pt x="44708" y="76199"/>
                </a:lnTo>
                <a:lnTo>
                  <a:pt x="62377" y="76199"/>
                </a:lnTo>
                <a:lnTo>
                  <a:pt x="57994" y="71627"/>
                </a:lnTo>
                <a:lnTo>
                  <a:pt x="56851" y="62483"/>
                </a:lnTo>
                <a:lnTo>
                  <a:pt x="56576" y="60959"/>
                </a:lnTo>
                <a:lnTo>
                  <a:pt x="55946" y="60197"/>
                </a:lnTo>
                <a:lnTo>
                  <a:pt x="54995" y="59435"/>
                </a:lnTo>
                <a:close/>
              </a:path>
              <a:path w="90169" h="87629">
                <a:moveTo>
                  <a:pt x="69911" y="75437"/>
                </a:moveTo>
                <a:lnTo>
                  <a:pt x="62377" y="76199"/>
                </a:lnTo>
                <a:lnTo>
                  <a:pt x="78187" y="76199"/>
                </a:lnTo>
                <a:lnTo>
                  <a:pt x="69911" y="75437"/>
                </a:lnTo>
                <a:close/>
              </a:path>
              <a:path w="90169" h="87629">
                <a:moveTo>
                  <a:pt x="83106" y="45719"/>
                </a:moveTo>
                <a:lnTo>
                  <a:pt x="82378" y="45719"/>
                </a:lnTo>
                <a:lnTo>
                  <a:pt x="81808" y="46481"/>
                </a:lnTo>
                <a:lnTo>
                  <a:pt x="81009" y="48005"/>
                </a:lnTo>
                <a:lnTo>
                  <a:pt x="76007" y="57149"/>
                </a:lnTo>
                <a:lnTo>
                  <a:pt x="80198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7" y="76199"/>
                </a:lnTo>
                <a:lnTo>
                  <a:pt x="88651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2" y="54863"/>
                </a:lnTo>
                <a:lnTo>
                  <a:pt x="84630" y="48005"/>
                </a:lnTo>
                <a:lnTo>
                  <a:pt x="83713" y="46481"/>
                </a:lnTo>
                <a:lnTo>
                  <a:pt x="83106" y="45719"/>
                </a:lnTo>
                <a:close/>
              </a:path>
              <a:path w="90169" h="87629">
                <a:moveTo>
                  <a:pt x="54614" y="0"/>
                </a:moveTo>
                <a:lnTo>
                  <a:pt x="46670" y="8381"/>
                </a:lnTo>
                <a:lnTo>
                  <a:pt x="54614" y="16763"/>
                </a:lnTo>
                <a:lnTo>
                  <a:pt x="62566" y="8381"/>
                </a:lnTo>
                <a:lnTo>
                  <a:pt x="54614" y="0"/>
                </a:lnTo>
                <a:close/>
              </a:path>
              <a:path w="90169" h="87629">
                <a:moveTo>
                  <a:pt x="64245" y="17525"/>
                </a:moveTo>
                <a:lnTo>
                  <a:pt x="56089" y="25145"/>
                </a:lnTo>
                <a:lnTo>
                  <a:pt x="64245" y="33527"/>
                </a:lnTo>
                <a:lnTo>
                  <a:pt x="72329" y="25145"/>
                </a:lnTo>
                <a:lnTo>
                  <a:pt x="64245" y="17525"/>
                </a:lnTo>
                <a:close/>
              </a:path>
              <a:path w="90169" h="87629">
                <a:moveTo>
                  <a:pt x="45089" y="17525"/>
                </a:moveTo>
                <a:lnTo>
                  <a:pt x="36956" y="25145"/>
                </a:lnTo>
                <a:lnTo>
                  <a:pt x="45040" y="33527"/>
                </a:lnTo>
                <a:lnTo>
                  <a:pt x="53196" y="25145"/>
                </a:lnTo>
                <a:lnTo>
                  <a:pt x="4508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021592" y="788898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9" y="61239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99" y="67817"/>
                </a:lnTo>
                <a:lnTo>
                  <a:pt x="8951" y="68960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388"/>
                </a:lnTo>
                <a:lnTo>
                  <a:pt x="42143" y="52086"/>
                </a:lnTo>
                <a:lnTo>
                  <a:pt x="47115" y="40216"/>
                </a:lnTo>
                <a:lnTo>
                  <a:pt x="48767" y="27764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138178" y="7858501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5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63"/>
                </a:lnTo>
                <a:lnTo>
                  <a:pt x="1225" y="62483"/>
                </a:lnTo>
                <a:lnTo>
                  <a:pt x="0" y="67723"/>
                </a:lnTo>
                <a:lnTo>
                  <a:pt x="14" y="73151"/>
                </a:lnTo>
                <a:lnTo>
                  <a:pt x="2816" y="85374"/>
                </a:lnTo>
                <a:lnTo>
                  <a:pt x="11789" y="95620"/>
                </a:lnTo>
                <a:lnTo>
                  <a:pt x="22167" y="99898"/>
                </a:lnTo>
                <a:lnTo>
                  <a:pt x="37165" y="101250"/>
                </a:lnTo>
                <a:lnTo>
                  <a:pt x="49467" y="99440"/>
                </a:lnTo>
                <a:lnTo>
                  <a:pt x="61918" y="95061"/>
                </a:lnTo>
                <a:lnTo>
                  <a:pt x="71448" y="88391"/>
                </a:lnTo>
                <a:lnTo>
                  <a:pt x="24704" y="88391"/>
                </a:lnTo>
                <a:lnTo>
                  <a:pt x="17608" y="85868"/>
                </a:lnTo>
                <a:lnTo>
                  <a:pt x="12953" y="80723"/>
                </a:lnTo>
                <a:lnTo>
                  <a:pt x="9418" y="76867"/>
                </a:lnTo>
                <a:lnTo>
                  <a:pt x="7619" y="72246"/>
                </a:lnTo>
                <a:lnTo>
                  <a:pt x="7643" y="61340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5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4"/>
                </a:lnTo>
                <a:lnTo>
                  <a:pt x="76199" y="69579"/>
                </a:lnTo>
                <a:lnTo>
                  <a:pt x="75901" y="71103"/>
                </a:lnTo>
                <a:lnTo>
                  <a:pt x="75331" y="72341"/>
                </a:lnTo>
                <a:lnTo>
                  <a:pt x="73664" y="76056"/>
                </a:lnTo>
                <a:lnTo>
                  <a:pt x="69424" y="79534"/>
                </a:lnTo>
                <a:lnTo>
                  <a:pt x="59504" y="84007"/>
                </a:lnTo>
                <a:lnTo>
                  <a:pt x="47588" y="87295"/>
                </a:lnTo>
                <a:lnTo>
                  <a:pt x="34183" y="88391"/>
                </a:lnTo>
                <a:lnTo>
                  <a:pt x="71448" y="88391"/>
                </a:lnTo>
                <a:lnTo>
                  <a:pt x="73086" y="87245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198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5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232666" y="784935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09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61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09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09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09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09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299722" y="7828022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69" h="87629">
                <a:moveTo>
                  <a:pt x="8619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6" y="87629"/>
                </a:lnTo>
                <a:lnTo>
                  <a:pt x="20275" y="85343"/>
                </a:lnTo>
                <a:lnTo>
                  <a:pt x="24383" y="78485"/>
                </a:lnTo>
                <a:lnTo>
                  <a:pt x="87221" y="78485"/>
                </a:lnTo>
                <a:lnTo>
                  <a:pt x="88440" y="76961"/>
                </a:lnTo>
                <a:lnTo>
                  <a:pt x="88651" y="76199"/>
                </a:lnTo>
                <a:lnTo>
                  <a:pt x="16465" y="76199"/>
                </a:lnTo>
                <a:lnTo>
                  <a:pt x="8619" y="75437"/>
                </a:lnTo>
                <a:close/>
              </a:path>
              <a:path w="90169" h="87629">
                <a:moveTo>
                  <a:pt x="55482" y="78485"/>
                </a:moveTo>
                <a:lnTo>
                  <a:pt x="24383" y="78485"/>
                </a:lnTo>
                <a:lnTo>
                  <a:pt x="27050" y="85343"/>
                </a:lnTo>
                <a:lnTo>
                  <a:pt x="32324" y="87629"/>
                </a:lnTo>
                <a:lnTo>
                  <a:pt x="46421" y="87629"/>
                </a:lnTo>
                <a:lnTo>
                  <a:pt x="51483" y="85343"/>
                </a:lnTo>
                <a:lnTo>
                  <a:pt x="55482" y="78485"/>
                </a:lnTo>
                <a:close/>
              </a:path>
              <a:path w="90169" h="87629">
                <a:moveTo>
                  <a:pt x="87221" y="78485"/>
                </a:moveTo>
                <a:lnTo>
                  <a:pt x="55482" y="78485"/>
                </a:lnTo>
                <a:lnTo>
                  <a:pt x="58673" y="85343"/>
                </a:lnTo>
                <a:lnTo>
                  <a:pt x="63864" y="87629"/>
                </a:lnTo>
                <a:lnTo>
                  <a:pt x="77282" y="87629"/>
                </a:lnTo>
                <a:lnTo>
                  <a:pt x="82046" y="85343"/>
                </a:lnTo>
                <a:lnTo>
                  <a:pt x="85392" y="80771"/>
                </a:lnTo>
                <a:lnTo>
                  <a:pt x="87221" y="78485"/>
                </a:lnTo>
                <a:close/>
              </a:path>
              <a:path w="90169" h="87629">
                <a:moveTo>
                  <a:pt x="24515" y="59435"/>
                </a:moveTo>
                <a:lnTo>
                  <a:pt x="23515" y="60197"/>
                </a:lnTo>
                <a:lnTo>
                  <a:pt x="22859" y="60959"/>
                </a:lnTo>
                <a:lnTo>
                  <a:pt x="22527" y="63245"/>
                </a:lnTo>
                <a:lnTo>
                  <a:pt x="21086" y="71627"/>
                </a:lnTo>
                <a:lnTo>
                  <a:pt x="16465" y="76199"/>
                </a:lnTo>
                <a:lnTo>
                  <a:pt x="31622" y="76199"/>
                </a:lnTo>
                <a:lnTo>
                  <a:pt x="27099" y="71627"/>
                </a:lnTo>
                <a:lnTo>
                  <a:pt x="26228" y="63245"/>
                </a:lnTo>
                <a:lnTo>
                  <a:pt x="26039" y="60959"/>
                </a:lnTo>
                <a:lnTo>
                  <a:pt x="25466" y="60197"/>
                </a:lnTo>
                <a:lnTo>
                  <a:pt x="24515" y="59435"/>
                </a:lnTo>
                <a:close/>
              </a:path>
              <a:path w="90169" h="87629">
                <a:moveTo>
                  <a:pt x="39861" y="75437"/>
                </a:moveTo>
                <a:lnTo>
                  <a:pt x="31622" y="76199"/>
                </a:lnTo>
                <a:lnTo>
                  <a:pt x="44708" y="76199"/>
                </a:lnTo>
                <a:lnTo>
                  <a:pt x="39861" y="75437"/>
                </a:lnTo>
                <a:close/>
              </a:path>
              <a:path w="90169" h="87629">
                <a:moveTo>
                  <a:pt x="54995" y="59435"/>
                </a:moveTo>
                <a:lnTo>
                  <a:pt x="54150" y="60197"/>
                </a:lnTo>
                <a:lnTo>
                  <a:pt x="53528" y="60959"/>
                </a:lnTo>
                <a:lnTo>
                  <a:pt x="53233" y="63245"/>
                </a:lnTo>
                <a:lnTo>
                  <a:pt x="52626" y="67055"/>
                </a:lnTo>
                <a:lnTo>
                  <a:pt x="51623" y="70103"/>
                </a:lnTo>
                <a:lnTo>
                  <a:pt x="50185" y="71627"/>
                </a:lnTo>
                <a:lnTo>
                  <a:pt x="48194" y="74675"/>
                </a:lnTo>
                <a:lnTo>
                  <a:pt x="44708" y="76199"/>
                </a:lnTo>
                <a:lnTo>
                  <a:pt x="62377" y="76199"/>
                </a:lnTo>
                <a:lnTo>
                  <a:pt x="57994" y="71627"/>
                </a:lnTo>
                <a:lnTo>
                  <a:pt x="56851" y="62483"/>
                </a:lnTo>
                <a:lnTo>
                  <a:pt x="56576" y="60959"/>
                </a:lnTo>
                <a:lnTo>
                  <a:pt x="55946" y="60197"/>
                </a:lnTo>
                <a:lnTo>
                  <a:pt x="54995" y="59435"/>
                </a:lnTo>
                <a:close/>
              </a:path>
              <a:path w="90169" h="87629">
                <a:moveTo>
                  <a:pt x="69911" y="75437"/>
                </a:moveTo>
                <a:lnTo>
                  <a:pt x="62377" y="76199"/>
                </a:lnTo>
                <a:lnTo>
                  <a:pt x="78187" y="76199"/>
                </a:lnTo>
                <a:lnTo>
                  <a:pt x="69911" y="75437"/>
                </a:lnTo>
                <a:close/>
              </a:path>
              <a:path w="90169" h="87629">
                <a:moveTo>
                  <a:pt x="83106" y="45719"/>
                </a:moveTo>
                <a:lnTo>
                  <a:pt x="82378" y="45719"/>
                </a:lnTo>
                <a:lnTo>
                  <a:pt x="81808" y="46481"/>
                </a:lnTo>
                <a:lnTo>
                  <a:pt x="81009" y="48005"/>
                </a:lnTo>
                <a:lnTo>
                  <a:pt x="76007" y="57149"/>
                </a:lnTo>
                <a:lnTo>
                  <a:pt x="80198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7" y="76199"/>
                </a:lnTo>
                <a:lnTo>
                  <a:pt x="88651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2" y="54863"/>
                </a:lnTo>
                <a:lnTo>
                  <a:pt x="84630" y="48005"/>
                </a:lnTo>
                <a:lnTo>
                  <a:pt x="83713" y="46481"/>
                </a:lnTo>
                <a:lnTo>
                  <a:pt x="83106" y="45719"/>
                </a:lnTo>
                <a:close/>
              </a:path>
              <a:path w="90169" h="87629">
                <a:moveTo>
                  <a:pt x="54614" y="0"/>
                </a:moveTo>
                <a:lnTo>
                  <a:pt x="46670" y="8381"/>
                </a:lnTo>
                <a:lnTo>
                  <a:pt x="54614" y="16763"/>
                </a:lnTo>
                <a:lnTo>
                  <a:pt x="62566" y="8381"/>
                </a:lnTo>
                <a:lnTo>
                  <a:pt x="54614" y="0"/>
                </a:lnTo>
                <a:close/>
              </a:path>
              <a:path w="90169" h="87629">
                <a:moveTo>
                  <a:pt x="64245" y="17525"/>
                </a:moveTo>
                <a:lnTo>
                  <a:pt x="56089" y="25145"/>
                </a:lnTo>
                <a:lnTo>
                  <a:pt x="64245" y="33527"/>
                </a:lnTo>
                <a:lnTo>
                  <a:pt x="72329" y="25145"/>
                </a:lnTo>
                <a:lnTo>
                  <a:pt x="64245" y="17525"/>
                </a:lnTo>
                <a:close/>
              </a:path>
              <a:path w="90169" h="87629">
                <a:moveTo>
                  <a:pt x="45089" y="17525"/>
                </a:moveTo>
                <a:lnTo>
                  <a:pt x="36956" y="25145"/>
                </a:lnTo>
                <a:lnTo>
                  <a:pt x="45040" y="33527"/>
                </a:lnTo>
                <a:lnTo>
                  <a:pt x="53196" y="25145"/>
                </a:lnTo>
                <a:lnTo>
                  <a:pt x="4508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456694" y="7812020"/>
            <a:ext cx="787145" cy="15138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310895" y="790269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27"/>
                </a:lnTo>
                <a:lnTo>
                  <a:pt x="2715" y="18717"/>
                </a:lnTo>
                <a:lnTo>
                  <a:pt x="893" y="23908"/>
                </a:lnTo>
                <a:lnTo>
                  <a:pt x="0" y="28623"/>
                </a:lnTo>
                <a:lnTo>
                  <a:pt x="236" y="37088"/>
                </a:lnTo>
                <a:lnTo>
                  <a:pt x="3889" y="47535"/>
                </a:lnTo>
                <a:lnTo>
                  <a:pt x="12488" y="54961"/>
                </a:lnTo>
                <a:lnTo>
                  <a:pt x="26715" y="59354"/>
                </a:lnTo>
                <a:lnTo>
                  <a:pt x="47251" y="60702"/>
                </a:lnTo>
                <a:lnTo>
                  <a:pt x="61762" y="58930"/>
                </a:lnTo>
                <a:lnTo>
                  <a:pt x="73267" y="55464"/>
                </a:lnTo>
                <a:lnTo>
                  <a:pt x="81771" y="50291"/>
                </a:lnTo>
                <a:lnTo>
                  <a:pt x="84473" y="48005"/>
                </a:lnTo>
                <a:lnTo>
                  <a:pt x="30038" y="48005"/>
                </a:lnTo>
                <a:lnTo>
                  <a:pt x="23323" y="46674"/>
                </a:lnTo>
                <a:lnTo>
                  <a:pt x="11097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40"/>
                </a:lnTo>
                <a:lnTo>
                  <a:pt x="5042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64" y="29812"/>
                </a:lnTo>
                <a:lnTo>
                  <a:pt x="57470" y="31385"/>
                </a:lnTo>
                <a:lnTo>
                  <a:pt x="58911" y="31815"/>
                </a:lnTo>
                <a:lnTo>
                  <a:pt x="64090" y="32765"/>
                </a:lnTo>
                <a:lnTo>
                  <a:pt x="78723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56" y="45052"/>
                </a:lnTo>
                <a:lnTo>
                  <a:pt x="54863" y="47576"/>
                </a:lnTo>
                <a:lnTo>
                  <a:pt x="46911" y="48005"/>
                </a:lnTo>
                <a:lnTo>
                  <a:pt x="84473" y="48005"/>
                </a:lnTo>
                <a:lnTo>
                  <a:pt x="86724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51" y="26621"/>
                </a:lnTo>
                <a:lnTo>
                  <a:pt x="62996" y="22003"/>
                </a:lnTo>
                <a:lnTo>
                  <a:pt x="57768" y="20525"/>
                </a:lnTo>
                <a:lnTo>
                  <a:pt x="57768" y="17574"/>
                </a:lnTo>
                <a:lnTo>
                  <a:pt x="59710" y="15764"/>
                </a:lnTo>
                <a:lnTo>
                  <a:pt x="63566" y="14429"/>
                </a:lnTo>
                <a:lnTo>
                  <a:pt x="66425" y="13478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403860" y="7873741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09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09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09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09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09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09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09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09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498348" y="788898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9" y="61239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99" y="67817"/>
                </a:lnTo>
                <a:lnTo>
                  <a:pt x="8951" y="68960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388"/>
                </a:lnTo>
                <a:lnTo>
                  <a:pt x="42143" y="52086"/>
                </a:lnTo>
                <a:lnTo>
                  <a:pt x="47115" y="40216"/>
                </a:lnTo>
                <a:lnTo>
                  <a:pt x="48767" y="27764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560832" y="785164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680466" y="7844024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24" y="32003"/>
                </a:moveTo>
                <a:lnTo>
                  <a:pt x="7559" y="32003"/>
                </a:lnTo>
                <a:lnTo>
                  <a:pt x="6751" y="32765"/>
                </a:lnTo>
                <a:lnTo>
                  <a:pt x="5952" y="33527"/>
                </a:lnTo>
                <a:lnTo>
                  <a:pt x="1987" y="39623"/>
                </a:lnTo>
                <a:lnTo>
                  <a:pt x="0" y="44957"/>
                </a:lnTo>
                <a:lnTo>
                  <a:pt x="401" y="54470"/>
                </a:lnTo>
                <a:lnTo>
                  <a:pt x="4712" y="62638"/>
                </a:lnTo>
                <a:lnTo>
                  <a:pt x="14231" y="68456"/>
                </a:lnTo>
                <a:lnTo>
                  <a:pt x="29551" y="71913"/>
                </a:lnTo>
                <a:lnTo>
                  <a:pt x="51267" y="72998"/>
                </a:lnTo>
                <a:lnTo>
                  <a:pt x="64075" y="72206"/>
                </a:lnTo>
                <a:lnTo>
                  <a:pt x="76139" y="70865"/>
                </a:lnTo>
                <a:lnTo>
                  <a:pt x="85581" y="69341"/>
                </a:lnTo>
                <a:lnTo>
                  <a:pt x="92058" y="67055"/>
                </a:lnTo>
                <a:lnTo>
                  <a:pt x="95630" y="64769"/>
                </a:lnTo>
                <a:lnTo>
                  <a:pt x="100964" y="61721"/>
                </a:lnTo>
                <a:lnTo>
                  <a:pt x="101510" y="60474"/>
                </a:lnTo>
                <a:lnTo>
                  <a:pt x="54788" y="60474"/>
                </a:lnTo>
                <a:lnTo>
                  <a:pt x="37596" y="60197"/>
                </a:lnTo>
                <a:lnTo>
                  <a:pt x="20520" y="58021"/>
                </a:lnTo>
                <a:lnTo>
                  <a:pt x="10273" y="52904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1" y="34289"/>
                </a:lnTo>
                <a:lnTo>
                  <a:pt x="9524" y="33527"/>
                </a:lnTo>
                <a:lnTo>
                  <a:pt x="9524" y="32003"/>
                </a:lnTo>
                <a:close/>
              </a:path>
              <a:path w="104139" h="73025">
                <a:moveTo>
                  <a:pt x="96143" y="27431"/>
                </a:moveTo>
                <a:lnTo>
                  <a:pt x="95487" y="27431"/>
                </a:lnTo>
                <a:lnTo>
                  <a:pt x="94868" y="28193"/>
                </a:lnTo>
                <a:lnTo>
                  <a:pt x="89666" y="38861"/>
                </a:lnTo>
                <a:lnTo>
                  <a:pt x="93914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6" y="56387"/>
                </a:lnTo>
                <a:lnTo>
                  <a:pt x="77235" y="58652"/>
                </a:lnTo>
                <a:lnTo>
                  <a:pt x="67522" y="59959"/>
                </a:lnTo>
                <a:lnTo>
                  <a:pt x="54788" y="60474"/>
                </a:lnTo>
                <a:lnTo>
                  <a:pt x="101510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94" y="35813"/>
                </a:lnTo>
                <a:lnTo>
                  <a:pt x="96856" y="28193"/>
                </a:lnTo>
                <a:lnTo>
                  <a:pt x="96143" y="27431"/>
                </a:lnTo>
                <a:close/>
              </a:path>
              <a:path w="104139" h="73025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797467" y="78143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23722" y="7860025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30" h="55879">
                <a:moveTo>
                  <a:pt x="9000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47" y="55625"/>
                </a:lnTo>
                <a:lnTo>
                  <a:pt x="20430" y="54863"/>
                </a:lnTo>
                <a:lnTo>
                  <a:pt x="28514" y="52577"/>
                </a:lnTo>
                <a:lnTo>
                  <a:pt x="57994" y="44957"/>
                </a:lnTo>
                <a:lnTo>
                  <a:pt x="58255" y="44195"/>
                </a:lnTo>
                <a:lnTo>
                  <a:pt x="10716" y="44195"/>
                </a:lnTo>
                <a:lnTo>
                  <a:pt x="9000" y="43433"/>
                </a:lnTo>
                <a:close/>
              </a:path>
              <a:path w="62230" h="55879">
                <a:moveTo>
                  <a:pt x="34859" y="0"/>
                </a:moveTo>
                <a:lnTo>
                  <a:pt x="28050" y="761"/>
                </a:lnTo>
                <a:lnTo>
                  <a:pt x="21573" y="4571"/>
                </a:lnTo>
                <a:lnTo>
                  <a:pt x="15477" y="12191"/>
                </a:lnTo>
                <a:lnTo>
                  <a:pt x="10226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99" y="38099"/>
                </a:lnTo>
                <a:lnTo>
                  <a:pt x="17193" y="42671"/>
                </a:lnTo>
                <a:lnTo>
                  <a:pt x="13466" y="43433"/>
                </a:lnTo>
                <a:lnTo>
                  <a:pt x="10716" y="44195"/>
                </a:lnTo>
                <a:lnTo>
                  <a:pt x="58255" y="44195"/>
                </a:lnTo>
                <a:lnTo>
                  <a:pt x="60345" y="38099"/>
                </a:lnTo>
                <a:lnTo>
                  <a:pt x="32052" y="38099"/>
                </a:lnTo>
                <a:lnTo>
                  <a:pt x="26944" y="35813"/>
                </a:lnTo>
                <a:lnTo>
                  <a:pt x="22335" y="32003"/>
                </a:lnTo>
                <a:lnTo>
                  <a:pt x="18608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32" y="17525"/>
                </a:lnTo>
                <a:lnTo>
                  <a:pt x="23896" y="15239"/>
                </a:lnTo>
                <a:lnTo>
                  <a:pt x="28050" y="13715"/>
                </a:lnTo>
                <a:lnTo>
                  <a:pt x="31705" y="12953"/>
                </a:lnTo>
                <a:lnTo>
                  <a:pt x="34859" y="12191"/>
                </a:lnTo>
                <a:lnTo>
                  <a:pt x="53450" y="12191"/>
                </a:lnTo>
                <a:lnTo>
                  <a:pt x="52434" y="10667"/>
                </a:lnTo>
                <a:lnTo>
                  <a:pt x="47813" y="3809"/>
                </a:lnTo>
                <a:lnTo>
                  <a:pt x="41958" y="761"/>
                </a:lnTo>
                <a:lnTo>
                  <a:pt x="34859" y="0"/>
                </a:lnTo>
                <a:close/>
              </a:path>
              <a:path w="62230" h="55879">
                <a:moveTo>
                  <a:pt x="62042" y="32765"/>
                </a:moveTo>
                <a:lnTo>
                  <a:pt x="60091" y="32765"/>
                </a:lnTo>
                <a:lnTo>
                  <a:pt x="46862" y="36575"/>
                </a:lnTo>
                <a:lnTo>
                  <a:pt x="39325" y="38099"/>
                </a:lnTo>
                <a:lnTo>
                  <a:pt x="60345" y="38099"/>
                </a:lnTo>
                <a:lnTo>
                  <a:pt x="61389" y="35051"/>
                </a:lnTo>
                <a:lnTo>
                  <a:pt x="61721" y="33527"/>
                </a:lnTo>
                <a:lnTo>
                  <a:pt x="61959" y="33527"/>
                </a:lnTo>
                <a:lnTo>
                  <a:pt x="62042" y="32765"/>
                </a:lnTo>
                <a:close/>
              </a:path>
              <a:path w="62230" h="55879">
                <a:moveTo>
                  <a:pt x="53450" y="12191"/>
                </a:moveTo>
                <a:lnTo>
                  <a:pt x="34859" y="12191"/>
                </a:lnTo>
                <a:lnTo>
                  <a:pt x="38612" y="12953"/>
                </a:lnTo>
                <a:lnTo>
                  <a:pt x="43241" y="12953"/>
                </a:lnTo>
                <a:lnTo>
                  <a:pt x="48661" y="14477"/>
                </a:lnTo>
                <a:lnTo>
                  <a:pt x="51053" y="15239"/>
                </a:lnTo>
                <a:lnTo>
                  <a:pt x="54720" y="15239"/>
                </a:lnTo>
                <a:lnTo>
                  <a:pt x="54720" y="13715"/>
                </a:lnTo>
                <a:lnTo>
                  <a:pt x="53958" y="12953"/>
                </a:lnTo>
                <a:lnTo>
                  <a:pt x="5345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91539" y="787526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79" y="50243"/>
                </a:lnTo>
                <a:lnTo>
                  <a:pt x="4190" y="77961"/>
                </a:lnTo>
                <a:lnTo>
                  <a:pt x="1417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31" y="80820"/>
                </a:lnTo>
                <a:lnTo>
                  <a:pt x="12048" y="82439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39"/>
                </a:lnTo>
                <a:lnTo>
                  <a:pt x="33421" y="75628"/>
                </a:lnTo>
                <a:lnTo>
                  <a:pt x="40901" y="65118"/>
                </a:lnTo>
                <a:lnTo>
                  <a:pt x="45763" y="53365"/>
                </a:lnTo>
                <a:lnTo>
                  <a:pt x="48005" y="40385"/>
                </a:lnTo>
                <a:close/>
              </a:path>
              <a:path w="60325" h="83184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4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948689" y="7831070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90">
                <a:moveTo>
                  <a:pt x="437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99" y="84580"/>
                </a:lnTo>
                <a:lnTo>
                  <a:pt x="16382" y="81533"/>
                </a:lnTo>
                <a:lnTo>
                  <a:pt x="20275" y="74675"/>
                </a:lnTo>
                <a:lnTo>
                  <a:pt x="87830" y="74675"/>
                </a:lnTo>
                <a:lnTo>
                  <a:pt x="89526" y="73151"/>
                </a:lnTo>
                <a:lnTo>
                  <a:pt x="12512" y="73151"/>
                </a:lnTo>
                <a:lnTo>
                  <a:pt x="4379" y="72389"/>
                </a:lnTo>
                <a:close/>
              </a:path>
              <a:path w="98425" h="85090">
                <a:moveTo>
                  <a:pt x="87830" y="74675"/>
                </a:moveTo>
                <a:lnTo>
                  <a:pt x="20275" y="74675"/>
                </a:lnTo>
                <a:lnTo>
                  <a:pt x="22478" y="79247"/>
                </a:lnTo>
                <a:lnTo>
                  <a:pt x="26145" y="82295"/>
                </a:lnTo>
                <a:lnTo>
                  <a:pt x="31373" y="83819"/>
                </a:lnTo>
                <a:lnTo>
                  <a:pt x="34478" y="84249"/>
                </a:lnTo>
                <a:lnTo>
                  <a:pt x="39672" y="84581"/>
                </a:lnTo>
                <a:lnTo>
                  <a:pt x="47571" y="84580"/>
                </a:lnTo>
                <a:lnTo>
                  <a:pt x="59676" y="83930"/>
                </a:lnTo>
                <a:lnTo>
                  <a:pt x="71752" y="81680"/>
                </a:lnTo>
                <a:lnTo>
                  <a:pt x="84976" y="77242"/>
                </a:lnTo>
                <a:lnTo>
                  <a:pt x="87830" y="74675"/>
                </a:lnTo>
                <a:close/>
              </a:path>
              <a:path w="98425" h="85090">
                <a:moveTo>
                  <a:pt x="21799" y="57149"/>
                </a:moveTo>
                <a:lnTo>
                  <a:pt x="19751" y="57149"/>
                </a:lnTo>
                <a:lnTo>
                  <a:pt x="19098" y="57911"/>
                </a:lnTo>
                <a:lnTo>
                  <a:pt x="18751" y="60197"/>
                </a:lnTo>
                <a:lnTo>
                  <a:pt x="17333" y="68579"/>
                </a:lnTo>
                <a:lnTo>
                  <a:pt x="12512" y="73151"/>
                </a:lnTo>
                <a:lnTo>
                  <a:pt x="89526" y="73151"/>
                </a:lnTo>
                <a:lnTo>
                  <a:pt x="90373" y="72389"/>
                </a:lnTo>
                <a:lnTo>
                  <a:pt x="46719" y="72389"/>
                </a:lnTo>
                <a:lnTo>
                  <a:pt x="43671" y="71627"/>
                </a:lnTo>
                <a:lnTo>
                  <a:pt x="26907" y="71627"/>
                </a:lnTo>
                <a:lnTo>
                  <a:pt x="23478" y="67817"/>
                </a:lnTo>
                <a:lnTo>
                  <a:pt x="22610" y="60197"/>
                </a:lnTo>
                <a:lnTo>
                  <a:pt x="22418" y="57911"/>
                </a:lnTo>
                <a:lnTo>
                  <a:pt x="21799" y="57149"/>
                </a:lnTo>
                <a:close/>
              </a:path>
              <a:path w="98425" h="85090">
                <a:moveTo>
                  <a:pt x="49767" y="71627"/>
                </a:moveTo>
                <a:lnTo>
                  <a:pt x="46719" y="72389"/>
                </a:lnTo>
                <a:lnTo>
                  <a:pt x="56900" y="72389"/>
                </a:lnTo>
                <a:lnTo>
                  <a:pt x="49767" y="71627"/>
                </a:lnTo>
                <a:close/>
              </a:path>
              <a:path w="98425" h="85090">
                <a:moveTo>
                  <a:pt x="98297" y="51053"/>
                </a:moveTo>
                <a:lnTo>
                  <a:pt x="75486" y="51053"/>
                </a:lnTo>
                <a:lnTo>
                  <a:pt x="82103" y="52577"/>
                </a:lnTo>
                <a:lnTo>
                  <a:pt x="85237" y="54101"/>
                </a:lnTo>
                <a:lnTo>
                  <a:pt x="88855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83" y="70103"/>
                </a:lnTo>
                <a:lnTo>
                  <a:pt x="64437" y="71627"/>
                </a:lnTo>
                <a:lnTo>
                  <a:pt x="56900" y="72389"/>
                </a:lnTo>
                <a:lnTo>
                  <a:pt x="90373" y="72389"/>
                </a:lnTo>
                <a:lnTo>
                  <a:pt x="94975" y="68253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90">
                <a:moveTo>
                  <a:pt x="76079" y="39560"/>
                </a:moveTo>
                <a:lnTo>
                  <a:pt x="67115" y="43095"/>
                </a:lnTo>
                <a:lnTo>
                  <a:pt x="56942" y="49585"/>
                </a:lnTo>
                <a:lnTo>
                  <a:pt x="45556" y="59080"/>
                </a:lnTo>
                <a:lnTo>
                  <a:pt x="32954" y="71627"/>
                </a:lnTo>
                <a:lnTo>
                  <a:pt x="43671" y="71627"/>
                </a:lnTo>
                <a:lnTo>
                  <a:pt x="42927" y="69286"/>
                </a:lnTo>
                <a:lnTo>
                  <a:pt x="54680" y="59353"/>
                </a:lnTo>
                <a:lnTo>
                  <a:pt x="65533" y="53416"/>
                </a:lnTo>
                <a:lnTo>
                  <a:pt x="75486" y="51053"/>
                </a:lnTo>
                <a:lnTo>
                  <a:pt x="98297" y="51053"/>
                </a:lnTo>
                <a:lnTo>
                  <a:pt x="96524" y="47243"/>
                </a:lnTo>
                <a:lnTo>
                  <a:pt x="92963" y="44195"/>
                </a:lnTo>
                <a:lnTo>
                  <a:pt x="89617" y="41147"/>
                </a:lnTo>
                <a:lnTo>
                  <a:pt x="85426" y="39623"/>
                </a:lnTo>
                <a:lnTo>
                  <a:pt x="76079" y="39560"/>
                </a:lnTo>
                <a:close/>
              </a:path>
              <a:path w="98425" h="85090">
                <a:moveTo>
                  <a:pt x="65199" y="0"/>
                </a:moveTo>
                <a:lnTo>
                  <a:pt x="56576" y="9143"/>
                </a:lnTo>
                <a:lnTo>
                  <a:pt x="65199" y="17525"/>
                </a:lnTo>
                <a:lnTo>
                  <a:pt x="73770" y="9143"/>
                </a:lnTo>
                <a:lnTo>
                  <a:pt x="651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3053089" y="787526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64" y="50243"/>
                </a:lnTo>
                <a:lnTo>
                  <a:pt x="4175" y="77961"/>
                </a:lnTo>
                <a:lnTo>
                  <a:pt x="1402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41" y="80820"/>
                </a:lnTo>
                <a:lnTo>
                  <a:pt x="12039" y="82439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39"/>
                </a:lnTo>
                <a:lnTo>
                  <a:pt x="33424" y="75631"/>
                </a:lnTo>
                <a:lnTo>
                  <a:pt x="40901" y="65120"/>
                </a:lnTo>
                <a:lnTo>
                  <a:pt x="45765" y="53366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110239" y="787450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5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5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3234446" y="785164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3300495" y="781202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3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3325886" y="784935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61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09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09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3392180" y="7872979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0" y="42611"/>
                </a:lnTo>
                <a:lnTo>
                  <a:pt x="23874" y="39932"/>
                </a:lnTo>
                <a:lnTo>
                  <a:pt x="34686" y="33105"/>
                </a:lnTo>
                <a:lnTo>
                  <a:pt x="65074" y="33105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79">
                <a:moveTo>
                  <a:pt x="65074" y="33105"/>
                </a:moveTo>
                <a:lnTo>
                  <a:pt x="34686" y="33105"/>
                </a:lnTo>
                <a:lnTo>
                  <a:pt x="44754" y="40443"/>
                </a:lnTo>
                <a:lnTo>
                  <a:pt x="58338" y="42671"/>
                </a:lnTo>
                <a:lnTo>
                  <a:pt x="65074" y="42671"/>
                </a:lnTo>
                <a:lnTo>
                  <a:pt x="65074" y="33105"/>
                </a:lnTo>
                <a:close/>
              </a:path>
              <a:path w="65404" h="43179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8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79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3453139" y="7838689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3558295" y="7858501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63"/>
                </a:lnTo>
                <a:lnTo>
                  <a:pt x="1219" y="62483"/>
                </a:lnTo>
                <a:lnTo>
                  <a:pt x="0" y="67723"/>
                </a:lnTo>
                <a:lnTo>
                  <a:pt x="14" y="73151"/>
                </a:lnTo>
                <a:lnTo>
                  <a:pt x="2817" y="85374"/>
                </a:lnTo>
                <a:lnTo>
                  <a:pt x="11794" y="95618"/>
                </a:lnTo>
                <a:lnTo>
                  <a:pt x="22169" y="99898"/>
                </a:lnTo>
                <a:lnTo>
                  <a:pt x="37168" y="101250"/>
                </a:lnTo>
                <a:lnTo>
                  <a:pt x="49466" y="99437"/>
                </a:lnTo>
                <a:lnTo>
                  <a:pt x="61921" y="95056"/>
                </a:lnTo>
                <a:lnTo>
                  <a:pt x="71442" y="88391"/>
                </a:lnTo>
                <a:lnTo>
                  <a:pt x="24688" y="88391"/>
                </a:lnTo>
                <a:lnTo>
                  <a:pt x="17617" y="85868"/>
                </a:lnTo>
                <a:lnTo>
                  <a:pt x="12953" y="80723"/>
                </a:lnTo>
                <a:lnTo>
                  <a:pt x="9418" y="76867"/>
                </a:lnTo>
                <a:lnTo>
                  <a:pt x="7619" y="72246"/>
                </a:lnTo>
                <a:lnTo>
                  <a:pt x="7643" y="61340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4"/>
                </a:lnTo>
                <a:lnTo>
                  <a:pt x="76199" y="69579"/>
                </a:lnTo>
                <a:lnTo>
                  <a:pt x="75895" y="71103"/>
                </a:lnTo>
                <a:lnTo>
                  <a:pt x="75316" y="72341"/>
                </a:lnTo>
                <a:lnTo>
                  <a:pt x="73670" y="76056"/>
                </a:lnTo>
                <a:lnTo>
                  <a:pt x="69433" y="79534"/>
                </a:lnTo>
                <a:lnTo>
                  <a:pt x="59489" y="84009"/>
                </a:lnTo>
                <a:lnTo>
                  <a:pt x="47577" y="87296"/>
                </a:lnTo>
                <a:lnTo>
                  <a:pt x="34168" y="88391"/>
                </a:lnTo>
                <a:lnTo>
                  <a:pt x="71442" y="88391"/>
                </a:lnTo>
                <a:lnTo>
                  <a:pt x="73085" y="87242"/>
                </a:lnTo>
                <a:lnTo>
                  <a:pt x="79491" y="76961"/>
                </a:lnTo>
                <a:lnTo>
                  <a:pt x="80863" y="73151"/>
                </a:lnTo>
                <a:lnTo>
                  <a:pt x="81533" y="69198"/>
                </a:lnTo>
                <a:lnTo>
                  <a:pt x="81524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3652784" y="784935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61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09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09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3719839" y="7828022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3876050" y="7865360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46" y="49529"/>
                </a:lnTo>
                <a:lnTo>
                  <a:pt x="1185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2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42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3930151" y="785164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3990350" y="787526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26" y="50197"/>
                </a:lnTo>
                <a:lnTo>
                  <a:pt x="37703" y="54769"/>
                </a:lnTo>
                <a:lnTo>
                  <a:pt x="35143" y="58485"/>
                </a:lnTo>
                <a:lnTo>
                  <a:pt x="32247" y="61673"/>
                </a:lnTo>
                <a:lnTo>
                  <a:pt x="26814" y="66194"/>
                </a:lnTo>
                <a:lnTo>
                  <a:pt x="15999" y="73307"/>
                </a:lnTo>
                <a:lnTo>
                  <a:pt x="4419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71" y="80771"/>
                </a:lnTo>
                <a:lnTo>
                  <a:pt x="12070" y="82439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47"/>
                </a:lnTo>
                <a:lnTo>
                  <a:pt x="36396" y="72625"/>
                </a:lnTo>
                <a:lnTo>
                  <a:pt x="43272" y="61636"/>
                </a:lnTo>
                <a:lnTo>
                  <a:pt x="47394" y="49601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66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4044451" y="7850120"/>
            <a:ext cx="60960" cy="108585"/>
          </a:xfrm>
          <a:custGeom>
            <a:avLst/>
            <a:gdLst/>
            <a:ahLst/>
            <a:cxnLst/>
            <a:rect l="l" t="t" r="r" b="b"/>
            <a:pathLst>
              <a:path w="60960" h="108584">
                <a:moveTo>
                  <a:pt x="36819" y="38861"/>
                </a:moveTo>
                <a:lnTo>
                  <a:pt x="36515" y="38861"/>
                </a:lnTo>
                <a:lnTo>
                  <a:pt x="36179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221" y="57911"/>
                </a:lnTo>
                <a:lnTo>
                  <a:pt x="41909" y="64007"/>
                </a:lnTo>
                <a:lnTo>
                  <a:pt x="14172" y="100013"/>
                </a:lnTo>
                <a:lnTo>
                  <a:pt x="1005" y="104299"/>
                </a:lnTo>
                <a:lnTo>
                  <a:pt x="0" y="104869"/>
                </a:lnTo>
                <a:lnTo>
                  <a:pt x="0" y="106204"/>
                </a:lnTo>
                <a:lnTo>
                  <a:pt x="1005" y="106679"/>
                </a:lnTo>
                <a:lnTo>
                  <a:pt x="8900" y="107822"/>
                </a:lnTo>
                <a:lnTo>
                  <a:pt x="16001" y="108203"/>
                </a:lnTo>
                <a:lnTo>
                  <a:pt x="27797" y="108203"/>
                </a:lnTo>
                <a:lnTo>
                  <a:pt x="32430" y="104156"/>
                </a:lnTo>
                <a:lnTo>
                  <a:pt x="41305" y="91054"/>
                </a:lnTo>
                <a:lnTo>
                  <a:pt x="46332" y="79139"/>
                </a:lnTo>
                <a:lnTo>
                  <a:pt x="48005" y="66818"/>
                </a:lnTo>
                <a:lnTo>
                  <a:pt x="48005" y="64007"/>
                </a:lnTo>
                <a:lnTo>
                  <a:pt x="60959" y="64007"/>
                </a:lnTo>
                <a:lnTo>
                  <a:pt x="60959" y="54101"/>
                </a:lnTo>
                <a:lnTo>
                  <a:pt x="53035" y="54101"/>
                </a:lnTo>
                <a:lnTo>
                  <a:pt x="49133" y="52577"/>
                </a:lnTo>
                <a:lnTo>
                  <a:pt x="45811" y="49529"/>
                </a:lnTo>
                <a:lnTo>
                  <a:pt x="44043" y="48005"/>
                </a:lnTo>
                <a:lnTo>
                  <a:pt x="41513" y="44957"/>
                </a:lnTo>
                <a:lnTo>
                  <a:pt x="38221" y="40385"/>
                </a:lnTo>
                <a:lnTo>
                  <a:pt x="37612" y="39623"/>
                </a:lnTo>
                <a:lnTo>
                  <a:pt x="37155" y="39623"/>
                </a:lnTo>
                <a:lnTo>
                  <a:pt x="36819" y="38861"/>
                </a:lnTo>
                <a:close/>
              </a:path>
              <a:path w="60960" h="108584">
                <a:moveTo>
                  <a:pt x="60959" y="64007"/>
                </a:moveTo>
                <a:lnTo>
                  <a:pt x="48005" y="64007"/>
                </a:lnTo>
                <a:lnTo>
                  <a:pt x="49956" y="64864"/>
                </a:lnTo>
                <a:lnTo>
                  <a:pt x="52821" y="65531"/>
                </a:lnTo>
                <a:lnTo>
                  <a:pt x="60959" y="65531"/>
                </a:lnTo>
                <a:lnTo>
                  <a:pt x="60959" y="64007"/>
                </a:lnTo>
                <a:close/>
              </a:path>
              <a:path w="60960" h="108584">
                <a:moveTo>
                  <a:pt x="60959" y="53339"/>
                </a:moveTo>
                <a:lnTo>
                  <a:pt x="57607" y="53339"/>
                </a:lnTo>
                <a:lnTo>
                  <a:pt x="53035" y="54101"/>
                </a:lnTo>
                <a:lnTo>
                  <a:pt x="60959" y="54101"/>
                </a:lnTo>
                <a:lnTo>
                  <a:pt x="60959" y="53339"/>
                </a:lnTo>
                <a:close/>
              </a:path>
              <a:path w="60960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4101601" y="7816591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89" h="99059">
                <a:moveTo>
                  <a:pt x="46481" y="71627"/>
                </a:moveTo>
                <a:lnTo>
                  <a:pt x="40203" y="71627"/>
                </a:lnTo>
                <a:lnTo>
                  <a:pt x="40843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26" y="77723"/>
                </a:lnTo>
                <a:lnTo>
                  <a:pt x="38778" y="81175"/>
                </a:lnTo>
                <a:lnTo>
                  <a:pt x="28736" y="85755"/>
                </a:lnTo>
                <a:lnTo>
                  <a:pt x="10698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5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89" h="99059">
                <a:moveTo>
                  <a:pt x="27858" y="32765"/>
                </a:moveTo>
                <a:lnTo>
                  <a:pt x="22555" y="33527"/>
                </a:lnTo>
                <a:lnTo>
                  <a:pt x="18227" y="36575"/>
                </a:lnTo>
                <a:lnTo>
                  <a:pt x="14782" y="43433"/>
                </a:lnTo>
                <a:lnTo>
                  <a:pt x="12009" y="48767"/>
                </a:lnTo>
                <a:lnTo>
                  <a:pt x="10607" y="54101"/>
                </a:lnTo>
                <a:lnTo>
                  <a:pt x="10667" y="60197"/>
                </a:lnTo>
                <a:lnTo>
                  <a:pt x="10698" y="68579"/>
                </a:lnTo>
                <a:lnTo>
                  <a:pt x="15758" y="73151"/>
                </a:lnTo>
                <a:lnTo>
                  <a:pt x="25847" y="72389"/>
                </a:lnTo>
                <a:lnTo>
                  <a:pt x="35631" y="72389"/>
                </a:lnTo>
                <a:lnTo>
                  <a:pt x="4020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1" y="60959"/>
                </a:lnTo>
                <a:lnTo>
                  <a:pt x="30845" y="60959"/>
                </a:lnTo>
                <a:lnTo>
                  <a:pt x="27797" y="60197"/>
                </a:lnTo>
                <a:lnTo>
                  <a:pt x="20878" y="60197"/>
                </a:lnTo>
                <a:lnTo>
                  <a:pt x="17465" y="57911"/>
                </a:lnTo>
                <a:lnTo>
                  <a:pt x="17525" y="54101"/>
                </a:lnTo>
                <a:lnTo>
                  <a:pt x="17556" y="51815"/>
                </a:lnTo>
                <a:lnTo>
                  <a:pt x="25907" y="45719"/>
                </a:lnTo>
                <a:lnTo>
                  <a:pt x="41853" y="45719"/>
                </a:lnTo>
                <a:lnTo>
                  <a:pt x="40325" y="41909"/>
                </a:lnTo>
                <a:lnTo>
                  <a:pt x="36697" y="36575"/>
                </a:lnTo>
                <a:lnTo>
                  <a:pt x="32583" y="33527"/>
                </a:lnTo>
                <a:lnTo>
                  <a:pt x="27858" y="32765"/>
                </a:lnTo>
                <a:close/>
              </a:path>
              <a:path w="46989" h="99059">
                <a:moveTo>
                  <a:pt x="35631" y="72389"/>
                </a:moveTo>
                <a:lnTo>
                  <a:pt x="25847" y="72389"/>
                </a:lnTo>
                <a:lnTo>
                  <a:pt x="30784" y="73151"/>
                </a:lnTo>
                <a:lnTo>
                  <a:pt x="35631" y="72389"/>
                </a:lnTo>
                <a:close/>
              </a:path>
              <a:path w="46989" h="99059">
                <a:moveTo>
                  <a:pt x="41853" y="45719"/>
                </a:moveTo>
                <a:lnTo>
                  <a:pt x="25907" y="45719"/>
                </a:lnTo>
                <a:lnTo>
                  <a:pt x="29260" y="46481"/>
                </a:lnTo>
                <a:lnTo>
                  <a:pt x="32125" y="47243"/>
                </a:lnTo>
                <a:lnTo>
                  <a:pt x="34533" y="50291"/>
                </a:lnTo>
                <a:lnTo>
                  <a:pt x="36880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45" y="60959"/>
                </a:lnTo>
                <a:lnTo>
                  <a:pt x="45761" y="60959"/>
                </a:lnTo>
                <a:lnTo>
                  <a:pt x="44717" y="52856"/>
                </a:lnTo>
                <a:lnTo>
                  <a:pt x="41853" y="45719"/>
                </a:lnTo>
                <a:close/>
              </a:path>
              <a:path w="46989" h="99059">
                <a:moveTo>
                  <a:pt x="24902" y="0"/>
                </a:moveTo>
                <a:lnTo>
                  <a:pt x="16367" y="9143"/>
                </a:lnTo>
                <a:lnTo>
                  <a:pt x="24841" y="17525"/>
                </a:lnTo>
                <a:lnTo>
                  <a:pt x="33345" y="9143"/>
                </a:lnTo>
                <a:lnTo>
                  <a:pt x="249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4161555" y="781202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3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540770" y="8052812"/>
            <a:ext cx="6640378" cy="166622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1678436" y="8308844"/>
            <a:ext cx="5501645" cy="166622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5605250" y="8645633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889" y="27446"/>
                </a:moveTo>
                <a:lnTo>
                  <a:pt x="12579" y="27446"/>
                </a:lnTo>
                <a:lnTo>
                  <a:pt x="11603" y="28208"/>
                </a:lnTo>
                <a:lnTo>
                  <a:pt x="10658" y="28970"/>
                </a:lnTo>
                <a:lnTo>
                  <a:pt x="5560" y="36182"/>
                </a:lnTo>
                <a:lnTo>
                  <a:pt x="1271" y="47614"/>
                </a:lnTo>
                <a:lnTo>
                  <a:pt x="0" y="61290"/>
                </a:lnTo>
                <a:lnTo>
                  <a:pt x="4193" y="71822"/>
                </a:lnTo>
                <a:lnTo>
                  <a:pt x="15812" y="82422"/>
                </a:lnTo>
                <a:lnTo>
                  <a:pt x="26753" y="85064"/>
                </a:lnTo>
                <a:lnTo>
                  <a:pt x="44476" y="85608"/>
                </a:lnTo>
                <a:lnTo>
                  <a:pt x="57090" y="83593"/>
                </a:lnTo>
                <a:lnTo>
                  <a:pt x="68570" y="80024"/>
                </a:lnTo>
                <a:lnTo>
                  <a:pt x="76922" y="76738"/>
                </a:lnTo>
                <a:lnTo>
                  <a:pt x="81085" y="73928"/>
                </a:lnTo>
                <a:lnTo>
                  <a:pt x="25014" y="73928"/>
                </a:lnTo>
                <a:lnTo>
                  <a:pt x="17699" y="71261"/>
                </a:lnTo>
                <a:lnTo>
                  <a:pt x="12761" y="65927"/>
                </a:lnTo>
                <a:lnTo>
                  <a:pt x="9195" y="61974"/>
                </a:lnTo>
                <a:lnTo>
                  <a:pt x="7397" y="57545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65" y="29145"/>
                </a:lnTo>
                <a:lnTo>
                  <a:pt x="13889" y="27446"/>
                </a:lnTo>
                <a:close/>
              </a:path>
              <a:path w="99060" h="85725">
                <a:moveTo>
                  <a:pt x="78425" y="0"/>
                </a:moveTo>
                <a:lnTo>
                  <a:pt x="68373" y="5263"/>
                </a:lnTo>
                <a:lnTo>
                  <a:pt x="57225" y="16696"/>
                </a:lnTo>
                <a:lnTo>
                  <a:pt x="50147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73"/>
                </a:lnTo>
                <a:lnTo>
                  <a:pt x="82835" y="55354"/>
                </a:lnTo>
                <a:lnTo>
                  <a:pt x="82780" y="58314"/>
                </a:lnTo>
                <a:lnTo>
                  <a:pt x="76771" y="65401"/>
                </a:lnTo>
                <a:lnTo>
                  <a:pt x="59823" y="71139"/>
                </a:lnTo>
                <a:lnTo>
                  <a:pt x="46977" y="73231"/>
                </a:lnTo>
                <a:lnTo>
                  <a:pt x="34707" y="73928"/>
                </a:lnTo>
                <a:lnTo>
                  <a:pt x="81085" y="73928"/>
                </a:lnTo>
                <a:lnTo>
                  <a:pt x="82286" y="73117"/>
                </a:lnTo>
                <a:lnTo>
                  <a:pt x="84755" y="69118"/>
                </a:lnTo>
                <a:lnTo>
                  <a:pt x="88565" y="63117"/>
                </a:lnTo>
                <a:lnTo>
                  <a:pt x="90455" y="57213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24" y="42686"/>
                </a:lnTo>
                <a:lnTo>
                  <a:pt x="70491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02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2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7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5717452" y="859535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5742949" y="8635741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5" h="60959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46"/>
                </a:lnTo>
                <a:lnTo>
                  <a:pt x="54742" y="60197"/>
                </a:lnTo>
                <a:lnTo>
                  <a:pt x="59149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59">
                <a:moveTo>
                  <a:pt x="59149" y="60197"/>
                </a:moveTo>
                <a:lnTo>
                  <a:pt x="54742" y="60197"/>
                </a:lnTo>
                <a:lnTo>
                  <a:pt x="59070" y="60246"/>
                </a:lnTo>
                <a:close/>
              </a:path>
              <a:path w="70485" h="60959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59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5" h="60959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59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5878586" y="868374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27"/>
                </a:lnTo>
                <a:lnTo>
                  <a:pt x="2682" y="18717"/>
                </a:lnTo>
                <a:lnTo>
                  <a:pt x="883" y="23908"/>
                </a:lnTo>
                <a:lnTo>
                  <a:pt x="0" y="28623"/>
                </a:lnTo>
                <a:lnTo>
                  <a:pt x="233" y="37063"/>
                </a:lnTo>
                <a:lnTo>
                  <a:pt x="3877" y="47521"/>
                </a:lnTo>
                <a:lnTo>
                  <a:pt x="12468" y="54955"/>
                </a:lnTo>
                <a:lnTo>
                  <a:pt x="26688" y="59353"/>
                </a:lnTo>
                <a:lnTo>
                  <a:pt x="47219" y="60704"/>
                </a:lnTo>
                <a:lnTo>
                  <a:pt x="61736" y="58933"/>
                </a:lnTo>
                <a:lnTo>
                  <a:pt x="73244" y="55467"/>
                </a:lnTo>
                <a:lnTo>
                  <a:pt x="81747" y="50291"/>
                </a:lnTo>
                <a:lnTo>
                  <a:pt x="84457" y="48005"/>
                </a:lnTo>
                <a:lnTo>
                  <a:pt x="30022" y="48005"/>
                </a:lnTo>
                <a:lnTo>
                  <a:pt x="23317" y="46674"/>
                </a:lnTo>
                <a:lnTo>
                  <a:pt x="11064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40"/>
                </a:lnTo>
                <a:lnTo>
                  <a:pt x="5041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46" y="29812"/>
                </a:lnTo>
                <a:lnTo>
                  <a:pt x="57454" y="31385"/>
                </a:lnTo>
                <a:lnTo>
                  <a:pt x="58887" y="31815"/>
                </a:lnTo>
                <a:lnTo>
                  <a:pt x="78699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41" y="45052"/>
                </a:lnTo>
                <a:lnTo>
                  <a:pt x="54863" y="47576"/>
                </a:lnTo>
                <a:lnTo>
                  <a:pt x="46878" y="48005"/>
                </a:lnTo>
                <a:lnTo>
                  <a:pt x="84457" y="48005"/>
                </a:lnTo>
                <a:lnTo>
                  <a:pt x="86715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41" y="26621"/>
                </a:lnTo>
                <a:lnTo>
                  <a:pt x="63002" y="22003"/>
                </a:lnTo>
                <a:lnTo>
                  <a:pt x="57759" y="20525"/>
                </a:lnTo>
                <a:lnTo>
                  <a:pt x="57759" y="17574"/>
                </a:lnTo>
                <a:lnTo>
                  <a:pt x="59710" y="15764"/>
                </a:lnTo>
                <a:lnTo>
                  <a:pt x="63550" y="14429"/>
                </a:lnTo>
                <a:lnTo>
                  <a:pt x="66415" y="13478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5970787" y="8625074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6025651" y="8654791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09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09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09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09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09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09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09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09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128170" y="859535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6152143" y="8596879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283969" y="8639551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63"/>
                </a:lnTo>
                <a:lnTo>
                  <a:pt x="1219" y="62483"/>
                </a:lnTo>
                <a:lnTo>
                  <a:pt x="0" y="67723"/>
                </a:lnTo>
                <a:lnTo>
                  <a:pt x="17" y="73151"/>
                </a:lnTo>
                <a:lnTo>
                  <a:pt x="2813" y="85367"/>
                </a:lnTo>
                <a:lnTo>
                  <a:pt x="11782" y="95610"/>
                </a:lnTo>
                <a:lnTo>
                  <a:pt x="22157" y="99896"/>
                </a:lnTo>
                <a:lnTo>
                  <a:pt x="37148" y="101251"/>
                </a:lnTo>
                <a:lnTo>
                  <a:pt x="49452" y="99442"/>
                </a:lnTo>
                <a:lnTo>
                  <a:pt x="61899" y="95067"/>
                </a:lnTo>
                <a:lnTo>
                  <a:pt x="71440" y="88391"/>
                </a:lnTo>
                <a:lnTo>
                  <a:pt x="24688" y="88391"/>
                </a:lnTo>
                <a:lnTo>
                  <a:pt x="17617" y="85868"/>
                </a:lnTo>
                <a:lnTo>
                  <a:pt x="12953" y="80723"/>
                </a:lnTo>
                <a:lnTo>
                  <a:pt x="9418" y="76867"/>
                </a:lnTo>
                <a:lnTo>
                  <a:pt x="7619" y="72246"/>
                </a:lnTo>
                <a:lnTo>
                  <a:pt x="7643" y="61340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4"/>
                </a:lnTo>
                <a:lnTo>
                  <a:pt x="76199" y="69579"/>
                </a:lnTo>
                <a:lnTo>
                  <a:pt x="75895" y="71103"/>
                </a:lnTo>
                <a:lnTo>
                  <a:pt x="75316" y="72341"/>
                </a:lnTo>
                <a:lnTo>
                  <a:pt x="73670" y="76056"/>
                </a:lnTo>
                <a:lnTo>
                  <a:pt x="69433" y="79534"/>
                </a:lnTo>
                <a:lnTo>
                  <a:pt x="59489" y="84009"/>
                </a:lnTo>
                <a:lnTo>
                  <a:pt x="47577" y="87296"/>
                </a:lnTo>
                <a:lnTo>
                  <a:pt x="34168" y="88391"/>
                </a:lnTo>
                <a:lnTo>
                  <a:pt x="71440" y="88391"/>
                </a:lnTo>
                <a:lnTo>
                  <a:pt x="73073" y="87249"/>
                </a:lnTo>
                <a:lnTo>
                  <a:pt x="79461" y="76961"/>
                </a:lnTo>
                <a:lnTo>
                  <a:pt x="80863" y="73151"/>
                </a:lnTo>
                <a:lnTo>
                  <a:pt x="81533" y="69198"/>
                </a:lnTo>
                <a:lnTo>
                  <a:pt x="81524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378457" y="863269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6437131" y="867003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975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6002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495043" y="865250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84"/>
                </a:moveTo>
                <a:lnTo>
                  <a:pt x="9448" y="68247"/>
                </a:lnTo>
                <a:lnTo>
                  <a:pt x="17922" y="76961"/>
                </a:lnTo>
                <a:lnTo>
                  <a:pt x="26487" y="68247"/>
                </a:lnTo>
                <a:lnTo>
                  <a:pt x="17922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590293" y="8639551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63"/>
                </a:lnTo>
                <a:lnTo>
                  <a:pt x="1219" y="62483"/>
                </a:lnTo>
                <a:lnTo>
                  <a:pt x="0" y="67723"/>
                </a:lnTo>
                <a:lnTo>
                  <a:pt x="0" y="72896"/>
                </a:lnTo>
                <a:lnTo>
                  <a:pt x="2747" y="85277"/>
                </a:lnTo>
                <a:lnTo>
                  <a:pt x="11575" y="95514"/>
                </a:lnTo>
                <a:lnTo>
                  <a:pt x="21944" y="99873"/>
                </a:lnTo>
                <a:lnTo>
                  <a:pt x="36850" y="101256"/>
                </a:lnTo>
                <a:lnTo>
                  <a:pt x="49176" y="99455"/>
                </a:lnTo>
                <a:lnTo>
                  <a:pt x="61580" y="95064"/>
                </a:lnTo>
                <a:lnTo>
                  <a:pt x="71045" y="88391"/>
                </a:lnTo>
                <a:lnTo>
                  <a:pt x="24566" y="88391"/>
                </a:lnTo>
                <a:lnTo>
                  <a:pt x="17556" y="85868"/>
                </a:lnTo>
                <a:lnTo>
                  <a:pt x="12893" y="80723"/>
                </a:lnTo>
                <a:lnTo>
                  <a:pt x="9357" y="76867"/>
                </a:lnTo>
                <a:lnTo>
                  <a:pt x="7619" y="72246"/>
                </a:lnTo>
                <a:lnTo>
                  <a:pt x="7619" y="61435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24" y="30479"/>
                </a:moveTo>
                <a:lnTo>
                  <a:pt x="6879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9"/>
                </a:lnTo>
                <a:lnTo>
                  <a:pt x="75377" y="68817"/>
                </a:lnTo>
                <a:lnTo>
                  <a:pt x="75285" y="71198"/>
                </a:lnTo>
                <a:lnTo>
                  <a:pt x="74706" y="72341"/>
                </a:lnTo>
                <a:lnTo>
                  <a:pt x="73030" y="76056"/>
                </a:lnTo>
                <a:lnTo>
                  <a:pt x="68854" y="79534"/>
                </a:lnTo>
                <a:lnTo>
                  <a:pt x="59208" y="83936"/>
                </a:lnTo>
                <a:lnTo>
                  <a:pt x="47307" y="87278"/>
                </a:lnTo>
                <a:lnTo>
                  <a:pt x="33924" y="88391"/>
                </a:lnTo>
                <a:lnTo>
                  <a:pt x="71045" y="88391"/>
                </a:lnTo>
                <a:lnTo>
                  <a:pt x="72722" y="87210"/>
                </a:lnTo>
                <a:lnTo>
                  <a:pt x="79095" y="76913"/>
                </a:lnTo>
                <a:lnTo>
                  <a:pt x="80223" y="73725"/>
                </a:lnTo>
                <a:lnTo>
                  <a:pt x="80802" y="69628"/>
                </a:lnTo>
                <a:lnTo>
                  <a:pt x="80796" y="61435"/>
                </a:lnTo>
                <a:lnTo>
                  <a:pt x="80619" y="58530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20" h="101600">
                <a:moveTo>
                  <a:pt x="96103" y="55625"/>
                </a:moveTo>
                <a:lnTo>
                  <a:pt x="80192" y="55625"/>
                </a:lnTo>
                <a:lnTo>
                  <a:pt x="81899" y="56674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20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20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6681734" y="8666984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62229">
                <a:moveTo>
                  <a:pt x="32125" y="44576"/>
                </a:moveTo>
                <a:lnTo>
                  <a:pt x="23469" y="53151"/>
                </a:lnTo>
                <a:lnTo>
                  <a:pt x="32125" y="61721"/>
                </a:lnTo>
                <a:lnTo>
                  <a:pt x="40782" y="53151"/>
                </a:lnTo>
                <a:lnTo>
                  <a:pt x="32125" y="44576"/>
                </a:lnTo>
                <a:close/>
              </a:path>
              <a:path w="57784" h="62229">
                <a:moveTo>
                  <a:pt x="13045" y="45101"/>
                </a:moveTo>
                <a:lnTo>
                  <a:pt x="4968" y="53151"/>
                </a:lnTo>
                <a:lnTo>
                  <a:pt x="13655" y="61721"/>
                </a:lnTo>
                <a:lnTo>
                  <a:pt x="21732" y="53672"/>
                </a:lnTo>
                <a:lnTo>
                  <a:pt x="13045" y="45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6735836" y="865250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84"/>
                </a:moveTo>
                <a:lnTo>
                  <a:pt x="9448" y="68247"/>
                </a:lnTo>
                <a:lnTo>
                  <a:pt x="17922" y="76961"/>
                </a:lnTo>
                <a:lnTo>
                  <a:pt x="26487" y="68247"/>
                </a:lnTo>
                <a:lnTo>
                  <a:pt x="17922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822703" y="8631170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7" y="100085"/>
                </a:lnTo>
                <a:lnTo>
                  <a:pt x="1036" y="104299"/>
                </a:lnTo>
                <a:lnTo>
                  <a:pt x="0" y="104869"/>
                </a:lnTo>
                <a:lnTo>
                  <a:pt x="0" y="106204"/>
                </a:lnTo>
                <a:lnTo>
                  <a:pt x="975" y="106679"/>
                </a:lnTo>
                <a:lnTo>
                  <a:pt x="8961" y="107822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50"/>
                </a:lnTo>
                <a:lnTo>
                  <a:pt x="42200" y="90782"/>
                </a:lnTo>
                <a:lnTo>
                  <a:pt x="47128" y="78917"/>
                </a:lnTo>
                <a:lnTo>
                  <a:pt x="48767" y="66437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6885705" y="859307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3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6963896" y="8645633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889" y="27446"/>
                </a:moveTo>
                <a:lnTo>
                  <a:pt x="12579" y="27446"/>
                </a:lnTo>
                <a:lnTo>
                  <a:pt x="11603" y="28208"/>
                </a:lnTo>
                <a:lnTo>
                  <a:pt x="10658" y="28970"/>
                </a:lnTo>
                <a:lnTo>
                  <a:pt x="5560" y="36182"/>
                </a:lnTo>
                <a:lnTo>
                  <a:pt x="1271" y="47614"/>
                </a:lnTo>
                <a:lnTo>
                  <a:pt x="0" y="61290"/>
                </a:lnTo>
                <a:lnTo>
                  <a:pt x="4193" y="71822"/>
                </a:lnTo>
                <a:lnTo>
                  <a:pt x="15812" y="82422"/>
                </a:lnTo>
                <a:lnTo>
                  <a:pt x="26753" y="85064"/>
                </a:lnTo>
                <a:lnTo>
                  <a:pt x="44476" y="85608"/>
                </a:lnTo>
                <a:lnTo>
                  <a:pt x="57090" y="83593"/>
                </a:lnTo>
                <a:lnTo>
                  <a:pt x="68570" y="80024"/>
                </a:lnTo>
                <a:lnTo>
                  <a:pt x="76922" y="76738"/>
                </a:lnTo>
                <a:lnTo>
                  <a:pt x="81085" y="73928"/>
                </a:lnTo>
                <a:lnTo>
                  <a:pt x="25014" y="73928"/>
                </a:lnTo>
                <a:lnTo>
                  <a:pt x="17699" y="71261"/>
                </a:lnTo>
                <a:lnTo>
                  <a:pt x="12761" y="65927"/>
                </a:lnTo>
                <a:lnTo>
                  <a:pt x="9195" y="61974"/>
                </a:lnTo>
                <a:lnTo>
                  <a:pt x="7397" y="57545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65" y="29145"/>
                </a:lnTo>
                <a:lnTo>
                  <a:pt x="13889" y="27446"/>
                </a:lnTo>
                <a:close/>
              </a:path>
              <a:path w="99059" h="85725">
                <a:moveTo>
                  <a:pt x="78425" y="0"/>
                </a:moveTo>
                <a:lnTo>
                  <a:pt x="68373" y="5263"/>
                </a:lnTo>
                <a:lnTo>
                  <a:pt x="57225" y="16696"/>
                </a:lnTo>
                <a:lnTo>
                  <a:pt x="50147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73"/>
                </a:lnTo>
                <a:lnTo>
                  <a:pt x="82835" y="55354"/>
                </a:lnTo>
                <a:lnTo>
                  <a:pt x="82780" y="58314"/>
                </a:lnTo>
                <a:lnTo>
                  <a:pt x="76771" y="65401"/>
                </a:lnTo>
                <a:lnTo>
                  <a:pt x="59823" y="71139"/>
                </a:lnTo>
                <a:lnTo>
                  <a:pt x="46977" y="73231"/>
                </a:lnTo>
                <a:lnTo>
                  <a:pt x="34707" y="73928"/>
                </a:lnTo>
                <a:lnTo>
                  <a:pt x="81085" y="73928"/>
                </a:lnTo>
                <a:lnTo>
                  <a:pt x="82286" y="73117"/>
                </a:lnTo>
                <a:lnTo>
                  <a:pt x="84755" y="69118"/>
                </a:lnTo>
                <a:lnTo>
                  <a:pt x="88565" y="63117"/>
                </a:lnTo>
                <a:lnTo>
                  <a:pt x="90455" y="57213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24" y="42686"/>
                </a:lnTo>
                <a:lnTo>
                  <a:pt x="70491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02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25" y="0"/>
                </a:lnTo>
                <a:close/>
              </a:path>
              <a:path w="99059" h="85725">
                <a:moveTo>
                  <a:pt x="97900" y="11444"/>
                </a:moveTo>
                <a:lnTo>
                  <a:pt x="82835" y="11444"/>
                </a:lnTo>
                <a:lnTo>
                  <a:pt x="88017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7075443" y="859307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3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7092452" y="867003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975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6002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7150364" y="865250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84"/>
                </a:moveTo>
                <a:lnTo>
                  <a:pt x="9448" y="68247"/>
                </a:lnTo>
                <a:lnTo>
                  <a:pt x="17922" y="76961"/>
                </a:lnTo>
                <a:lnTo>
                  <a:pt x="26487" y="68247"/>
                </a:lnTo>
                <a:lnTo>
                  <a:pt x="17922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1106174" y="8566399"/>
            <a:ext cx="1625345" cy="199516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797051" y="8639551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63"/>
                </a:lnTo>
                <a:lnTo>
                  <a:pt x="1225" y="62483"/>
                </a:lnTo>
                <a:lnTo>
                  <a:pt x="0" y="67723"/>
                </a:lnTo>
                <a:lnTo>
                  <a:pt x="14" y="73151"/>
                </a:lnTo>
                <a:lnTo>
                  <a:pt x="2816" y="85374"/>
                </a:lnTo>
                <a:lnTo>
                  <a:pt x="11789" y="95620"/>
                </a:lnTo>
                <a:lnTo>
                  <a:pt x="22167" y="99898"/>
                </a:lnTo>
                <a:lnTo>
                  <a:pt x="37165" y="101250"/>
                </a:lnTo>
                <a:lnTo>
                  <a:pt x="49467" y="99440"/>
                </a:lnTo>
                <a:lnTo>
                  <a:pt x="61918" y="95061"/>
                </a:lnTo>
                <a:lnTo>
                  <a:pt x="71448" y="88391"/>
                </a:lnTo>
                <a:lnTo>
                  <a:pt x="24704" y="88391"/>
                </a:lnTo>
                <a:lnTo>
                  <a:pt x="17608" y="85868"/>
                </a:lnTo>
                <a:lnTo>
                  <a:pt x="12953" y="80723"/>
                </a:lnTo>
                <a:lnTo>
                  <a:pt x="9418" y="76867"/>
                </a:lnTo>
                <a:lnTo>
                  <a:pt x="7619" y="72246"/>
                </a:lnTo>
                <a:lnTo>
                  <a:pt x="7643" y="61340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4"/>
                </a:lnTo>
                <a:lnTo>
                  <a:pt x="76199" y="69579"/>
                </a:lnTo>
                <a:lnTo>
                  <a:pt x="75901" y="71103"/>
                </a:lnTo>
                <a:lnTo>
                  <a:pt x="75331" y="72341"/>
                </a:lnTo>
                <a:lnTo>
                  <a:pt x="73664" y="76056"/>
                </a:lnTo>
                <a:lnTo>
                  <a:pt x="69424" y="79534"/>
                </a:lnTo>
                <a:lnTo>
                  <a:pt x="59504" y="84007"/>
                </a:lnTo>
                <a:lnTo>
                  <a:pt x="47588" y="87295"/>
                </a:lnTo>
                <a:lnTo>
                  <a:pt x="34183" y="88391"/>
                </a:lnTo>
                <a:lnTo>
                  <a:pt x="71448" y="88391"/>
                </a:lnTo>
                <a:lnTo>
                  <a:pt x="73086" y="87245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198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889254" y="8577829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4">
                <a:moveTo>
                  <a:pt x="24896" y="16001"/>
                </a:moveTo>
                <a:lnTo>
                  <a:pt x="24323" y="16001"/>
                </a:lnTo>
                <a:lnTo>
                  <a:pt x="23810" y="16763"/>
                </a:lnTo>
                <a:lnTo>
                  <a:pt x="23048" y="16763"/>
                </a:lnTo>
                <a:lnTo>
                  <a:pt x="14704" y="30642"/>
                </a:lnTo>
                <a:lnTo>
                  <a:pt x="16266" y="49195"/>
                </a:lnTo>
                <a:lnTo>
                  <a:pt x="17586" y="65732"/>
                </a:lnTo>
                <a:lnTo>
                  <a:pt x="20455" y="111246"/>
                </a:lnTo>
                <a:lnTo>
                  <a:pt x="20573" y="117347"/>
                </a:lnTo>
                <a:lnTo>
                  <a:pt x="20573" y="119777"/>
                </a:lnTo>
                <a:lnTo>
                  <a:pt x="20811" y="121157"/>
                </a:lnTo>
                <a:lnTo>
                  <a:pt x="21573" y="121157"/>
                </a:lnTo>
                <a:lnTo>
                  <a:pt x="22286" y="120063"/>
                </a:lnTo>
                <a:lnTo>
                  <a:pt x="23240" y="118109"/>
                </a:lnTo>
                <a:lnTo>
                  <a:pt x="25039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3" y="44118"/>
                </a:lnTo>
                <a:lnTo>
                  <a:pt x="25085" y="16763"/>
                </a:lnTo>
                <a:lnTo>
                  <a:pt x="24896" y="16001"/>
                </a:lnTo>
                <a:close/>
              </a:path>
              <a:path w="36194" h="121284">
                <a:moveTo>
                  <a:pt x="6797" y="761"/>
                </a:moveTo>
                <a:lnTo>
                  <a:pt x="4379" y="761"/>
                </a:lnTo>
                <a:lnTo>
                  <a:pt x="3179" y="2285"/>
                </a:lnTo>
                <a:lnTo>
                  <a:pt x="1844" y="5333"/>
                </a:lnTo>
                <a:lnTo>
                  <a:pt x="618" y="8381"/>
                </a:lnTo>
                <a:lnTo>
                  <a:pt x="0" y="9905"/>
                </a:lnTo>
                <a:lnTo>
                  <a:pt x="0" y="12191"/>
                </a:lnTo>
                <a:lnTo>
                  <a:pt x="463" y="12953"/>
                </a:lnTo>
                <a:lnTo>
                  <a:pt x="1953" y="12953"/>
                </a:lnTo>
                <a:lnTo>
                  <a:pt x="2855" y="12191"/>
                </a:lnTo>
                <a:lnTo>
                  <a:pt x="4084" y="10667"/>
                </a:lnTo>
                <a:lnTo>
                  <a:pt x="5382" y="9143"/>
                </a:lnTo>
                <a:lnTo>
                  <a:pt x="6333" y="8381"/>
                </a:lnTo>
                <a:lnTo>
                  <a:pt x="26915" y="8381"/>
                </a:lnTo>
                <a:lnTo>
                  <a:pt x="28849" y="7619"/>
                </a:lnTo>
                <a:lnTo>
                  <a:pt x="33527" y="3047"/>
                </a:lnTo>
                <a:lnTo>
                  <a:pt x="16571" y="3047"/>
                </a:lnTo>
                <a:lnTo>
                  <a:pt x="14477" y="2285"/>
                </a:lnTo>
                <a:lnTo>
                  <a:pt x="11667" y="1523"/>
                </a:lnTo>
                <a:lnTo>
                  <a:pt x="8894" y="1523"/>
                </a:lnTo>
                <a:lnTo>
                  <a:pt x="6797" y="761"/>
                </a:lnTo>
                <a:close/>
              </a:path>
              <a:path w="36194" h="121284">
                <a:moveTo>
                  <a:pt x="16084" y="9143"/>
                </a:moveTo>
                <a:lnTo>
                  <a:pt x="13572" y="9143"/>
                </a:lnTo>
                <a:lnTo>
                  <a:pt x="15096" y="9905"/>
                </a:lnTo>
                <a:lnTo>
                  <a:pt x="16084" y="9143"/>
                </a:lnTo>
                <a:close/>
              </a:path>
              <a:path w="36194" h="121284">
                <a:moveTo>
                  <a:pt x="26915" y="8381"/>
                </a:moveTo>
                <a:lnTo>
                  <a:pt x="9573" y="8381"/>
                </a:lnTo>
                <a:lnTo>
                  <a:pt x="11561" y="9143"/>
                </a:lnTo>
                <a:lnTo>
                  <a:pt x="16084" y="9143"/>
                </a:lnTo>
                <a:lnTo>
                  <a:pt x="23048" y="9905"/>
                </a:lnTo>
                <a:lnTo>
                  <a:pt x="26915" y="8381"/>
                </a:lnTo>
                <a:close/>
              </a:path>
              <a:path w="36194" h="121284">
                <a:moveTo>
                  <a:pt x="17955" y="2285"/>
                </a:moveTo>
                <a:lnTo>
                  <a:pt x="16571" y="3047"/>
                </a:lnTo>
                <a:lnTo>
                  <a:pt x="24191" y="3047"/>
                </a:lnTo>
                <a:lnTo>
                  <a:pt x="17955" y="2285"/>
                </a:lnTo>
                <a:close/>
              </a:path>
              <a:path w="36194" h="121284">
                <a:moveTo>
                  <a:pt x="35707" y="761"/>
                </a:moveTo>
                <a:lnTo>
                  <a:pt x="33467" y="761"/>
                </a:lnTo>
                <a:lnTo>
                  <a:pt x="31811" y="1523"/>
                </a:lnTo>
                <a:lnTo>
                  <a:pt x="28812" y="2285"/>
                </a:lnTo>
                <a:lnTo>
                  <a:pt x="2419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707" y="1523"/>
                </a:lnTo>
                <a:lnTo>
                  <a:pt x="35707" y="761"/>
                </a:lnTo>
                <a:close/>
              </a:path>
              <a:path w="36194" h="121284">
                <a:moveTo>
                  <a:pt x="35051" y="0"/>
                </a:moveTo>
                <a:lnTo>
                  <a:pt x="34564" y="761"/>
                </a:lnTo>
                <a:lnTo>
                  <a:pt x="35515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986789" y="8630408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043178" y="8596879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0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7" y="98565"/>
                </a:lnTo>
                <a:lnTo>
                  <a:pt x="32878" y="94003"/>
                </a:lnTo>
                <a:lnTo>
                  <a:pt x="37589" y="88391"/>
                </a:lnTo>
                <a:lnTo>
                  <a:pt x="14484" y="88391"/>
                </a:lnTo>
                <a:lnTo>
                  <a:pt x="5980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02" y="12953"/>
                </a:lnTo>
                <a:lnTo>
                  <a:pt x="6467" y="35813"/>
                </a:lnTo>
                <a:lnTo>
                  <a:pt x="6467" y="38861"/>
                </a:lnTo>
                <a:lnTo>
                  <a:pt x="7930" y="41147"/>
                </a:lnTo>
                <a:lnTo>
                  <a:pt x="10917" y="44957"/>
                </a:lnTo>
                <a:lnTo>
                  <a:pt x="13661" y="48767"/>
                </a:lnTo>
                <a:lnTo>
                  <a:pt x="15550" y="51053"/>
                </a:lnTo>
                <a:lnTo>
                  <a:pt x="16709" y="51815"/>
                </a:lnTo>
                <a:lnTo>
                  <a:pt x="24699" y="55914"/>
                </a:lnTo>
                <a:lnTo>
                  <a:pt x="33045" y="66995"/>
                </a:lnTo>
                <a:lnTo>
                  <a:pt x="35820" y="76199"/>
                </a:lnTo>
                <a:lnTo>
                  <a:pt x="35820" y="81533"/>
                </a:lnTo>
                <a:lnTo>
                  <a:pt x="31949" y="85343"/>
                </a:lnTo>
                <a:lnTo>
                  <a:pt x="20519" y="87629"/>
                </a:lnTo>
                <a:lnTo>
                  <a:pt x="14484" y="88391"/>
                </a:lnTo>
                <a:lnTo>
                  <a:pt x="37589" y="88391"/>
                </a:lnTo>
                <a:lnTo>
                  <a:pt x="39508" y="86105"/>
                </a:lnTo>
                <a:lnTo>
                  <a:pt x="41611" y="81533"/>
                </a:lnTo>
                <a:lnTo>
                  <a:pt x="42434" y="76199"/>
                </a:lnTo>
                <a:lnTo>
                  <a:pt x="41916" y="70865"/>
                </a:lnTo>
                <a:lnTo>
                  <a:pt x="41276" y="64007"/>
                </a:lnTo>
                <a:lnTo>
                  <a:pt x="38106" y="57149"/>
                </a:lnTo>
                <a:lnTo>
                  <a:pt x="32314" y="49529"/>
                </a:lnTo>
                <a:lnTo>
                  <a:pt x="29327" y="45719"/>
                </a:lnTo>
                <a:lnTo>
                  <a:pt x="23567" y="39623"/>
                </a:lnTo>
                <a:lnTo>
                  <a:pt x="15761" y="30791"/>
                </a:lnTo>
                <a:lnTo>
                  <a:pt x="25168" y="26334"/>
                </a:lnTo>
                <a:lnTo>
                  <a:pt x="39904" y="21335"/>
                </a:lnTo>
                <a:lnTo>
                  <a:pt x="67184" y="12953"/>
                </a:lnTo>
                <a:lnTo>
                  <a:pt x="6965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175010" y="8625074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59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4" y="52471"/>
                </a:lnTo>
                <a:lnTo>
                  <a:pt x="3346" y="61939"/>
                </a:lnTo>
                <a:lnTo>
                  <a:pt x="11873" y="68600"/>
                </a:lnTo>
                <a:lnTo>
                  <a:pt x="26393" y="72496"/>
                </a:lnTo>
                <a:lnTo>
                  <a:pt x="47634" y="73668"/>
                </a:lnTo>
                <a:lnTo>
                  <a:pt x="62070" y="72005"/>
                </a:lnTo>
                <a:lnTo>
                  <a:pt x="74632" y="68730"/>
                </a:lnTo>
                <a:lnTo>
                  <a:pt x="85325" y="63794"/>
                </a:lnTo>
                <a:lnTo>
                  <a:pt x="88014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59">
                <a:moveTo>
                  <a:pt x="100248" y="57149"/>
                </a:moveTo>
                <a:lnTo>
                  <a:pt x="9415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29" y="68600"/>
                </a:lnTo>
                <a:lnTo>
                  <a:pt x="102961" y="70865"/>
                </a:lnTo>
                <a:lnTo>
                  <a:pt x="10710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48" y="57149"/>
                </a:lnTo>
                <a:close/>
              </a:path>
              <a:path w="116839" h="73659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7" y="48748"/>
                </a:lnTo>
                <a:lnTo>
                  <a:pt x="82889" y="54791"/>
                </a:lnTo>
                <a:lnTo>
                  <a:pt x="71424" y="58974"/>
                </a:lnTo>
                <a:lnTo>
                  <a:pt x="57156" y="61299"/>
                </a:lnTo>
                <a:lnTo>
                  <a:pt x="39971" y="61770"/>
                </a:lnTo>
                <a:lnTo>
                  <a:pt x="88014" y="61770"/>
                </a:lnTo>
                <a:lnTo>
                  <a:pt x="94152" y="57149"/>
                </a:lnTo>
                <a:lnTo>
                  <a:pt x="100248" y="57149"/>
                </a:lnTo>
                <a:lnTo>
                  <a:pt x="100248" y="50291"/>
                </a:lnTo>
                <a:lnTo>
                  <a:pt x="100434" y="48748"/>
                </a:lnTo>
                <a:lnTo>
                  <a:pt x="10082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59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59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16839" h="73659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288548" y="8654791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09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09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09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09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09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09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09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09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391173" y="859307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3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467618" y="8646410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46" y="49529"/>
                </a:lnTo>
                <a:lnTo>
                  <a:pt x="1185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2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42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521719" y="863040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61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09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09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589538" y="8609072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743980" y="8649458"/>
            <a:ext cx="81915" cy="95250"/>
          </a:xfrm>
          <a:custGeom>
            <a:avLst/>
            <a:gdLst/>
            <a:ahLst/>
            <a:cxnLst/>
            <a:rect l="l" t="t" r="r" b="b"/>
            <a:pathLst>
              <a:path w="81914" h="95250">
                <a:moveTo>
                  <a:pt x="74797" y="12191"/>
                </a:moveTo>
                <a:lnTo>
                  <a:pt x="16550" y="12191"/>
                </a:lnTo>
                <a:lnTo>
                  <a:pt x="21610" y="12953"/>
                </a:lnTo>
                <a:lnTo>
                  <a:pt x="29900" y="13715"/>
                </a:lnTo>
                <a:lnTo>
                  <a:pt x="37481" y="16951"/>
                </a:lnTo>
                <a:lnTo>
                  <a:pt x="6295" y="42435"/>
                </a:lnTo>
                <a:lnTo>
                  <a:pt x="615" y="67517"/>
                </a:lnTo>
                <a:lnTo>
                  <a:pt x="4847" y="77747"/>
                </a:lnTo>
                <a:lnTo>
                  <a:pt x="16205" y="89745"/>
                </a:lnTo>
                <a:lnTo>
                  <a:pt x="28051" y="93873"/>
                </a:lnTo>
                <a:lnTo>
                  <a:pt x="42946" y="95249"/>
                </a:lnTo>
                <a:lnTo>
                  <a:pt x="51053" y="95249"/>
                </a:lnTo>
                <a:lnTo>
                  <a:pt x="57637" y="94487"/>
                </a:lnTo>
                <a:lnTo>
                  <a:pt x="62727" y="92915"/>
                </a:lnTo>
                <a:lnTo>
                  <a:pt x="68640" y="91153"/>
                </a:lnTo>
                <a:lnTo>
                  <a:pt x="74279" y="87822"/>
                </a:lnTo>
                <a:lnTo>
                  <a:pt x="79249" y="83346"/>
                </a:lnTo>
                <a:lnTo>
                  <a:pt x="40648" y="83346"/>
                </a:lnTo>
                <a:lnTo>
                  <a:pt x="29182" y="80460"/>
                </a:lnTo>
                <a:lnTo>
                  <a:pt x="15616" y="73774"/>
                </a:lnTo>
                <a:lnTo>
                  <a:pt x="10273" y="64045"/>
                </a:lnTo>
                <a:lnTo>
                  <a:pt x="9791" y="47780"/>
                </a:lnTo>
                <a:lnTo>
                  <a:pt x="17044" y="38212"/>
                </a:lnTo>
                <a:lnTo>
                  <a:pt x="31087" y="27549"/>
                </a:lnTo>
                <a:lnTo>
                  <a:pt x="42679" y="22467"/>
                </a:lnTo>
                <a:lnTo>
                  <a:pt x="55107" y="19049"/>
                </a:lnTo>
                <a:lnTo>
                  <a:pt x="62057" y="18287"/>
                </a:lnTo>
                <a:lnTo>
                  <a:pt x="68000" y="17525"/>
                </a:lnTo>
                <a:lnTo>
                  <a:pt x="73060" y="16763"/>
                </a:lnTo>
                <a:lnTo>
                  <a:pt x="74797" y="12191"/>
                </a:lnTo>
                <a:close/>
              </a:path>
              <a:path w="81914" h="95250">
                <a:moveTo>
                  <a:pt x="80954" y="79961"/>
                </a:moveTo>
                <a:lnTo>
                  <a:pt x="79583" y="79961"/>
                </a:lnTo>
                <a:lnTo>
                  <a:pt x="78851" y="80104"/>
                </a:lnTo>
                <a:lnTo>
                  <a:pt x="69137" y="82206"/>
                </a:lnTo>
                <a:lnTo>
                  <a:pt x="57178" y="83286"/>
                </a:lnTo>
                <a:lnTo>
                  <a:pt x="40648" y="83346"/>
                </a:lnTo>
                <a:lnTo>
                  <a:pt x="79249" y="83346"/>
                </a:lnTo>
                <a:lnTo>
                  <a:pt x="79674" y="82963"/>
                </a:lnTo>
                <a:lnTo>
                  <a:pt x="80832" y="81963"/>
                </a:lnTo>
                <a:lnTo>
                  <a:pt x="81381" y="81201"/>
                </a:lnTo>
                <a:lnTo>
                  <a:pt x="81381" y="80202"/>
                </a:lnTo>
                <a:lnTo>
                  <a:pt x="80954" y="79961"/>
                </a:lnTo>
                <a:close/>
              </a:path>
              <a:path w="81914" h="95250">
                <a:moveTo>
                  <a:pt x="19232" y="0"/>
                </a:moveTo>
                <a:lnTo>
                  <a:pt x="12862" y="761"/>
                </a:lnTo>
                <a:lnTo>
                  <a:pt x="7802" y="3047"/>
                </a:lnTo>
                <a:lnTo>
                  <a:pt x="4084" y="8381"/>
                </a:lnTo>
                <a:lnTo>
                  <a:pt x="1889" y="11429"/>
                </a:lnTo>
                <a:lnTo>
                  <a:pt x="609" y="15239"/>
                </a:lnTo>
                <a:lnTo>
                  <a:pt x="243" y="18287"/>
                </a:lnTo>
                <a:lnTo>
                  <a:pt x="0" y="19811"/>
                </a:lnTo>
                <a:lnTo>
                  <a:pt x="274" y="21335"/>
                </a:lnTo>
                <a:lnTo>
                  <a:pt x="1127" y="20573"/>
                </a:lnTo>
                <a:lnTo>
                  <a:pt x="1386" y="20573"/>
                </a:lnTo>
                <a:lnTo>
                  <a:pt x="2285" y="19811"/>
                </a:lnTo>
                <a:lnTo>
                  <a:pt x="6461" y="16763"/>
                </a:lnTo>
                <a:lnTo>
                  <a:pt x="10728" y="13715"/>
                </a:lnTo>
                <a:lnTo>
                  <a:pt x="14081" y="12953"/>
                </a:lnTo>
                <a:lnTo>
                  <a:pt x="16550" y="12191"/>
                </a:lnTo>
                <a:lnTo>
                  <a:pt x="74797" y="12191"/>
                </a:lnTo>
                <a:lnTo>
                  <a:pt x="75956" y="9143"/>
                </a:lnTo>
                <a:lnTo>
                  <a:pt x="76443" y="7619"/>
                </a:lnTo>
                <a:lnTo>
                  <a:pt x="76626" y="6857"/>
                </a:lnTo>
                <a:lnTo>
                  <a:pt x="76626" y="6095"/>
                </a:lnTo>
                <a:lnTo>
                  <a:pt x="60441" y="6095"/>
                </a:lnTo>
                <a:lnTo>
                  <a:pt x="52699" y="4571"/>
                </a:lnTo>
                <a:lnTo>
                  <a:pt x="32125" y="1523"/>
                </a:lnTo>
                <a:lnTo>
                  <a:pt x="24444" y="761"/>
                </a:lnTo>
                <a:lnTo>
                  <a:pt x="19232" y="0"/>
                </a:lnTo>
                <a:close/>
              </a:path>
              <a:path w="81914" h="95250">
                <a:moveTo>
                  <a:pt x="1386" y="20573"/>
                </a:moveTo>
                <a:lnTo>
                  <a:pt x="1127" y="20573"/>
                </a:lnTo>
                <a:lnTo>
                  <a:pt x="487" y="21335"/>
                </a:lnTo>
                <a:lnTo>
                  <a:pt x="1386" y="20573"/>
                </a:lnTo>
                <a:close/>
              </a:path>
              <a:path w="81914" h="95250">
                <a:moveTo>
                  <a:pt x="73578" y="5333"/>
                </a:moveTo>
                <a:lnTo>
                  <a:pt x="65653" y="5333"/>
                </a:lnTo>
                <a:lnTo>
                  <a:pt x="60441" y="6095"/>
                </a:lnTo>
                <a:lnTo>
                  <a:pt x="75620" y="6095"/>
                </a:lnTo>
                <a:lnTo>
                  <a:pt x="73578" y="53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825757" y="867003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1005" y="65483"/>
                </a:lnTo>
                <a:lnTo>
                  <a:pt x="0" y="66007"/>
                </a:lnTo>
                <a:lnTo>
                  <a:pt x="0" y="67342"/>
                </a:lnTo>
                <a:lnTo>
                  <a:pt x="100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6002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882907" y="8594594"/>
            <a:ext cx="95885" cy="102235"/>
          </a:xfrm>
          <a:custGeom>
            <a:avLst/>
            <a:gdLst/>
            <a:ahLst/>
            <a:cxnLst/>
            <a:rect l="l" t="t" r="r" b="b"/>
            <a:pathLst>
              <a:path w="95885" h="102234">
                <a:moveTo>
                  <a:pt x="11125" y="89153"/>
                </a:moveTo>
                <a:lnTo>
                  <a:pt x="0" y="89153"/>
                </a:lnTo>
                <a:lnTo>
                  <a:pt x="0" y="102107"/>
                </a:lnTo>
                <a:lnTo>
                  <a:pt x="29613" y="102057"/>
                </a:lnTo>
                <a:lnTo>
                  <a:pt x="43625" y="101615"/>
                </a:lnTo>
                <a:lnTo>
                  <a:pt x="55697" y="100618"/>
                </a:lnTo>
                <a:lnTo>
                  <a:pt x="66099" y="98944"/>
                </a:lnTo>
                <a:lnTo>
                  <a:pt x="95890" y="98944"/>
                </a:lnTo>
                <a:lnTo>
                  <a:pt x="95890" y="90677"/>
                </a:lnTo>
                <a:lnTo>
                  <a:pt x="78943" y="90677"/>
                </a:lnTo>
                <a:lnTo>
                  <a:pt x="80003" y="89915"/>
                </a:lnTo>
                <a:lnTo>
                  <a:pt x="14508" y="89915"/>
                </a:lnTo>
                <a:lnTo>
                  <a:pt x="11125" y="89153"/>
                </a:lnTo>
                <a:close/>
              </a:path>
              <a:path w="95885" h="102234">
                <a:moveTo>
                  <a:pt x="95890" y="98944"/>
                </a:moveTo>
                <a:lnTo>
                  <a:pt x="66099" y="98944"/>
                </a:lnTo>
                <a:lnTo>
                  <a:pt x="78192" y="101467"/>
                </a:lnTo>
                <a:lnTo>
                  <a:pt x="91439" y="102107"/>
                </a:lnTo>
                <a:lnTo>
                  <a:pt x="95890" y="102107"/>
                </a:lnTo>
                <a:lnTo>
                  <a:pt x="95890" y="98944"/>
                </a:lnTo>
                <a:close/>
              </a:path>
              <a:path w="95885" h="102234">
                <a:moveTo>
                  <a:pt x="95890" y="89153"/>
                </a:moveTo>
                <a:lnTo>
                  <a:pt x="91439" y="89153"/>
                </a:lnTo>
                <a:lnTo>
                  <a:pt x="90037" y="89915"/>
                </a:lnTo>
                <a:lnTo>
                  <a:pt x="85191" y="89915"/>
                </a:lnTo>
                <a:lnTo>
                  <a:pt x="82417" y="90677"/>
                </a:lnTo>
                <a:lnTo>
                  <a:pt x="95890" y="90677"/>
                </a:lnTo>
                <a:lnTo>
                  <a:pt x="95890" y="89153"/>
                </a:lnTo>
                <a:close/>
              </a:path>
              <a:path w="95885" h="102234">
                <a:moveTo>
                  <a:pt x="24140" y="0"/>
                </a:moveTo>
                <a:lnTo>
                  <a:pt x="23926" y="761"/>
                </a:lnTo>
                <a:lnTo>
                  <a:pt x="23439" y="761"/>
                </a:lnTo>
                <a:lnTo>
                  <a:pt x="22677" y="1523"/>
                </a:lnTo>
                <a:lnTo>
                  <a:pt x="16119" y="17488"/>
                </a:lnTo>
                <a:lnTo>
                  <a:pt x="17390" y="29652"/>
                </a:lnTo>
                <a:lnTo>
                  <a:pt x="18366" y="42648"/>
                </a:lnTo>
                <a:lnTo>
                  <a:pt x="19049" y="56387"/>
                </a:lnTo>
                <a:lnTo>
                  <a:pt x="19080" y="83819"/>
                </a:lnTo>
                <a:lnTo>
                  <a:pt x="18714" y="86105"/>
                </a:lnTo>
                <a:lnTo>
                  <a:pt x="17830" y="87629"/>
                </a:lnTo>
                <a:lnTo>
                  <a:pt x="16763" y="89153"/>
                </a:lnTo>
                <a:lnTo>
                  <a:pt x="14508" y="89915"/>
                </a:lnTo>
                <a:lnTo>
                  <a:pt x="34472" y="89915"/>
                </a:lnTo>
                <a:lnTo>
                  <a:pt x="29717" y="89153"/>
                </a:lnTo>
                <a:lnTo>
                  <a:pt x="30424" y="84868"/>
                </a:lnTo>
                <a:lnTo>
                  <a:pt x="32995" y="83057"/>
                </a:lnTo>
                <a:lnTo>
                  <a:pt x="24048" y="83057"/>
                </a:lnTo>
                <a:lnTo>
                  <a:pt x="25786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7" y="48431"/>
                </a:lnTo>
                <a:lnTo>
                  <a:pt x="26135" y="36547"/>
                </a:lnTo>
                <a:lnTo>
                  <a:pt x="25389" y="18287"/>
                </a:lnTo>
                <a:lnTo>
                  <a:pt x="30571" y="18287"/>
                </a:lnTo>
                <a:lnTo>
                  <a:pt x="30345" y="17488"/>
                </a:lnTo>
                <a:lnTo>
                  <a:pt x="29839" y="16001"/>
                </a:lnTo>
                <a:lnTo>
                  <a:pt x="27858" y="11429"/>
                </a:lnTo>
                <a:lnTo>
                  <a:pt x="26273" y="6857"/>
                </a:lnTo>
                <a:lnTo>
                  <a:pt x="25237" y="3047"/>
                </a:lnTo>
                <a:lnTo>
                  <a:pt x="24749" y="1523"/>
                </a:lnTo>
                <a:lnTo>
                  <a:pt x="24414" y="761"/>
                </a:lnTo>
                <a:lnTo>
                  <a:pt x="24140" y="0"/>
                </a:lnTo>
                <a:close/>
              </a:path>
              <a:path w="95885" h="102234">
                <a:moveTo>
                  <a:pt x="39319" y="89153"/>
                </a:moveTo>
                <a:lnTo>
                  <a:pt x="34472" y="89915"/>
                </a:lnTo>
                <a:lnTo>
                  <a:pt x="45719" y="89915"/>
                </a:lnTo>
                <a:lnTo>
                  <a:pt x="39319" y="89153"/>
                </a:lnTo>
                <a:close/>
              </a:path>
              <a:path w="95885" h="102234">
                <a:moveTo>
                  <a:pt x="86867" y="67817"/>
                </a:moveTo>
                <a:lnTo>
                  <a:pt x="62148" y="67817"/>
                </a:lnTo>
                <a:lnTo>
                  <a:pt x="69524" y="69341"/>
                </a:lnTo>
                <a:lnTo>
                  <a:pt x="73030" y="71627"/>
                </a:lnTo>
                <a:lnTo>
                  <a:pt x="77205" y="73913"/>
                </a:lnTo>
                <a:lnTo>
                  <a:pt x="79247" y="76961"/>
                </a:lnTo>
                <a:lnTo>
                  <a:pt x="79247" y="83057"/>
                </a:lnTo>
                <a:lnTo>
                  <a:pt x="73273" y="86105"/>
                </a:lnTo>
                <a:lnTo>
                  <a:pt x="61264" y="87629"/>
                </a:lnTo>
                <a:lnTo>
                  <a:pt x="53035" y="89153"/>
                </a:lnTo>
                <a:lnTo>
                  <a:pt x="45719" y="89915"/>
                </a:lnTo>
                <a:lnTo>
                  <a:pt x="80003" y="89915"/>
                </a:lnTo>
                <a:lnTo>
                  <a:pt x="84246" y="86867"/>
                </a:lnTo>
                <a:lnTo>
                  <a:pt x="86867" y="80771"/>
                </a:lnTo>
                <a:lnTo>
                  <a:pt x="86867" y="67817"/>
                </a:lnTo>
                <a:close/>
              </a:path>
              <a:path w="95885" h="102234">
                <a:moveTo>
                  <a:pt x="67909" y="56387"/>
                </a:moveTo>
                <a:lnTo>
                  <a:pt x="32247" y="76199"/>
                </a:lnTo>
                <a:lnTo>
                  <a:pt x="27462" y="80771"/>
                </a:lnTo>
                <a:lnTo>
                  <a:pt x="24688" y="83057"/>
                </a:lnTo>
                <a:lnTo>
                  <a:pt x="32995" y="83057"/>
                </a:lnTo>
                <a:lnTo>
                  <a:pt x="43348" y="75768"/>
                </a:lnTo>
                <a:lnTo>
                  <a:pt x="53922" y="70124"/>
                </a:lnTo>
                <a:lnTo>
                  <a:pt x="62148" y="67817"/>
                </a:lnTo>
                <a:lnTo>
                  <a:pt x="86867" y="67817"/>
                </a:lnTo>
                <a:lnTo>
                  <a:pt x="84947" y="64007"/>
                </a:lnTo>
                <a:lnTo>
                  <a:pt x="81076" y="60959"/>
                </a:lnTo>
                <a:lnTo>
                  <a:pt x="77723" y="57911"/>
                </a:lnTo>
                <a:lnTo>
                  <a:pt x="73334" y="57149"/>
                </a:lnTo>
                <a:lnTo>
                  <a:pt x="679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975872" y="865555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4098777" y="8645633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19" y="27446"/>
                </a:moveTo>
                <a:lnTo>
                  <a:pt x="12578" y="27446"/>
                </a:lnTo>
                <a:lnTo>
                  <a:pt x="10688" y="28970"/>
                </a:lnTo>
                <a:lnTo>
                  <a:pt x="5569" y="36187"/>
                </a:lnTo>
                <a:lnTo>
                  <a:pt x="1278" y="47619"/>
                </a:lnTo>
                <a:lnTo>
                  <a:pt x="0" y="61298"/>
                </a:lnTo>
                <a:lnTo>
                  <a:pt x="4197" y="71827"/>
                </a:lnTo>
                <a:lnTo>
                  <a:pt x="15823" y="82427"/>
                </a:lnTo>
                <a:lnTo>
                  <a:pt x="26767" y="85064"/>
                </a:lnTo>
                <a:lnTo>
                  <a:pt x="44498" y="85606"/>
                </a:lnTo>
                <a:lnTo>
                  <a:pt x="57107" y="83590"/>
                </a:lnTo>
                <a:lnTo>
                  <a:pt x="68600" y="80024"/>
                </a:lnTo>
                <a:lnTo>
                  <a:pt x="76921" y="76738"/>
                </a:lnTo>
                <a:lnTo>
                  <a:pt x="81108" y="73928"/>
                </a:lnTo>
                <a:lnTo>
                  <a:pt x="25013" y="73928"/>
                </a:lnTo>
                <a:lnTo>
                  <a:pt x="17729" y="71261"/>
                </a:lnTo>
                <a:lnTo>
                  <a:pt x="12760" y="65927"/>
                </a:lnTo>
                <a:lnTo>
                  <a:pt x="9194" y="61974"/>
                </a:lnTo>
                <a:lnTo>
                  <a:pt x="7396" y="57545"/>
                </a:lnTo>
                <a:lnTo>
                  <a:pt x="7396" y="46496"/>
                </a:lnTo>
                <a:lnTo>
                  <a:pt x="9286" y="38876"/>
                </a:lnTo>
                <a:lnTo>
                  <a:pt x="13096" y="31256"/>
                </a:lnTo>
                <a:lnTo>
                  <a:pt x="13675" y="30494"/>
                </a:lnTo>
                <a:lnTo>
                  <a:pt x="13891" y="29145"/>
                </a:lnTo>
                <a:lnTo>
                  <a:pt x="13919" y="27446"/>
                </a:lnTo>
                <a:close/>
              </a:path>
              <a:path w="99060" h="85725">
                <a:moveTo>
                  <a:pt x="78434" y="0"/>
                </a:moveTo>
                <a:lnTo>
                  <a:pt x="68381" y="5263"/>
                </a:lnTo>
                <a:lnTo>
                  <a:pt x="57224" y="16696"/>
                </a:lnTo>
                <a:lnTo>
                  <a:pt x="50146" y="29145"/>
                </a:lnTo>
                <a:lnTo>
                  <a:pt x="47782" y="39638"/>
                </a:lnTo>
                <a:lnTo>
                  <a:pt x="47782" y="43448"/>
                </a:lnTo>
                <a:lnTo>
                  <a:pt x="49123" y="45734"/>
                </a:lnTo>
                <a:lnTo>
                  <a:pt x="51714" y="47258"/>
                </a:lnTo>
                <a:lnTo>
                  <a:pt x="53573" y="48782"/>
                </a:lnTo>
                <a:lnTo>
                  <a:pt x="57048" y="49544"/>
                </a:lnTo>
                <a:lnTo>
                  <a:pt x="62138" y="50306"/>
                </a:lnTo>
                <a:lnTo>
                  <a:pt x="75976" y="52973"/>
                </a:lnTo>
                <a:lnTo>
                  <a:pt x="82834" y="55354"/>
                </a:lnTo>
                <a:lnTo>
                  <a:pt x="82779" y="58314"/>
                </a:lnTo>
                <a:lnTo>
                  <a:pt x="76770" y="65401"/>
                </a:lnTo>
                <a:lnTo>
                  <a:pt x="59822" y="71139"/>
                </a:lnTo>
                <a:lnTo>
                  <a:pt x="46976" y="73231"/>
                </a:lnTo>
                <a:lnTo>
                  <a:pt x="34706" y="73928"/>
                </a:lnTo>
                <a:lnTo>
                  <a:pt x="81108" y="73928"/>
                </a:lnTo>
                <a:lnTo>
                  <a:pt x="82316" y="73117"/>
                </a:lnTo>
                <a:lnTo>
                  <a:pt x="84785" y="69118"/>
                </a:lnTo>
                <a:lnTo>
                  <a:pt x="88595" y="63117"/>
                </a:lnTo>
                <a:lnTo>
                  <a:pt x="90454" y="57213"/>
                </a:lnTo>
                <a:lnTo>
                  <a:pt x="90454" y="50306"/>
                </a:lnTo>
                <a:lnTo>
                  <a:pt x="90271" y="48782"/>
                </a:lnTo>
                <a:lnTo>
                  <a:pt x="89814" y="48782"/>
                </a:lnTo>
                <a:lnTo>
                  <a:pt x="87985" y="44972"/>
                </a:lnTo>
                <a:lnTo>
                  <a:pt x="81554" y="42686"/>
                </a:lnTo>
                <a:lnTo>
                  <a:pt x="70490" y="40400"/>
                </a:lnTo>
                <a:lnTo>
                  <a:pt x="60431" y="38876"/>
                </a:lnTo>
                <a:lnTo>
                  <a:pt x="55402" y="35828"/>
                </a:lnTo>
                <a:lnTo>
                  <a:pt x="55402" y="29732"/>
                </a:lnTo>
                <a:lnTo>
                  <a:pt x="57932" y="25922"/>
                </a:lnTo>
                <a:lnTo>
                  <a:pt x="62961" y="20588"/>
                </a:lnTo>
                <a:lnTo>
                  <a:pt x="69057" y="14492"/>
                </a:lnTo>
                <a:lnTo>
                  <a:pt x="75671" y="12206"/>
                </a:lnTo>
                <a:lnTo>
                  <a:pt x="82834" y="11444"/>
                </a:lnTo>
                <a:lnTo>
                  <a:pt x="97899" y="11444"/>
                </a:lnTo>
                <a:lnTo>
                  <a:pt x="96154" y="3824"/>
                </a:lnTo>
                <a:lnTo>
                  <a:pt x="90911" y="14"/>
                </a:lnTo>
                <a:lnTo>
                  <a:pt x="78434" y="0"/>
                </a:lnTo>
                <a:close/>
              </a:path>
              <a:path w="99060" h="85725">
                <a:moveTo>
                  <a:pt x="97899" y="11444"/>
                </a:moveTo>
                <a:lnTo>
                  <a:pt x="82834" y="11444"/>
                </a:lnTo>
                <a:lnTo>
                  <a:pt x="88016" y="12206"/>
                </a:lnTo>
                <a:lnTo>
                  <a:pt x="92252" y="12968"/>
                </a:lnTo>
                <a:lnTo>
                  <a:pt x="95605" y="14492"/>
                </a:lnTo>
                <a:lnTo>
                  <a:pt x="97190" y="15254"/>
                </a:lnTo>
                <a:lnTo>
                  <a:pt x="98592" y="15254"/>
                </a:lnTo>
                <a:lnTo>
                  <a:pt x="98531" y="13730"/>
                </a:lnTo>
                <a:lnTo>
                  <a:pt x="98074" y="12206"/>
                </a:lnTo>
                <a:lnTo>
                  <a:pt x="97899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4202948" y="867003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1005" y="65483"/>
                </a:lnTo>
                <a:lnTo>
                  <a:pt x="0" y="66007"/>
                </a:lnTo>
                <a:lnTo>
                  <a:pt x="0" y="67342"/>
                </a:lnTo>
                <a:lnTo>
                  <a:pt x="100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6002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4259336" y="8592308"/>
            <a:ext cx="78105" cy="104775"/>
          </a:xfrm>
          <a:custGeom>
            <a:avLst/>
            <a:gdLst/>
            <a:ahLst/>
            <a:cxnLst/>
            <a:rect l="l" t="t" r="r" b="b"/>
            <a:pathLst>
              <a:path w="78104" h="104775">
                <a:moveTo>
                  <a:pt x="64900" y="21315"/>
                </a:moveTo>
                <a:lnTo>
                  <a:pt x="19840" y="32188"/>
                </a:lnTo>
                <a:lnTo>
                  <a:pt x="5943" y="41909"/>
                </a:lnTo>
                <a:lnTo>
                  <a:pt x="5957" y="46491"/>
                </a:lnTo>
                <a:lnTo>
                  <a:pt x="14202" y="52858"/>
                </a:lnTo>
                <a:lnTo>
                  <a:pt x="25136" y="63152"/>
                </a:lnTo>
                <a:lnTo>
                  <a:pt x="31716" y="73664"/>
                </a:lnTo>
                <a:lnTo>
                  <a:pt x="32860" y="85356"/>
                </a:lnTo>
                <a:lnTo>
                  <a:pt x="23178" y="90800"/>
                </a:lnTo>
                <a:lnTo>
                  <a:pt x="4389" y="92201"/>
                </a:lnTo>
                <a:lnTo>
                  <a:pt x="0" y="92201"/>
                </a:lnTo>
                <a:lnTo>
                  <a:pt x="0" y="104393"/>
                </a:lnTo>
                <a:lnTo>
                  <a:pt x="11412" y="104222"/>
                </a:lnTo>
                <a:lnTo>
                  <a:pt x="26647" y="100809"/>
                </a:lnTo>
                <a:lnTo>
                  <a:pt x="36122" y="92824"/>
                </a:lnTo>
                <a:lnTo>
                  <a:pt x="39867" y="80009"/>
                </a:lnTo>
                <a:lnTo>
                  <a:pt x="51017" y="80009"/>
                </a:lnTo>
                <a:lnTo>
                  <a:pt x="43460" y="71498"/>
                </a:lnTo>
                <a:lnTo>
                  <a:pt x="36622" y="62118"/>
                </a:lnTo>
                <a:lnTo>
                  <a:pt x="32366" y="51166"/>
                </a:lnTo>
                <a:lnTo>
                  <a:pt x="32958" y="37821"/>
                </a:lnTo>
                <a:lnTo>
                  <a:pt x="46185" y="33559"/>
                </a:lnTo>
                <a:lnTo>
                  <a:pt x="57055" y="29914"/>
                </a:lnTo>
                <a:lnTo>
                  <a:pt x="65620" y="26908"/>
                </a:lnTo>
                <a:lnTo>
                  <a:pt x="64900" y="21315"/>
                </a:lnTo>
                <a:close/>
              </a:path>
              <a:path w="78104" h="104775">
                <a:moveTo>
                  <a:pt x="51017" y="80009"/>
                </a:moveTo>
                <a:lnTo>
                  <a:pt x="39867" y="80009"/>
                </a:lnTo>
                <a:lnTo>
                  <a:pt x="45384" y="87629"/>
                </a:lnTo>
                <a:lnTo>
                  <a:pt x="50109" y="93725"/>
                </a:lnTo>
                <a:lnTo>
                  <a:pt x="54101" y="96773"/>
                </a:lnTo>
                <a:lnTo>
                  <a:pt x="59862" y="102107"/>
                </a:lnTo>
                <a:lnTo>
                  <a:pt x="65562" y="104393"/>
                </a:lnTo>
                <a:lnTo>
                  <a:pt x="77541" y="104393"/>
                </a:lnTo>
                <a:lnTo>
                  <a:pt x="77541" y="92963"/>
                </a:lnTo>
                <a:lnTo>
                  <a:pt x="67909" y="92963"/>
                </a:lnTo>
                <a:lnTo>
                  <a:pt x="62941" y="90677"/>
                </a:lnTo>
                <a:lnTo>
                  <a:pt x="58186" y="86867"/>
                </a:lnTo>
                <a:lnTo>
                  <a:pt x="55504" y="85343"/>
                </a:lnTo>
                <a:lnTo>
                  <a:pt x="51694" y="80771"/>
                </a:lnTo>
                <a:lnTo>
                  <a:pt x="51017" y="80009"/>
                </a:lnTo>
                <a:close/>
              </a:path>
              <a:path w="78104" h="104775">
                <a:moveTo>
                  <a:pt x="77541" y="92201"/>
                </a:moveTo>
                <a:lnTo>
                  <a:pt x="73091" y="92201"/>
                </a:lnTo>
                <a:lnTo>
                  <a:pt x="67909" y="92963"/>
                </a:lnTo>
                <a:lnTo>
                  <a:pt x="77541" y="92963"/>
                </a:lnTo>
                <a:lnTo>
                  <a:pt x="77541" y="92201"/>
                </a:lnTo>
                <a:close/>
              </a:path>
              <a:path w="78104" h="104775">
                <a:moveTo>
                  <a:pt x="66415" y="0"/>
                </a:moveTo>
                <a:lnTo>
                  <a:pt x="13563" y="17525"/>
                </a:lnTo>
                <a:lnTo>
                  <a:pt x="11247" y="25907"/>
                </a:lnTo>
                <a:lnTo>
                  <a:pt x="64312" y="8381"/>
                </a:lnTo>
                <a:lnTo>
                  <a:pt x="664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4334774" y="8652505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60"/>
                </a:moveTo>
                <a:lnTo>
                  <a:pt x="23225" y="67531"/>
                </a:lnTo>
                <a:lnTo>
                  <a:pt x="31821" y="76199"/>
                </a:lnTo>
                <a:lnTo>
                  <a:pt x="40477" y="67629"/>
                </a:lnTo>
                <a:lnTo>
                  <a:pt x="31943" y="58960"/>
                </a:lnTo>
                <a:close/>
              </a:path>
              <a:path w="40639" h="76200">
                <a:moveTo>
                  <a:pt x="13380" y="59054"/>
                </a:moveTo>
                <a:lnTo>
                  <a:pt x="4693" y="67629"/>
                </a:lnTo>
                <a:lnTo>
                  <a:pt x="13319" y="76199"/>
                </a:lnTo>
                <a:lnTo>
                  <a:pt x="21976" y="67629"/>
                </a:lnTo>
                <a:lnTo>
                  <a:pt x="13380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4386589" y="863269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4505462" y="8609072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79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43"/>
                </a:lnTo>
                <a:lnTo>
                  <a:pt x="1219" y="92963"/>
                </a:lnTo>
                <a:lnTo>
                  <a:pt x="0" y="98203"/>
                </a:lnTo>
                <a:lnTo>
                  <a:pt x="0" y="112394"/>
                </a:lnTo>
                <a:lnTo>
                  <a:pt x="3322" y="119633"/>
                </a:lnTo>
                <a:lnTo>
                  <a:pt x="11234" y="125764"/>
                </a:lnTo>
                <a:lnTo>
                  <a:pt x="21645" y="130301"/>
                </a:lnTo>
                <a:lnTo>
                  <a:pt x="36306" y="131765"/>
                </a:lnTo>
                <a:lnTo>
                  <a:pt x="48716" y="130024"/>
                </a:lnTo>
                <a:lnTo>
                  <a:pt x="61005" y="125634"/>
                </a:lnTo>
                <a:lnTo>
                  <a:pt x="70574" y="118871"/>
                </a:lnTo>
                <a:lnTo>
                  <a:pt x="24566" y="118871"/>
                </a:lnTo>
                <a:lnTo>
                  <a:pt x="17556" y="116348"/>
                </a:lnTo>
                <a:lnTo>
                  <a:pt x="9387" y="107347"/>
                </a:lnTo>
                <a:lnTo>
                  <a:pt x="7619" y="102726"/>
                </a:lnTo>
                <a:lnTo>
                  <a:pt x="7619" y="91915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79">
                <a:moveTo>
                  <a:pt x="68671" y="60959"/>
                </a:moveTo>
                <a:lnTo>
                  <a:pt x="6806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48" y="71627"/>
                </a:lnTo>
                <a:lnTo>
                  <a:pt x="74188" y="95679"/>
                </a:lnTo>
                <a:lnTo>
                  <a:pt x="74615" y="99203"/>
                </a:lnTo>
                <a:lnTo>
                  <a:pt x="74523" y="101583"/>
                </a:lnTo>
                <a:lnTo>
                  <a:pt x="73944" y="102821"/>
                </a:lnTo>
                <a:lnTo>
                  <a:pt x="72268" y="106536"/>
                </a:lnTo>
                <a:lnTo>
                  <a:pt x="68183" y="110014"/>
                </a:lnTo>
                <a:lnTo>
                  <a:pt x="59206" y="114284"/>
                </a:lnTo>
                <a:lnTo>
                  <a:pt x="47389" y="117725"/>
                </a:lnTo>
                <a:lnTo>
                  <a:pt x="33954" y="118871"/>
                </a:lnTo>
                <a:lnTo>
                  <a:pt x="70574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96" y="78485"/>
                </a:lnTo>
                <a:lnTo>
                  <a:pt x="134080" y="78485"/>
                </a:lnTo>
                <a:lnTo>
                  <a:pt x="134623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60" h="132079">
                <a:moveTo>
                  <a:pt x="97170" y="86867"/>
                </a:moveTo>
                <a:lnTo>
                  <a:pt x="79705" y="86867"/>
                </a:lnTo>
                <a:lnTo>
                  <a:pt x="82600" y="87867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60" h="132079">
                <a:moveTo>
                  <a:pt x="134080" y="78485"/>
                </a:moveTo>
                <a:lnTo>
                  <a:pt x="103296" y="78485"/>
                </a:lnTo>
                <a:lnTo>
                  <a:pt x="105857" y="85343"/>
                </a:lnTo>
                <a:lnTo>
                  <a:pt x="110733" y="87629"/>
                </a:lnTo>
                <a:lnTo>
                  <a:pt x="122695" y="87249"/>
                </a:lnTo>
                <a:lnTo>
                  <a:pt x="133548" y="80721"/>
                </a:lnTo>
                <a:lnTo>
                  <a:pt x="134080" y="78485"/>
                </a:lnTo>
                <a:close/>
              </a:path>
              <a:path w="137160" h="132079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60" h="132079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60" h="132079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60" h="132079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9021" y="48005"/>
                </a:lnTo>
                <a:lnTo>
                  <a:pt x="123383" y="57149"/>
                </a:lnTo>
                <a:lnTo>
                  <a:pt x="12749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3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23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60" h="132079">
                <a:moveTo>
                  <a:pt x="102565" y="0"/>
                </a:moveTo>
                <a:lnTo>
                  <a:pt x="94579" y="8381"/>
                </a:lnTo>
                <a:lnTo>
                  <a:pt x="10253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60" h="132079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60" h="132079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4648718" y="865631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26" y="50197"/>
                </a:lnTo>
                <a:lnTo>
                  <a:pt x="37703" y="54769"/>
                </a:lnTo>
                <a:lnTo>
                  <a:pt x="35143" y="58485"/>
                </a:lnTo>
                <a:lnTo>
                  <a:pt x="32247" y="61673"/>
                </a:lnTo>
                <a:lnTo>
                  <a:pt x="26814" y="66194"/>
                </a:lnTo>
                <a:lnTo>
                  <a:pt x="15999" y="73307"/>
                </a:lnTo>
                <a:lnTo>
                  <a:pt x="4419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71" y="80771"/>
                </a:lnTo>
                <a:lnTo>
                  <a:pt x="12070" y="82439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47"/>
                </a:lnTo>
                <a:lnTo>
                  <a:pt x="36396" y="72625"/>
                </a:lnTo>
                <a:lnTo>
                  <a:pt x="43272" y="61636"/>
                </a:lnTo>
                <a:lnTo>
                  <a:pt x="47394" y="49601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66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4702819" y="867003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4" y="61237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1005" y="67817"/>
                </a:lnTo>
                <a:lnTo>
                  <a:pt x="8961" y="68960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388"/>
                </a:lnTo>
                <a:lnTo>
                  <a:pt x="42145" y="52088"/>
                </a:lnTo>
                <a:lnTo>
                  <a:pt x="47114" y="40218"/>
                </a:lnTo>
                <a:lnTo>
                  <a:pt x="48767" y="27764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4817119" y="8661649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59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59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4904750" y="868374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27"/>
                </a:lnTo>
                <a:lnTo>
                  <a:pt x="2712" y="18717"/>
                </a:lnTo>
                <a:lnTo>
                  <a:pt x="883" y="23908"/>
                </a:lnTo>
                <a:lnTo>
                  <a:pt x="0" y="28623"/>
                </a:lnTo>
                <a:lnTo>
                  <a:pt x="236" y="37087"/>
                </a:lnTo>
                <a:lnTo>
                  <a:pt x="3887" y="47535"/>
                </a:lnTo>
                <a:lnTo>
                  <a:pt x="12485" y="54961"/>
                </a:lnTo>
                <a:lnTo>
                  <a:pt x="26712" y="59354"/>
                </a:lnTo>
                <a:lnTo>
                  <a:pt x="47251" y="60702"/>
                </a:lnTo>
                <a:lnTo>
                  <a:pt x="61755" y="58930"/>
                </a:lnTo>
                <a:lnTo>
                  <a:pt x="73262" y="55464"/>
                </a:lnTo>
                <a:lnTo>
                  <a:pt x="81777" y="50291"/>
                </a:lnTo>
                <a:lnTo>
                  <a:pt x="84471" y="48005"/>
                </a:lnTo>
                <a:lnTo>
                  <a:pt x="30022" y="48005"/>
                </a:lnTo>
                <a:lnTo>
                  <a:pt x="23317" y="46674"/>
                </a:lnTo>
                <a:lnTo>
                  <a:pt x="11094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40"/>
                </a:lnTo>
                <a:lnTo>
                  <a:pt x="5041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46" y="29812"/>
                </a:lnTo>
                <a:lnTo>
                  <a:pt x="57454" y="31385"/>
                </a:lnTo>
                <a:lnTo>
                  <a:pt x="58917" y="31815"/>
                </a:lnTo>
                <a:lnTo>
                  <a:pt x="64099" y="32765"/>
                </a:lnTo>
                <a:lnTo>
                  <a:pt x="78729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41" y="45052"/>
                </a:lnTo>
                <a:lnTo>
                  <a:pt x="54863" y="47576"/>
                </a:lnTo>
                <a:lnTo>
                  <a:pt x="46908" y="48005"/>
                </a:lnTo>
                <a:lnTo>
                  <a:pt x="84471" y="48005"/>
                </a:lnTo>
                <a:lnTo>
                  <a:pt x="86715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41" y="26621"/>
                </a:lnTo>
                <a:lnTo>
                  <a:pt x="63002" y="22003"/>
                </a:lnTo>
                <a:lnTo>
                  <a:pt x="57759" y="20525"/>
                </a:lnTo>
                <a:lnTo>
                  <a:pt x="57759" y="17574"/>
                </a:lnTo>
                <a:lnTo>
                  <a:pt x="59710" y="15764"/>
                </a:lnTo>
                <a:lnTo>
                  <a:pt x="63550" y="14429"/>
                </a:lnTo>
                <a:lnTo>
                  <a:pt x="66415" y="13478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4996951" y="8625074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5055625" y="8569448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050292" y="8631932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72" y="61721"/>
                </a:lnTo>
                <a:lnTo>
                  <a:pt x="29260" y="54863"/>
                </a:lnTo>
                <a:lnTo>
                  <a:pt x="57576" y="54863"/>
                </a:lnTo>
                <a:lnTo>
                  <a:pt x="5757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70">
                <a:moveTo>
                  <a:pt x="5757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76" y="64769"/>
                </a:lnTo>
                <a:lnTo>
                  <a:pt x="57576" y="54863"/>
                </a:lnTo>
                <a:close/>
              </a:path>
              <a:path w="57785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30" y="48767"/>
                </a:lnTo>
                <a:lnTo>
                  <a:pt x="31668" y="4114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70">
                <a:moveTo>
                  <a:pt x="5757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76" y="53339"/>
                </a:lnTo>
                <a:lnTo>
                  <a:pt x="57576" y="52577"/>
                </a:lnTo>
                <a:close/>
              </a:path>
              <a:path w="57785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104393" y="8654791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09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09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09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09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09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09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09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09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5258318" y="8609072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79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43"/>
                </a:lnTo>
                <a:lnTo>
                  <a:pt x="1219" y="92963"/>
                </a:lnTo>
                <a:lnTo>
                  <a:pt x="0" y="98203"/>
                </a:lnTo>
                <a:lnTo>
                  <a:pt x="0" y="112394"/>
                </a:lnTo>
                <a:lnTo>
                  <a:pt x="3322" y="119633"/>
                </a:lnTo>
                <a:lnTo>
                  <a:pt x="11229" y="125761"/>
                </a:lnTo>
                <a:lnTo>
                  <a:pt x="21629" y="130300"/>
                </a:lnTo>
                <a:lnTo>
                  <a:pt x="36298" y="131765"/>
                </a:lnTo>
                <a:lnTo>
                  <a:pt x="48706" y="130024"/>
                </a:lnTo>
                <a:lnTo>
                  <a:pt x="61005" y="125634"/>
                </a:lnTo>
                <a:lnTo>
                  <a:pt x="70563" y="118871"/>
                </a:lnTo>
                <a:lnTo>
                  <a:pt x="24566" y="118871"/>
                </a:lnTo>
                <a:lnTo>
                  <a:pt x="17556" y="116348"/>
                </a:lnTo>
                <a:lnTo>
                  <a:pt x="12893" y="111203"/>
                </a:lnTo>
                <a:lnTo>
                  <a:pt x="9357" y="107347"/>
                </a:lnTo>
                <a:lnTo>
                  <a:pt x="7619" y="102726"/>
                </a:lnTo>
                <a:lnTo>
                  <a:pt x="7619" y="91915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79">
                <a:moveTo>
                  <a:pt x="68671" y="60959"/>
                </a:moveTo>
                <a:lnTo>
                  <a:pt x="6803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18" y="71627"/>
                </a:lnTo>
                <a:lnTo>
                  <a:pt x="74188" y="95679"/>
                </a:lnTo>
                <a:lnTo>
                  <a:pt x="74615" y="99203"/>
                </a:lnTo>
                <a:lnTo>
                  <a:pt x="74523" y="101583"/>
                </a:lnTo>
                <a:lnTo>
                  <a:pt x="73944" y="102821"/>
                </a:lnTo>
                <a:lnTo>
                  <a:pt x="72268" y="106536"/>
                </a:lnTo>
                <a:lnTo>
                  <a:pt x="68183" y="110014"/>
                </a:lnTo>
                <a:lnTo>
                  <a:pt x="59182" y="114293"/>
                </a:lnTo>
                <a:lnTo>
                  <a:pt x="47371" y="117727"/>
                </a:lnTo>
                <a:lnTo>
                  <a:pt x="33924" y="118871"/>
                </a:lnTo>
                <a:lnTo>
                  <a:pt x="70563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66" y="78485"/>
                </a:lnTo>
                <a:lnTo>
                  <a:pt x="134072" y="78485"/>
                </a:lnTo>
                <a:lnTo>
                  <a:pt x="134616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60" h="132079">
                <a:moveTo>
                  <a:pt x="97170" y="86867"/>
                </a:moveTo>
                <a:lnTo>
                  <a:pt x="79705" y="86867"/>
                </a:lnTo>
                <a:lnTo>
                  <a:pt x="82600" y="87867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60" h="132079">
                <a:moveTo>
                  <a:pt x="134072" y="78485"/>
                </a:moveTo>
                <a:lnTo>
                  <a:pt x="103266" y="78485"/>
                </a:lnTo>
                <a:lnTo>
                  <a:pt x="105857" y="85343"/>
                </a:lnTo>
                <a:lnTo>
                  <a:pt x="110703" y="87629"/>
                </a:lnTo>
                <a:lnTo>
                  <a:pt x="122686" y="87249"/>
                </a:lnTo>
                <a:lnTo>
                  <a:pt x="133539" y="80721"/>
                </a:lnTo>
                <a:lnTo>
                  <a:pt x="134072" y="78485"/>
                </a:lnTo>
                <a:close/>
              </a:path>
              <a:path w="137160" h="132079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60" h="132079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60" h="132079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60" h="132079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8991" y="48005"/>
                </a:lnTo>
                <a:lnTo>
                  <a:pt x="123383" y="57149"/>
                </a:lnTo>
                <a:lnTo>
                  <a:pt x="12746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0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16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60" h="132079">
                <a:moveTo>
                  <a:pt x="102565" y="0"/>
                </a:moveTo>
                <a:lnTo>
                  <a:pt x="94579" y="8381"/>
                </a:lnTo>
                <a:lnTo>
                  <a:pt x="10250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60" h="132079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60" h="132079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5401574" y="865631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26" y="50197"/>
                </a:lnTo>
                <a:lnTo>
                  <a:pt x="37703" y="54769"/>
                </a:lnTo>
                <a:lnTo>
                  <a:pt x="35143" y="58485"/>
                </a:lnTo>
                <a:lnTo>
                  <a:pt x="32217" y="61673"/>
                </a:lnTo>
                <a:lnTo>
                  <a:pt x="26814" y="66194"/>
                </a:lnTo>
                <a:lnTo>
                  <a:pt x="15999" y="73307"/>
                </a:lnTo>
                <a:lnTo>
                  <a:pt x="4419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71" y="80771"/>
                </a:lnTo>
                <a:lnTo>
                  <a:pt x="12070" y="82439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47"/>
                </a:lnTo>
                <a:lnTo>
                  <a:pt x="36396" y="72625"/>
                </a:lnTo>
                <a:lnTo>
                  <a:pt x="43272" y="61636"/>
                </a:lnTo>
                <a:lnTo>
                  <a:pt x="47394" y="49601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66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5455675" y="867003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4" y="61237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61" y="68960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388"/>
                </a:lnTo>
                <a:lnTo>
                  <a:pt x="42145" y="52088"/>
                </a:lnTo>
                <a:lnTo>
                  <a:pt x="47114" y="40218"/>
                </a:lnTo>
                <a:lnTo>
                  <a:pt x="48767" y="27764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94516" y="863040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09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61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09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09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09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09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860810" y="8631932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4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4" h="64770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4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4" h="64770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4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914912" y="865555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985431" y="859535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011686" y="861669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09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09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713744" y="868146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72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72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533150" y="867003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9" y="61239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99" y="67817"/>
                </a:lnTo>
                <a:lnTo>
                  <a:pt x="8951" y="68960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388"/>
                </a:lnTo>
                <a:lnTo>
                  <a:pt x="42143" y="52086"/>
                </a:lnTo>
                <a:lnTo>
                  <a:pt x="47115" y="40216"/>
                </a:lnTo>
                <a:lnTo>
                  <a:pt x="48767" y="27764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595634" y="863269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4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4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4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3117860" y="8854436"/>
            <a:ext cx="4062221" cy="151637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540770" y="8854436"/>
            <a:ext cx="2478785" cy="146303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6017269" y="9087608"/>
            <a:ext cx="1163573" cy="175259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5903731" y="919962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7619" y="0"/>
                </a:moveTo>
                <a:lnTo>
                  <a:pt x="554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72"/>
                </a:lnTo>
                <a:lnTo>
                  <a:pt x="5547" y="15239"/>
                </a:lnTo>
                <a:lnTo>
                  <a:pt x="9662" y="15239"/>
                </a:lnTo>
                <a:lnTo>
                  <a:pt x="11429" y="14572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96930" y="752465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99597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7259711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96930" y="9935333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434596" y="144550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1" y="33878"/>
                </a:lnTo>
                <a:lnTo>
                  <a:pt x="46508" y="23544"/>
                </a:lnTo>
                <a:lnTo>
                  <a:pt x="37981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494794" y="1469126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4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4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551182" y="1421882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69" h="87630">
                <a:moveTo>
                  <a:pt x="8619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6" y="87629"/>
                </a:lnTo>
                <a:lnTo>
                  <a:pt x="20275" y="85343"/>
                </a:lnTo>
                <a:lnTo>
                  <a:pt x="24383" y="78485"/>
                </a:lnTo>
                <a:lnTo>
                  <a:pt x="87221" y="78485"/>
                </a:lnTo>
                <a:lnTo>
                  <a:pt x="88440" y="76961"/>
                </a:lnTo>
                <a:lnTo>
                  <a:pt x="88651" y="76199"/>
                </a:lnTo>
                <a:lnTo>
                  <a:pt x="16465" y="76199"/>
                </a:lnTo>
                <a:lnTo>
                  <a:pt x="8619" y="75437"/>
                </a:lnTo>
                <a:close/>
              </a:path>
              <a:path w="90169" h="87630">
                <a:moveTo>
                  <a:pt x="55482" y="78485"/>
                </a:moveTo>
                <a:lnTo>
                  <a:pt x="24383" y="78485"/>
                </a:lnTo>
                <a:lnTo>
                  <a:pt x="27050" y="85343"/>
                </a:lnTo>
                <a:lnTo>
                  <a:pt x="32324" y="87629"/>
                </a:lnTo>
                <a:lnTo>
                  <a:pt x="46421" y="87629"/>
                </a:lnTo>
                <a:lnTo>
                  <a:pt x="51483" y="85343"/>
                </a:lnTo>
                <a:lnTo>
                  <a:pt x="55482" y="78485"/>
                </a:lnTo>
                <a:close/>
              </a:path>
              <a:path w="90169" h="87630">
                <a:moveTo>
                  <a:pt x="87221" y="78485"/>
                </a:moveTo>
                <a:lnTo>
                  <a:pt x="55482" y="78485"/>
                </a:lnTo>
                <a:lnTo>
                  <a:pt x="58673" y="85343"/>
                </a:lnTo>
                <a:lnTo>
                  <a:pt x="63864" y="87629"/>
                </a:lnTo>
                <a:lnTo>
                  <a:pt x="77282" y="87629"/>
                </a:lnTo>
                <a:lnTo>
                  <a:pt x="82046" y="85343"/>
                </a:lnTo>
                <a:lnTo>
                  <a:pt x="85392" y="80771"/>
                </a:lnTo>
                <a:lnTo>
                  <a:pt x="87221" y="78485"/>
                </a:lnTo>
                <a:close/>
              </a:path>
              <a:path w="90169" h="87630">
                <a:moveTo>
                  <a:pt x="24515" y="59435"/>
                </a:moveTo>
                <a:lnTo>
                  <a:pt x="23515" y="60197"/>
                </a:lnTo>
                <a:lnTo>
                  <a:pt x="22859" y="60959"/>
                </a:lnTo>
                <a:lnTo>
                  <a:pt x="22527" y="63245"/>
                </a:lnTo>
                <a:lnTo>
                  <a:pt x="21086" y="71627"/>
                </a:lnTo>
                <a:lnTo>
                  <a:pt x="16465" y="76199"/>
                </a:lnTo>
                <a:lnTo>
                  <a:pt x="31622" y="76199"/>
                </a:lnTo>
                <a:lnTo>
                  <a:pt x="27099" y="71627"/>
                </a:lnTo>
                <a:lnTo>
                  <a:pt x="26228" y="63245"/>
                </a:lnTo>
                <a:lnTo>
                  <a:pt x="26039" y="60959"/>
                </a:lnTo>
                <a:lnTo>
                  <a:pt x="25466" y="60197"/>
                </a:lnTo>
                <a:lnTo>
                  <a:pt x="24515" y="59435"/>
                </a:lnTo>
                <a:close/>
              </a:path>
              <a:path w="90169" h="87630">
                <a:moveTo>
                  <a:pt x="39861" y="75437"/>
                </a:moveTo>
                <a:lnTo>
                  <a:pt x="31622" y="76199"/>
                </a:lnTo>
                <a:lnTo>
                  <a:pt x="44708" y="76199"/>
                </a:lnTo>
                <a:lnTo>
                  <a:pt x="39861" y="75437"/>
                </a:lnTo>
                <a:close/>
              </a:path>
              <a:path w="90169" h="87630">
                <a:moveTo>
                  <a:pt x="54995" y="59435"/>
                </a:moveTo>
                <a:lnTo>
                  <a:pt x="54150" y="60197"/>
                </a:lnTo>
                <a:lnTo>
                  <a:pt x="53528" y="60959"/>
                </a:lnTo>
                <a:lnTo>
                  <a:pt x="53233" y="63245"/>
                </a:lnTo>
                <a:lnTo>
                  <a:pt x="52626" y="67055"/>
                </a:lnTo>
                <a:lnTo>
                  <a:pt x="51623" y="70103"/>
                </a:lnTo>
                <a:lnTo>
                  <a:pt x="50185" y="71627"/>
                </a:lnTo>
                <a:lnTo>
                  <a:pt x="48194" y="74675"/>
                </a:lnTo>
                <a:lnTo>
                  <a:pt x="44708" y="76199"/>
                </a:lnTo>
                <a:lnTo>
                  <a:pt x="62377" y="76199"/>
                </a:lnTo>
                <a:lnTo>
                  <a:pt x="57994" y="71627"/>
                </a:lnTo>
                <a:lnTo>
                  <a:pt x="56851" y="62483"/>
                </a:lnTo>
                <a:lnTo>
                  <a:pt x="56576" y="60959"/>
                </a:lnTo>
                <a:lnTo>
                  <a:pt x="55946" y="60197"/>
                </a:lnTo>
                <a:lnTo>
                  <a:pt x="54995" y="59435"/>
                </a:lnTo>
                <a:close/>
              </a:path>
              <a:path w="90169" h="87630">
                <a:moveTo>
                  <a:pt x="69911" y="75437"/>
                </a:moveTo>
                <a:lnTo>
                  <a:pt x="62377" y="76199"/>
                </a:lnTo>
                <a:lnTo>
                  <a:pt x="78187" y="76199"/>
                </a:lnTo>
                <a:lnTo>
                  <a:pt x="69911" y="75437"/>
                </a:lnTo>
                <a:close/>
              </a:path>
              <a:path w="90169" h="87630">
                <a:moveTo>
                  <a:pt x="83106" y="45719"/>
                </a:moveTo>
                <a:lnTo>
                  <a:pt x="82378" y="45719"/>
                </a:lnTo>
                <a:lnTo>
                  <a:pt x="81808" y="46481"/>
                </a:lnTo>
                <a:lnTo>
                  <a:pt x="81009" y="48005"/>
                </a:lnTo>
                <a:lnTo>
                  <a:pt x="76007" y="57149"/>
                </a:lnTo>
                <a:lnTo>
                  <a:pt x="80198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7" y="76199"/>
                </a:lnTo>
                <a:lnTo>
                  <a:pt x="88651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2" y="54863"/>
                </a:lnTo>
                <a:lnTo>
                  <a:pt x="84630" y="48005"/>
                </a:lnTo>
                <a:lnTo>
                  <a:pt x="83713" y="46481"/>
                </a:lnTo>
                <a:lnTo>
                  <a:pt x="83106" y="45719"/>
                </a:lnTo>
                <a:close/>
              </a:path>
              <a:path w="90169" h="87630">
                <a:moveTo>
                  <a:pt x="54614" y="0"/>
                </a:moveTo>
                <a:lnTo>
                  <a:pt x="46670" y="8381"/>
                </a:lnTo>
                <a:lnTo>
                  <a:pt x="54614" y="16763"/>
                </a:lnTo>
                <a:lnTo>
                  <a:pt x="62566" y="8381"/>
                </a:lnTo>
                <a:lnTo>
                  <a:pt x="54614" y="0"/>
                </a:lnTo>
                <a:close/>
              </a:path>
              <a:path w="90169" h="87630">
                <a:moveTo>
                  <a:pt x="64245" y="17525"/>
                </a:moveTo>
                <a:lnTo>
                  <a:pt x="56089" y="25145"/>
                </a:lnTo>
                <a:lnTo>
                  <a:pt x="64245" y="33527"/>
                </a:lnTo>
                <a:lnTo>
                  <a:pt x="72329" y="25145"/>
                </a:lnTo>
                <a:lnTo>
                  <a:pt x="64245" y="17525"/>
                </a:lnTo>
                <a:close/>
              </a:path>
              <a:path w="90169" h="87630">
                <a:moveTo>
                  <a:pt x="45089" y="17525"/>
                </a:moveTo>
                <a:lnTo>
                  <a:pt x="36956" y="25145"/>
                </a:lnTo>
                <a:lnTo>
                  <a:pt x="45040" y="33527"/>
                </a:lnTo>
                <a:lnTo>
                  <a:pt x="53196" y="25145"/>
                </a:lnTo>
                <a:lnTo>
                  <a:pt x="4508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711964" y="149655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805689" y="146836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926848" y="148284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989849" y="140588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014478" y="144550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081187" y="140816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105917" y="1444742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69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5" h="64769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5" h="64769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5" h="64769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5" h="64769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160020" y="1466840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5" h="43180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6" y="42611"/>
                </a:lnTo>
                <a:lnTo>
                  <a:pt x="23873" y="39932"/>
                </a:lnTo>
                <a:lnTo>
                  <a:pt x="34691" y="33097"/>
                </a:lnTo>
                <a:lnTo>
                  <a:pt x="65090" y="33097"/>
                </a:lnTo>
                <a:lnTo>
                  <a:pt x="65090" y="31241"/>
                </a:lnTo>
                <a:lnTo>
                  <a:pt x="17906" y="31241"/>
                </a:lnTo>
                <a:lnTo>
                  <a:pt x="10607" y="30479"/>
                </a:lnTo>
                <a:close/>
              </a:path>
              <a:path w="65405" h="43180">
                <a:moveTo>
                  <a:pt x="65090" y="33097"/>
                </a:moveTo>
                <a:lnTo>
                  <a:pt x="34691" y="33097"/>
                </a:lnTo>
                <a:lnTo>
                  <a:pt x="44754" y="40441"/>
                </a:lnTo>
                <a:lnTo>
                  <a:pt x="58341" y="42671"/>
                </a:lnTo>
                <a:lnTo>
                  <a:pt x="65090" y="42671"/>
                </a:lnTo>
                <a:lnTo>
                  <a:pt x="65090" y="33097"/>
                </a:lnTo>
                <a:close/>
              </a:path>
              <a:path w="65405" h="43180">
                <a:moveTo>
                  <a:pt x="32814" y="0"/>
                </a:moveTo>
                <a:lnTo>
                  <a:pt x="23372" y="761"/>
                </a:lnTo>
                <a:lnTo>
                  <a:pt x="17227" y="3809"/>
                </a:lnTo>
                <a:lnTo>
                  <a:pt x="14334" y="10667"/>
                </a:lnTo>
                <a:lnTo>
                  <a:pt x="13847" y="12191"/>
                </a:lnTo>
                <a:lnTo>
                  <a:pt x="13572" y="12953"/>
                </a:lnTo>
                <a:lnTo>
                  <a:pt x="13572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51" y="16001"/>
                </a:lnTo>
                <a:lnTo>
                  <a:pt x="26752" y="26669"/>
                </a:lnTo>
                <a:lnTo>
                  <a:pt x="23289" y="29717"/>
                </a:lnTo>
                <a:lnTo>
                  <a:pt x="17906" y="31241"/>
                </a:lnTo>
                <a:lnTo>
                  <a:pt x="54290" y="31241"/>
                </a:lnTo>
                <a:lnTo>
                  <a:pt x="51755" y="30479"/>
                </a:lnTo>
                <a:lnTo>
                  <a:pt x="48816" y="29717"/>
                </a:lnTo>
                <a:lnTo>
                  <a:pt x="45146" y="28193"/>
                </a:lnTo>
                <a:lnTo>
                  <a:pt x="42528" y="27431"/>
                </a:lnTo>
                <a:lnTo>
                  <a:pt x="40955" y="25145"/>
                </a:lnTo>
                <a:lnTo>
                  <a:pt x="47518" y="19811"/>
                </a:lnTo>
                <a:lnTo>
                  <a:pt x="50804" y="15239"/>
                </a:lnTo>
                <a:lnTo>
                  <a:pt x="50804" y="4571"/>
                </a:lnTo>
                <a:lnTo>
                  <a:pt x="44814" y="761"/>
                </a:lnTo>
                <a:lnTo>
                  <a:pt x="32814" y="0"/>
                </a:lnTo>
                <a:close/>
              </a:path>
              <a:path w="65405" h="43180">
                <a:moveTo>
                  <a:pt x="65090" y="30479"/>
                </a:moveTo>
                <a:lnTo>
                  <a:pt x="56470" y="30479"/>
                </a:lnTo>
                <a:lnTo>
                  <a:pt x="54290" y="31241"/>
                </a:lnTo>
                <a:lnTo>
                  <a:pt x="65090" y="31241"/>
                </a:lnTo>
                <a:lnTo>
                  <a:pt x="65090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221742" y="146836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350743" y="1458444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455676" y="148284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512063" y="1479794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30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30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30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30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30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5" h="62230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565404" y="1405880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40">
                <a:moveTo>
                  <a:pt x="69390" y="16001"/>
                </a:moveTo>
                <a:lnTo>
                  <a:pt x="57104" y="19635"/>
                </a:lnTo>
                <a:lnTo>
                  <a:pt x="44939" y="23522"/>
                </a:lnTo>
                <a:lnTo>
                  <a:pt x="31562" y="28193"/>
                </a:lnTo>
                <a:lnTo>
                  <a:pt x="17846" y="32765"/>
                </a:lnTo>
                <a:lnTo>
                  <a:pt x="10667" y="35051"/>
                </a:lnTo>
                <a:lnTo>
                  <a:pt x="10037" y="35813"/>
                </a:lnTo>
                <a:lnTo>
                  <a:pt x="7321" y="38861"/>
                </a:lnTo>
                <a:lnTo>
                  <a:pt x="5952" y="41909"/>
                </a:lnTo>
                <a:lnTo>
                  <a:pt x="5952" y="46481"/>
                </a:lnTo>
                <a:lnTo>
                  <a:pt x="7427" y="48767"/>
                </a:lnTo>
                <a:lnTo>
                  <a:pt x="10369" y="52577"/>
                </a:lnTo>
                <a:lnTo>
                  <a:pt x="13085" y="55625"/>
                </a:lnTo>
                <a:lnTo>
                  <a:pt x="15047" y="57911"/>
                </a:lnTo>
                <a:lnTo>
                  <a:pt x="16190" y="58673"/>
                </a:lnTo>
                <a:lnTo>
                  <a:pt x="25672" y="64550"/>
                </a:lnTo>
                <a:lnTo>
                  <a:pt x="31885" y="75030"/>
                </a:lnTo>
                <a:lnTo>
                  <a:pt x="32846" y="85481"/>
                </a:lnTo>
                <a:lnTo>
                  <a:pt x="22808" y="90345"/>
                </a:lnTo>
                <a:lnTo>
                  <a:pt x="3703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609" y="103631"/>
                </a:lnTo>
                <a:lnTo>
                  <a:pt x="21905" y="102869"/>
                </a:lnTo>
                <a:lnTo>
                  <a:pt x="26563" y="101345"/>
                </a:lnTo>
                <a:lnTo>
                  <a:pt x="31897" y="99821"/>
                </a:lnTo>
                <a:lnTo>
                  <a:pt x="35707" y="96011"/>
                </a:lnTo>
                <a:lnTo>
                  <a:pt x="38142" y="90460"/>
                </a:lnTo>
                <a:lnTo>
                  <a:pt x="39867" y="81938"/>
                </a:lnTo>
                <a:lnTo>
                  <a:pt x="37476" y="65645"/>
                </a:lnTo>
                <a:lnTo>
                  <a:pt x="33464" y="53715"/>
                </a:lnTo>
                <a:lnTo>
                  <a:pt x="31051" y="38185"/>
                </a:lnTo>
                <a:lnTo>
                  <a:pt x="43797" y="34136"/>
                </a:lnTo>
                <a:lnTo>
                  <a:pt x="55432" y="30831"/>
                </a:lnTo>
                <a:lnTo>
                  <a:pt x="65961" y="28193"/>
                </a:lnTo>
                <a:lnTo>
                  <a:pt x="67949" y="22097"/>
                </a:lnTo>
                <a:lnTo>
                  <a:pt x="69092" y="18287"/>
                </a:lnTo>
                <a:lnTo>
                  <a:pt x="69390" y="16001"/>
                </a:lnTo>
                <a:close/>
              </a:path>
              <a:path w="69850" h="104140">
                <a:moveTo>
                  <a:pt x="67104" y="0"/>
                </a:moveTo>
                <a:lnTo>
                  <a:pt x="14228" y="17525"/>
                </a:lnTo>
                <a:lnTo>
                  <a:pt x="11893" y="25145"/>
                </a:lnTo>
                <a:lnTo>
                  <a:pt x="64901" y="8381"/>
                </a:lnTo>
                <a:lnTo>
                  <a:pt x="67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645413" y="144550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711361" y="140816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736854" y="1465316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848867" y="1436360"/>
            <a:ext cx="95250" cy="116839"/>
          </a:xfrm>
          <a:custGeom>
            <a:avLst/>
            <a:gdLst/>
            <a:ahLst/>
            <a:cxnLst/>
            <a:rect l="l" t="t" r="r" b="b"/>
            <a:pathLst>
              <a:path w="95250" h="116840">
                <a:moveTo>
                  <a:pt x="12191" y="60959"/>
                </a:moveTo>
                <a:lnTo>
                  <a:pt x="10418" y="60959"/>
                </a:lnTo>
                <a:lnTo>
                  <a:pt x="9524" y="61721"/>
                </a:lnTo>
                <a:lnTo>
                  <a:pt x="8430" y="62483"/>
                </a:lnTo>
                <a:lnTo>
                  <a:pt x="0" y="84307"/>
                </a:lnTo>
                <a:lnTo>
                  <a:pt x="1512" y="98577"/>
                </a:lnTo>
                <a:lnTo>
                  <a:pt x="8240" y="108586"/>
                </a:lnTo>
                <a:lnTo>
                  <a:pt x="20480" y="114583"/>
                </a:lnTo>
                <a:lnTo>
                  <a:pt x="38374" y="116576"/>
                </a:lnTo>
                <a:lnTo>
                  <a:pt x="51226" y="115234"/>
                </a:lnTo>
                <a:lnTo>
                  <a:pt x="63221" y="111517"/>
                </a:lnTo>
                <a:lnTo>
                  <a:pt x="74760" y="104379"/>
                </a:lnTo>
                <a:lnTo>
                  <a:pt x="75332" y="103631"/>
                </a:lnTo>
                <a:lnTo>
                  <a:pt x="28657" y="103631"/>
                </a:lnTo>
                <a:lnTo>
                  <a:pt x="22229" y="102016"/>
                </a:lnTo>
                <a:lnTo>
                  <a:pt x="10667" y="94884"/>
                </a:lnTo>
                <a:lnTo>
                  <a:pt x="7559" y="89397"/>
                </a:lnTo>
                <a:lnTo>
                  <a:pt x="7668" y="76961"/>
                </a:lnTo>
                <a:lnTo>
                  <a:pt x="9000" y="71627"/>
                </a:lnTo>
                <a:lnTo>
                  <a:pt x="11618" y="64769"/>
                </a:lnTo>
                <a:lnTo>
                  <a:pt x="12085" y="64007"/>
                </a:lnTo>
                <a:lnTo>
                  <a:pt x="12274" y="63245"/>
                </a:lnTo>
                <a:lnTo>
                  <a:pt x="12240" y="61721"/>
                </a:lnTo>
                <a:lnTo>
                  <a:pt x="12191" y="60959"/>
                </a:lnTo>
                <a:close/>
              </a:path>
              <a:path w="95250" h="116840">
                <a:moveTo>
                  <a:pt x="84581" y="73151"/>
                </a:moveTo>
                <a:lnTo>
                  <a:pt x="78293" y="73151"/>
                </a:lnTo>
                <a:lnTo>
                  <a:pt x="78568" y="74401"/>
                </a:lnTo>
                <a:lnTo>
                  <a:pt x="78760" y="75437"/>
                </a:lnTo>
                <a:lnTo>
                  <a:pt x="78806" y="76382"/>
                </a:lnTo>
                <a:lnTo>
                  <a:pt x="79141" y="78485"/>
                </a:lnTo>
                <a:lnTo>
                  <a:pt x="79296" y="80345"/>
                </a:lnTo>
                <a:lnTo>
                  <a:pt x="79187" y="84155"/>
                </a:lnTo>
                <a:lnTo>
                  <a:pt x="78949" y="85740"/>
                </a:lnTo>
                <a:lnTo>
                  <a:pt x="78568" y="86776"/>
                </a:lnTo>
                <a:lnTo>
                  <a:pt x="76331" y="93055"/>
                </a:lnTo>
                <a:lnTo>
                  <a:pt x="70186" y="97688"/>
                </a:lnTo>
                <a:lnTo>
                  <a:pt x="53233" y="102626"/>
                </a:lnTo>
                <a:lnTo>
                  <a:pt x="45232" y="103631"/>
                </a:lnTo>
                <a:lnTo>
                  <a:pt x="75332" y="103631"/>
                </a:lnTo>
                <a:lnTo>
                  <a:pt x="82189" y="94670"/>
                </a:lnTo>
                <a:lnTo>
                  <a:pt x="83819" y="91439"/>
                </a:lnTo>
                <a:lnTo>
                  <a:pt x="84581" y="85069"/>
                </a:lnTo>
                <a:lnTo>
                  <a:pt x="84581" y="73151"/>
                </a:lnTo>
                <a:close/>
              </a:path>
              <a:path w="95250" h="116840">
                <a:moveTo>
                  <a:pt x="64090" y="32765"/>
                </a:moveTo>
                <a:lnTo>
                  <a:pt x="47243" y="55625"/>
                </a:lnTo>
                <a:lnTo>
                  <a:pt x="47243" y="69341"/>
                </a:lnTo>
                <a:lnTo>
                  <a:pt x="52053" y="73151"/>
                </a:lnTo>
                <a:lnTo>
                  <a:pt x="95249" y="73151"/>
                </a:lnTo>
                <a:lnTo>
                  <a:pt x="95249" y="61721"/>
                </a:lnTo>
                <a:lnTo>
                  <a:pt x="62151" y="61721"/>
                </a:lnTo>
                <a:lnTo>
                  <a:pt x="59186" y="60959"/>
                </a:lnTo>
                <a:lnTo>
                  <a:pt x="57719" y="60197"/>
                </a:lnTo>
                <a:lnTo>
                  <a:pt x="55757" y="59435"/>
                </a:lnTo>
                <a:lnTo>
                  <a:pt x="54803" y="57149"/>
                </a:lnTo>
                <a:lnTo>
                  <a:pt x="60710" y="45719"/>
                </a:lnTo>
                <a:lnTo>
                  <a:pt x="79137" y="45719"/>
                </a:lnTo>
                <a:lnTo>
                  <a:pt x="74234" y="36575"/>
                </a:lnTo>
                <a:lnTo>
                  <a:pt x="69616" y="33527"/>
                </a:lnTo>
                <a:lnTo>
                  <a:pt x="64090" y="32765"/>
                </a:lnTo>
                <a:close/>
              </a:path>
              <a:path w="95250" h="116840">
                <a:moveTo>
                  <a:pt x="72008" y="60959"/>
                </a:moveTo>
                <a:lnTo>
                  <a:pt x="66531" y="60959"/>
                </a:lnTo>
                <a:lnTo>
                  <a:pt x="62151" y="61721"/>
                </a:lnTo>
                <a:lnTo>
                  <a:pt x="72283" y="61721"/>
                </a:lnTo>
                <a:lnTo>
                  <a:pt x="72008" y="60959"/>
                </a:lnTo>
                <a:close/>
              </a:path>
              <a:path w="95250" h="116840">
                <a:moveTo>
                  <a:pt x="95249" y="60959"/>
                </a:moveTo>
                <a:lnTo>
                  <a:pt x="73389" y="60959"/>
                </a:lnTo>
                <a:lnTo>
                  <a:pt x="72770" y="61721"/>
                </a:lnTo>
                <a:lnTo>
                  <a:pt x="95249" y="61721"/>
                </a:lnTo>
                <a:lnTo>
                  <a:pt x="95249" y="60959"/>
                </a:lnTo>
                <a:close/>
              </a:path>
              <a:path w="95250" h="116840">
                <a:moveTo>
                  <a:pt x="79137" y="45719"/>
                </a:moveTo>
                <a:lnTo>
                  <a:pt x="62947" y="45719"/>
                </a:lnTo>
                <a:lnTo>
                  <a:pt x="66233" y="46481"/>
                </a:lnTo>
                <a:lnTo>
                  <a:pt x="69092" y="48005"/>
                </a:lnTo>
                <a:lnTo>
                  <a:pt x="71567" y="51053"/>
                </a:lnTo>
                <a:lnTo>
                  <a:pt x="74426" y="54863"/>
                </a:lnTo>
                <a:lnTo>
                  <a:pt x="75818" y="57911"/>
                </a:lnTo>
                <a:lnTo>
                  <a:pt x="75818" y="60959"/>
                </a:lnTo>
                <a:lnTo>
                  <a:pt x="83332" y="60959"/>
                </a:lnTo>
                <a:lnTo>
                  <a:pt x="82570" y="54863"/>
                </a:lnTo>
                <a:lnTo>
                  <a:pt x="80771" y="48767"/>
                </a:lnTo>
                <a:lnTo>
                  <a:pt x="79137" y="45719"/>
                </a:lnTo>
                <a:close/>
              </a:path>
              <a:path w="95250" h="116840">
                <a:moveTo>
                  <a:pt x="72008" y="0"/>
                </a:moveTo>
                <a:lnTo>
                  <a:pt x="63434" y="9143"/>
                </a:lnTo>
                <a:lnTo>
                  <a:pt x="71948" y="17525"/>
                </a:lnTo>
                <a:lnTo>
                  <a:pt x="80522" y="9143"/>
                </a:lnTo>
                <a:lnTo>
                  <a:pt x="72008" y="0"/>
                </a:lnTo>
                <a:close/>
              </a:path>
              <a:path w="95250" h="116840">
                <a:moveTo>
                  <a:pt x="53422" y="0"/>
                </a:moveTo>
                <a:lnTo>
                  <a:pt x="45421" y="8381"/>
                </a:lnTo>
                <a:lnTo>
                  <a:pt x="53995" y="17525"/>
                </a:lnTo>
                <a:lnTo>
                  <a:pt x="61996" y="9143"/>
                </a:lnTo>
                <a:lnTo>
                  <a:pt x="534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945641" y="1382258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19" h="20319">
                <a:moveTo>
                  <a:pt x="5989" y="2285"/>
                </a:moveTo>
                <a:lnTo>
                  <a:pt x="3617" y="2285"/>
                </a:lnTo>
                <a:lnTo>
                  <a:pt x="2417" y="3047"/>
                </a:lnTo>
                <a:lnTo>
                  <a:pt x="1331" y="5333"/>
                </a:lnTo>
                <a:lnTo>
                  <a:pt x="463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22" y="19811"/>
                </a:lnTo>
                <a:lnTo>
                  <a:pt x="7559" y="19049"/>
                </a:lnTo>
                <a:lnTo>
                  <a:pt x="12572" y="19049"/>
                </a:lnTo>
                <a:lnTo>
                  <a:pt x="14096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1" y="12191"/>
                </a:lnTo>
                <a:lnTo>
                  <a:pt x="20391" y="11429"/>
                </a:lnTo>
                <a:lnTo>
                  <a:pt x="6525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65" y="6095"/>
                </a:lnTo>
                <a:lnTo>
                  <a:pt x="5654" y="5333"/>
                </a:lnTo>
                <a:lnTo>
                  <a:pt x="5903" y="4571"/>
                </a:lnTo>
                <a:lnTo>
                  <a:pt x="5989" y="3809"/>
                </a:lnTo>
                <a:lnTo>
                  <a:pt x="5989" y="2285"/>
                </a:lnTo>
                <a:close/>
              </a:path>
              <a:path w="33019" h="20319">
                <a:moveTo>
                  <a:pt x="12572" y="19049"/>
                </a:moveTo>
                <a:lnTo>
                  <a:pt x="7559" y="19049"/>
                </a:lnTo>
                <a:lnTo>
                  <a:pt x="11048" y="19811"/>
                </a:lnTo>
                <a:lnTo>
                  <a:pt x="12572" y="19049"/>
                </a:lnTo>
                <a:close/>
              </a:path>
              <a:path w="33019" h="20319">
                <a:moveTo>
                  <a:pt x="31943" y="14477"/>
                </a:moveTo>
                <a:lnTo>
                  <a:pt x="16703" y="14477"/>
                </a:lnTo>
                <a:lnTo>
                  <a:pt x="18336" y="18287"/>
                </a:lnTo>
                <a:lnTo>
                  <a:pt x="20622" y="19811"/>
                </a:lnTo>
                <a:lnTo>
                  <a:pt x="23478" y="19049"/>
                </a:lnTo>
                <a:lnTo>
                  <a:pt x="27431" y="19049"/>
                </a:lnTo>
                <a:lnTo>
                  <a:pt x="28574" y="18287"/>
                </a:lnTo>
                <a:lnTo>
                  <a:pt x="30336" y="16001"/>
                </a:lnTo>
                <a:lnTo>
                  <a:pt x="31943" y="14477"/>
                </a:lnTo>
                <a:close/>
              </a:path>
              <a:path w="33019" h="20319">
                <a:moveTo>
                  <a:pt x="27431" y="19049"/>
                </a:moveTo>
                <a:lnTo>
                  <a:pt x="23478" y="19049"/>
                </a:lnTo>
                <a:lnTo>
                  <a:pt x="26288" y="19811"/>
                </a:lnTo>
                <a:lnTo>
                  <a:pt x="27431" y="19049"/>
                </a:lnTo>
                <a:close/>
              </a:path>
              <a:path w="33019" h="20319">
                <a:moveTo>
                  <a:pt x="23515" y="11429"/>
                </a:moveTo>
                <a:lnTo>
                  <a:pt x="20811" y="12191"/>
                </a:lnTo>
                <a:lnTo>
                  <a:pt x="26145" y="12191"/>
                </a:lnTo>
                <a:lnTo>
                  <a:pt x="23515" y="11429"/>
                </a:lnTo>
                <a:close/>
              </a:path>
              <a:path w="33019" h="20319">
                <a:moveTo>
                  <a:pt x="30992" y="0"/>
                </a:moveTo>
                <a:lnTo>
                  <a:pt x="26907" y="3809"/>
                </a:lnTo>
                <a:lnTo>
                  <a:pt x="27288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45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92" y="2285"/>
                </a:lnTo>
                <a:lnTo>
                  <a:pt x="30992" y="0"/>
                </a:lnTo>
                <a:close/>
              </a:path>
              <a:path w="33019" h="20319">
                <a:moveTo>
                  <a:pt x="8894" y="10667"/>
                </a:moveTo>
                <a:lnTo>
                  <a:pt x="6525" y="11429"/>
                </a:lnTo>
                <a:lnTo>
                  <a:pt x="11286" y="11429"/>
                </a:lnTo>
                <a:lnTo>
                  <a:pt x="8894" y="10667"/>
                </a:lnTo>
                <a:close/>
              </a:path>
              <a:path w="33019" h="20319">
                <a:moveTo>
                  <a:pt x="18370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0" y="6095"/>
                </a:lnTo>
                <a:lnTo>
                  <a:pt x="14096" y="7619"/>
                </a:lnTo>
                <a:lnTo>
                  <a:pt x="13798" y="8381"/>
                </a:lnTo>
                <a:lnTo>
                  <a:pt x="12953" y="9905"/>
                </a:lnTo>
                <a:lnTo>
                  <a:pt x="11286" y="11429"/>
                </a:lnTo>
                <a:lnTo>
                  <a:pt x="20391" y="11429"/>
                </a:lnTo>
                <a:lnTo>
                  <a:pt x="19132" y="9143"/>
                </a:lnTo>
                <a:lnTo>
                  <a:pt x="18476" y="3809"/>
                </a:lnTo>
                <a:lnTo>
                  <a:pt x="18370" y="2285"/>
                </a:lnTo>
                <a:close/>
              </a:path>
              <a:path w="33019" h="20319">
                <a:moveTo>
                  <a:pt x="16952" y="1523"/>
                </a:moveTo>
                <a:lnTo>
                  <a:pt x="16084" y="2285"/>
                </a:lnTo>
                <a:lnTo>
                  <a:pt x="17906" y="2285"/>
                </a:lnTo>
                <a:lnTo>
                  <a:pt x="16952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940307" y="1421120"/>
            <a:ext cx="63500" cy="88900"/>
          </a:xfrm>
          <a:custGeom>
            <a:avLst/>
            <a:gdLst/>
            <a:ahLst/>
            <a:cxnLst/>
            <a:rect l="l" t="t" r="r" b="b"/>
            <a:pathLst>
              <a:path w="63500" h="88900">
                <a:moveTo>
                  <a:pt x="5035" y="76199"/>
                </a:moveTo>
                <a:lnTo>
                  <a:pt x="0" y="76199"/>
                </a:lnTo>
                <a:lnTo>
                  <a:pt x="0" y="88391"/>
                </a:lnTo>
                <a:lnTo>
                  <a:pt x="8680" y="88388"/>
                </a:lnTo>
                <a:lnTo>
                  <a:pt x="22308" y="86981"/>
                </a:lnTo>
                <a:lnTo>
                  <a:pt x="33229" y="82295"/>
                </a:lnTo>
                <a:lnTo>
                  <a:pt x="62913" y="82295"/>
                </a:lnTo>
                <a:lnTo>
                  <a:pt x="62913" y="76961"/>
                </a:lnTo>
                <a:lnTo>
                  <a:pt x="13274" y="76961"/>
                </a:lnTo>
                <a:lnTo>
                  <a:pt x="5035" y="76199"/>
                </a:lnTo>
                <a:close/>
              </a:path>
              <a:path w="63500" h="88900">
                <a:moveTo>
                  <a:pt x="62913" y="82295"/>
                </a:moveTo>
                <a:lnTo>
                  <a:pt x="33229" y="82295"/>
                </a:lnTo>
                <a:lnTo>
                  <a:pt x="35813" y="83819"/>
                </a:lnTo>
                <a:lnTo>
                  <a:pt x="39672" y="85343"/>
                </a:lnTo>
                <a:lnTo>
                  <a:pt x="44814" y="86867"/>
                </a:lnTo>
                <a:lnTo>
                  <a:pt x="49661" y="87782"/>
                </a:lnTo>
                <a:lnTo>
                  <a:pt x="53852" y="88391"/>
                </a:lnTo>
                <a:lnTo>
                  <a:pt x="62913" y="88391"/>
                </a:lnTo>
                <a:lnTo>
                  <a:pt x="62913" y="82295"/>
                </a:lnTo>
                <a:close/>
              </a:path>
              <a:path w="63500" h="88900">
                <a:moveTo>
                  <a:pt x="35515" y="35051"/>
                </a:moveTo>
                <a:lnTo>
                  <a:pt x="30373" y="35813"/>
                </a:lnTo>
                <a:lnTo>
                  <a:pt x="25715" y="38861"/>
                </a:lnTo>
                <a:lnTo>
                  <a:pt x="21418" y="46481"/>
                </a:lnTo>
                <a:lnTo>
                  <a:pt x="17800" y="52577"/>
                </a:lnTo>
                <a:lnTo>
                  <a:pt x="16001" y="57911"/>
                </a:lnTo>
                <a:lnTo>
                  <a:pt x="16001" y="67055"/>
                </a:lnTo>
                <a:lnTo>
                  <a:pt x="17906" y="71627"/>
                </a:lnTo>
                <a:lnTo>
                  <a:pt x="21656" y="74675"/>
                </a:lnTo>
                <a:lnTo>
                  <a:pt x="18800" y="76199"/>
                </a:lnTo>
                <a:lnTo>
                  <a:pt x="13274" y="76961"/>
                </a:lnTo>
                <a:lnTo>
                  <a:pt x="51053" y="76961"/>
                </a:lnTo>
                <a:lnTo>
                  <a:pt x="45957" y="76199"/>
                </a:lnTo>
                <a:lnTo>
                  <a:pt x="43241" y="74675"/>
                </a:lnTo>
                <a:lnTo>
                  <a:pt x="47945" y="70865"/>
                </a:lnTo>
                <a:lnTo>
                  <a:pt x="34040" y="70865"/>
                </a:lnTo>
                <a:lnTo>
                  <a:pt x="31479" y="70103"/>
                </a:lnTo>
                <a:lnTo>
                  <a:pt x="29038" y="68579"/>
                </a:lnTo>
                <a:lnTo>
                  <a:pt x="26669" y="66293"/>
                </a:lnTo>
                <a:lnTo>
                  <a:pt x="24134" y="64007"/>
                </a:lnTo>
                <a:lnTo>
                  <a:pt x="22859" y="61721"/>
                </a:lnTo>
                <a:lnTo>
                  <a:pt x="22859" y="56387"/>
                </a:lnTo>
                <a:lnTo>
                  <a:pt x="24191" y="54101"/>
                </a:lnTo>
                <a:lnTo>
                  <a:pt x="26858" y="51815"/>
                </a:lnTo>
                <a:lnTo>
                  <a:pt x="29525" y="48767"/>
                </a:lnTo>
                <a:lnTo>
                  <a:pt x="32003" y="48005"/>
                </a:lnTo>
                <a:lnTo>
                  <a:pt x="34183" y="47243"/>
                </a:lnTo>
                <a:lnTo>
                  <a:pt x="48533" y="47243"/>
                </a:lnTo>
                <a:lnTo>
                  <a:pt x="47137" y="44195"/>
                </a:lnTo>
                <a:lnTo>
                  <a:pt x="44433" y="38099"/>
                </a:lnTo>
                <a:lnTo>
                  <a:pt x="40574" y="35813"/>
                </a:lnTo>
                <a:lnTo>
                  <a:pt x="35515" y="35051"/>
                </a:lnTo>
                <a:close/>
              </a:path>
              <a:path w="63500" h="88900">
                <a:moveTo>
                  <a:pt x="62913" y="76199"/>
                </a:moveTo>
                <a:lnTo>
                  <a:pt x="58567" y="76199"/>
                </a:lnTo>
                <a:lnTo>
                  <a:pt x="51053" y="76961"/>
                </a:lnTo>
                <a:lnTo>
                  <a:pt x="62913" y="76961"/>
                </a:lnTo>
                <a:lnTo>
                  <a:pt x="62913" y="76199"/>
                </a:lnTo>
                <a:close/>
              </a:path>
              <a:path w="63500" h="88900">
                <a:moveTo>
                  <a:pt x="48533" y="47243"/>
                </a:moveTo>
                <a:lnTo>
                  <a:pt x="34183" y="47243"/>
                </a:lnTo>
                <a:lnTo>
                  <a:pt x="36624" y="48005"/>
                </a:lnTo>
                <a:lnTo>
                  <a:pt x="38910" y="49529"/>
                </a:lnTo>
                <a:lnTo>
                  <a:pt x="41004" y="51815"/>
                </a:lnTo>
                <a:lnTo>
                  <a:pt x="43135" y="54863"/>
                </a:lnTo>
                <a:lnTo>
                  <a:pt x="44195" y="57911"/>
                </a:lnTo>
                <a:lnTo>
                  <a:pt x="44195" y="63245"/>
                </a:lnTo>
                <a:lnTo>
                  <a:pt x="34040" y="70865"/>
                </a:lnTo>
                <a:lnTo>
                  <a:pt x="47945" y="70865"/>
                </a:lnTo>
                <a:lnTo>
                  <a:pt x="50291" y="65531"/>
                </a:lnTo>
                <a:lnTo>
                  <a:pt x="50291" y="53339"/>
                </a:lnTo>
                <a:lnTo>
                  <a:pt x="49231" y="48767"/>
                </a:lnTo>
                <a:lnTo>
                  <a:pt x="48533" y="47243"/>
                </a:lnTo>
                <a:close/>
              </a:path>
              <a:path w="63500" h="88900">
                <a:moveTo>
                  <a:pt x="41279" y="0"/>
                </a:moveTo>
                <a:lnTo>
                  <a:pt x="33086" y="8381"/>
                </a:lnTo>
                <a:lnTo>
                  <a:pt x="41849" y="16763"/>
                </a:lnTo>
                <a:lnTo>
                  <a:pt x="50042" y="9143"/>
                </a:lnTo>
                <a:lnTo>
                  <a:pt x="41279" y="0"/>
                </a:lnTo>
                <a:close/>
              </a:path>
              <a:path w="63500" h="88900">
                <a:moveTo>
                  <a:pt x="22753" y="0"/>
                </a:moveTo>
                <a:lnTo>
                  <a:pt x="13990" y="9143"/>
                </a:lnTo>
                <a:lnTo>
                  <a:pt x="22753" y="17525"/>
                </a:lnTo>
                <a:lnTo>
                  <a:pt x="31562" y="9143"/>
                </a:lnTo>
                <a:lnTo>
                  <a:pt x="227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998982" y="1458458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30" h="51434">
                <a:moveTo>
                  <a:pt x="89510" y="12191"/>
                </a:moveTo>
                <a:lnTo>
                  <a:pt x="26420" y="12191"/>
                </a:lnTo>
                <a:lnTo>
                  <a:pt x="27895" y="12953"/>
                </a:lnTo>
                <a:lnTo>
                  <a:pt x="32324" y="13715"/>
                </a:lnTo>
                <a:lnTo>
                  <a:pt x="39672" y="15239"/>
                </a:lnTo>
                <a:lnTo>
                  <a:pt x="49810" y="18287"/>
                </a:lnTo>
                <a:lnTo>
                  <a:pt x="56089" y="19811"/>
                </a:lnTo>
                <a:lnTo>
                  <a:pt x="53907" y="22313"/>
                </a:lnTo>
                <a:lnTo>
                  <a:pt x="42011" y="28834"/>
                </a:lnTo>
                <a:lnTo>
                  <a:pt x="32539" y="33914"/>
                </a:lnTo>
                <a:lnTo>
                  <a:pt x="20388" y="38074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26" y="51053"/>
                </a:lnTo>
                <a:lnTo>
                  <a:pt x="21384" y="50291"/>
                </a:lnTo>
                <a:lnTo>
                  <a:pt x="28325" y="46481"/>
                </a:lnTo>
                <a:lnTo>
                  <a:pt x="32705" y="44957"/>
                </a:lnTo>
                <a:lnTo>
                  <a:pt x="38993" y="41909"/>
                </a:lnTo>
                <a:lnTo>
                  <a:pt x="47183" y="36575"/>
                </a:lnTo>
                <a:lnTo>
                  <a:pt x="55936" y="31241"/>
                </a:lnTo>
                <a:lnTo>
                  <a:pt x="62764" y="27431"/>
                </a:lnTo>
                <a:lnTo>
                  <a:pt x="67641" y="24383"/>
                </a:lnTo>
                <a:lnTo>
                  <a:pt x="73036" y="24383"/>
                </a:lnTo>
                <a:lnTo>
                  <a:pt x="73036" y="23621"/>
                </a:lnTo>
                <a:lnTo>
                  <a:pt x="74682" y="22859"/>
                </a:lnTo>
                <a:lnTo>
                  <a:pt x="78857" y="22097"/>
                </a:lnTo>
                <a:lnTo>
                  <a:pt x="85624" y="22097"/>
                </a:lnTo>
                <a:lnTo>
                  <a:pt x="89251" y="12953"/>
                </a:lnTo>
                <a:lnTo>
                  <a:pt x="89510" y="12191"/>
                </a:lnTo>
                <a:close/>
              </a:path>
              <a:path w="100330" h="51434">
                <a:moveTo>
                  <a:pt x="73036" y="24383"/>
                </a:moveTo>
                <a:lnTo>
                  <a:pt x="67641" y="24383"/>
                </a:lnTo>
                <a:lnTo>
                  <a:pt x="67763" y="26669"/>
                </a:lnTo>
                <a:lnTo>
                  <a:pt x="67824" y="28955"/>
                </a:lnTo>
                <a:lnTo>
                  <a:pt x="68225" y="35764"/>
                </a:lnTo>
                <a:lnTo>
                  <a:pt x="74656" y="47231"/>
                </a:lnTo>
                <a:lnTo>
                  <a:pt x="88916" y="51053"/>
                </a:lnTo>
                <a:lnTo>
                  <a:pt x="99828" y="51053"/>
                </a:lnTo>
                <a:lnTo>
                  <a:pt x="99828" y="39623"/>
                </a:lnTo>
                <a:lnTo>
                  <a:pt x="81722" y="39623"/>
                </a:lnTo>
                <a:lnTo>
                  <a:pt x="76907" y="37337"/>
                </a:lnTo>
                <a:lnTo>
                  <a:pt x="74712" y="34289"/>
                </a:lnTo>
                <a:lnTo>
                  <a:pt x="73615" y="32003"/>
                </a:lnTo>
                <a:lnTo>
                  <a:pt x="73036" y="28955"/>
                </a:lnTo>
                <a:lnTo>
                  <a:pt x="73036" y="24383"/>
                </a:lnTo>
                <a:close/>
              </a:path>
              <a:path w="100330" h="51434">
                <a:moveTo>
                  <a:pt x="99828" y="38861"/>
                </a:moveTo>
                <a:lnTo>
                  <a:pt x="89190" y="38861"/>
                </a:lnTo>
                <a:lnTo>
                  <a:pt x="81722" y="39623"/>
                </a:lnTo>
                <a:lnTo>
                  <a:pt x="99828" y="39623"/>
                </a:lnTo>
                <a:lnTo>
                  <a:pt x="99828" y="38861"/>
                </a:lnTo>
                <a:close/>
              </a:path>
              <a:path w="100330" h="51434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7" y="12953"/>
                </a:lnTo>
                <a:lnTo>
                  <a:pt x="26420" y="12191"/>
                </a:lnTo>
                <a:lnTo>
                  <a:pt x="89510" y="12191"/>
                </a:lnTo>
                <a:lnTo>
                  <a:pt x="89769" y="11429"/>
                </a:lnTo>
                <a:lnTo>
                  <a:pt x="89922" y="10667"/>
                </a:lnTo>
                <a:lnTo>
                  <a:pt x="89464" y="10667"/>
                </a:lnTo>
                <a:lnTo>
                  <a:pt x="88607" y="9976"/>
                </a:lnTo>
                <a:lnTo>
                  <a:pt x="72153" y="9971"/>
                </a:lnTo>
                <a:lnTo>
                  <a:pt x="55632" y="7619"/>
                </a:lnTo>
                <a:lnTo>
                  <a:pt x="49078" y="5333"/>
                </a:lnTo>
                <a:lnTo>
                  <a:pt x="36134" y="1523"/>
                </a:lnTo>
                <a:lnTo>
                  <a:pt x="32003" y="761"/>
                </a:lnTo>
                <a:lnTo>
                  <a:pt x="28763" y="0"/>
                </a:lnTo>
                <a:close/>
              </a:path>
              <a:path w="100330" h="51434">
                <a:moveTo>
                  <a:pt x="88520" y="9905"/>
                </a:moveTo>
                <a:lnTo>
                  <a:pt x="85851" y="9976"/>
                </a:lnTo>
                <a:lnTo>
                  <a:pt x="88607" y="9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095000" y="1432550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69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69" h="77469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69" h="77469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69" h="77469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203966" y="1469888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59">
                <a:moveTo>
                  <a:pt x="9509" y="761"/>
                </a:moveTo>
                <a:lnTo>
                  <a:pt x="6705" y="761"/>
                </a:lnTo>
                <a:lnTo>
                  <a:pt x="5943" y="2285"/>
                </a:lnTo>
                <a:lnTo>
                  <a:pt x="1981" y="7619"/>
                </a:lnTo>
                <a:lnTo>
                  <a:pt x="0" y="12953"/>
                </a:lnTo>
                <a:lnTo>
                  <a:pt x="52" y="19929"/>
                </a:lnTo>
                <a:lnTo>
                  <a:pt x="3163" y="29207"/>
                </a:lnTo>
                <a:lnTo>
                  <a:pt x="11604" y="35811"/>
                </a:lnTo>
                <a:lnTo>
                  <a:pt x="26107" y="39720"/>
                </a:lnTo>
                <a:lnTo>
                  <a:pt x="47403" y="40917"/>
                </a:lnTo>
                <a:lnTo>
                  <a:pt x="61918" y="39297"/>
                </a:lnTo>
                <a:lnTo>
                  <a:pt x="74545" y="36128"/>
                </a:lnTo>
                <a:lnTo>
                  <a:pt x="85289" y="31411"/>
                </a:lnTo>
                <a:lnTo>
                  <a:pt x="88691" y="29006"/>
                </a:lnTo>
                <a:lnTo>
                  <a:pt x="39971" y="29006"/>
                </a:lnTo>
                <a:lnTo>
                  <a:pt x="21579" y="27491"/>
                </a:lnTo>
                <a:lnTo>
                  <a:pt x="10539" y="22140"/>
                </a:lnTo>
                <a:lnTo>
                  <a:pt x="6857" y="12953"/>
                </a:lnTo>
                <a:lnTo>
                  <a:pt x="6857" y="10667"/>
                </a:lnTo>
                <a:lnTo>
                  <a:pt x="7619" y="6857"/>
                </a:lnTo>
                <a:lnTo>
                  <a:pt x="9083" y="3809"/>
                </a:lnTo>
                <a:lnTo>
                  <a:pt x="9387" y="3047"/>
                </a:lnTo>
                <a:lnTo>
                  <a:pt x="9509" y="2285"/>
                </a:lnTo>
                <a:lnTo>
                  <a:pt x="9509" y="761"/>
                </a:lnTo>
                <a:close/>
              </a:path>
              <a:path w="116839" h="73659">
                <a:moveTo>
                  <a:pt x="100248" y="25145"/>
                </a:moveTo>
                <a:lnTo>
                  <a:pt x="94152" y="25145"/>
                </a:lnTo>
                <a:lnTo>
                  <a:pt x="94244" y="30479"/>
                </a:lnTo>
                <a:lnTo>
                  <a:pt x="96103" y="34289"/>
                </a:lnTo>
                <a:lnTo>
                  <a:pt x="99700" y="36575"/>
                </a:lnTo>
                <a:lnTo>
                  <a:pt x="102961" y="38861"/>
                </a:lnTo>
                <a:lnTo>
                  <a:pt x="107106" y="39623"/>
                </a:lnTo>
                <a:lnTo>
                  <a:pt x="116677" y="39623"/>
                </a:lnTo>
                <a:lnTo>
                  <a:pt x="116677" y="28193"/>
                </a:lnTo>
                <a:lnTo>
                  <a:pt x="104241" y="28193"/>
                </a:lnTo>
                <a:lnTo>
                  <a:pt x="100248" y="25145"/>
                </a:lnTo>
                <a:close/>
              </a:path>
              <a:path w="116839" h="73659">
                <a:moveTo>
                  <a:pt x="101041" y="8381"/>
                </a:moveTo>
                <a:lnTo>
                  <a:pt x="99425" y="8381"/>
                </a:lnTo>
                <a:lnTo>
                  <a:pt x="98054" y="9143"/>
                </a:lnTo>
                <a:lnTo>
                  <a:pt x="91791" y="16341"/>
                </a:lnTo>
                <a:lnTo>
                  <a:pt x="83016" y="22162"/>
                </a:lnTo>
                <a:lnTo>
                  <a:pt x="71531" y="26241"/>
                </a:lnTo>
                <a:lnTo>
                  <a:pt x="57222" y="28536"/>
                </a:lnTo>
                <a:lnTo>
                  <a:pt x="39971" y="29006"/>
                </a:lnTo>
                <a:lnTo>
                  <a:pt x="88691" y="29006"/>
                </a:lnTo>
                <a:lnTo>
                  <a:pt x="94152" y="25145"/>
                </a:lnTo>
                <a:lnTo>
                  <a:pt x="100248" y="25145"/>
                </a:lnTo>
                <a:lnTo>
                  <a:pt x="100248" y="18287"/>
                </a:lnTo>
                <a:lnTo>
                  <a:pt x="100431" y="16763"/>
                </a:lnTo>
                <a:lnTo>
                  <a:pt x="100827" y="14477"/>
                </a:lnTo>
                <a:lnTo>
                  <a:pt x="101193" y="12953"/>
                </a:lnTo>
                <a:lnTo>
                  <a:pt x="101376" y="11429"/>
                </a:lnTo>
                <a:lnTo>
                  <a:pt x="101376" y="9143"/>
                </a:lnTo>
                <a:lnTo>
                  <a:pt x="101041" y="8381"/>
                </a:lnTo>
                <a:close/>
              </a:path>
              <a:path w="116839" h="73659">
                <a:moveTo>
                  <a:pt x="116677" y="27431"/>
                </a:moveTo>
                <a:lnTo>
                  <a:pt x="112135" y="27431"/>
                </a:lnTo>
                <a:lnTo>
                  <a:pt x="104241" y="28193"/>
                </a:lnTo>
                <a:lnTo>
                  <a:pt x="116677" y="28193"/>
                </a:lnTo>
                <a:lnTo>
                  <a:pt x="116677" y="27431"/>
                </a:lnTo>
                <a:close/>
              </a:path>
              <a:path w="116839" h="73659">
                <a:moveTo>
                  <a:pt x="8321" y="0"/>
                </a:moveTo>
                <a:lnTo>
                  <a:pt x="7467" y="761"/>
                </a:lnTo>
                <a:lnTo>
                  <a:pt x="9143" y="761"/>
                </a:lnTo>
                <a:lnTo>
                  <a:pt x="8321" y="0"/>
                </a:lnTo>
                <a:close/>
              </a:path>
              <a:path w="116839" h="73659">
                <a:moveTo>
                  <a:pt x="50291" y="55625"/>
                </a:moveTo>
                <a:lnTo>
                  <a:pt x="41757" y="64404"/>
                </a:lnTo>
                <a:lnTo>
                  <a:pt x="50231" y="73151"/>
                </a:lnTo>
                <a:lnTo>
                  <a:pt x="58704" y="64434"/>
                </a:lnTo>
                <a:lnTo>
                  <a:pt x="50291" y="55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317504" y="1458458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5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5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413516" y="1469126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469904" y="146836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598681" y="1452362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8" y="85385"/>
                </a:lnTo>
                <a:lnTo>
                  <a:pt x="11789" y="95634"/>
                </a:lnTo>
                <a:lnTo>
                  <a:pt x="22165" y="99905"/>
                </a:lnTo>
                <a:lnTo>
                  <a:pt x="37165" y="101250"/>
                </a:lnTo>
                <a:lnTo>
                  <a:pt x="49463" y="99436"/>
                </a:lnTo>
                <a:lnTo>
                  <a:pt x="61916" y="95054"/>
                </a:lnTo>
                <a:lnTo>
                  <a:pt x="71448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8" y="88391"/>
                </a:lnTo>
                <a:lnTo>
                  <a:pt x="73084" y="87248"/>
                </a:lnTo>
                <a:lnTo>
                  <a:pt x="7949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694449" y="140588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711457" y="1443980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767845" y="1469126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824234" y="146836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890528" y="1390640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4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7" y="121157"/>
                </a:lnTo>
                <a:lnTo>
                  <a:pt x="2157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4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5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3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7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4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4">
                <a:moveTo>
                  <a:pt x="26903" y="8381"/>
                </a:moveTo>
                <a:lnTo>
                  <a:pt x="957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4">
                <a:moveTo>
                  <a:pt x="1795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52" y="2285"/>
                </a:lnTo>
                <a:close/>
              </a:path>
              <a:path w="36195" h="121284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4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95684" y="1430264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36" y="68579"/>
                </a:lnTo>
                <a:lnTo>
                  <a:pt x="8991" y="70103"/>
                </a:lnTo>
                <a:lnTo>
                  <a:pt x="7162" y="72389"/>
                </a:lnTo>
                <a:lnTo>
                  <a:pt x="5364" y="75437"/>
                </a:lnTo>
                <a:lnTo>
                  <a:pt x="3614" y="79004"/>
                </a:lnTo>
                <a:lnTo>
                  <a:pt x="1219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06" y="117315"/>
                </a:lnTo>
                <a:lnTo>
                  <a:pt x="21504" y="121906"/>
                </a:lnTo>
                <a:lnTo>
                  <a:pt x="36110" y="123385"/>
                </a:lnTo>
                <a:lnTo>
                  <a:pt x="48540" y="121652"/>
                </a:lnTo>
                <a:lnTo>
                  <a:pt x="60812" y="117269"/>
                </a:lnTo>
                <a:lnTo>
                  <a:pt x="70401" y="110489"/>
                </a:lnTo>
                <a:lnTo>
                  <a:pt x="24566" y="110489"/>
                </a:lnTo>
                <a:lnTo>
                  <a:pt x="17556" y="107960"/>
                </a:lnTo>
                <a:lnTo>
                  <a:pt x="9387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2009" y="71627"/>
                </a:lnTo>
                <a:lnTo>
                  <a:pt x="1231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71" y="52577"/>
                </a:moveTo>
                <a:lnTo>
                  <a:pt x="68061" y="52577"/>
                </a:lnTo>
                <a:lnTo>
                  <a:pt x="67513" y="53339"/>
                </a:lnTo>
                <a:lnTo>
                  <a:pt x="66873" y="54863"/>
                </a:lnTo>
                <a:lnTo>
                  <a:pt x="62148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23" y="93207"/>
                </a:lnTo>
                <a:lnTo>
                  <a:pt x="73944" y="94457"/>
                </a:lnTo>
                <a:lnTo>
                  <a:pt x="72268" y="98176"/>
                </a:lnTo>
                <a:lnTo>
                  <a:pt x="68183" y="101650"/>
                </a:lnTo>
                <a:lnTo>
                  <a:pt x="59208" y="105916"/>
                </a:lnTo>
                <a:lnTo>
                  <a:pt x="47391" y="109349"/>
                </a:lnTo>
                <a:lnTo>
                  <a:pt x="33954" y="110489"/>
                </a:lnTo>
                <a:lnTo>
                  <a:pt x="70401" y="110489"/>
                </a:lnTo>
                <a:lnTo>
                  <a:pt x="79522" y="78485"/>
                </a:lnTo>
                <a:lnTo>
                  <a:pt x="95516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6" y="69341"/>
                </a:lnTo>
                <a:lnTo>
                  <a:pt x="152156" y="67817"/>
                </a:lnTo>
                <a:lnTo>
                  <a:pt x="138562" y="67817"/>
                </a:lnTo>
                <a:lnTo>
                  <a:pt x="137850" y="67055"/>
                </a:lnTo>
                <a:lnTo>
                  <a:pt x="82753" y="67055"/>
                </a:lnTo>
                <a:lnTo>
                  <a:pt x="79095" y="65531"/>
                </a:lnTo>
                <a:lnTo>
                  <a:pt x="76047" y="62483"/>
                </a:lnTo>
                <a:lnTo>
                  <a:pt x="74950" y="61721"/>
                </a:lnTo>
                <a:lnTo>
                  <a:pt x="72908" y="58673"/>
                </a:lnTo>
                <a:lnTo>
                  <a:pt x="69921" y="54101"/>
                </a:lnTo>
                <a:lnTo>
                  <a:pt x="69189" y="53339"/>
                </a:lnTo>
                <a:lnTo>
                  <a:pt x="68671" y="52577"/>
                </a:lnTo>
                <a:close/>
              </a:path>
              <a:path w="152400" h="123825">
                <a:moveTo>
                  <a:pt x="95516" y="78485"/>
                </a:moveTo>
                <a:lnTo>
                  <a:pt x="79522" y="78485"/>
                </a:lnTo>
                <a:lnTo>
                  <a:pt x="82417" y="79004"/>
                </a:lnTo>
                <a:lnTo>
                  <a:pt x="85100" y="79247"/>
                </a:lnTo>
                <a:lnTo>
                  <a:pt x="94244" y="79247"/>
                </a:lnTo>
                <a:lnTo>
                  <a:pt x="95516" y="78485"/>
                </a:lnTo>
                <a:close/>
              </a:path>
              <a:path w="152400" h="123825">
                <a:moveTo>
                  <a:pt x="152156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35" y="79247"/>
                </a:lnTo>
                <a:lnTo>
                  <a:pt x="128290" y="76961"/>
                </a:lnTo>
                <a:lnTo>
                  <a:pt x="130881" y="70103"/>
                </a:lnTo>
                <a:lnTo>
                  <a:pt x="152156" y="70103"/>
                </a:lnTo>
                <a:lnTo>
                  <a:pt x="152156" y="69341"/>
                </a:lnTo>
                <a:close/>
              </a:path>
              <a:path w="152400" h="123825">
                <a:moveTo>
                  <a:pt x="152156" y="70103"/>
                </a:moveTo>
                <a:lnTo>
                  <a:pt x="130881" y="70103"/>
                </a:lnTo>
                <a:lnTo>
                  <a:pt x="133868" y="76961"/>
                </a:lnTo>
                <a:lnTo>
                  <a:pt x="138988" y="79247"/>
                </a:lnTo>
                <a:lnTo>
                  <a:pt x="152156" y="79247"/>
                </a:lnTo>
                <a:lnTo>
                  <a:pt x="152156" y="70103"/>
                </a:lnTo>
                <a:close/>
              </a:path>
              <a:path w="152400" h="123825">
                <a:moveTo>
                  <a:pt x="152156" y="67055"/>
                </a:moveTo>
                <a:lnTo>
                  <a:pt x="145907" y="67055"/>
                </a:lnTo>
                <a:lnTo>
                  <a:pt x="138562" y="67817"/>
                </a:lnTo>
                <a:lnTo>
                  <a:pt x="152156" y="67817"/>
                </a:lnTo>
                <a:lnTo>
                  <a:pt x="152156" y="67055"/>
                </a:lnTo>
                <a:close/>
              </a:path>
              <a:path w="152400" h="123825">
                <a:moveTo>
                  <a:pt x="87050" y="66293"/>
                </a:moveTo>
                <a:lnTo>
                  <a:pt x="82753" y="67055"/>
                </a:lnTo>
                <a:lnTo>
                  <a:pt x="91866" y="67055"/>
                </a:lnTo>
                <a:lnTo>
                  <a:pt x="87050" y="66293"/>
                </a:lnTo>
                <a:close/>
              </a:path>
              <a:path w="152400" h="123825">
                <a:moveTo>
                  <a:pt x="102748" y="50291"/>
                </a:moveTo>
                <a:lnTo>
                  <a:pt x="101864" y="51053"/>
                </a:lnTo>
                <a:lnTo>
                  <a:pt x="101193" y="51815"/>
                </a:lnTo>
                <a:lnTo>
                  <a:pt x="100827" y="53339"/>
                </a:lnTo>
                <a:lnTo>
                  <a:pt x="99943" y="57911"/>
                </a:lnTo>
                <a:lnTo>
                  <a:pt x="98877" y="60959"/>
                </a:lnTo>
                <a:lnTo>
                  <a:pt x="97414" y="62483"/>
                </a:lnTo>
                <a:lnTo>
                  <a:pt x="95341" y="65531"/>
                </a:lnTo>
                <a:lnTo>
                  <a:pt x="91866" y="67055"/>
                </a:lnTo>
                <a:lnTo>
                  <a:pt x="109545" y="67055"/>
                </a:lnTo>
                <a:lnTo>
                  <a:pt x="105613" y="62483"/>
                </a:lnTo>
                <a:lnTo>
                  <a:pt x="104424" y="53339"/>
                </a:lnTo>
                <a:lnTo>
                  <a:pt x="104241" y="51815"/>
                </a:lnTo>
                <a:lnTo>
                  <a:pt x="103662" y="51053"/>
                </a:lnTo>
                <a:lnTo>
                  <a:pt x="102748" y="50291"/>
                </a:lnTo>
                <a:close/>
              </a:path>
              <a:path w="152400" h="123825">
                <a:moveTo>
                  <a:pt x="116189" y="66293"/>
                </a:moveTo>
                <a:lnTo>
                  <a:pt x="109545" y="67055"/>
                </a:lnTo>
                <a:lnTo>
                  <a:pt x="124205" y="67055"/>
                </a:lnTo>
                <a:lnTo>
                  <a:pt x="116189" y="66293"/>
                </a:lnTo>
                <a:close/>
              </a:path>
              <a:path w="152400" h="123825">
                <a:moveTo>
                  <a:pt x="131185" y="51053"/>
                </a:moveTo>
                <a:lnTo>
                  <a:pt x="130332" y="51815"/>
                </a:lnTo>
                <a:lnTo>
                  <a:pt x="129783" y="52577"/>
                </a:lnTo>
                <a:lnTo>
                  <a:pt x="129539" y="54101"/>
                </a:lnTo>
                <a:lnTo>
                  <a:pt x="128656" y="62483"/>
                </a:lnTo>
                <a:lnTo>
                  <a:pt x="124205" y="67055"/>
                </a:lnTo>
                <a:lnTo>
                  <a:pt x="137850" y="67055"/>
                </a:lnTo>
                <a:lnTo>
                  <a:pt x="134294" y="63245"/>
                </a:lnTo>
                <a:lnTo>
                  <a:pt x="132862" y="52577"/>
                </a:lnTo>
                <a:lnTo>
                  <a:pt x="132252" y="51815"/>
                </a:lnTo>
                <a:lnTo>
                  <a:pt x="131185" y="51053"/>
                </a:lnTo>
                <a:close/>
              </a:path>
              <a:path w="152400" h="123825">
                <a:moveTo>
                  <a:pt x="102565" y="0"/>
                </a:moveTo>
                <a:lnTo>
                  <a:pt x="94487" y="8381"/>
                </a:lnTo>
                <a:lnTo>
                  <a:pt x="102534" y="16763"/>
                </a:lnTo>
                <a:lnTo>
                  <a:pt x="110672" y="8381"/>
                </a:lnTo>
                <a:lnTo>
                  <a:pt x="102565" y="0"/>
                </a:lnTo>
                <a:close/>
              </a:path>
              <a:path w="152400" h="123825">
                <a:moveTo>
                  <a:pt x="112196" y="17525"/>
                </a:moveTo>
                <a:lnTo>
                  <a:pt x="104150" y="25145"/>
                </a:lnTo>
                <a:lnTo>
                  <a:pt x="112257" y="33527"/>
                </a:lnTo>
                <a:lnTo>
                  <a:pt x="120335" y="25145"/>
                </a:lnTo>
                <a:lnTo>
                  <a:pt x="112196" y="17525"/>
                </a:lnTo>
                <a:close/>
              </a:path>
              <a:path w="152400" h="123825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145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144274" y="1429502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187463" y="140588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212092" y="144550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337060" y="1436360"/>
            <a:ext cx="95250" cy="116839"/>
          </a:xfrm>
          <a:custGeom>
            <a:avLst/>
            <a:gdLst/>
            <a:ahLst/>
            <a:cxnLst/>
            <a:rect l="l" t="t" r="r" b="b"/>
            <a:pathLst>
              <a:path w="95250" h="116840">
                <a:moveTo>
                  <a:pt x="12191" y="60959"/>
                </a:moveTo>
                <a:lnTo>
                  <a:pt x="10424" y="60959"/>
                </a:lnTo>
                <a:lnTo>
                  <a:pt x="9509" y="61721"/>
                </a:lnTo>
                <a:lnTo>
                  <a:pt x="8412" y="62483"/>
                </a:lnTo>
                <a:lnTo>
                  <a:pt x="0" y="84307"/>
                </a:lnTo>
                <a:lnTo>
                  <a:pt x="1512" y="98567"/>
                </a:lnTo>
                <a:lnTo>
                  <a:pt x="8236" y="108581"/>
                </a:lnTo>
                <a:lnTo>
                  <a:pt x="20471" y="114582"/>
                </a:lnTo>
                <a:lnTo>
                  <a:pt x="38357" y="116577"/>
                </a:lnTo>
                <a:lnTo>
                  <a:pt x="51210" y="115237"/>
                </a:lnTo>
                <a:lnTo>
                  <a:pt x="63208" y="111521"/>
                </a:lnTo>
                <a:lnTo>
                  <a:pt x="74760" y="104382"/>
                </a:lnTo>
                <a:lnTo>
                  <a:pt x="75333" y="103631"/>
                </a:lnTo>
                <a:lnTo>
                  <a:pt x="28651" y="103631"/>
                </a:lnTo>
                <a:lnTo>
                  <a:pt x="22219" y="102016"/>
                </a:lnTo>
                <a:lnTo>
                  <a:pt x="10667" y="94884"/>
                </a:lnTo>
                <a:lnTo>
                  <a:pt x="7559" y="89397"/>
                </a:lnTo>
                <a:lnTo>
                  <a:pt x="7603" y="84155"/>
                </a:lnTo>
                <a:lnTo>
                  <a:pt x="7650" y="76961"/>
                </a:lnTo>
                <a:lnTo>
                  <a:pt x="8991" y="71627"/>
                </a:lnTo>
                <a:lnTo>
                  <a:pt x="11612" y="64769"/>
                </a:lnTo>
                <a:lnTo>
                  <a:pt x="12070" y="64007"/>
                </a:lnTo>
                <a:lnTo>
                  <a:pt x="12283" y="63245"/>
                </a:lnTo>
                <a:lnTo>
                  <a:pt x="12191" y="60959"/>
                </a:lnTo>
                <a:close/>
              </a:path>
              <a:path w="95250" h="116840">
                <a:moveTo>
                  <a:pt x="84581" y="73151"/>
                </a:moveTo>
                <a:lnTo>
                  <a:pt x="78303" y="73151"/>
                </a:lnTo>
                <a:lnTo>
                  <a:pt x="78577" y="74401"/>
                </a:lnTo>
                <a:lnTo>
                  <a:pt x="78760" y="75437"/>
                </a:lnTo>
                <a:lnTo>
                  <a:pt x="78790" y="76382"/>
                </a:lnTo>
                <a:lnTo>
                  <a:pt x="79126" y="78485"/>
                </a:lnTo>
                <a:lnTo>
                  <a:pt x="79278" y="80345"/>
                </a:lnTo>
                <a:lnTo>
                  <a:pt x="45232" y="103631"/>
                </a:lnTo>
                <a:lnTo>
                  <a:pt x="75333" y="103631"/>
                </a:lnTo>
                <a:lnTo>
                  <a:pt x="82174" y="94670"/>
                </a:lnTo>
                <a:lnTo>
                  <a:pt x="83819" y="91439"/>
                </a:lnTo>
                <a:lnTo>
                  <a:pt x="84581" y="85069"/>
                </a:lnTo>
                <a:lnTo>
                  <a:pt x="84581" y="73151"/>
                </a:lnTo>
                <a:close/>
              </a:path>
              <a:path w="95250" h="116840">
                <a:moveTo>
                  <a:pt x="64099" y="32765"/>
                </a:moveTo>
                <a:lnTo>
                  <a:pt x="47243" y="55625"/>
                </a:lnTo>
                <a:lnTo>
                  <a:pt x="47243" y="69341"/>
                </a:lnTo>
                <a:lnTo>
                  <a:pt x="52059" y="73151"/>
                </a:lnTo>
                <a:lnTo>
                  <a:pt x="95249" y="73151"/>
                </a:lnTo>
                <a:lnTo>
                  <a:pt x="95249" y="61721"/>
                </a:lnTo>
                <a:lnTo>
                  <a:pt x="62148" y="61721"/>
                </a:lnTo>
                <a:lnTo>
                  <a:pt x="59192" y="60959"/>
                </a:lnTo>
                <a:lnTo>
                  <a:pt x="57729" y="60197"/>
                </a:lnTo>
                <a:lnTo>
                  <a:pt x="55747" y="59435"/>
                </a:lnTo>
                <a:lnTo>
                  <a:pt x="54803" y="57149"/>
                </a:lnTo>
                <a:lnTo>
                  <a:pt x="54863" y="54101"/>
                </a:lnTo>
                <a:lnTo>
                  <a:pt x="54894" y="51815"/>
                </a:lnTo>
                <a:lnTo>
                  <a:pt x="55717" y="50291"/>
                </a:lnTo>
                <a:lnTo>
                  <a:pt x="57241" y="48767"/>
                </a:lnTo>
                <a:lnTo>
                  <a:pt x="58795" y="47243"/>
                </a:lnTo>
                <a:lnTo>
                  <a:pt x="60716" y="45719"/>
                </a:lnTo>
                <a:lnTo>
                  <a:pt x="79133" y="45719"/>
                </a:lnTo>
                <a:lnTo>
                  <a:pt x="74218" y="36575"/>
                </a:lnTo>
                <a:lnTo>
                  <a:pt x="69616" y="33527"/>
                </a:lnTo>
                <a:lnTo>
                  <a:pt x="64099" y="32765"/>
                </a:lnTo>
                <a:close/>
              </a:path>
              <a:path w="95250" h="116840">
                <a:moveTo>
                  <a:pt x="71993" y="60959"/>
                </a:moveTo>
                <a:lnTo>
                  <a:pt x="66537" y="60959"/>
                </a:lnTo>
                <a:lnTo>
                  <a:pt x="62148" y="61721"/>
                </a:lnTo>
                <a:lnTo>
                  <a:pt x="72268" y="61721"/>
                </a:lnTo>
                <a:lnTo>
                  <a:pt x="71993" y="60959"/>
                </a:lnTo>
                <a:close/>
              </a:path>
              <a:path w="95250" h="116840">
                <a:moveTo>
                  <a:pt x="95249" y="60959"/>
                </a:moveTo>
                <a:lnTo>
                  <a:pt x="73395" y="60959"/>
                </a:lnTo>
                <a:lnTo>
                  <a:pt x="72755" y="61721"/>
                </a:lnTo>
                <a:lnTo>
                  <a:pt x="95249" y="61721"/>
                </a:lnTo>
                <a:lnTo>
                  <a:pt x="95249" y="60959"/>
                </a:lnTo>
                <a:close/>
              </a:path>
              <a:path w="95250" h="116840">
                <a:moveTo>
                  <a:pt x="79133" y="45719"/>
                </a:moveTo>
                <a:lnTo>
                  <a:pt x="62941" y="45719"/>
                </a:lnTo>
                <a:lnTo>
                  <a:pt x="66233" y="46481"/>
                </a:lnTo>
                <a:lnTo>
                  <a:pt x="69098" y="48005"/>
                </a:lnTo>
                <a:lnTo>
                  <a:pt x="71567" y="51053"/>
                </a:lnTo>
                <a:lnTo>
                  <a:pt x="74432" y="54863"/>
                </a:lnTo>
                <a:lnTo>
                  <a:pt x="75803" y="57911"/>
                </a:lnTo>
                <a:lnTo>
                  <a:pt x="75803" y="60959"/>
                </a:lnTo>
                <a:lnTo>
                  <a:pt x="83332" y="60959"/>
                </a:lnTo>
                <a:lnTo>
                  <a:pt x="82570" y="54863"/>
                </a:lnTo>
                <a:lnTo>
                  <a:pt x="80771" y="48767"/>
                </a:lnTo>
                <a:lnTo>
                  <a:pt x="79133" y="45719"/>
                </a:lnTo>
                <a:close/>
              </a:path>
              <a:path w="95250" h="116840">
                <a:moveTo>
                  <a:pt x="71993" y="0"/>
                </a:moveTo>
                <a:lnTo>
                  <a:pt x="63428" y="9143"/>
                </a:lnTo>
                <a:lnTo>
                  <a:pt x="71932" y="17525"/>
                </a:lnTo>
                <a:lnTo>
                  <a:pt x="80528" y="9143"/>
                </a:lnTo>
                <a:lnTo>
                  <a:pt x="71993" y="0"/>
                </a:lnTo>
                <a:close/>
              </a:path>
              <a:path w="95250" h="116840">
                <a:moveTo>
                  <a:pt x="53431" y="0"/>
                </a:moveTo>
                <a:lnTo>
                  <a:pt x="45415" y="8381"/>
                </a:lnTo>
                <a:lnTo>
                  <a:pt x="53980" y="17525"/>
                </a:lnTo>
                <a:lnTo>
                  <a:pt x="61996" y="9143"/>
                </a:lnTo>
                <a:lnTo>
                  <a:pt x="534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429262" y="1465316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474860" y="1408166"/>
            <a:ext cx="95885" cy="111125"/>
          </a:xfrm>
          <a:custGeom>
            <a:avLst/>
            <a:gdLst/>
            <a:ahLst/>
            <a:cxnLst/>
            <a:rect l="l" t="t" r="r" b="b"/>
            <a:pathLst>
              <a:path w="95885" h="111125">
                <a:moveTo>
                  <a:pt x="2255" y="11429"/>
                </a:moveTo>
                <a:lnTo>
                  <a:pt x="1523" y="11429"/>
                </a:lnTo>
                <a:lnTo>
                  <a:pt x="1310" y="12191"/>
                </a:lnTo>
                <a:lnTo>
                  <a:pt x="1127" y="13715"/>
                </a:lnTo>
                <a:lnTo>
                  <a:pt x="365" y="19049"/>
                </a:lnTo>
                <a:lnTo>
                  <a:pt x="0" y="22097"/>
                </a:lnTo>
                <a:lnTo>
                  <a:pt x="121" y="24383"/>
                </a:lnTo>
                <a:lnTo>
                  <a:pt x="152" y="25907"/>
                </a:lnTo>
                <a:lnTo>
                  <a:pt x="1920" y="28193"/>
                </a:lnTo>
                <a:lnTo>
                  <a:pt x="5394" y="31241"/>
                </a:lnTo>
                <a:lnTo>
                  <a:pt x="7437" y="33527"/>
                </a:lnTo>
                <a:lnTo>
                  <a:pt x="9905" y="35813"/>
                </a:lnTo>
                <a:lnTo>
                  <a:pt x="12832" y="38099"/>
                </a:lnTo>
                <a:lnTo>
                  <a:pt x="21473" y="40552"/>
                </a:lnTo>
                <a:lnTo>
                  <a:pt x="30072" y="48897"/>
                </a:lnTo>
                <a:lnTo>
                  <a:pt x="39031" y="59479"/>
                </a:lnTo>
                <a:lnTo>
                  <a:pt x="44671" y="70751"/>
                </a:lnTo>
                <a:lnTo>
                  <a:pt x="47787" y="83729"/>
                </a:lnTo>
                <a:lnTo>
                  <a:pt x="38041" y="92630"/>
                </a:lnTo>
                <a:lnTo>
                  <a:pt x="27736" y="99059"/>
                </a:lnTo>
                <a:lnTo>
                  <a:pt x="23561" y="100583"/>
                </a:lnTo>
                <a:lnTo>
                  <a:pt x="19263" y="102443"/>
                </a:lnTo>
                <a:lnTo>
                  <a:pt x="14965" y="104393"/>
                </a:lnTo>
                <a:lnTo>
                  <a:pt x="8199" y="107685"/>
                </a:lnTo>
                <a:lnTo>
                  <a:pt x="4815" y="109545"/>
                </a:lnTo>
                <a:lnTo>
                  <a:pt x="4815" y="110398"/>
                </a:lnTo>
                <a:lnTo>
                  <a:pt x="6035" y="110581"/>
                </a:lnTo>
                <a:lnTo>
                  <a:pt x="14323" y="110293"/>
                </a:lnTo>
                <a:lnTo>
                  <a:pt x="55079" y="88522"/>
                </a:lnTo>
                <a:lnTo>
                  <a:pt x="63659" y="73151"/>
                </a:lnTo>
                <a:lnTo>
                  <a:pt x="57302" y="73151"/>
                </a:lnTo>
                <a:lnTo>
                  <a:pt x="52021" y="72488"/>
                </a:lnTo>
                <a:lnTo>
                  <a:pt x="33848" y="38552"/>
                </a:lnTo>
                <a:lnTo>
                  <a:pt x="4389" y="12953"/>
                </a:lnTo>
                <a:lnTo>
                  <a:pt x="3047" y="12191"/>
                </a:lnTo>
                <a:lnTo>
                  <a:pt x="2255" y="11429"/>
                </a:lnTo>
                <a:close/>
              </a:path>
              <a:path w="95885" h="111125">
                <a:moveTo>
                  <a:pt x="76686" y="63245"/>
                </a:moveTo>
                <a:lnTo>
                  <a:pt x="68183" y="63245"/>
                </a:lnTo>
                <a:lnTo>
                  <a:pt x="68549" y="67817"/>
                </a:lnTo>
                <a:lnTo>
                  <a:pt x="68701" y="70865"/>
                </a:lnTo>
                <a:lnTo>
                  <a:pt x="70155" y="86354"/>
                </a:lnTo>
                <a:lnTo>
                  <a:pt x="76834" y="97635"/>
                </a:lnTo>
                <a:lnTo>
                  <a:pt x="88940" y="101345"/>
                </a:lnTo>
                <a:lnTo>
                  <a:pt x="95371" y="101345"/>
                </a:lnTo>
                <a:lnTo>
                  <a:pt x="95371" y="89153"/>
                </a:lnTo>
                <a:lnTo>
                  <a:pt x="82568" y="87520"/>
                </a:lnTo>
                <a:lnTo>
                  <a:pt x="77842" y="77901"/>
                </a:lnTo>
                <a:lnTo>
                  <a:pt x="76686" y="63245"/>
                </a:lnTo>
                <a:close/>
              </a:path>
              <a:path w="95885" h="111125">
                <a:moveTo>
                  <a:pt x="74310" y="0"/>
                </a:moveTo>
                <a:lnTo>
                  <a:pt x="65731" y="16130"/>
                </a:lnTo>
                <a:lnTo>
                  <a:pt x="66642" y="29058"/>
                </a:lnTo>
                <a:lnTo>
                  <a:pt x="67177" y="41147"/>
                </a:lnTo>
                <a:lnTo>
                  <a:pt x="67360" y="47243"/>
                </a:lnTo>
                <a:lnTo>
                  <a:pt x="66019" y="53339"/>
                </a:lnTo>
                <a:lnTo>
                  <a:pt x="63185" y="60197"/>
                </a:lnTo>
                <a:lnTo>
                  <a:pt x="60594" y="67055"/>
                </a:lnTo>
                <a:lnTo>
                  <a:pt x="57302" y="73151"/>
                </a:lnTo>
                <a:lnTo>
                  <a:pt x="63659" y="73151"/>
                </a:lnTo>
                <a:lnTo>
                  <a:pt x="68183" y="63245"/>
                </a:lnTo>
                <a:lnTo>
                  <a:pt x="76686" y="63245"/>
                </a:lnTo>
                <a:lnTo>
                  <a:pt x="76125" y="56123"/>
                </a:lnTo>
                <a:lnTo>
                  <a:pt x="75853" y="38099"/>
                </a:lnTo>
                <a:lnTo>
                  <a:pt x="75541" y="23800"/>
                </a:lnTo>
                <a:lnTo>
                  <a:pt x="75178" y="12620"/>
                </a:lnTo>
                <a:lnTo>
                  <a:pt x="74768" y="4702"/>
                </a:lnTo>
                <a:lnTo>
                  <a:pt x="743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66422" y="1453886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80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3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80">
                <a:moveTo>
                  <a:pt x="34869" y="0"/>
                </a:moveTo>
                <a:lnTo>
                  <a:pt x="28041" y="761"/>
                </a:lnTo>
                <a:lnTo>
                  <a:pt x="21579" y="4571"/>
                </a:lnTo>
                <a:lnTo>
                  <a:pt x="1548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9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3" y="44195"/>
                </a:lnTo>
                <a:lnTo>
                  <a:pt x="60345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4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80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45" y="38099"/>
                </a:lnTo>
                <a:lnTo>
                  <a:pt x="61386" y="35051"/>
                </a:lnTo>
                <a:lnTo>
                  <a:pt x="61721" y="33527"/>
                </a:lnTo>
                <a:lnTo>
                  <a:pt x="61965" y="33527"/>
                </a:lnTo>
                <a:lnTo>
                  <a:pt x="62026" y="32765"/>
                </a:lnTo>
                <a:close/>
              </a:path>
              <a:path w="62229" h="55880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93675" y="1469126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814072" y="149655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907036" y="1465316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960024" y="140816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985522" y="1429502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029473" y="140588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048006" y="1469126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104393" y="1432550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69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69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69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69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214532" y="140816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240792" y="1465316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342548" y="140816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367284" y="1454648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4" h="97155">
                <a:moveTo>
                  <a:pt x="30876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5997" y="61931"/>
                </a:lnTo>
                <a:lnTo>
                  <a:pt x="21015" y="72897"/>
                </a:lnTo>
                <a:lnTo>
                  <a:pt x="30729" y="84206"/>
                </a:lnTo>
                <a:lnTo>
                  <a:pt x="40950" y="91315"/>
                </a:lnTo>
                <a:lnTo>
                  <a:pt x="53096" y="96773"/>
                </a:lnTo>
                <a:lnTo>
                  <a:pt x="58094" y="85526"/>
                </a:lnTo>
                <a:lnTo>
                  <a:pt x="49347" y="80162"/>
                </a:lnTo>
                <a:lnTo>
                  <a:pt x="47381" y="77541"/>
                </a:lnTo>
                <a:lnTo>
                  <a:pt x="40233" y="77541"/>
                </a:lnTo>
                <a:lnTo>
                  <a:pt x="35935" y="75407"/>
                </a:lnTo>
                <a:lnTo>
                  <a:pt x="32034" y="72207"/>
                </a:lnTo>
                <a:lnTo>
                  <a:pt x="25176" y="63642"/>
                </a:lnTo>
                <a:lnTo>
                  <a:pt x="2298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30" y="42671"/>
                </a:lnTo>
                <a:lnTo>
                  <a:pt x="20330" y="37337"/>
                </a:lnTo>
                <a:lnTo>
                  <a:pt x="21457" y="31241"/>
                </a:lnTo>
                <a:lnTo>
                  <a:pt x="23652" y="25145"/>
                </a:lnTo>
                <a:lnTo>
                  <a:pt x="25664" y="19811"/>
                </a:lnTo>
                <a:lnTo>
                  <a:pt x="27371" y="17525"/>
                </a:lnTo>
                <a:lnTo>
                  <a:pt x="28834" y="16763"/>
                </a:lnTo>
                <a:lnTo>
                  <a:pt x="40762" y="16763"/>
                </a:lnTo>
                <a:lnTo>
                  <a:pt x="39654" y="13715"/>
                </a:lnTo>
                <a:lnTo>
                  <a:pt x="36332" y="5333"/>
                </a:lnTo>
                <a:lnTo>
                  <a:pt x="33406" y="761"/>
                </a:lnTo>
                <a:lnTo>
                  <a:pt x="30876" y="0"/>
                </a:lnTo>
                <a:close/>
              </a:path>
              <a:path w="71754" h="97155">
                <a:moveTo>
                  <a:pt x="71567" y="42671"/>
                </a:moveTo>
                <a:lnTo>
                  <a:pt x="66903" y="42671"/>
                </a:lnTo>
                <a:lnTo>
                  <a:pt x="57729" y="43433"/>
                </a:lnTo>
                <a:lnTo>
                  <a:pt x="50474" y="46481"/>
                </a:lnTo>
                <a:lnTo>
                  <a:pt x="45140" y="54101"/>
                </a:lnTo>
                <a:lnTo>
                  <a:pt x="41452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37" y="76017"/>
                </a:lnTo>
                <a:lnTo>
                  <a:pt x="40233" y="77541"/>
                </a:lnTo>
                <a:lnTo>
                  <a:pt x="47381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84" y="59192"/>
                </a:lnTo>
                <a:lnTo>
                  <a:pt x="53797" y="57028"/>
                </a:lnTo>
                <a:lnTo>
                  <a:pt x="57607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4" h="97155">
                <a:moveTo>
                  <a:pt x="40762" y="16763"/>
                </a:moveTo>
                <a:lnTo>
                  <a:pt x="28834" y="16763"/>
                </a:lnTo>
                <a:lnTo>
                  <a:pt x="30479" y="17525"/>
                </a:lnTo>
                <a:lnTo>
                  <a:pt x="32583" y="20573"/>
                </a:lnTo>
                <a:lnTo>
                  <a:pt x="35173" y="25907"/>
                </a:lnTo>
                <a:lnTo>
                  <a:pt x="37642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02" y="22097"/>
                </a:lnTo>
                <a:lnTo>
                  <a:pt x="40762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435101" y="1429502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474725" y="1390640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4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787" y="121157"/>
                </a:lnTo>
                <a:lnTo>
                  <a:pt x="2154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4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2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0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4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4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4">
                <a:moveTo>
                  <a:pt x="26903" y="8381"/>
                </a:moveTo>
                <a:lnTo>
                  <a:pt x="954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4">
                <a:moveTo>
                  <a:pt x="1792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22" y="2285"/>
                </a:lnTo>
                <a:close/>
              </a:path>
              <a:path w="36195" h="121284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4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579119" y="1452362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5" y="85285"/>
                </a:lnTo>
                <a:lnTo>
                  <a:pt x="11562" y="95526"/>
                </a:lnTo>
                <a:lnTo>
                  <a:pt x="21932" y="99879"/>
                </a:lnTo>
                <a:lnTo>
                  <a:pt x="36834" y="101257"/>
                </a:lnTo>
                <a:lnTo>
                  <a:pt x="49165" y="99457"/>
                </a:lnTo>
                <a:lnTo>
                  <a:pt x="61563" y="95071"/>
                </a:lnTo>
                <a:lnTo>
                  <a:pt x="71057" y="88391"/>
                </a:lnTo>
                <a:lnTo>
                  <a:pt x="24566" y="88391"/>
                </a:lnTo>
                <a:lnTo>
                  <a:pt x="17556" y="85862"/>
                </a:lnTo>
                <a:lnTo>
                  <a:pt x="9357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24" y="30479"/>
                </a:moveTo>
                <a:lnTo>
                  <a:pt x="6879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85" y="71201"/>
                </a:lnTo>
                <a:lnTo>
                  <a:pt x="74706" y="72359"/>
                </a:lnTo>
                <a:lnTo>
                  <a:pt x="73030" y="76078"/>
                </a:lnTo>
                <a:lnTo>
                  <a:pt x="68854" y="79552"/>
                </a:lnTo>
                <a:lnTo>
                  <a:pt x="59211" y="83950"/>
                </a:lnTo>
                <a:lnTo>
                  <a:pt x="47308" y="87284"/>
                </a:lnTo>
                <a:lnTo>
                  <a:pt x="33924" y="88391"/>
                </a:lnTo>
                <a:lnTo>
                  <a:pt x="71057" y="88391"/>
                </a:lnTo>
                <a:lnTo>
                  <a:pt x="72716" y="87224"/>
                </a:lnTo>
                <a:lnTo>
                  <a:pt x="79095" y="76931"/>
                </a:lnTo>
                <a:lnTo>
                  <a:pt x="80223" y="73731"/>
                </a:lnTo>
                <a:lnTo>
                  <a:pt x="80802" y="69646"/>
                </a:lnTo>
                <a:lnTo>
                  <a:pt x="80796" y="61447"/>
                </a:lnTo>
                <a:lnTo>
                  <a:pt x="80619" y="58552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20" h="101600">
                <a:moveTo>
                  <a:pt x="96103" y="55625"/>
                </a:moveTo>
                <a:lnTo>
                  <a:pt x="80192" y="55625"/>
                </a:lnTo>
                <a:lnTo>
                  <a:pt x="81899" y="56692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20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20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670560" y="1437884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5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5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5" h="71755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5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5" h="71755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5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724662" y="1419596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70" h="90169">
                <a:moveTo>
                  <a:pt x="60777" y="51053"/>
                </a:moveTo>
                <a:lnTo>
                  <a:pt x="26426" y="51053"/>
                </a:lnTo>
                <a:lnTo>
                  <a:pt x="28559" y="51815"/>
                </a:lnTo>
                <a:lnTo>
                  <a:pt x="33284" y="52577"/>
                </a:lnTo>
                <a:lnTo>
                  <a:pt x="40507" y="55625"/>
                </a:lnTo>
                <a:lnTo>
                  <a:pt x="49286" y="58673"/>
                </a:lnTo>
                <a:lnTo>
                  <a:pt x="55656" y="60959"/>
                </a:lnTo>
                <a:lnTo>
                  <a:pt x="59649" y="61721"/>
                </a:lnTo>
                <a:lnTo>
                  <a:pt x="33049" y="73722"/>
                </a:lnTo>
                <a:lnTo>
                  <a:pt x="21385" y="77024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56" y="89915"/>
                </a:lnTo>
                <a:lnTo>
                  <a:pt x="21153" y="89153"/>
                </a:lnTo>
                <a:lnTo>
                  <a:pt x="32583" y="85343"/>
                </a:lnTo>
                <a:lnTo>
                  <a:pt x="39075" y="82295"/>
                </a:lnTo>
                <a:lnTo>
                  <a:pt x="47518" y="77723"/>
                </a:lnTo>
                <a:lnTo>
                  <a:pt x="56266" y="73913"/>
                </a:lnTo>
                <a:lnTo>
                  <a:pt x="62788" y="70865"/>
                </a:lnTo>
                <a:lnTo>
                  <a:pt x="67086" y="69341"/>
                </a:lnTo>
                <a:lnTo>
                  <a:pt x="70317" y="67817"/>
                </a:lnTo>
                <a:lnTo>
                  <a:pt x="75956" y="67055"/>
                </a:lnTo>
                <a:lnTo>
                  <a:pt x="84002" y="67055"/>
                </a:lnTo>
                <a:lnTo>
                  <a:pt x="88696" y="58673"/>
                </a:lnTo>
                <a:lnTo>
                  <a:pt x="89458" y="57911"/>
                </a:lnTo>
                <a:lnTo>
                  <a:pt x="89794" y="57149"/>
                </a:lnTo>
                <a:lnTo>
                  <a:pt x="89794" y="56387"/>
                </a:lnTo>
                <a:lnTo>
                  <a:pt x="88971" y="56387"/>
                </a:lnTo>
                <a:lnTo>
                  <a:pt x="85602" y="55614"/>
                </a:lnTo>
                <a:lnTo>
                  <a:pt x="72253" y="54363"/>
                </a:lnTo>
                <a:lnTo>
                  <a:pt x="60777" y="51053"/>
                </a:lnTo>
                <a:close/>
              </a:path>
              <a:path w="90170" h="90169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7983" y="53339"/>
                </a:lnTo>
                <a:lnTo>
                  <a:pt x="22219" y="51815"/>
                </a:lnTo>
                <a:lnTo>
                  <a:pt x="26426" y="51053"/>
                </a:lnTo>
                <a:lnTo>
                  <a:pt x="60777" y="51053"/>
                </a:lnTo>
                <a:lnTo>
                  <a:pt x="49987" y="47243"/>
                </a:lnTo>
                <a:lnTo>
                  <a:pt x="41178" y="42671"/>
                </a:lnTo>
                <a:lnTo>
                  <a:pt x="35935" y="40385"/>
                </a:lnTo>
                <a:lnTo>
                  <a:pt x="31821" y="39623"/>
                </a:lnTo>
                <a:lnTo>
                  <a:pt x="28773" y="38861"/>
                </a:lnTo>
                <a:close/>
              </a:path>
              <a:path w="90170" h="90169">
                <a:moveTo>
                  <a:pt x="49286" y="0"/>
                </a:moveTo>
                <a:lnTo>
                  <a:pt x="4078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827942" y="140816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852678" y="1467602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09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09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09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09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09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09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09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09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014984" y="1469888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59">
                <a:moveTo>
                  <a:pt x="9509" y="761"/>
                </a:moveTo>
                <a:lnTo>
                  <a:pt x="6705" y="761"/>
                </a:lnTo>
                <a:lnTo>
                  <a:pt x="5943" y="2285"/>
                </a:lnTo>
                <a:lnTo>
                  <a:pt x="1981" y="7619"/>
                </a:lnTo>
                <a:lnTo>
                  <a:pt x="0" y="12953"/>
                </a:lnTo>
                <a:lnTo>
                  <a:pt x="50" y="19900"/>
                </a:lnTo>
                <a:lnTo>
                  <a:pt x="3150" y="29191"/>
                </a:lnTo>
                <a:lnTo>
                  <a:pt x="11583" y="35804"/>
                </a:lnTo>
                <a:lnTo>
                  <a:pt x="26078" y="39719"/>
                </a:lnTo>
                <a:lnTo>
                  <a:pt x="47363" y="40918"/>
                </a:lnTo>
                <a:lnTo>
                  <a:pt x="61883" y="39300"/>
                </a:lnTo>
                <a:lnTo>
                  <a:pt x="74518" y="36132"/>
                </a:lnTo>
                <a:lnTo>
                  <a:pt x="85266" y="31414"/>
                </a:lnTo>
                <a:lnTo>
                  <a:pt x="88668" y="29006"/>
                </a:lnTo>
                <a:lnTo>
                  <a:pt x="39971" y="29006"/>
                </a:lnTo>
                <a:lnTo>
                  <a:pt x="21579" y="27491"/>
                </a:lnTo>
                <a:lnTo>
                  <a:pt x="10539" y="22140"/>
                </a:lnTo>
                <a:lnTo>
                  <a:pt x="6857" y="12953"/>
                </a:lnTo>
                <a:lnTo>
                  <a:pt x="6857" y="10667"/>
                </a:lnTo>
                <a:lnTo>
                  <a:pt x="7619" y="6857"/>
                </a:lnTo>
                <a:lnTo>
                  <a:pt x="9083" y="3809"/>
                </a:lnTo>
                <a:lnTo>
                  <a:pt x="9357" y="3047"/>
                </a:lnTo>
                <a:lnTo>
                  <a:pt x="9509" y="2285"/>
                </a:lnTo>
                <a:lnTo>
                  <a:pt x="9509" y="761"/>
                </a:lnTo>
                <a:close/>
              </a:path>
              <a:path w="116839" h="73659">
                <a:moveTo>
                  <a:pt x="100218" y="25145"/>
                </a:moveTo>
                <a:lnTo>
                  <a:pt x="94122" y="25145"/>
                </a:lnTo>
                <a:lnTo>
                  <a:pt x="94244" y="30479"/>
                </a:lnTo>
                <a:lnTo>
                  <a:pt x="96103" y="34289"/>
                </a:lnTo>
                <a:lnTo>
                  <a:pt x="99700" y="36575"/>
                </a:lnTo>
                <a:lnTo>
                  <a:pt x="102961" y="38861"/>
                </a:lnTo>
                <a:lnTo>
                  <a:pt x="107076" y="39623"/>
                </a:lnTo>
                <a:lnTo>
                  <a:pt x="116677" y="39623"/>
                </a:lnTo>
                <a:lnTo>
                  <a:pt x="116677" y="28193"/>
                </a:lnTo>
                <a:lnTo>
                  <a:pt x="104241" y="28193"/>
                </a:lnTo>
                <a:lnTo>
                  <a:pt x="100218" y="25145"/>
                </a:lnTo>
                <a:close/>
              </a:path>
              <a:path w="116839" h="73659">
                <a:moveTo>
                  <a:pt x="101041" y="8381"/>
                </a:moveTo>
                <a:lnTo>
                  <a:pt x="99425" y="8381"/>
                </a:lnTo>
                <a:lnTo>
                  <a:pt x="98054" y="9143"/>
                </a:lnTo>
                <a:lnTo>
                  <a:pt x="91787" y="16328"/>
                </a:lnTo>
                <a:lnTo>
                  <a:pt x="83023" y="22155"/>
                </a:lnTo>
                <a:lnTo>
                  <a:pt x="71542" y="26237"/>
                </a:lnTo>
                <a:lnTo>
                  <a:pt x="57229" y="28535"/>
                </a:lnTo>
                <a:lnTo>
                  <a:pt x="39971" y="29006"/>
                </a:lnTo>
                <a:lnTo>
                  <a:pt x="88668" y="29006"/>
                </a:lnTo>
                <a:lnTo>
                  <a:pt x="94122" y="25145"/>
                </a:lnTo>
                <a:lnTo>
                  <a:pt x="100218" y="25145"/>
                </a:lnTo>
                <a:lnTo>
                  <a:pt x="100218" y="18287"/>
                </a:lnTo>
                <a:lnTo>
                  <a:pt x="100431" y="16763"/>
                </a:lnTo>
                <a:lnTo>
                  <a:pt x="100797" y="14477"/>
                </a:lnTo>
                <a:lnTo>
                  <a:pt x="101193" y="12953"/>
                </a:lnTo>
                <a:lnTo>
                  <a:pt x="101376" y="11429"/>
                </a:lnTo>
                <a:lnTo>
                  <a:pt x="101376" y="9143"/>
                </a:lnTo>
                <a:lnTo>
                  <a:pt x="101041" y="8381"/>
                </a:lnTo>
                <a:close/>
              </a:path>
              <a:path w="116839" h="73659">
                <a:moveTo>
                  <a:pt x="116677" y="27431"/>
                </a:moveTo>
                <a:lnTo>
                  <a:pt x="112135" y="27431"/>
                </a:lnTo>
                <a:lnTo>
                  <a:pt x="104241" y="28193"/>
                </a:lnTo>
                <a:lnTo>
                  <a:pt x="116677" y="28193"/>
                </a:lnTo>
                <a:lnTo>
                  <a:pt x="116677" y="27431"/>
                </a:lnTo>
                <a:close/>
              </a:path>
              <a:path w="116839" h="73659">
                <a:moveTo>
                  <a:pt x="8321" y="0"/>
                </a:moveTo>
                <a:lnTo>
                  <a:pt x="7467" y="761"/>
                </a:lnTo>
                <a:lnTo>
                  <a:pt x="9143" y="761"/>
                </a:lnTo>
                <a:lnTo>
                  <a:pt x="8321" y="0"/>
                </a:lnTo>
                <a:close/>
              </a:path>
              <a:path w="116839" h="73659">
                <a:moveTo>
                  <a:pt x="50291" y="55625"/>
                </a:moveTo>
                <a:lnTo>
                  <a:pt x="41757" y="64404"/>
                </a:lnTo>
                <a:lnTo>
                  <a:pt x="50231" y="73151"/>
                </a:lnTo>
                <a:lnTo>
                  <a:pt x="58704" y="64434"/>
                </a:lnTo>
                <a:lnTo>
                  <a:pt x="50291" y="55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127760" y="1467602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09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09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09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09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09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09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09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09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230278" y="140816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255013" y="1444742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69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69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5" h="64769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69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5" h="64769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308354" y="1437884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5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5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5" h="71755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5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5" h="71755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5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362455" y="146836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485137" y="1469126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606051" y="1463030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5" h="95250">
                <a:moveTo>
                  <a:pt x="29717" y="25907"/>
                </a:moveTo>
                <a:lnTo>
                  <a:pt x="13411" y="25907"/>
                </a:lnTo>
                <a:lnTo>
                  <a:pt x="10728" y="26669"/>
                </a:lnTo>
                <a:lnTo>
                  <a:pt x="8442" y="28193"/>
                </a:lnTo>
                <a:lnTo>
                  <a:pt x="6918" y="29717"/>
                </a:lnTo>
                <a:lnTo>
                  <a:pt x="5212" y="31241"/>
                </a:lnTo>
                <a:lnTo>
                  <a:pt x="3322" y="34289"/>
                </a:lnTo>
                <a:lnTo>
                  <a:pt x="1036" y="37337"/>
                </a:lnTo>
                <a:lnTo>
                  <a:pt x="0" y="39623"/>
                </a:lnTo>
                <a:lnTo>
                  <a:pt x="3918" y="81162"/>
                </a:lnTo>
                <a:lnTo>
                  <a:pt x="4846" y="94731"/>
                </a:lnTo>
                <a:lnTo>
                  <a:pt x="4998" y="95249"/>
                </a:lnTo>
                <a:lnTo>
                  <a:pt x="5577" y="95249"/>
                </a:lnTo>
                <a:lnTo>
                  <a:pt x="6035" y="94579"/>
                </a:lnTo>
                <a:lnTo>
                  <a:pt x="6614" y="93360"/>
                </a:lnTo>
                <a:lnTo>
                  <a:pt x="9479" y="87812"/>
                </a:lnTo>
                <a:lnTo>
                  <a:pt x="10911" y="83118"/>
                </a:lnTo>
                <a:lnTo>
                  <a:pt x="10902" y="77688"/>
                </a:lnTo>
                <a:lnTo>
                  <a:pt x="10542" y="67597"/>
                </a:lnTo>
                <a:lnTo>
                  <a:pt x="9653" y="54625"/>
                </a:lnTo>
                <a:lnTo>
                  <a:pt x="8229" y="38861"/>
                </a:lnTo>
                <a:lnTo>
                  <a:pt x="10789" y="37337"/>
                </a:lnTo>
                <a:lnTo>
                  <a:pt x="50834" y="37337"/>
                </a:lnTo>
                <a:lnTo>
                  <a:pt x="52760" y="34289"/>
                </a:lnTo>
                <a:lnTo>
                  <a:pt x="55046" y="30479"/>
                </a:lnTo>
                <a:lnTo>
                  <a:pt x="55595" y="28955"/>
                </a:lnTo>
                <a:lnTo>
                  <a:pt x="47518" y="28955"/>
                </a:lnTo>
                <a:lnTo>
                  <a:pt x="38039" y="27431"/>
                </a:lnTo>
                <a:lnTo>
                  <a:pt x="29717" y="25907"/>
                </a:lnTo>
                <a:close/>
              </a:path>
              <a:path w="56515" h="95250">
                <a:moveTo>
                  <a:pt x="50834" y="37337"/>
                </a:moveTo>
                <a:lnTo>
                  <a:pt x="27950" y="37337"/>
                </a:lnTo>
                <a:lnTo>
                  <a:pt x="33771" y="38861"/>
                </a:lnTo>
                <a:lnTo>
                  <a:pt x="39563" y="39623"/>
                </a:lnTo>
                <a:lnTo>
                  <a:pt x="43891" y="40385"/>
                </a:lnTo>
                <a:lnTo>
                  <a:pt x="48371" y="40385"/>
                </a:lnTo>
                <a:lnTo>
                  <a:pt x="50352" y="38099"/>
                </a:lnTo>
                <a:lnTo>
                  <a:pt x="50834" y="37337"/>
                </a:lnTo>
                <a:close/>
              </a:path>
              <a:path w="56515" h="95250">
                <a:moveTo>
                  <a:pt x="50078" y="12191"/>
                </a:moveTo>
                <a:lnTo>
                  <a:pt x="28193" y="12191"/>
                </a:lnTo>
                <a:lnTo>
                  <a:pt x="31760" y="12953"/>
                </a:lnTo>
                <a:lnTo>
                  <a:pt x="35600" y="14477"/>
                </a:lnTo>
                <a:lnTo>
                  <a:pt x="39745" y="18287"/>
                </a:lnTo>
                <a:lnTo>
                  <a:pt x="43494" y="22097"/>
                </a:lnTo>
                <a:lnTo>
                  <a:pt x="46085" y="25145"/>
                </a:lnTo>
                <a:lnTo>
                  <a:pt x="47518" y="28955"/>
                </a:lnTo>
                <a:lnTo>
                  <a:pt x="55595" y="28955"/>
                </a:lnTo>
                <a:lnTo>
                  <a:pt x="56144" y="27431"/>
                </a:lnTo>
                <a:lnTo>
                  <a:pt x="56144" y="20573"/>
                </a:lnTo>
                <a:lnTo>
                  <a:pt x="53126" y="15239"/>
                </a:lnTo>
                <a:lnTo>
                  <a:pt x="50078" y="12191"/>
                </a:lnTo>
                <a:close/>
              </a:path>
              <a:path w="56515" h="95250">
                <a:moveTo>
                  <a:pt x="30540" y="0"/>
                </a:moveTo>
                <a:lnTo>
                  <a:pt x="26426" y="761"/>
                </a:lnTo>
                <a:lnTo>
                  <a:pt x="22799" y="3047"/>
                </a:lnTo>
                <a:lnTo>
                  <a:pt x="19568" y="7619"/>
                </a:lnTo>
                <a:lnTo>
                  <a:pt x="16855" y="11429"/>
                </a:lnTo>
                <a:lnTo>
                  <a:pt x="15483" y="15239"/>
                </a:lnTo>
                <a:lnTo>
                  <a:pt x="15483" y="20573"/>
                </a:lnTo>
                <a:lnTo>
                  <a:pt x="15849" y="22859"/>
                </a:lnTo>
                <a:lnTo>
                  <a:pt x="16520" y="25907"/>
                </a:lnTo>
                <a:lnTo>
                  <a:pt x="22463" y="25907"/>
                </a:lnTo>
                <a:lnTo>
                  <a:pt x="21396" y="22859"/>
                </a:lnTo>
                <a:lnTo>
                  <a:pt x="20817" y="19811"/>
                </a:lnTo>
                <a:lnTo>
                  <a:pt x="20817" y="14477"/>
                </a:lnTo>
                <a:lnTo>
                  <a:pt x="23286" y="12953"/>
                </a:lnTo>
                <a:lnTo>
                  <a:pt x="28193" y="12191"/>
                </a:lnTo>
                <a:lnTo>
                  <a:pt x="50078" y="12191"/>
                </a:lnTo>
                <a:lnTo>
                  <a:pt x="47030" y="9143"/>
                </a:lnTo>
                <a:lnTo>
                  <a:pt x="40995" y="3047"/>
                </a:lnTo>
                <a:lnTo>
                  <a:pt x="35478" y="761"/>
                </a:lnTo>
                <a:lnTo>
                  <a:pt x="30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669541" y="1469126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725167" y="1407404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5" h="102234">
                <a:moveTo>
                  <a:pt x="420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06" y="89915"/>
                </a:lnTo>
                <a:close/>
              </a:path>
              <a:path w="43815" h="102234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3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5" h="102234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5" h="102234">
                <a:moveTo>
                  <a:pt x="43433" y="89915"/>
                </a:moveTo>
                <a:lnTo>
                  <a:pt x="3907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765553" y="1453886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80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1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80">
                <a:moveTo>
                  <a:pt x="34869" y="0"/>
                </a:moveTo>
                <a:lnTo>
                  <a:pt x="28041" y="761"/>
                </a:lnTo>
                <a:lnTo>
                  <a:pt x="21549" y="4571"/>
                </a:lnTo>
                <a:lnTo>
                  <a:pt x="1545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6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1" y="44195"/>
                </a:lnTo>
                <a:lnTo>
                  <a:pt x="60324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1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80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24" y="38099"/>
                </a:lnTo>
                <a:lnTo>
                  <a:pt x="61356" y="35051"/>
                </a:lnTo>
                <a:lnTo>
                  <a:pt x="61721" y="33527"/>
                </a:lnTo>
                <a:lnTo>
                  <a:pt x="61935" y="33527"/>
                </a:lnTo>
                <a:lnTo>
                  <a:pt x="62026" y="32765"/>
                </a:lnTo>
                <a:close/>
              </a:path>
              <a:path w="62229" h="55880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898903" y="1436360"/>
            <a:ext cx="95250" cy="116839"/>
          </a:xfrm>
          <a:custGeom>
            <a:avLst/>
            <a:gdLst/>
            <a:ahLst/>
            <a:cxnLst/>
            <a:rect l="l" t="t" r="r" b="b"/>
            <a:pathLst>
              <a:path w="95250" h="116840">
                <a:moveTo>
                  <a:pt x="12191" y="60959"/>
                </a:moveTo>
                <a:lnTo>
                  <a:pt x="10424" y="60959"/>
                </a:lnTo>
                <a:lnTo>
                  <a:pt x="9509" y="61721"/>
                </a:lnTo>
                <a:lnTo>
                  <a:pt x="8412" y="62483"/>
                </a:lnTo>
                <a:lnTo>
                  <a:pt x="0" y="84307"/>
                </a:lnTo>
                <a:lnTo>
                  <a:pt x="1511" y="98565"/>
                </a:lnTo>
                <a:lnTo>
                  <a:pt x="8235" y="108580"/>
                </a:lnTo>
                <a:lnTo>
                  <a:pt x="20469" y="114582"/>
                </a:lnTo>
                <a:lnTo>
                  <a:pt x="38354" y="116577"/>
                </a:lnTo>
                <a:lnTo>
                  <a:pt x="51196" y="115235"/>
                </a:lnTo>
                <a:lnTo>
                  <a:pt x="63203" y="111510"/>
                </a:lnTo>
                <a:lnTo>
                  <a:pt x="74765" y="104374"/>
                </a:lnTo>
                <a:lnTo>
                  <a:pt x="75332" y="103631"/>
                </a:lnTo>
                <a:lnTo>
                  <a:pt x="28651" y="103631"/>
                </a:lnTo>
                <a:lnTo>
                  <a:pt x="22219" y="102016"/>
                </a:lnTo>
                <a:lnTo>
                  <a:pt x="10667" y="94884"/>
                </a:lnTo>
                <a:lnTo>
                  <a:pt x="7559" y="89397"/>
                </a:lnTo>
                <a:lnTo>
                  <a:pt x="7603" y="84155"/>
                </a:lnTo>
                <a:lnTo>
                  <a:pt x="7650" y="76961"/>
                </a:lnTo>
                <a:lnTo>
                  <a:pt x="8991" y="71627"/>
                </a:lnTo>
                <a:lnTo>
                  <a:pt x="11612" y="64769"/>
                </a:lnTo>
                <a:lnTo>
                  <a:pt x="12070" y="64007"/>
                </a:lnTo>
                <a:lnTo>
                  <a:pt x="12283" y="63245"/>
                </a:lnTo>
                <a:lnTo>
                  <a:pt x="12191" y="60959"/>
                </a:lnTo>
                <a:close/>
              </a:path>
              <a:path w="95250" h="116840">
                <a:moveTo>
                  <a:pt x="84581" y="73151"/>
                </a:moveTo>
                <a:lnTo>
                  <a:pt x="78303" y="73151"/>
                </a:lnTo>
                <a:lnTo>
                  <a:pt x="78577" y="74401"/>
                </a:lnTo>
                <a:lnTo>
                  <a:pt x="78760" y="75437"/>
                </a:lnTo>
                <a:lnTo>
                  <a:pt x="78790" y="76382"/>
                </a:lnTo>
                <a:lnTo>
                  <a:pt x="79126" y="78485"/>
                </a:lnTo>
                <a:lnTo>
                  <a:pt x="79278" y="80345"/>
                </a:lnTo>
                <a:lnTo>
                  <a:pt x="45232" y="103631"/>
                </a:lnTo>
                <a:lnTo>
                  <a:pt x="75332" y="103631"/>
                </a:lnTo>
                <a:lnTo>
                  <a:pt x="82174" y="94670"/>
                </a:lnTo>
                <a:lnTo>
                  <a:pt x="83819" y="91439"/>
                </a:lnTo>
                <a:lnTo>
                  <a:pt x="84581" y="85069"/>
                </a:lnTo>
                <a:lnTo>
                  <a:pt x="84581" y="73151"/>
                </a:lnTo>
                <a:close/>
              </a:path>
              <a:path w="95250" h="116840">
                <a:moveTo>
                  <a:pt x="64099" y="32765"/>
                </a:moveTo>
                <a:lnTo>
                  <a:pt x="47243" y="55625"/>
                </a:lnTo>
                <a:lnTo>
                  <a:pt x="47243" y="69341"/>
                </a:lnTo>
                <a:lnTo>
                  <a:pt x="52029" y="73151"/>
                </a:lnTo>
                <a:lnTo>
                  <a:pt x="95249" y="73151"/>
                </a:lnTo>
                <a:lnTo>
                  <a:pt x="95249" y="61721"/>
                </a:lnTo>
                <a:lnTo>
                  <a:pt x="62118" y="61721"/>
                </a:lnTo>
                <a:lnTo>
                  <a:pt x="59192" y="60959"/>
                </a:lnTo>
                <a:lnTo>
                  <a:pt x="57729" y="60197"/>
                </a:lnTo>
                <a:lnTo>
                  <a:pt x="55747" y="59435"/>
                </a:lnTo>
                <a:lnTo>
                  <a:pt x="54803" y="57149"/>
                </a:lnTo>
                <a:lnTo>
                  <a:pt x="54863" y="54101"/>
                </a:lnTo>
                <a:lnTo>
                  <a:pt x="54894" y="51815"/>
                </a:lnTo>
                <a:lnTo>
                  <a:pt x="55717" y="50291"/>
                </a:lnTo>
                <a:lnTo>
                  <a:pt x="57241" y="48767"/>
                </a:lnTo>
                <a:lnTo>
                  <a:pt x="58795" y="47243"/>
                </a:lnTo>
                <a:lnTo>
                  <a:pt x="60716" y="45719"/>
                </a:lnTo>
                <a:lnTo>
                  <a:pt x="79133" y="45719"/>
                </a:lnTo>
                <a:lnTo>
                  <a:pt x="74218" y="36575"/>
                </a:lnTo>
                <a:lnTo>
                  <a:pt x="69616" y="33527"/>
                </a:lnTo>
                <a:lnTo>
                  <a:pt x="64099" y="32765"/>
                </a:lnTo>
                <a:close/>
              </a:path>
              <a:path w="95250" h="116840">
                <a:moveTo>
                  <a:pt x="71993" y="60959"/>
                </a:moveTo>
                <a:lnTo>
                  <a:pt x="66507" y="60959"/>
                </a:lnTo>
                <a:lnTo>
                  <a:pt x="62118" y="61721"/>
                </a:lnTo>
                <a:lnTo>
                  <a:pt x="72268" y="61721"/>
                </a:lnTo>
                <a:lnTo>
                  <a:pt x="71993" y="60959"/>
                </a:lnTo>
                <a:close/>
              </a:path>
              <a:path w="95250" h="116840">
                <a:moveTo>
                  <a:pt x="95249" y="60959"/>
                </a:moveTo>
                <a:lnTo>
                  <a:pt x="73365" y="60959"/>
                </a:lnTo>
                <a:lnTo>
                  <a:pt x="72755" y="61721"/>
                </a:lnTo>
                <a:lnTo>
                  <a:pt x="95249" y="61721"/>
                </a:lnTo>
                <a:lnTo>
                  <a:pt x="95249" y="60959"/>
                </a:lnTo>
                <a:close/>
              </a:path>
              <a:path w="95250" h="116840">
                <a:moveTo>
                  <a:pt x="79133" y="45719"/>
                </a:moveTo>
                <a:lnTo>
                  <a:pt x="62941" y="45719"/>
                </a:lnTo>
                <a:lnTo>
                  <a:pt x="66233" y="46481"/>
                </a:lnTo>
                <a:lnTo>
                  <a:pt x="69098" y="48005"/>
                </a:lnTo>
                <a:lnTo>
                  <a:pt x="71567" y="51053"/>
                </a:lnTo>
                <a:lnTo>
                  <a:pt x="74432" y="54863"/>
                </a:lnTo>
                <a:lnTo>
                  <a:pt x="75803" y="57911"/>
                </a:lnTo>
                <a:lnTo>
                  <a:pt x="75803" y="60959"/>
                </a:lnTo>
                <a:lnTo>
                  <a:pt x="83332" y="60959"/>
                </a:lnTo>
                <a:lnTo>
                  <a:pt x="82570" y="54863"/>
                </a:lnTo>
                <a:lnTo>
                  <a:pt x="80771" y="48767"/>
                </a:lnTo>
                <a:lnTo>
                  <a:pt x="79133" y="45719"/>
                </a:lnTo>
                <a:close/>
              </a:path>
              <a:path w="95250" h="116840">
                <a:moveTo>
                  <a:pt x="71993" y="0"/>
                </a:moveTo>
                <a:lnTo>
                  <a:pt x="63428" y="9143"/>
                </a:lnTo>
                <a:lnTo>
                  <a:pt x="71932" y="17525"/>
                </a:lnTo>
                <a:lnTo>
                  <a:pt x="80528" y="9143"/>
                </a:lnTo>
                <a:lnTo>
                  <a:pt x="71993" y="0"/>
                </a:lnTo>
                <a:close/>
              </a:path>
              <a:path w="95250" h="116840">
                <a:moveTo>
                  <a:pt x="53431" y="0"/>
                </a:moveTo>
                <a:lnTo>
                  <a:pt x="45415" y="8381"/>
                </a:lnTo>
                <a:lnTo>
                  <a:pt x="53980" y="17525"/>
                </a:lnTo>
                <a:lnTo>
                  <a:pt x="61996" y="9143"/>
                </a:lnTo>
                <a:lnTo>
                  <a:pt x="534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990343" y="1479794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30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62230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62230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62230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62230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4" h="62230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043684" y="1419596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69">
                <a:moveTo>
                  <a:pt x="5029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75" y="89915"/>
                </a:lnTo>
                <a:lnTo>
                  <a:pt x="18287" y="89153"/>
                </a:lnTo>
                <a:lnTo>
                  <a:pt x="23500" y="87629"/>
                </a:lnTo>
                <a:lnTo>
                  <a:pt x="27614" y="86867"/>
                </a:lnTo>
                <a:lnTo>
                  <a:pt x="30845" y="85343"/>
                </a:lnTo>
                <a:lnTo>
                  <a:pt x="33223" y="83057"/>
                </a:lnTo>
                <a:lnTo>
                  <a:pt x="62880" y="83057"/>
                </a:lnTo>
                <a:lnTo>
                  <a:pt x="62880" y="78485"/>
                </a:lnTo>
                <a:lnTo>
                  <a:pt x="13533" y="78485"/>
                </a:lnTo>
                <a:lnTo>
                  <a:pt x="5029" y="77723"/>
                </a:lnTo>
                <a:close/>
              </a:path>
              <a:path w="63500" h="90169">
                <a:moveTo>
                  <a:pt x="62880" y="83057"/>
                </a:moveTo>
                <a:lnTo>
                  <a:pt x="33223" y="83057"/>
                </a:lnTo>
                <a:lnTo>
                  <a:pt x="35631" y="85343"/>
                </a:lnTo>
                <a:lnTo>
                  <a:pt x="39471" y="86867"/>
                </a:lnTo>
                <a:lnTo>
                  <a:pt x="44805" y="88391"/>
                </a:lnTo>
                <a:lnTo>
                  <a:pt x="49651" y="89306"/>
                </a:lnTo>
                <a:lnTo>
                  <a:pt x="53858" y="89915"/>
                </a:lnTo>
                <a:lnTo>
                  <a:pt x="62880" y="89915"/>
                </a:lnTo>
                <a:lnTo>
                  <a:pt x="62880" y="83057"/>
                </a:lnTo>
                <a:close/>
              </a:path>
              <a:path w="63500" h="90169">
                <a:moveTo>
                  <a:pt x="35509" y="36575"/>
                </a:moveTo>
                <a:lnTo>
                  <a:pt x="30297" y="37337"/>
                </a:lnTo>
                <a:lnTo>
                  <a:pt x="25542" y="40385"/>
                </a:lnTo>
                <a:lnTo>
                  <a:pt x="21366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40" y="76199"/>
                </a:lnTo>
                <a:lnTo>
                  <a:pt x="19049" y="77723"/>
                </a:lnTo>
                <a:lnTo>
                  <a:pt x="13533" y="78485"/>
                </a:lnTo>
                <a:lnTo>
                  <a:pt x="50932" y="78485"/>
                </a:lnTo>
                <a:lnTo>
                  <a:pt x="45811" y="77723"/>
                </a:lnTo>
                <a:lnTo>
                  <a:pt x="43251" y="76199"/>
                </a:lnTo>
                <a:lnTo>
                  <a:pt x="45232" y="74675"/>
                </a:lnTo>
                <a:lnTo>
                  <a:pt x="46695" y="73151"/>
                </a:lnTo>
                <a:lnTo>
                  <a:pt x="47325" y="71627"/>
                </a:lnTo>
                <a:lnTo>
                  <a:pt x="31333" y="71627"/>
                </a:lnTo>
                <a:lnTo>
                  <a:pt x="28834" y="70103"/>
                </a:lnTo>
                <a:lnTo>
                  <a:pt x="26609" y="67817"/>
                </a:lnTo>
                <a:lnTo>
                  <a:pt x="24018" y="65531"/>
                </a:lnTo>
                <a:lnTo>
                  <a:pt x="22799" y="63245"/>
                </a:lnTo>
                <a:lnTo>
                  <a:pt x="22870" y="59435"/>
                </a:lnTo>
                <a:lnTo>
                  <a:pt x="22890" y="57911"/>
                </a:lnTo>
                <a:lnTo>
                  <a:pt x="24231" y="55625"/>
                </a:lnTo>
                <a:lnTo>
                  <a:pt x="26791" y="52577"/>
                </a:lnTo>
                <a:lnTo>
                  <a:pt x="29352" y="50291"/>
                </a:lnTo>
                <a:lnTo>
                  <a:pt x="31851" y="48767"/>
                </a:lnTo>
                <a:lnTo>
                  <a:pt x="48755" y="48767"/>
                </a:lnTo>
                <a:lnTo>
                  <a:pt x="47122" y="45719"/>
                </a:lnTo>
                <a:lnTo>
                  <a:pt x="44470" y="39623"/>
                </a:lnTo>
                <a:lnTo>
                  <a:pt x="40599" y="37337"/>
                </a:lnTo>
                <a:lnTo>
                  <a:pt x="35509" y="36575"/>
                </a:lnTo>
                <a:close/>
              </a:path>
              <a:path w="63500" h="90169">
                <a:moveTo>
                  <a:pt x="62880" y="77723"/>
                </a:moveTo>
                <a:lnTo>
                  <a:pt x="58552" y="77723"/>
                </a:lnTo>
                <a:lnTo>
                  <a:pt x="50932" y="78485"/>
                </a:lnTo>
                <a:lnTo>
                  <a:pt x="62880" y="78485"/>
                </a:lnTo>
                <a:lnTo>
                  <a:pt x="62880" y="77723"/>
                </a:lnTo>
                <a:close/>
              </a:path>
              <a:path w="63500" h="90169">
                <a:moveTo>
                  <a:pt x="48755" y="48767"/>
                </a:moveTo>
                <a:lnTo>
                  <a:pt x="34168" y="48767"/>
                </a:lnTo>
                <a:lnTo>
                  <a:pt x="36606" y="49529"/>
                </a:lnTo>
                <a:lnTo>
                  <a:pt x="38892" y="51053"/>
                </a:lnTo>
                <a:lnTo>
                  <a:pt x="41026" y="54101"/>
                </a:lnTo>
                <a:lnTo>
                  <a:pt x="43129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068" y="67055"/>
                </a:lnTo>
                <a:lnTo>
                  <a:pt x="40782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25" y="71627"/>
                </a:lnTo>
                <a:lnTo>
                  <a:pt x="47640" y="70865"/>
                </a:lnTo>
                <a:lnTo>
                  <a:pt x="49469" y="67817"/>
                </a:lnTo>
                <a:lnTo>
                  <a:pt x="50322" y="64769"/>
                </a:lnTo>
                <a:lnTo>
                  <a:pt x="50231" y="54863"/>
                </a:lnTo>
                <a:lnTo>
                  <a:pt x="49164" y="49529"/>
                </a:lnTo>
                <a:lnTo>
                  <a:pt x="48755" y="48767"/>
                </a:lnTo>
                <a:close/>
              </a:path>
              <a:path w="63500" h="90169">
                <a:moveTo>
                  <a:pt x="32308" y="0"/>
                </a:moveTo>
                <a:lnTo>
                  <a:pt x="23713" y="9143"/>
                </a:lnTo>
                <a:lnTo>
                  <a:pt x="32308" y="17525"/>
                </a:lnTo>
                <a:lnTo>
                  <a:pt x="40904" y="9143"/>
                </a:lnTo>
                <a:lnTo>
                  <a:pt x="323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102357" y="1407404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5" h="102234">
                <a:moveTo>
                  <a:pt x="420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06" y="89915"/>
                </a:lnTo>
                <a:close/>
              </a:path>
              <a:path w="43815" h="102234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3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5" h="102234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5" h="102234">
                <a:moveTo>
                  <a:pt x="43433" y="89915"/>
                </a:moveTo>
                <a:lnTo>
                  <a:pt x="3907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141981" y="1432550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69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69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69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69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346966" y="149427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40993" y="1458444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59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59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52437" y="140816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77930" y="1448552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59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4" h="60959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4" h="60959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4" h="60959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4" h="60959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4" h="60959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4" h="60959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819662" y="1443218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877574" y="146836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948093" y="140816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972824" y="1429502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09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09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008638" y="148284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066550" y="1465316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69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69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69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69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160276" y="148284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222760" y="144550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41287" y="1646671"/>
            <a:ext cx="6638032" cy="16662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763523" y="1918705"/>
            <a:ext cx="4416557" cy="15239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825501" y="2211314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891795" y="2212837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69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5" h="64769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5" h="64769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5" h="64769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5" h="64769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945136" y="2177786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30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30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080010" y="226465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172973" y="223646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297692" y="2241793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5" h="83819">
                <a:moveTo>
                  <a:pt x="32823" y="761"/>
                </a:moveTo>
                <a:lnTo>
                  <a:pt x="31241" y="761"/>
                </a:lnTo>
                <a:lnTo>
                  <a:pt x="29288" y="9905"/>
                </a:lnTo>
                <a:lnTo>
                  <a:pt x="22347" y="9905"/>
                </a:lnTo>
                <a:lnTo>
                  <a:pt x="18812" y="10667"/>
                </a:lnTo>
                <a:lnTo>
                  <a:pt x="14916" y="11429"/>
                </a:lnTo>
                <a:lnTo>
                  <a:pt x="12143" y="12953"/>
                </a:lnTo>
                <a:lnTo>
                  <a:pt x="10619" y="13715"/>
                </a:lnTo>
                <a:lnTo>
                  <a:pt x="8488" y="15239"/>
                </a:lnTo>
                <a:lnTo>
                  <a:pt x="6239" y="17525"/>
                </a:lnTo>
                <a:lnTo>
                  <a:pt x="3867" y="21335"/>
                </a:lnTo>
                <a:lnTo>
                  <a:pt x="1200" y="25145"/>
                </a:lnTo>
                <a:lnTo>
                  <a:pt x="0" y="28193"/>
                </a:lnTo>
                <a:lnTo>
                  <a:pt x="249" y="29717"/>
                </a:lnTo>
                <a:lnTo>
                  <a:pt x="5285" y="79735"/>
                </a:lnTo>
                <a:lnTo>
                  <a:pt x="5583" y="82478"/>
                </a:lnTo>
                <a:lnTo>
                  <a:pt x="5903" y="83819"/>
                </a:lnTo>
                <a:lnTo>
                  <a:pt x="6726" y="83819"/>
                </a:lnTo>
                <a:lnTo>
                  <a:pt x="7296" y="82814"/>
                </a:lnTo>
                <a:lnTo>
                  <a:pt x="8058" y="80741"/>
                </a:lnTo>
                <a:lnTo>
                  <a:pt x="10286" y="74919"/>
                </a:lnTo>
                <a:lnTo>
                  <a:pt x="11381" y="69860"/>
                </a:lnTo>
                <a:lnTo>
                  <a:pt x="11378" y="64981"/>
                </a:lnTo>
                <a:lnTo>
                  <a:pt x="10971" y="55036"/>
                </a:lnTo>
                <a:lnTo>
                  <a:pt x="9852" y="42270"/>
                </a:lnTo>
                <a:lnTo>
                  <a:pt x="8000" y="26669"/>
                </a:lnTo>
                <a:lnTo>
                  <a:pt x="11237" y="23621"/>
                </a:lnTo>
                <a:lnTo>
                  <a:pt x="16334" y="21335"/>
                </a:lnTo>
                <a:lnTo>
                  <a:pt x="32683" y="21335"/>
                </a:lnTo>
                <a:lnTo>
                  <a:pt x="32683" y="18287"/>
                </a:lnTo>
                <a:lnTo>
                  <a:pt x="32823" y="16763"/>
                </a:lnTo>
                <a:lnTo>
                  <a:pt x="33098" y="14477"/>
                </a:lnTo>
                <a:lnTo>
                  <a:pt x="47631" y="14477"/>
                </a:lnTo>
                <a:lnTo>
                  <a:pt x="42242" y="9905"/>
                </a:lnTo>
                <a:lnTo>
                  <a:pt x="33585" y="1523"/>
                </a:lnTo>
                <a:lnTo>
                  <a:pt x="32823" y="761"/>
                </a:lnTo>
                <a:close/>
              </a:path>
              <a:path w="76835" h="83819">
                <a:moveTo>
                  <a:pt x="32683" y="21335"/>
                </a:moveTo>
                <a:lnTo>
                  <a:pt x="25633" y="21335"/>
                </a:lnTo>
                <a:lnTo>
                  <a:pt x="26669" y="22097"/>
                </a:lnTo>
                <a:lnTo>
                  <a:pt x="26346" y="22859"/>
                </a:lnTo>
                <a:lnTo>
                  <a:pt x="26157" y="24383"/>
                </a:lnTo>
                <a:lnTo>
                  <a:pt x="26157" y="32765"/>
                </a:lnTo>
                <a:lnTo>
                  <a:pt x="27681" y="38496"/>
                </a:lnTo>
                <a:lnTo>
                  <a:pt x="30623" y="44013"/>
                </a:lnTo>
                <a:lnTo>
                  <a:pt x="34289" y="50779"/>
                </a:lnTo>
                <a:lnTo>
                  <a:pt x="39194" y="54101"/>
                </a:lnTo>
                <a:lnTo>
                  <a:pt x="52876" y="54101"/>
                </a:lnTo>
                <a:lnTo>
                  <a:pt x="56637" y="48493"/>
                </a:lnTo>
                <a:lnTo>
                  <a:pt x="56637" y="40385"/>
                </a:lnTo>
                <a:lnTo>
                  <a:pt x="41147" y="40385"/>
                </a:lnTo>
                <a:lnTo>
                  <a:pt x="37718" y="37978"/>
                </a:lnTo>
                <a:lnTo>
                  <a:pt x="35384" y="33527"/>
                </a:lnTo>
                <a:lnTo>
                  <a:pt x="33585" y="29717"/>
                </a:lnTo>
                <a:lnTo>
                  <a:pt x="32683" y="25145"/>
                </a:lnTo>
                <a:lnTo>
                  <a:pt x="32683" y="21335"/>
                </a:lnTo>
                <a:close/>
              </a:path>
              <a:path w="76835" h="83819">
                <a:moveTo>
                  <a:pt x="76449" y="23621"/>
                </a:moveTo>
                <a:lnTo>
                  <a:pt x="70103" y="23621"/>
                </a:lnTo>
                <a:lnTo>
                  <a:pt x="64687" y="24383"/>
                </a:lnTo>
                <a:lnTo>
                  <a:pt x="45338" y="24383"/>
                </a:lnTo>
                <a:lnTo>
                  <a:pt x="49828" y="28955"/>
                </a:lnTo>
                <a:lnTo>
                  <a:pt x="52065" y="32003"/>
                </a:lnTo>
                <a:lnTo>
                  <a:pt x="52065" y="38526"/>
                </a:lnTo>
                <a:lnTo>
                  <a:pt x="49968" y="40385"/>
                </a:lnTo>
                <a:lnTo>
                  <a:pt x="56637" y="40385"/>
                </a:lnTo>
                <a:lnTo>
                  <a:pt x="56637" y="35051"/>
                </a:lnTo>
                <a:lnTo>
                  <a:pt x="56494" y="33527"/>
                </a:lnTo>
                <a:lnTo>
                  <a:pt x="56150" y="32003"/>
                </a:lnTo>
                <a:lnTo>
                  <a:pt x="76449" y="32003"/>
                </a:lnTo>
                <a:lnTo>
                  <a:pt x="76449" y="23621"/>
                </a:lnTo>
                <a:close/>
              </a:path>
              <a:path w="76835" h="83819">
                <a:moveTo>
                  <a:pt x="76449" y="32003"/>
                </a:moveTo>
                <a:lnTo>
                  <a:pt x="56150" y="32003"/>
                </a:lnTo>
                <a:lnTo>
                  <a:pt x="59685" y="35051"/>
                </a:lnTo>
                <a:lnTo>
                  <a:pt x="64687" y="35813"/>
                </a:lnTo>
                <a:lnTo>
                  <a:pt x="76449" y="35813"/>
                </a:lnTo>
                <a:lnTo>
                  <a:pt x="76449" y="32003"/>
                </a:lnTo>
                <a:close/>
              </a:path>
              <a:path w="76835" h="83819">
                <a:moveTo>
                  <a:pt x="47631" y="14477"/>
                </a:moveTo>
                <a:lnTo>
                  <a:pt x="33098" y="14477"/>
                </a:lnTo>
                <a:lnTo>
                  <a:pt x="40529" y="20573"/>
                </a:lnTo>
                <a:lnTo>
                  <a:pt x="44576" y="24383"/>
                </a:lnTo>
                <a:lnTo>
                  <a:pt x="64687" y="24383"/>
                </a:lnTo>
                <a:lnTo>
                  <a:pt x="58780" y="22097"/>
                </a:lnTo>
                <a:lnTo>
                  <a:pt x="52446" y="17525"/>
                </a:lnTo>
                <a:lnTo>
                  <a:pt x="48530" y="15239"/>
                </a:lnTo>
                <a:lnTo>
                  <a:pt x="47631" y="14477"/>
                </a:lnTo>
                <a:close/>
              </a:path>
              <a:path w="76835" h="83819">
                <a:moveTo>
                  <a:pt x="31921" y="0"/>
                </a:moveTo>
                <a:lnTo>
                  <a:pt x="31574" y="761"/>
                </a:lnTo>
                <a:lnTo>
                  <a:pt x="32253" y="761"/>
                </a:lnTo>
                <a:lnTo>
                  <a:pt x="319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370332" y="2216648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5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453145" y="217397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470154" y="225093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528066" y="2178548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89" h="99060">
                <a:moveTo>
                  <a:pt x="46481" y="71627"/>
                </a:moveTo>
                <a:lnTo>
                  <a:pt x="40193" y="71627"/>
                </a:lnTo>
                <a:lnTo>
                  <a:pt x="40849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41" y="77723"/>
                </a:lnTo>
                <a:lnTo>
                  <a:pt x="38791" y="81171"/>
                </a:lnTo>
                <a:lnTo>
                  <a:pt x="28747" y="85754"/>
                </a:lnTo>
                <a:lnTo>
                  <a:pt x="10716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4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89" h="99060">
                <a:moveTo>
                  <a:pt x="27861" y="32765"/>
                </a:moveTo>
                <a:lnTo>
                  <a:pt x="22561" y="33527"/>
                </a:lnTo>
                <a:lnTo>
                  <a:pt x="18227" y="36575"/>
                </a:lnTo>
                <a:lnTo>
                  <a:pt x="14798" y="43433"/>
                </a:lnTo>
                <a:lnTo>
                  <a:pt x="11999" y="48767"/>
                </a:lnTo>
                <a:lnTo>
                  <a:pt x="10607" y="54101"/>
                </a:lnTo>
                <a:lnTo>
                  <a:pt x="10672" y="60959"/>
                </a:lnTo>
                <a:lnTo>
                  <a:pt x="10716" y="68579"/>
                </a:lnTo>
                <a:lnTo>
                  <a:pt x="15752" y="73151"/>
                </a:lnTo>
                <a:lnTo>
                  <a:pt x="25847" y="72389"/>
                </a:lnTo>
                <a:lnTo>
                  <a:pt x="35621" y="72389"/>
                </a:lnTo>
                <a:lnTo>
                  <a:pt x="4019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0" y="60959"/>
                </a:lnTo>
                <a:lnTo>
                  <a:pt x="30860" y="60959"/>
                </a:lnTo>
                <a:lnTo>
                  <a:pt x="27812" y="60197"/>
                </a:lnTo>
                <a:lnTo>
                  <a:pt x="20894" y="60197"/>
                </a:lnTo>
                <a:lnTo>
                  <a:pt x="17465" y="57911"/>
                </a:lnTo>
                <a:lnTo>
                  <a:pt x="25907" y="45719"/>
                </a:lnTo>
                <a:lnTo>
                  <a:pt x="41852" y="45719"/>
                </a:lnTo>
                <a:lnTo>
                  <a:pt x="40325" y="41909"/>
                </a:lnTo>
                <a:lnTo>
                  <a:pt x="36707" y="36575"/>
                </a:lnTo>
                <a:lnTo>
                  <a:pt x="32573" y="33527"/>
                </a:lnTo>
                <a:lnTo>
                  <a:pt x="27861" y="32765"/>
                </a:lnTo>
                <a:close/>
              </a:path>
              <a:path w="46989" h="99060">
                <a:moveTo>
                  <a:pt x="35621" y="72389"/>
                </a:moveTo>
                <a:lnTo>
                  <a:pt x="25847" y="72389"/>
                </a:lnTo>
                <a:lnTo>
                  <a:pt x="30800" y="73151"/>
                </a:lnTo>
                <a:lnTo>
                  <a:pt x="35621" y="72389"/>
                </a:lnTo>
                <a:close/>
              </a:path>
              <a:path w="46989" h="99060">
                <a:moveTo>
                  <a:pt x="41852" y="45719"/>
                </a:moveTo>
                <a:lnTo>
                  <a:pt x="25907" y="45719"/>
                </a:lnTo>
                <a:lnTo>
                  <a:pt x="29276" y="46481"/>
                </a:lnTo>
                <a:lnTo>
                  <a:pt x="32135" y="47243"/>
                </a:lnTo>
                <a:lnTo>
                  <a:pt x="34527" y="50291"/>
                </a:lnTo>
                <a:lnTo>
                  <a:pt x="36896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60" y="60959"/>
                </a:lnTo>
                <a:lnTo>
                  <a:pt x="45760" y="60959"/>
                </a:lnTo>
                <a:lnTo>
                  <a:pt x="44714" y="52856"/>
                </a:lnTo>
                <a:lnTo>
                  <a:pt x="41852" y="45719"/>
                </a:lnTo>
                <a:close/>
              </a:path>
              <a:path w="46989" h="99060">
                <a:moveTo>
                  <a:pt x="24896" y="0"/>
                </a:moveTo>
                <a:lnTo>
                  <a:pt x="16382" y="9143"/>
                </a:lnTo>
                <a:lnTo>
                  <a:pt x="24847" y="17525"/>
                </a:lnTo>
                <a:lnTo>
                  <a:pt x="33335" y="9143"/>
                </a:lnTo>
                <a:lnTo>
                  <a:pt x="248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641604" y="2220458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7" y="85385"/>
                </a:lnTo>
                <a:lnTo>
                  <a:pt x="11783" y="95637"/>
                </a:lnTo>
                <a:lnTo>
                  <a:pt x="22163" y="99905"/>
                </a:lnTo>
                <a:lnTo>
                  <a:pt x="37162" y="101250"/>
                </a:lnTo>
                <a:lnTo>
                  <a:pt x="49465" y="99439"/>
                </a:lnTo>
                <a:lnTo>
                  <a:pt x="61914" y="95058"/>
                </a:lnTo>
                <a:lnTo>
                  <a:pt x="71453" y="88391"/>
                </a:lnTo>
                <a:lnTo>
                  <a:pt x="24704" y="88391"/>
                </a:lnTo>
                <a:lnTo>
                  <a:pt x="17608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901" y="71109"/>
                </a:lnTo>
                <a:lnTo>
                  <a:pt x="75331" y="72359"/>
                </a:lnTo>
                <a:lnTo>
                  <a:pt x="73664" y="76078"/>
                </a:lnTo>
                <a:lnTo>
                  <a:pt x="69424" y="79552"/>
                </a:lnTo>
                <a:lnTo>
                  <a:pt x="59507" y="84021"/>
                </a:lnTo>
                <a:lnTo>
                  <a:pt x="47589" y="87301"/>
                </a:lnTo>
                <a:lnTo>
                  <a:pt x="34183" y="88391"/>
                </a:lnTo>
                <a:lnTo>
                  <a:pt x="71453" y="88391"/>
                </a:lnTo>
                <a:lnTo>
                  <a:pt x="73085" y="87251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736609" y="217397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754379" y="2212076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5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810005" y="223722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866394" y="223646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932688" y="2158736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5">
                <a:moveTo>
                  <a:pt x="24896" y="16001"/>
                </a:moveTo>
                <a:lnTo>
                  <a:pt x="24323" y="16001"/>
                </a:lnTo>
                <a:lnTo>
                  <a:pt x="23810" y="16763"/>
                </a:lnTo>
                <a:lnTo>
                  <a:pt x="23048" y="16763"/>
                </a:lnTo>
                <a:lnTo>
                  <a:pt x="14704" y="30642"/>
                </a:lnTo>
                <a:lnTo>
                  <a:pt x="16266" y="49195"/>
                </a:lnTo>
                <a:lnTo>
                  <a:pt x="17586" y="65732"/>
                </a:lnTo>
                <a:lnTo>
                  <a:pt x="20455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1" y="121157"/>
                </a:lnTo>
                <a:lnTo>
                  <a:pt x="21573" y="121157"/>
                </a:lnTo>
                <a:lnTo>
                  <a:pt x="22286" y="120060"/>
                </a:lnTo>
                <a:lnTo>
                  <a:pt x="23240" y="118109"/>
                </a:lnTo>
                <a:lnTo>
                  <a:pt x="25039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3" y="44118"/>
                </a:lnTo>
                <a:lnTo>
                  <a:pt x="25085" y="16763"/>
                </a:lnTo>
                <a:lnTo>
                  <a:pt x="24896" y="16001"/>
                </a:lnTo>
                <a:close/>
              </a:path>
              <a:path w="36194" h="121285">
                <a:moveTo>
                  <a:pt x="6797" y="761"/>
                </a:moveTo>
                <a:lnTo>
                  <a:pt x="4379" y="761"/>
                </a:lnTo>
                <a:lnTo>
                  <a:pt x="3179" y="2285"/>
                </a:lnTo>
                <a:lnTo>
                  <a:pt x="1844" y="5333"/>
                </a:lnTo>
                <a:lnTo>
                  <a:pt x="618" y="8381"/>
                </a:lnTo>
                <a:lnTo>
                  <a:pt x="0" y="9905"/>
                </a:lnTo>
                <a:lnTo>
                  <a:pt x="0" y="12191"/>
                </a:lnTo>
                <a:lnTo>
                  <a:pt x="463" y="12953"/>
                </a:lnTo>
                <a:lnTo>
                  <a:pt x="1953" y="12953"/>
                </a:lnTo>
                <a:lnTo>
                  <a:pt x="2855" y="12191"/>
                </a:lnTo>
                <a:lnTo>
                  <a:pt x="4084" y="10667"/>
                </a:lnTo>
                <a:lnTo>
                  <a:pt x="5382" y="9143"/>
                </a:lnTo>
                <a:lnTo>
                  <a:pt x="6333" y="8381"/>
                </a:lnTo>
                <a:lnTo>
                  <a:pt x="26915" y="8381"/>
                </a:lnTo>
                <a:lnTo>
                  <a:pt x="28849" y="7619"/>
                </a:lnTo>
                <a:lnTo>
                  <a:pt x="33527" y="3047"/>
                </a:lnTo>
                <a:lnTo>
                  <a:pt x="16571" y="3047"/>
                </a:lnTo>
                <a:lnTo>
                  <a:pt x="14477" y="2285"/>
                </a:lnTo>
                <a:lnTo>
                  <a:pt x="11667" y="1523"/>
                </a:lnTo>
                <a:lnTo>
                  <a:pt x="8894" y="1523"/>
                </a:lnTo>
                <a:lnTo>
                  <a:pt x="6797" y="761"/>
                </a:lnTo>
                <a:close/>
              </a:path>
              <a:path w="36194" h="121285">
                <a:moveTo>
                  <a:pt x="16084" y="9143"/>
                </a:moveTo>
                <a:lnTo>
                  <a:pt x="13572" y="9143"/>
                </a:lnTo>
                <a:lnTo>
                  <a:pt x="15096" y="9905"/>
                </a:lnTo>
                <a:lnTo>
                  <a:pt x="16084" y="9143"/>
                </a:lnTo>
                <a:close/>
              </a:path>
              <a:path w="36194" h="121285">
                <a:moveTo>
                  <a:pt x="26915" y="8381"/>
                </a:moveTo>
                <a:lnTo>
                  <a:pt x="9573" y="8381"/>
                </a:lnTo>
                <a:lnTo>
                  <a:pt x="11561" y="9143"/>
                </a:lnTo>
                <a:lnTo>
                  <a:pt x="16084" y="9143"/>
                </a:lnTo>
                <a:lnTo>
                  <a:pt x="23048" y="9905"/>
                </a:lnTo>
                <a:lnTo>
                  <a:pt x="26915" y="8381"/>
                </a:lnTo>
                <a:close/>
              </a:path>
              <a:path w="36194" h="121285">
                <a:moveTo>
                  <a:pt x="17955" y="2285"/>
                </a:moveTo>
                <a:lnTo>
                  <a:pt x="16571" y="3047"/>
                </a:lnTo>
                <a:lnTo>
                  <a:pt x="24191" y="3047"/>
                </a:lnTo>
                <a:lnTo>
                  <a:pt x="17955" y="2285"/>
                </a:lnTo>
                <a:close/>
              </a:path>
              <a:path w="36194" h="121285">
                <a:moveTo>
                  <a:pt x="35707" y="761"/>
                </a:moveTo>
                <a:lnTo>
                  <a:pt x="33467" y="761"/>
                </a:lnTo>
                <a:lnTo>
                  <a:pt x="31811" y="1523"/>
                </a:lnTo>
                <a:lnTo>
                  <a:pt x="28812" y="2285"/>
                </a:lnTo>
                <a:lnTo>
                  <a:pt x="2419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707" y="1523"/>
                </a:lnTo>
                <a:lnTo>
                  <a:pt x="35707" y="761"/>
                </a:lnTo>
                <a:close/>
              </a:path>
              <a:path w="36194" h="121285">
                <a:moveTo>
                  <a:pt x="35051" y="0"/>
                </a:moveTo>
                <a:lnTo>
                  <a:pt x="34564" y="761"/>
                </a:lnTo>
                <a:lnTo>
                  <a:pt x="35515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033272" y="2173214"/>
            <a:ext cx="864114" cy="15011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965204" y="221131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22354" y="219759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65543" y="217397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84075" y="2237221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146208" y="217626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170944" y="2179196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39" h="98425">
                <a:moveTo>
                  <a:pt x="52476" y="73265"/>
                </a:moveTo>
                <a:lnTo>
                  <a:pt x="41178" y="73265"/>
                </a:lnTo>
                <a:lnTo>
                  <a:pt x="46725" y="80885"/>
                </a:lnTo>
                <a:lnTo>
                  <a:pt x="50901" y="86981"/>
                </a:lnTo>
                <a:lnTo>
                  <a:pt x="53766" y="89267"/>
                </a:lnTo>
                <a:lnTo>
                  <a:pt x="5967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39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39" y="29069"/>
                </a:lnTo>
                <a:lnTo>
                  <a:pt x="633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4688" y="54977"/>
                </a:lnTo>
                <a:lnTo>
                  <a:pt x="27950" y="58787"/>
                </a:lnTo>
                <a:lnTo>
                  <a:pt x="3300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44" y="35374"/>
                </a:lnTo>
                <a:lnTo>
                  <a:pt x="20297" y="26919"/>
                </a:lnTo>
                <a:lnTo>
                  <a:pt x="6729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39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244857" y="2226554"/>
            <a:ext cx="100330" cy="81915"/>
          </a:xfrm>
          <a:custGeom>
            <a:avLst/>
            <a:gdLst/>
            <a:ahLst/>
            <a:cxnLst/>
            <a:rect l="l" t="t" r="r" b="b"/>
            <a:pathLst>
              <a:path w="100329" h="81914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81914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81914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81914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  <a:path w="100329" h="81914">
                <a:moveTo>
                  <a:pt x="49469" y="64587"/>
                </a:moveTo>
                <a:lnTo>
                  <a:pt x="40690" y="73060"/>
                </a:lnTo>
                <a:lnTo>
                  <a:pt x="49469" y="81533"/>
                </a:lnTo>
                <a:lnTo>
                  <a:pt x="58216" y="73060"/>
                </a:lnTo>
                <a:lnTo>
                  <a:pt x="49469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339345" y="2212837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69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72" y="61721"/>
                </a:lnTo>
                <a:lnTo>
                  <a:pt x="29260" y="54863"/>
                </a:lnTo>
                <a:lnTo>
                  <a:pt x="57576" y="54863"/>
                </a:lnTo>
                <a:lnTo>
                  <a:pt x="5757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69">
                <a:moveTo>
                  <a:pt x="5757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76" y="64769"/>
                </a:lnTo>
                <a:lnTo>
                  <a:pt x="57576" y="54863"/>
                </a:lnTo>
                <a:close/>
              </a:path>
              <a:path w="57785" h="64769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30" y="48767"/>
                </a:lnTo>
                <a:lnTo>
                  <a:pt x="31668" y="4114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69">
                <a:moveTo>
                  <a:pt x="5757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76" y="53339"/>
                </a:lnTo>
                <a:lnTo>
                  <a:pt x="57576" y="52577"/>
                </a:lnTo>
                <a:close/>
              </a:path>
              <a:path w="57785" h="64769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392686" y="2177786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30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30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27560" y="221359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86234" y="225093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641860" y="223722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698248" y="2187692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70" h="90169">
                <a:moveTo>
                  <a:pt x="60777" y="51053"/>
                </a:moveTo>
                <a:lnTo>
                  <a:pt x="26426" y="51053"/>
                </a:lnTo>
                <a:lnTo>
                  <a:pt x="28559" y="51815"/>
                </a:lnTo>
                <a:lnTo>
                  <a:pt x="33284" y="52577"/>
                </a:lnTo>
                <a:lnTo>
                  <a:pt x="40507" y="55625"/>
                </a:lnTo>
                <a:lnTo>
                  <a:pt x="49286" y="58673"/>
                </a:lnTo>
                <a:lnTo>
                  <a:pt x="55656" y="60959"/>
                </a:lnTo>
                <a:lnTo>
                  <a:pt x="59679" y="61721"/>
                </a:lnTo>
                <a:lnTo>
                  <a:pt x="33051" y="73731"/>
                </a:lnTo>
                <a:lnTo>
                  <a:pt x="21375" y="77026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56" y="89915"/>
                </a:lnTo>
                <a:lnTo>
                  <a:pt x="21153" y="89153"/>
                </a:lnTo>
                <a:lnTo>
                  <a:pt x="32583" y="85343"/>
                </a:lnTo>
                <a:lnTo>
                  <a:pt x="39105" y="82295"/>
                </a:lnTo>
                <a:lnTo>
                  <a:pt x="47518" y="77723"/>
                </a:lnTo>
                <a:lnTo>
                  <a:pt x="56266" y="73913"/>
                </a:lnTo>
                <a:lnTo>
                  <a:pt x="62788" y="70865"/>
                </a:lnTo>
                <a:lnTo>
                  <a:pt x="67086" y="69341"/>
                </a:lnTo>
                <a:lnTo>
                  <a:pt x="70347" y="67817"/>
                </a:lnTo>
                <a:lnTo>
                  <a:pt x="75956" y="67055"/>
                </a:lnTo>
                <a:lnTo>
                  <a:pt x="84002" y="67055"/>
                </a:lnTo>
                <a:lnTo>
                  <a:pt x="88696" y="58673"/>
                </a:lnTo>
                <a:lnTo>
                  <a:pt x="89458" y="57911"/>
                </a:lnTo>
                <a:lnTo>
                  <a:pt x="89794" y="57149"/>
                </a:lnTo>
                <a:lnTo>
                  <a:pt x="89794" y="56387"/>
                </a:lnTo>
                <a:lnTo>
                  <a:pt x="88971" y="56387"/>
                </a:lnTo>
                <a:lnTo>
                  <a:pt x="85602" y="55614"/>
                </a:lnTo>
                <a:lnTo>
                  <a:pt x="72253" y="54363"/>
                </a:lnTo>
                <a:lnTo>
                  <a:pt x="60777" y="51053"/>
                </a:lnTo>
                <a:close/>
              </a:path>
              <a:path w="90170" h="90169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7983" y="53339"/>
                </a:lnTo>
                <a:lnTo>
                  <a:pt x="22219" y="51815"/>
                </a:lnTo>
                <a:lnTo>
                  <a:pt x="26426" y="51053"/>
                </a:lnTo>
                <a:lnTo>
                  <a:pt x="60777" y="51053"/>
                </a:lnTo>
                <a:lnTo>
                  <a:pt x="49987" y="47243"/>
                </a:lnTo>
                <a:lnTo>
                  <a:pt x="41178" y="42671"/>
                </a:lnTo>
                <a:lnTo>
                  <a:pt x="35935" y="40385"/>
                </a:lnTo>
                <a:lnTo>
                  <a:pt x="31821" y="39623"/>
                </a:lnTo>
                <a:lnTo>
                  <a:pt x="28773" y="38861"/>
                </a:lnTo>
                <a:close/>
              </a:path>
              <a:path w="90170" h="90169">
                <a:moveTo>
                  <a:pt x="49286" y="0"/>
                </a:moveTo>
                <a:lnTo>
                  <a:pt x="4081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792736" y="225093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849886" y="223341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947644" y="222653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059953" y="217397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076962" y="225093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134874" y="223341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232927" y="217397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249174" y="225093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366278" y="2231126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4" h="95250">
                <a:moveTo>
                  <a:pt x="29717" y="25907"/>
                </a:moveTo>
                <a:lnTo>
                  <a:pt x="13411" y="25907"/>
                </a:lnTo>
                <a:lnTo>
                  <a:pt x="10728" y="26669"/>
                </a:lnTo>
                <a:lnTo>
                  <a:pt x="8442" y="28193"/>
                </a:lnTo>
                <a:lnTo>
                  <a:pt x="6918" y="29717"/>
                </a:lnTo>
                <a:lnTo>
                  <a:pt x="5212" y="31241"/>
                </a:lnTo>
                <a:lnTo>
                  <a:pt x="3322" y="34289"/>
                </a:lnTo>
                <a:lnTo>
                  <a:pt x="1036" y="37337"/>
                </a:lnTo>
                <a:lnTo>
                  <a:pt x="0" y="39623"/>
                </a:lnTo>
                <a:lnTo>
                  <a:pt x="3918" y="81162"/>
                </a:lnTo>
                <a:lnTo>
                  <a:pt x="4846" y="94731"/>
                </a:lnTo>
                <a:lnTo>
                  <a:pt x="4998" y="95249"/>
                </a:lnTo>
                <a:lnTo>
                  <a:pt x="5577" y="95249"/>
                </a:lnTo>
                <a:lnTo>
                  <a:pt x="6035" y="94579"/>
                </a:lnTo>
                <a:lnTo>
                  <a:pt x="6614" y="93360"/>
                </a:lnTo>
                <a:lnTo>
                  <a:pt x="9479" y="87812"/>
                </a:lnTo>
                <a:lnTo>
                  <a:pt x="10911" y="83118"/>
                </a:lnTo>
                <a:lnTo>
                  <a:pt x="10902" y="77688"/>
                </a:lnTo>
                <a:lnTo>
                  <a:pt x="10542" y="67597"/>
                </a:lnTo>
                <a:lnTo>
                  <a:pt x="9653" y="54625"/>
                </a:lnTo>
                <a:lnTo>
                  <a:pt x="8229" y="38861"/>
                </a:lnTo>
                <a:lnTo>
                  <a:pt x="10789" y="37337"/>
                </a:lnTo>
                <a:lnTo>
                  <a:pt x="50834" y="37337"/>
                </a:lnTo>
                <a:lnTo>
                  <a:pt x="52760" y="34289"/>
                </a:lnTo>
                <a:lnTo>
                  <a:pt x="55046" y="30479"/>
                </a:lnTo>
                <a:lnTo>
                  <a:pt x="55595" y="28955"/>
                </a:lnTo>
                <a:lnTo>
                  <a:pt x="47518" y="28955"/>
                </a:lnTo>
                <a:lnTo>
                  <a:pt x="38039" y="27431"/>
                </a:lnTo>
                <a:lnTo>
                  <a:pt x="29717" y="25907"/>
                </a:lnTo>
                <a:close/>
              </a:path>
              <a:path w="56514" h="95250">
                <a:moveTo>
                  <a:pt x="50834" y="37337"/>
                </a:moveTo>
                <a:lnTo>
                  <a:pt x="27950" y="37337"/>
                </a:lnTo>
                <a:lnTo>
                  <a:pt x="33771" y="38861"/>
                </a:lnTo>
                <a:lnTo>
                  <a:pt x="39563" y="39623"/>
                </a:lnTo>
                <a:lnTo>
                  <a:pt x="43891" y="40385"/>
                </a:lnTo>
                <a:lnTo>
                  <a:pt x="48371" y="40385"/>
                </a:lnTo>
                <a:lnTo>
                  <a:pt x="50352" y="38099"/>
                </a:lnTo>
                <a:lnTo>
                  <a:pt x="50834" y="37337"/>
                </a:lnTo>
                <a:close/>
              </a:path>
              <a:path w="56514" h="95250">
                <a:moveTo>
                  <a:pt x="50078" y="12191"/>
                </a:moveTo>
                <a:lnTo>
                  <a:pt x="28193" y="12191"/>
                </a:lnTo>
                <a:lnTo>
                  <a:pt x="31760" y="12953"/>
                </a:lnTo>
                <a:lnTo>
                  <a:pt x="35600" y="14477"/>
                </a:lnTo>
                <a:lnTo>
                  <a:pt x="39745" y="18287"/>
                </a:lnTo>
                <a:lnTo>
                  <a:pt x="43494" y="22097"/>
                </a:lnTo>
                <a:lnTo>
                  <a:pt x="46085" y="25145"/>
                </a:lnTo>
                <a:lnTo>
                  <a:pt x="47518" y="28955"/>
                </a:lnTo>
                <a:lnTo>
                  <a:pt x="55595" y="28955"/>
                </a:lnTo>
                <a:lnTo>
                  <a:pt x="56144" y="27431"/>
                </a:lnTo>
                <a:lnTo>
                  <a:pt x="56144" y="20573"/>
                </a:lnTo>
                <a:lnTo>
                  <a:pt x="53126" y="15239"/>
                </a:lnTo>
                <a:lnTo>
                  <a:pt x="50078" y="12191"/>
                </a:lnTo>
                <a:close/>
              </a:path>
              <a:path w="56514" h="95250">
                <a:moveTo>
                  <a:pt x="30540" y="0"/>
                </a:moveTo>
                <a:lnTo>
                  <a:pt x="26426" y="761"/>
                </a:lnTo>
                <a:lnTo>
                  <a:pt x="22799" y="3047"/>
                </a:lnTo>
                <a:lnTo>
                  <a:pt x="19568" y="7619"/>
                </a:lnTo>
                <a:lnTo>
                  <a:pt x="16855" y="11429"/>
                </a:lnTo>
                <a:lnTo>
                  <a:pt x="15483" y="15239"/>
                </a:lnTo>
                <a:lnTo>
                  <a:pt x="15483" y="20573"/>
                </a:lnTo>
                <a:lnTo>
                  <a:pt x="15849" y="22859"/>
                </a:lnTo>
                <a:lnTo>
                  <a:pt x="16520" y="25907"/>
                </a:lnTo>
                <a:lnTo>
                  <a:pt x="22463" y="25907"/>
                </a:lnTo>
                <a:lnTo>
                  <a:pt x="21396" y="22859"/>
                </a:lnTo>
                <a:lnTo>
                  <a:pt x="20817" y="19811"/>
                </a:lnTo>
                <a:lnTo>
                  <a:pt x="20817" y="14477"/>
                </a:lnTo>
                <a:lnTo>
                  <a:pt x="23286" y="12953"/>
                </a:lnTo>
                <a:lnTo>
                  <a:pt x="28193" y="12191"/>
                </a:lnTo>
                <a:lnTo>
                  <a:pt x="50078" y="12191"/>
                </a:lnTo>
                <a:lnTo>
                  <a:pt x="47030" y="9143"/>
                </a:lnTo>
                <a:lnTo>
                  <a:pt x="40995" y="3047"/>
                </a:lnTo>
                <a:lnTo>
                  <a:pt x="35478" y="761"/>
                </a:lnTo>
                <a:lnTo>
                  <a:pt x="30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428243" y="2212076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483869" y="2176262"/>
            <a:ext cx="76835" cy="104775"/>
          </a:xfrm>
          <a:custGeom>
            <a:avLst/>
            <a:gdLst/>
            <a:ahLst/>
            <a:cxnLst/>
            <a:rect l="l" t="t" r="r" b="b"/>
            <a:pathLst>
              <a:path w="76835" h="104775">
                <a:moveTo>
                  <a:pt x="3505" y="9143"/>
                </a:moveTo>
                <a:lnTo>
                  <a:pt x="2682" y="9143"/>
                </a:lnTo>
                <a:lnTo>
                  <a:pt x="2377" y="9905"/>
                </a:lnTo>
                <a:lnTo>
                  <a:pt x="1981" y="11429"/>
                </a:lnTo>
                <a:lnTo>
                  <a:pt x="640" y="16763"/>
                </a:lnTo>
                <a:lnTo>
                  <a:pt x="0" y="20573"/>
                </a:lnTo>
                <a:lnTo>
                  <a:pt x="0" y="24383"/>
                </a:lnTo>
                <a:lnTo>
                  <a:pt x="3749" y="28955"/>
                </a:lnTo>
                <a:lnTo>
                  <a:pt x="11186" y="37337"/>
                </a:lnTo>
                <a:lnTo>
                  <a:pt x="17341" y="37674"/>
                </a:lnTo>
                <a:lnTo>
                  <a:pt x="25998" y="47186"/>
                </a:lnTo>
                <a:lnTo>
                  <a:pt x="34063" y="57036"/>
                </a:lnTo>
                <a:lnTo>
                  <a:pt x="41440" y="67299"/>
                </a:lnTo>
                <a:lnTo>
                  <a:pt x="48034" y="78050"/>
                </a:lnTo>
                <a:lnTo>
                  <a:pt x="39163" y="85713"/>
                </a:lnTo>
                <a:lnTo>
                  <a:pt x="26761" y="92963"/>
                </a:lnTo>
                <a:lnTo>
                  <a:pt x="29207" y="104691"/>
                </a:lnTo>
                <a:lnTo>
                  <a:pt x="60525" y="92963"/>
                </a:lnTo>
                <a:lnTo>
                  <a:pt x="38892" y="92963"/>
                </a:lnTo>
                <a:lnTo>
                  <a:pt x="44043" y="89153"/>
                </a:lnTo>
                <a:lnTo>
                  <a:pt x="51846" y="80771"/>
                </a:lnTo>
                <a:lnTo>
                  <a:pt x="60126" y="80771"/>
                </a:lnTo>
                <a:lnTo>
                  <a:pt x="59710" y="79247"/>
                </a:lnTo>
                <a:lnTo>
                  <a:pt x="60280" y="69816"/>
                </a:lnTo>
                <a:lnTo>
                  <a:pt x="64248" y="60600"/>
                </a:lnTo>
                <a:lnTo>
                  <a:pt x="48721" y="60600"/>
                </a:lnTo>
                <a:lnTo>
                  <a:pt x="16687" y="21179"/>
                </a:lnTo>
                <a:lnTo>
                  <a:pt x="4663" y="9905"/>
                </a:lnTo>
                <a:lnTo>
                  <a:pt x="3505" y="9143"/>
                </a:lnTo>
                <a:close/>
              </a:path>
              <a:path w="76835" h="104775">
                <a:moveTo>
                  <a:pt x="60126" y="80771"/>
                </a:moveTo>
                <a:lnTo>
                  <a:pt x="51846" y="80771"/>
                </a:lnTo>
                <a:lnTo>
                  <a:pt x="53858" y="83057"/>
                </a:lnTo>
                <a:lnTo>
                  <a:pt x="54863" y="86105"/>
                </a:lnTo>
                <a:lnTo>
                  <a:pt x="54863" y="90677"/>
                </a:lnTo>
                <a:lnTo>
                  <a:pt x="51755" y="92201"/>
                </a:lnTo>
                <a:lnTo>
                  <a:pt x="47762" y="92963"/>
                </a:lnTo>
                <a:lnTo>
                  <a:pt x="60525" y="92963"/>
                </a:lnTo>
                <a:lnTo>
                  <a:pt x="60959" y="90677"/>
                </a:lnTo>
                <a:lnTo>
                  <a:pt x="60959" y="83819"/>
                </a:lnTo>
                <a:lnTo>
                  <a:pt x="60126" y="80771"/>
                </a:lnTo>
                <a:close/>
              </a:path>
              <a:path w="76835" h="104775">
                <a:moveTo>
                  <a:pt x="70317" y="0"/>
                </a:moveTo>
                <a:lnTo>
                  <a:pt x="61701" y="17303"/>
                </a:lnTo>
                <a:lnTo>
                  <a:pt x="61885" y="29883"/>
                </a:lnTo>
                <a:lnTo>
                  <a:pt x="61248" y="42564"/>
                </a:lnTo>
                <a:lnTo>
                  <a:pt x="57984" y="56563"/>
                </a:lnTo>
                <a:lnTo>
                  <a:pt x="48721" y="60600"/>
                </a:lnTo>
                <a:lnTo>
                  <a:pt x="64248" y="60600"/>
                </a:lnTo>
                <a:lnTo>
                  <a:pt x="64968" y="58927"/>
                </a:lnTo>
                <a:lnTo>
                  <a:pt x="68848" y="44306"/>
                </a:lnTo>
                <a:lnTo>
                  <a:pt x="70713" y="31678"/>
                </a:lnTo>
                <a:lnTo>
                  <a:pt x="71323" y="19049"/>
                </a:lnTo>
                <a:lnTo>
                  <a:pt x="76321" y="19049"/>
                </a:lnTo>
                <a:lnTo>
                  <a:pt x="75956" y="17525"/>
                </a:lnTo>
                <a:lnTo>
                  <a:pt x="75620" y="16763"/>
                </a:lnTo>
                <a:lnTo>
                  <a:pt x="75377" y="16001"/>
                </a:lnTo>
                <a:lnTo>
                  <a:pt x="74005" y="12191"/>
                </a:lnTo>
                <a:lnTo>
                  <a:pt x="72329" y="6857"/>
                </a:lnTo>
                <a:lnTo>
                  <a:pt x="703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627887" y="2220458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4" y="73151"/>
                </a:lnTo>
                <a:lnTo>
                  <a:pt x="2813" y="85378"/>
                </a:lnTo>
                <a:lnTo>
                  <a:pt x="11776" y="95626"/>
                </a:lnTo>
                <a:lnTo>
                  <a:pt x="22153" y="99903"/>
                </a:lnTo>
                <a:lnTo>
                  <a:pt x="37145" y="101251"/>
                </a:lnTo>
                <a:lnTo>
                  <a:pt x="49449" y="99440"/>
                </a:lnTo>
                <a:lnTo>
                  <a:pt x="61894" y="95064"/>
                </a:lnTo>
                <a:lnTo>
                  <a:pt x="71446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6" y="88391"/>
                </a:lnTo>
                <a:lnTo>
                  <a:pt x="73072" y="87256"/>
                </a:lnTo>
                <a:lnTo>
                  <a:pt x="7946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723548" y="217626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748284" y="2179196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39" h="98425">
                <a:moveTo>
                  <a:pt x="52476" y="73265"/>
                </a:moveTo>
                <a:lnTo>
                  <a:pt x="41178" y="73265"/>
                </a:lnTo>
                <a:lnTo>
                  <a:pt x="46695" y="80885"/>
                </a:lnTo>
                <a:lnTo>
                  <a:pt x="50901" y="86981"/>
                </a:lnTo>
                <a:lnTo>
                  <a:pt x="53736" y="89267"/>
                </a:lnTo>
                <a:lnTo>
                  <a:pt x="5964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39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09" y="29069"/>
                </a:lnTo>
                <a:lnTo>
                  <a:pt x="630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0025" y="50405"/>
                </a:lnTo>
                <a:lnTo>
                  <a:pt x="24688" y="54977"/>
                </a:lnTo>
                <a:lnTo>
                  <a:pt x="27950" y="58787"/>
                </a:lnTo>
                <a:lnTo>
                  <a:pt x="3297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29" y="35377"/>
                </a:lnTo>
                <a:lnTo>
                  <a:pt x="20267" y="26930"/>
                </a:lnTo>
                <a:lnTo>
                  <a:pt x="6726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39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823722" y="223646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894343" y="217397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974598" y="226465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67562" y="2235698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62049" y="225093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224534" y="221359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345692" y="2205980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5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5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39" h="73025">
                <a:moveTo>
                  <a:pt x="96133" y="27431"/>
                </a:moveTo>
                <a:lnTo>
                  <a:pt x="9546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39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461926" y="217626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488186" y="2221982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80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1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80">
                <a:moveTo>
                  <a:pt x="34869" y="0"/>
                </a:moveTo>
                <a:lnTo>
                  <a:pt x="28041" y="761"/>
                </a:lnTo>
                <a:lnTo>
                  <a:pt x="21549" y="4571"/>
                </a:lnTo>
                <a:lnTo>
                  <a:pt x="1545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6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1" y="44195"/>
                </a:lnTo>
                <a:lnTo>
                  <a:pt x="60324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1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80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24" y="38099"/>
                </a:lnTo>
                <a:lnTo>
                  <a:pt x="61356" y="35051"/>
                </a:lnTo>
                <a:lnTo>
                  <a:pt x="61721" y="33527"/>
                </a:lnTo>
                <a:lnTo>
                  <a:pt x="61935" y="33527"/>
                </a:lnTo>
                <a:lnTo>
                  <a:pt x="62026" y="32765"/>
                </a:lnTo>
                <a:close/>
              </a:path>
              <a:path w="62229" h="55880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556003" y="223722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612391" y="2193026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89">
                <a:moveTo>
                  <a:pt x="438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66" y="84580"/>
                </a:lnTo>
                <a:lnTo>
                  <a:pt x="16367" y="81533"/>
                </a:lnTo>
                <a:lnTo>
                  <a:pt x="20269" y="74675"/>
                </a:lnTo>
                <a:lnTo>
                  <a:pt x="87836" y="74675"/>
                </a:lnTo>
                <a:lnTo>
                  <a:pt x="89531" y="73151"/>
                </a:lnTo>
                <a:lnTo>
                  <a:pt x="12496" y="73151"/>
                </a:lnTo>
                <a:lnTo>
                  <a:pt x="4389" y="72389"/>
                </a:lnTo>
                <a:close/>
              </a:path>
              <a:path w="98425" h="85089">
                <a:moveTo>
                  <a:pt x="87836" y="74675"/>
                </a:moveTo>
                <a:lnTo>
                  <a:pt x="20269" y="74675"/>
                </a:lnTo>
                <a:lnTo>
                  <a:pt x="22463" y="79247"/>
                </a:lnTo>
                <a:lnTo>
                  <a:pt x="26121" y="82295"/>
                </a:lnTo>
                <a:lnTo>
                  <a:pt x="31363" y="83819"/>
                </a:lnTo>
                <a:lnTo>
                  <a:pt x="34472" y="84246"/>
                </a:lnTo>
                <a:lnTo>
                  <a:pt x="39654" y="84581"/>
                </a:lnTo>
                <a:lnTo>
                  <a:pt x="47573" y="84580"/>
                </a:lnTo>
                <a:lnTo>
                  <a:pt x="59668" y="83931"/>
                </a:lnTo>
                <a:lnTo>
                  <a:pt x="71746" y="81681"/>
                </a:lnTo>
                <a:lnTo>
                  <a:pt x="84979" y="77245"/>
                </a:lnTo>
                <a:lnTo>
                  <a:pt x="87836" y="74675"/>
                </a:lnTo>
                <a:close/>
              </a:path>
              <a:path w="98425" h="85089">
                <a:moveTo>
                  <a:pt x="21793" y="57149"/>
                </a:moveTo>
                <a:lnTo>
                  <a:pt x="19751" y="57149"/>
                </a:lnTo>
                <a:lnTo>
                  <a:pt x="19080" y="57911"/>
                </a:lnTo>
                <a:lnTo>
                  <a:pt x="18745" y="60197"/>
                </a:lnTo>
                <a:lnTo>
                  <a:pt x="17343" y="68579"/>
                </a:lnTo>
                <a:lnTo>
                  <a:pt x="12496" y="73151"/>
                </a:lnTo>
                <a:lnTo>
                  <a:pt x="89531" y="73151"/>
                </a:lnTo>
                <a:lnTo>
                  <a:pt x="90379" y="72389"/>
                </a:lnTo>
                <a:lnTo>
                  <a:pt x="46695" y="72389"/>
                </a:lnTo>
                <a:lnTo>
                  <a:pt x="43647" y="71627"/>
                </a:lnTo>
                <a:lnTo>
                  <a:pt x="26883" y="71627"/>
                </a:lnTo>
                <a:lnTo>
                  <a:pt x="23469" y="67817"/>
                </a:lnTo>
                <a:lnTo>
                  <a:pt x="22616" y="60197"/>
                </a:lnTo>
                <a:lnTo>
                  <a:pt x="22402" y="57911"/>
                </a:lnTo>
                <a:lnTo>
                  <a:pt x="21793" y="57149"/>
                </a:lnTo>
                <a:close/>
              </a:path>
              <a:path w="98425" h="85089">
                <a:moveTo>
                  <a:pt x="49743" y="71627"/>
                </a:moveTo>
                <a:lnTo>
                  <a:pt x="46695" y="72389"/>
                </a:lnTo>
                <a:lnTo>
                  <a:pt x="56906" y="72389"/>
                </a:lnTo>
                <a:lnTo>
                  <a:pt x="49743" y="71627"/>
                </a:lnTo>
                <a:close/>
              </a:path>
              <a:path w="98425" h="85089">
                <a:moveTo>
                  <a:pt x="98297" y="51053"/>
                </a:moveTo>
                <a:lnTo>
                  <a:pt x="75468" y="51053"/>
                </a:lnTo>
                <a:lnTo>
                  <a:pt x="82113" y="52577"/>
                </a:lnTo>
                <a:lnTo>
                  <a:pt x="85222" y="54101"/>
                </a:lnTo>
                <a:lnTo>
                  <a:pt x="88849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68" y="70103"/>
                </a:lnTo>
                <a:lnTo>
                  <a:pt x="64404" y="71627"/>
                </a:lnTo>
                <a:lnTo>
                  <a:pt x="56906" y="72389"/>
                </a:lnTo>
                <a:lnTo>
                  <a:pt x="90379" y="72389"/>
                </a:lnTo>
                <a:lnTo>
                  <a:pt x="94977" y="68255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89">
                <a:moveTo>
                  <a:pt x="76067" y="39557"/>
                </a:moveTo>
                <a:lnTo>
                  <a:pt x="67110" y="43089"/>
                </a:lnTo>
                <a:lnTo>
                  <a:pt x="56938" y="49579"/>
                </a:lnTo>
                <a:lnTo>
                  <a:pt x="45551" y="59076"/>
                </a:lnTo>
                <a:lnTo>
                  <a:pt x="32948" y="71627"/>
                </a:lnTo>
                <a:lnTo>
                  <a:pt x="43647" y="71627"/>
                </a:lnTo>
                <a:lnTo>
                  <a:pt x="42906" y="69281"/>
                </a:lnTo>
                <a:lnTo>
                  <a:pt x="54659" y="59350"/>
                </a:lnTo>
                <a:lnTo>
                  <a:pt x="65517" y="53416"/>
                </a:lnTo>
                <a:lnTo>
                  <a:pt x="75468" y="51053"/>
                </a:lnTo>
                <a:lnTo>
                  <a:pt x="98297" y="51053"/>
                </a:lnTo>
                <a:lnTo>
                  <a:pt x="96530" y="47243"/>
                </a:lnTo>
                <a:lnTo>
                  <a:pt x="92963" y="44195"/>
                </a:lnTo>
                <a:lnTo>
                  <a:pt x="89611" y="41147"/>
                </a:lnTo>
                <a:lnTo>
                  <a:pt x="85435" y="39623"/>
                </a:lnTo>
                <a:lnTo>
                  <a:pt x="76067" y="39557"/>
                </a:lnTo>
                <a:close/>
              </a:path>
              <a:path w="98425" h="85089">
                <a:moveTo>
                  <a:pt x="65166" y="0"/>
                </a:moveTo>
                <a:lnTo>
                  <a:pt x="56570" y="9143"/>
                </a:lnTo>
                <a:lnTo>
                  <a:pt x="65166" y="17525"/>
                </a:lnTo>
                <a:lnTo>
                  <a:pt x="73761" y="9143"/>
                </a:lnTo>
                <a:lnTo>
                  <a:pt x="651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717548" y="223722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773936" y="223646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898903" y="2204455"/>
            <a:ext cx="95250" cy="116839"/>
          </a:xfrm>
          <a:custGeom>
            <a:avLst/>
            <a:gdLst/>
            <a:ahLst/>
            <a:cxnLst/>
            <a:rect l="l" t="t" r="r" b="b"/>
            <a:pathLst>
              <a:path w="95250" h="116839">
                <a:moveTo>
                  <a:pt x="12191" y="60959"/>
                </a:moveTo>
                <a:lnTo>
                  <a:pt x="10424" y="60959"/>
                </a:lnTo>
                <a:lnTo>
                  <a:pt x="9509" y="61721"/>
                </a:lnTo>
                <a:lnTo>
                  <a:pt x="8412" y="62483"/>
                </a:lnTo>
                <a:lnTo>
                  <a:pt x="0" y="84307"/>
                </a:lnTo>
                <a:lnTo>
                  <a:pt x="1511" y="98565"/>
                </a:lnTo>
                <a:lnTo>
                  <a:pt x="8235" y="108580"/>
                </a:lnTo>
                <a:lnTo>
                  <a:pt x="20469" y="114582"/>
                </a:lnTo>
                <a:lnTo>
                  <a:pt x="38354" y="116577"/>
                </a:lnTo>
                <a:lnTo>
                  <a:pt x="51196" y="115235"/>
                </a:lnTo>
                <a:lnTo>
                  <a:pt x="63203" y="111510"/>
                </a:lnTo>
                <a:lnTo>
                  <a:pt x="74765" y="104374"/>
                </a:lnTo>
                <a:lnTo>
                  <a:pt x="75332" y="103631"/>
                </a:lnTo>
                <a:lnTo>
                  <a:pt x="28651" y="103631"/>
                </a:lnTo>
                <a:lnTo>
                  <a:pt x="22219" y="102016"/>
                </a:lnTo>
                <a:lnTo>
                  <a:pt x="10667" y="94884"/>
                </a:lnTo>
                <a:lnTo>
                  <a:pt x="7559" y="89397"/>
                </a:lnTo>
                <a:lnTo>
                  <a:pt x="7603" y="84155"/>
                </a:lnTo>
                <a:lnTo>
                  <a:pt x="7650" y="76961"/>
                </a:lnTo>
                <a:lnTo>
                  <a:pt x="8991" y="71627"/>
                </a:lnTo>
                <a:lnTo>
                  <a:pt x="11612" y="64769"/>
                </a:lnTo>
                <a:lnTo>
                  <a:pt x="12070" y="64007"/>
                </a:lnTo>
                <a:lnTo>
                  <a:pt x="12283" y="63245"/>
                </a:lnTo>
                <a:lnTo>
                  <a:pt x="12191" y="60959"/>
                </a:lnTo>
                <a:close/>
              </a:path>
              <a:path w="95250" h="116839">
                <a:moveTo>
                  <a:pt x="84581" y="73151"/>
                </a:moveTo>
                <a:lnTo>
                  <a:pt x="78303" y="73151"/>
                </a:lnTo>
                <a:lnTo>
                  <a:pt x="78577" y="74401"/>
                </a:lnTo>
                <a:lnTo>
                  <a:pt x="78760" y="75437"/>
                </a:lnTo>
                <a:lnTo>
                  <a:pt x="78790" y="76382"/>
                </a:lnTo>
                <a:lnTo>
                  <a:pt x="79126" y="78485"/>
                </a:lnTo>
                <a:lnTo>
                  <a:pt x="79278" y="80345"/>
                </a:lnTo>
                <a:lnTo>
                  <a:pt x="45232" y="103631"/>
                </a:lnTo>
                <a:lnTo>
                  <a:pt x="75332" y="103631"/>
                </a:lnTo>
                <a:lnTo>
                  <a:pt x="82174" y="94670"/>
                </a:lnTo>
                <a:lnTo>
                  <a:pt x="83819" y="91439"/>
                </a:lnTo>
                <a:lnTo>
                  <a:pt x="84581" y="85069"/>
                </a:lnTo>
                <a:lnTo>
                  <a:pt x="84581" y="73151"/>
                </a:lnTo>
                <a:close/>
              </a:path>
              <a:path w="95250" h="116839">
                <a:moveTo>
                  <a:pt x="64099" y="32765"/>
                </a:moveTo>
                <a:lnTo>
                  <a:pt x="47243" y="55625"/>
                </a:lnTo>
                <a:lnTo>
                  <a:pt x="47243" y="69341"/>
                </a:lnTo>
                <a:lnTo>
                  <a:pt x="52029" y="73151"/>
                </a:lnTo>
                <a:lnTo>
                  <a:pt x="95249" y="73151"/>
                </a:lnTo>
                <a:lnTo>
                  <a:pt x="95249" y="61721"/>
                </a:lnTo>
                <a:lnTo>
                  <a:pt x="62118" y="61721"/>
                </a:lnTo>
                <a:lnTo>
                  <a:pt x="59192" y="60959"/>
                </a:lnTo>
                <a:lnTo>
                  <a:pt x="57729" y="60197"/>
                </a:lnTo>
                <a:lnTo>
                  <a:pt x="55747" y="59435"/>
                </a:lnTo>
                <a:lnTo>
                  <a:pt x="54803" y="57149"/>
                </a:lnTo>
                <a:lnTo>
                  <a:pt x="54863" y="54101"/>
                </a:lnTo>
                <a:lnTo>
                  <a:pt x="54894" y="51815"/>
                </a:lnTo>
                <a:lnTo>
                  <a:pt x="55717" y="50291"/>
                </a:lnTo>
                <a:lnTo>
                  <a:pt x="57241" y="48767"/>
                </a:lnTo>
                <a:lnTo>
                  <a:pt x="58795" y="47243"/>
                </a:lnTo>
                <a:lnTo>
                  <a:pt x="60716" y="45719"/>
                </a:lnTo>
                <a:lnTo>
                  <a:pt x="79133" y="45719"/>
                </a:lnTo>
                <a:lnTo>
                  <a:pt x="74218" y="36575"/>
                </a:lnTo>
                <a:lnTo>
                  <a:pt x="69616" y="33527"/>
                </a:lnTo>
                <a:lnTo>
                  <a:pt x="64099" y="32765"/>
                </a:lnTo>
                <a:close/>
              </a:path>
              <a:path w="95250" h="116839">
                <a:moveTo>
                  <a:pt x="71993" y="60959"/>
                </a:moveTo>
                <a:lnTo>
                  <a:pt x="66507" y="60959"/>
                </a:lnTo>
                <a:lnTo>
                  <a:pt x="62118" y="61721"/>
                </a:lnTo>
                <a:lnTo>
                  <a:pt x="72268" y="61721"/>
                </a:lnTo>
                <a:lnTo>
                  <a:pt x="71993" y="60959"/>
                </a:lnTo>
                <a:close/>
              </a:path>
              <a:path w="95250" h="116839">
                <a:moveTo>
                  <a:pt x="95249" y="60959"/>
                </a:moveTo>
                <a:lnTo>
                  <a:pt x="73365" y="60959"/>
                </a:lnTo>
                <a:lnTo>
                  <a:pt x="72755" y="61721"/>
                </a:lnTo>
                <a:lnTo>
                  <a:pt x="95249" y="61721"/>
                </a:lnTo>
                <a:lnTo>
                  <a:pt x="95249" y="60959"/>
                </a:lnTo>
                <a:close/>
              </a:path>
              <a:path w="95250" h="116839">
                <a:moveTo>
                  <a:pt x="79133" y="45719"/>
                </a:moveTo>
                <a:lnTo>
                  <a:pt x="62941" y="45719"/>
                </a:lnTo>
                <a:lnTo>
                  <a:pt x="66233" y="46481"/>
                </a:lnTo>
                <a:lnTo>
                  <a:pt x="69098" y="48005"/>
                </a:lnTo>
                <a:lnTo>
                  <a:pt x="71567" y="51053"/>
                </a:lnTo>
                <a:lnTo>
                  <a:pt x="74432" y="54863"/>
                </a:lnTo>
                <a:lnTo>
                  <a:pt x="75803" y="57911"/>
                </a:lnTo>
                <a:lnTo>
                  <a:pt x="75803" y="60959"/>
                </a:lnTo>
                <a:lnTo>
                  <a:pt x="83332" y="60959"/>
                </a:lnTo>
                <a:lnTo>
                  <a:pt x="82570" y="54863"/>
                </a:lnTo>
                <a:lnTo>
                  <a:pt x="80771" y="48767"/>
                </a:lnTo>
                <a:lnTo>
                  <a:pt x="79133" y="45719"/>
                </a:lnTo>
                <a:close/>
              </a:path>
              <a:path w="95250" h="116839">
                <a:moveTo>
                  <a:pt x="71993" y="0"/>
                </a:moveTo>
                <a:lnTo>
                  <a:pt x="63428" y="9143"/>
                </a:lnTo>
                <a:lnTo>
                  <a:pt x="71932" y="17525"/>
                </a:lnTo>
                <a:lnTo>
                  <a:pt x="80528" y="9143"/>
                </a:lnTo>
                <a:lnTo>
                  <a:pt x="71993" y="0"/>
                </a:lnTo>
                <a:close/>
              </a:path>
              <a:path w="95250" h="116839">
                <a:moveTo>
                  <a:pt x="53431" y="0"/>
                </a:moveTo>
                <a:lnTo>
                  <a:pt x="45415" y="8381"/>
                </a:lnTo>
                <a:lnTo>
                  <a:pt x="53980" y="17525"/>
                </a:lnTo>
                <a:lnTo>
                  <a:pt x="61996" y="9143"/>
                </a:lnTo>
                <a:lnTo>
                  <a:pt x="534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990343" y="224789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30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62230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62230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62230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62230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4" h="62230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7043684" y="2187692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69">
                <a:moveTo>
                  <a:pt x="5029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75" y="89915"/>
                </a:lnTo>
                <a:lnTo>
                  <a:pt x="18287" y="89153"/>
                </a:lnTo>
                <a:lnTo>
                  <a:pt x="23500" y="87629"/>
                </a:lnTo>
                <a:lnTo>
                  <a:pt x="27614" y="86867"/>
                </a:lnTo>
                <a:lnTo>
                  <a:pt x="30845" y="85343"/>
                </a:lnTo>
                <a:lnTo>
                  <a:pt x="33223" y="83057"/>
                </a:lnTo>
                <a:lnTo>
                  <a:pt x="62880" y="83057"/>
                </a:lnTo>
                <a:lnTo>
                  <a:pt x="62880" y="78485"/>
                </a:lnTo>
                <a:lnTo>
                  <a:pt x="13533" y="78485"/>
                </a:lnTo>
                <a:lnTo>
                  <a:pt x="5029" y="77723"/>
                </a:lnTo>
                <a:close/>
              </a:path>
              <a:path w="63500" h="90169">
                <a:moveTo>
                  <a:pt x="62880" y="83057"/>
                </a:moveTo>
                <a:lnTo>
                  <a:pt x="33223" y="83057"/>
                </a:lnTo>
                <a:lnTo>
                  <a:pt x="35631" y="85343"/>
                </a:lnTo>
                <a:lnTo>
                  <a:pt x="39471" y="86867"/>
                </a:lnTo>
                <a:lnTo>
                  <a:pt x="44805" y="88391"/>
                </a:lnTo>
                <a:lnTo>
                  <a:pt x="49651" y="89306"/>
                </a:lnTo>
                <a:lnTo>
                  <a:pt x="53858" y="89915"/>
                </a:lnTo>
                <a:lnTo>
                  <a:pt x="62880" y="89915"/>
                </a:lnTo>
                <a:lnTo>
                  <a:pt x="62880" y="83057"/>
                </a:lnTo>
                <a:close/>
              </a:path>
              <a:path w="63500" h="90169">
                <a:moveTo>
                  <a:pt x="35509" y="36575"/>
                </a:moveTo>
                <a:lnTo>
                  <a:pt x="30297" y="37337"/>
                </a:lnTo>
                <a:lnTo>
                  <a:pt x="25542" y="40385"/>
                </a:lnTo>
                <a:lnTo>
                  <a:pt x="21366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40" y="76199"/>
                </a:lnTo>
                <a:lnTo>
                  <a:pt x="19049" y="77723"/>
                </a:lnTo>
                <a:lnTo>
                  <a:pt x="13533" y="78485"/>
                </a:lnTo>
                <a:lnTo>
                  <a:pt x="50932" y="78485"/>
                </a:lnTo>
                <a:lnTo>
                  <a:pt x="45811" y="77723"/>
                </a:lnTo>
                <a:lnTo>
                  <a:pt x="43251" y="76199"/>
                </a:lnTo>
                <a:lnTo>
                  <a:pt x="45232" y="74675"/>
                </a:lnTo>
                <a:lnTo>
                  <a:pt x="46695" y="73151"/>
                </a:lnTo>
                <a:lnTo>
                  <a:pt x="47325" y="71627"/>
                </a:lnTo>
                <a:lnTo>
                  <a:pt x="31333" y="71627"/>
                </a:lnTo>
                <a:lnTo>
                  <a:pt x="28834" y="70103"/>
                </a:lnTo>
                <a:lnTo>
                  <a:pt x="26609" y="67817"/>
                </a:lnTo>
                <a:lnTo>
                  <a:pt x="24018" y="65531"/>
                </a:lnTo>
                <a:lnTo>
                  <a:pt x="22799" y="63245"/>
                </a:lnTo>
                <a:lnTo>
                  <a:pt x="22870" y="59435"/>
                </a:lnTo>
                <a:lnTo>
                  <a:pt x="22890" y="57911"/>
                </a:lnTo>
                <a:lnTo>
                  <a:pt x="24231" y="55625"/>
                </a:lnTo>
                <a:lnTo>
                  <a:pt x="26791" y="52577"/>
                </a:lnTo>
                <a:lnTo>
                  <a:pt x="29352" y="50291"/>
                </a:lnTo>
                <a:lnTo>
                  <a:pt x="31851" y="48767"/>
                </a:lnTo>
                <a:lnTo>
                  <a:pt x="48755" y="48767"/>
                </a:lnTo>
                <a:lnTo>
                  <a:pt x="47122" y="45719"/>
                </a:lnTo>
                <a:lnTo>
                  <a:pt x="44470" y="39623"/>
                </a:lnTo>
                <a:lnTo>
                  <a:pt x="40599" y="37337"/>
                </a:lnTo>
                <a:lnTo>
                  <a:pt x="35509" y="36575"/>
                </a:lnTo>
                <a:close/>
              </a:path>
              <a:path w="63500" h="90169">
                <a:moveTo>
                  <a:pt x="62880" y="77723"/>
                </a:moveTo>
                <a:lnTo>
                  <a:pt x="58552" y="77723"/>
                </a:lnTo>
                <a:lnTo>
                  <a:pt x="50932" y="78485"/>
                </a:lnTo>
                <a:lnTo>
                  <a:pt x="62880" y="78485"/>
                </a:lnTo>
                <a:lnTo>
                  <a:pt x="62880" y="77723"/>
                </a:lnTo>
                <a:close/>
              </a:path>
              <a:path w="63500" h="90169">
                <a:moveTo>
                  <a:pt x="48755" y="48767"/>
                </a:moveTo>
                <a:lnTo>
                  <a:pt x="34168" y="48767"/>
                </a:lnTo>
                <a:lnTo>
                  <a:pt x="36606" y="49529"/>
                </a:lnTo>
                <a:lnTo>
                  <a:pt x="38892" y="51053"/>
                </a:lnTo>
                <a:lnTo>
                  <a:pt x="41026" y="54101"/>
                </a:lnTo>
                <a:lnTo>
                  <a:pt x="43129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068" y="67055"/>
                </a:lnTo>
                <a:lnTo>
                  <a:pt x="40782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25" y="71627"/>
                </a:lnTo>
                <a:lnTo>
                  <a:pt x="47640" y="70865"/>
                </a:lnTo>
                <a:lnTo>
                  <a:pt x="49469" y="67817"/>
                </a:lnTo>
                <a:lnTo>
                  <a:pt x="50322" y="64769"/>
                </a:lnTo>
                <a:lnTo>
                  <a:pt x="50231" y="54863"/>
                </a:lnTo>
                <a:lnTo>
                  <a:pt x="49164" y="49529"/>
                </a:lnTo>
                <a:lnTo>
                  <a:pt x="48755" y="48767"/>
                </a:lnTo>
                <a:close/>
              </a:path>
              <a:path w="63500" h="90169">
                <a:moveTo>
                  <a:pt x="32308" y="0"/>
                </a:moveTo>
                <a:lnTo>
                  <a:pt x="23713" y="9143"/>
                </a:lnTo>
                <a:lnTo>
                  <a:pt x="32308" y="17525"/>
                </a:lnTo>
                <a:lnTo>
                  <a:pt x="40904" y="9143"/>
                </a:lnTo>
                <a:lnTo>
                  <a:pt x="323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7102357" y="2175499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5" h="102235">
                <a:moveTo>
                  <a:pt x="420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06" y="89915"/>
                </a:lnTo>
                <a:close/>
              </a:path>
              <a:path w="43815" h="102235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3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5" h="102235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5" h="102235">
                <a:moveTo>
                  <a:pt x="43433" y="89915"/>
                </a:moveTo>
                <a:lnTo>
                  <a:pt x="3907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7141981" y="2200646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69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69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69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69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742444" y="226236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33150" y="2212076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5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96151" y="217397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75753" y="2177024"/>
            <a:ext cx="76200" cy="147955"/>
          </a:xfrm>
          <a:custGeom>
            <a:avLst/>
            <a:gdLst/>
            <a:ahLst/>
            <a:cxnLst/>
            <a:rect l="l" t="t" r="r" b="b"/>
            <a:pathLst>
              <a:path w="76200" h="147955">
                <a:moveTo>
                  <a:pt x="36740" y="36575"/>
                </a:moveTo>
                <a:lnTo>
                  <a:pt x="11320" y="57911"/>
                </a:lnTo>
                <a:lnTo>
                  <a:pt x="11320" y="70865"/>
                </a:lnTo>
                <a:lnTo>
                  <a:pt x="15785" y="76199"/>
                </a:lnTo>
                <a:lnTo>
                  <a:pt x="15968" y="86065"/>
                </a:lnTo>
                <a:lnTo>
                  <a:pt x="7047" y="95503"/>
                </a:lnTo>
                <a:lnTo>
                  <a:pt x="1719" y="106718"/>
                </a:lnTo>
                <a:lnTo>
                  <a:pt x="0" y="120252"/>
                </a:lnTo>
                <a:lnTo>
                  <a:pt x="3687" y="132378"/>
                </a:lnTo>
                <a:lnTo>
                  <a:pt x="13099" y="142120"/>
                </a:lnTo>
                <a:lnTo>
                  <a:pt x="21130" y="145675"/>
                </a:lnTo>
                <a:lnTo>
                  <a:pt x="33126" y="147560"/>
                </a:lnTo>
                <a:lnTo>
                  <a:pt x="51473" y="147611"/>
                </a:lnTo>
                <a:lnTo>
                  <a:pt x="63819" y="143911"/>
                </a:lnTo>
                <a:lnTo>
                  <a:pt x="72898" y="137464"/>
                </a:lnTo>
                <a:lnTo>
                  <a:pt x="74195" y="136122"/>
                </a:lnTo>
                <a:lnTo>
                  <a:pt x="41131" y="136122"/>
                </a:lnTo>
                <a:lnTo>
                  <a:pt x="29402" y="133889"/>
                </a:lnTo>
                <a:lnTo>
                  <a:pt x="16256" y="128445"/>
                </a:lnTo>
                <a:lnTo>
                  <a:pt x="10105" y="119283"/>
                </a:lnTo>
                <a:lnTo>
                  <a:pt x="9338" y="103484"/>
                </a:lnTo>
                <a:lnTo>
                  <a:pt x="15513" y="95759"/>
                </a:lnTo>
                <a:lnTo>
                  <a:pt x="26045" y="88865"/>
                </a:lnTo>
                <a:lnTo>
                  <a:pt x="40932" y="82841"/>
                </a:lnTo>
                <a:lnTo>
                  <a:pt x="60170" y="77723"/>
                </a:lnTo>
                <a:lnTo>
                  <a:pt x="61869" y="72389"/>
                </a:lnTo>
                <a:lnTo>
                  <a:pt x="34311" y="72389"/>
                </a:lnTo>
                <a:lnTo>
                  <a:pt x="30370" y="70865"/>
                </a:lnTo>
                <a:lnTo>
                  <a:pt x="25987" y="67817"/>
                </a:lnTo>
                <a:lnTo>
                  <a:pt x="21308" y="64769"/>
                </a:lnTo>
                <a:lnTo>
                  <a:pt x="18940" y="61721"/>
                </a:lnTo>
                <a:lnTo>
                  <a:pt x="18940" y="55625"/>
                </a:lnTo>
                <a:lnTo>
                  <a:pt x="21463" y="53339"/>
                </a:lnTo>
                <a:lnTo>
                  <a:pt x="26416" y="51053"/>
                </a:lnTo>
                <a:lnTo>
                  <a:pt x="30751" y="49529"/>
                </a:lnTo>
                <a:lnTo>
                  <a:pt x="34417" y="48767"/>
                </a:lnTo>
                <a:lnTo>
                  <a:pt x="37417" y="48005"/>
                </a:lnTo>
                <a:lnTo>
                  <a:pt x="53992" y="48005"/>
                </a:lnTo>
                <a:lnTo>
                  <a:pt x="53086" y="46481"/>
                </a:lnTo>
                <a:lnTo>
                  <a:pt x="49121" y="40385"/>
                </a:lnTo>
                <a:lnTo>
                  <a:pt x="43705" y="37337"/>
                </a:lnTo>
                <a:lnTo>
                  <a:pt x="36740" y="36575"/>
                </a:lnTo>
                <a:close/>
              </a:path>
              <a:path w="76200" h="147955">
                <a:moveTo>
                  <a:pt x="75946" y="132892"/>
                </a:moveTo>
                <a:lnTo>
                  <a:pt x="74886" y="132892"/>
                </a:lnTo>
                <a:lnTo>
                  <a:pt x="73505" y="133228"/>
                </a:lnTo>
                <a:lnTo>
                  <a:pt x="68404" y="134639"/>
                </a:lnTo>
                <a:lnTo>
                  <a:pt x="58031" y="135915"/>
                </a:lnTo>
                <a:lnTo>
                  <a:pt x="41131" y="136122"/>
                </a:lnTo>
                <a:lnTo>
                  <a:pt x="74195" y="136122"/>
                </a:lnTo>
                <a:lnTo>
                  <a:pt x="75078" y="135209"/>
                </a:lnTo>
                <a:lnTo>
                  <a:pt x="76138" y="133837"/>
                </a:lnTo>
                <a:lnTo>
                  <a:pt x="76138" y="133014"/>
                </a:lnTo>
                <a:lnTo>
                  <a:pt x="75946" y="132892"/>
                </a:lnTo>
                <a:close/>
              </a:path>
              <a:path w="76200" h="147955">
                <a:moveTo>
                  <a:pt x="37798" y="71627"/>
                </a:moveTo>
                <a:lnTo>
                  <a:pt x="34311" y="72389"/>
                </a:lnTo>
                <a:lnTo>
                  <a:pt x="40465" y="72389"/>
                </a:lnTo>
                <a:lnTo>
                  <a:pt x="37798" y="71627"/>
                </a:lnTo>
                <a:close/>
              </a:path>
              <a:path w="76200" h="147955">
                <a:moveTo>
                  <a:pt x="63837" y="64769"/>
                </a:moveTo>
                <a:lnTo>
                  <a:pt x="63218" y="64769"/>
                </a:lnTo>
                <a:lnTo>
                  <a:pt x="62230" y="65531"/>
                </a:lnTo>
                <a:lnTo>
                  <a:pt x="60600" y="65531"/>
                </a:lnTo>
                <a:lnTo>
                  <a:pt x="48027" y="70103"/>
                </a:lnTo>
                <a:lnTo>
                  <a:pt x="40465" y="72389"/>
                </a:lnTo>
                <a:lnTo>
                  <a:pt x="61869" y="72389"/>
                </a:lnTo>
                <a:lnTo>
                  <a:pt x="63325" y="67817"/>
                </a:lnTo>
                <a:lnTo>
                  <a:pt x="63791" y="67055"/>
                </a:lnTo>
                <a:lnTo>
                  <a:pt x="63980" y="66293"/>
                </a:lnTo>
                <a:lnTo>
                  <a:pt x="63980" y="65531"/>
                </a:lnTo>
                <a:lnTo>
                  <a:pt x="63837" y="64769"/>
                </a:lnTo>
                <a:close/>
              </a:path>
              <a:path w="76200" h="147955">
                <a:moveTo>
                  <a:pt x="53992" y="48005"/>
                </a:moveTo>
                <a:lnTo>
                  <a:pt x="37417" y="48005"/>
                </a:lnTo>
                <a:lnTo>
                  <a:pt x="43705" y="48767"/>
                </a:lnTo>
                <a:lnTo>
                  <a:pt x="48133" y="48767"/>
                </a:lnTo>
                <a:lnTo>
                  <a:pt x="50694" y="49529"/>
                </a:lnTo>
                <a:lnTo>
                  <a:pt x="52135" y="50291"/>
                </a:lnTo>
                <a:lnTo>
                  <a:pt x="54421" y="50291"/>
                </a:lnTo>
                <a:lnTo>
                  <a:pt x="54421" y="49529"/>
                </a:lnTo>
                <a:lnTo>
                  <a:pt x="53992" y="48005"/>
                </a:lnTo>
                <a:close/>
              </a:path>
              <a:path w="76200" h="147955">
                <a:moveTo>
                  <a:pt x="34881" y="0"/>
                </a:moveTo>
                <a:lnTo>
                  <a:pt x="26261" y="9143"/>
                </a:lnTo>
                <a:lnTo>
                  <a:pt x="34881" y="17525"/>
                </a:lnTo>
                <a:lnTo>
                  <a:pt x="43513" y="9143"/>
                </a:lnTo>
                <a:lnTo>
                  <a:pt x="3488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745748" y="225093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808647" y="217626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834140" y="2178548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90" h="99060">
                <a:moveTo>
                  <a:pt x="46481" y="71627"/>
                </a:moveTo>
                <a:lnTo>
                  <a:pt x="40193" y="71627"/>
                </a:lnTo>
                <a:lnTo>
                  <a:pt x="40849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41" y="77723"/>
                </a:lnTo>
                <a:lnTo>
                  <a:pt x="38791" y="81171"/>
                </a:lnTo>
                <a:lnTo>
                  <a:pt x="28747" y="85754"/>
                </a:lnTo>
                <a:lnTo>
                  <a:pt x="10716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4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90" h="99060">
                <a:moveTo>
                  <a:pt x="27861" y="32765"/>
                </a:moveTo>
                <a:lnTo>
                  <a:pt x="22561" y="33527"/>
                </a:lnTo>
                <a:lnTo>
                  <a:pt x="18227" y="36575"/>
                </a:lnTo>
                <a:lnTo>
                  <a:pt x="14798" y="43433"/>
                </a:lnTo>
                <a:lnTo>
                  <a:pt x="11999" y="48767"/>
                </a:lnTo>
                <a:lnTo>
                  <a:pt x="10607" y="54101"/>
                </a:lnTo>
                <a:lnTo>
                  <a:pt x="10672" y="60959"/>
                </a:lnTo>
                <a:lnTo>
                  <a:pt x="10716" y="68579"/>
                </a:lnTo>
                <a:lnTo>
                  <a:pt x="15752" y="73151"/>
                </a:lnTo>
                <a:lnTo>
                  <a:pt x="25847" y="72389"/>
                </a:lnTo>
                <a:lnTo>
                  <a:pt x="35621" y="72389"/>
                </a:lnTo>
                <a:lnTo>
                  <a:pt x="4019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0" y="60959"/>
                </a:lnTo>
                <a:lnTo>
                  <a:pt x="30860" y="60959"/>
                </a:lnTo>
                <a:lnTo>
                  <a:pt x="27812" y="60197"/>
                </a:lnTo>
                <a:lnTo>
                  <a:pt x="20894" y="60197"/>
                </a:lnTo>
                <a:lnTo>
                  <a:pt x="17465" y="57911"/>
                </a:lnTo>
                <a:lnTo>
                  <a:pt x="25907" y="45719"/>
                </a:lnTo>
                <a:lnTo>
                  <a:pt x="41852" y="45719"/>
                </a:lnTo>
                <a:lnTo>
                  <a:pt x="40325" y="41909"/>
                </a:lnTo>
                <a:lnTo>
                  <a:pt x="36707" y="36575"/>
                </a:lnTo>
                <a:lnTo>
                  <a:pt x="32573" y="33527"/>
                </a:lnTo>
                <a:lnTo>
                  <a:pt x="27861" y="32765"/>
                </a:lnTo>
                <a:close/>
              </a:path>
              <a:path w="46990" h="99060">
                <a:moveTo>
                  <a:pt x="35621" y="72389"/>
                </a:moveTo>
                <a:lnTo>
                  <a:pt x="25847" y="72389"/>
                </a:lnTo>
                <a:lnTo>
                  <a:pt x="30800" y="73151"/>
                </a:lnTo>
                <a:lnTo>
                  <a:pt x="35621" y="72389"/>
                </a:lnTo>
                <a:close/>
              </a:path>
              <a:path w="46990" h="99060">
                <a:moveTo>
                  <a:pt x="41852" y="45719"/>
                </a:moveTo>
                <a:lnTo>
                  <a:pt x="25907" y="45719"/>
                </a:lnTo>
                <a:lnTo>
                  <a:pt x="29276" y="46481"/>
                </a:lnTo>
                <a:lnTo>
                  <a:pt x="32135" y="47243"/>
                </a:lnTo>
                <a:lnTo>
                  <a:pt x="34527" y="50291"/>
                </a:lnTo>
                <a:lnTo>
                  <a:pt x="36896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60" y="60959"/>
                </a:lnTo>
                <a:lnTo>
                  <a:pt x="45760" y="60959"/>
                </a:lnTo>
                <a:lnTo>
                  <a:pt x="44714" y="52856"/>
                </a:lnTo>
                <a:lnTo>
                  <a:pt x="41852" y="45719"/>
                </a:lnTo>
                <a:close/>
              </a:path>
              <a:path w="46990" h="99060">
                <a:moveTo>
                  <a:pt x="24896" y="0"/>
                </a:moveTo>
                <a:lnTo>
                  <a:pt x="16382" y="9143"/>
                </a:lnTo>
                <a:lnTo>
                  <a:pt x="24847" y="17525"/>
                </a:lnTo>
                <a:lnTo>
                  <a:pt x="33335" y="9143"/>
                </a:lnTo>
                <a:lnTo>
                  <a:pt x="248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947678" y="2211314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013972" y="2212837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4" h="64769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4" h="64769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4" h="64769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4" h="64769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4" h="64769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068074" y="219759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111263" y="217397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129796" y="223722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186183" y="2200646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69">
                <a:moveTo>
                  <a:pt x="7370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3" y="76411"/>
                </a:lnTo>
                <a:lnTo>
                  <a:pt x="26702" y="69853"/>
                </a:lnTo>
                <a:lnTo>
                  <a:pt x="27849" y="65531"/>
                </a:lnTo>
                <a:lnTo>
                  <a:pt x="18227" y="65531"/>
                </a:lnTo>
                <a:lnTo>
                  <a:pt x="7370" y="64769"/>
                </a:lnTo>
                <a:close/>
              </a:path>
              <a:path w="39369" h="77469">
                <a:moveTo>
                  <a:pt x="21991" y="33527"/>
                </a:moveTo>
                <a:lnTo>
                  <a:pt x="21037" y="33527"/>
                </a:lnTo>
                <a:lnTo>
                  <a:pt x="20573" y="35051"/>
                </a:lnTo>
                <a:lnTo>
                  <a:pt x="16084" y="45719"/>
                </a:lnTo>
                <a:lnTo>
                  <a:pt x="2114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9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78" y="35051"/>
                </a:lnTo>
                <a:lnTo>
                  <a:pt x="22610" y="34289"/>
                </a:lnTo>
                <a:lnTo>
                  <a:pt x="21991" y="33527"/>
                </a:lnTo>
                <a:close/>
              </a:path>
              <a:path w="39369" h="77469">
                <a:moveTo>
                  <a:pt x="30287" y="0"/>
                </a:moveTo>
                <a:lnTo>
                  <a:pt x="22037" y="8381"/>
                </a:lnTo>
                <a:lnTo>
                  <a:pt x="30800" y="16763"/>
                </a:lnTo>
                <a:lnTo>
                  <a:pt x="39099" y="9143"/>
                </a:lnTo>
                <a:lnTo>
                  <a:pt x="30287" y="0"/>
                </a:lnTo>
                <a:close/>
              </a:path>
              <a:path w="39369" h="77469">
                <a:moveTo>
                  <a:pt x="11810" y="0"/>
                </a:moveTo>
                <a:lnTo>
                  <a:pt x="3560" y="8381"/>
                </a:lnTo>
                <a:lnTo>
                  <a:pt x="12274" y="16763"/>
                </a:lnTo>
                <a:lnTo>
                  <a:pt x="20513" y="9143"/>
                </a:lnTo>
                <a:lnTo>
                  <a:pt x="11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292102" y="226465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385066" y="223646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65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17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510449" y="217626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534418" y="2222743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5" h="97155">
                <a:moveTo>
                  <a:pt x="30909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6001" y="61927"/>
                </a:lnTo>
                <a:lnTo>
                  <a:pt x="21011" y="72895"/>
                </a:lnTo>
                <a:lnTo>
                  <a:pt x="30730" y="84208"/>
                </a:lnTo>
                <a:lnTo>
                  <a:pt x="40960" y="91315"/>
                </a:lnTo>
                <a:lnTo>
                  <a:pt x="53090" y="96773"/>
                </a:lnTo>
                <a:lnTo>
                  <a:pt x="58100" y="85526"/>
                </a:lnTo>
                <a:lnTo>
                  <a:pt x="49337" y="80162"/>
                </a:lnTo>
                <a:lnTo>
                  <a:pt x="47376" y="77541"/>
                </a:lnTo>
                <a:lnTo>
                  <a:pt x="40242" y="77541"/>
                </a:lnTo>
                <a:lnTo>
                  <a:pt x="35945" y="75407"/>
                </a:lnTo>
                <a:lnTo>
                  <a:pt x="32052" y="72207"/>
                </a:lnTo>
                <a:lnTo>
                  <a:pt x="25194" y="63642"/>
                </a:lnTo>
                <a:lnTo>
                  <a:pt x="2299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24" y="42671"/>
                </a:lnTo>
                <a:lnTo>
                  <a:pt x="20324" y="37337"/>
                </a:lnTo>
                <a:lnTo>
                  <a:pt x="21467" y="31241"/>
                </a:lnTo>
                <a:lnTo>
                  <a:pt x="23670" y="25145"/>
                </a:lnTo>
                <a:lnTo>
                  <a:pt x="25658" y="19811"/>
                </a:lnTo>
                <a:lnTo>
                  <a:pt x="27371" y="17525"/>
                </a:lnTo>
                <a:lnTo>
                  <a:pt x="28849" y="16763"/>
                </a:lnTo>
                <a:lnTo>
                  <a:pt x="40781" y="16763"/>
                </a:lnTo>
                <a:lnTo>
                  <a:pt x="39672" y="13715"/>
                </a:lnTo>
                <a:lnTo>
                  <a:pt x="36326" y="5333"/>
                </a:lnTo>
                <a:lnTo>
                  <a:pt x="33421" y="761"/>
                </a:lnTo>
                <a:lnTo>
                  <a:pt x="30909" y="0"/>
                </a:lnTo>
                <a:close/>
              </a:path>
              <a:path w="71755" h="97155">
                <a:moveTo>
                  <a:pt x="71567" y="42671"/>
                </a:moveTo>
                <a:lnTo>
                  <a:pt x="66912" y="42671"/>
                </a:lnTo>
                <a:lnTo>
                  <a:pt x="57719" y="43433"/>
                </a:lnTo>
                <a:lnTo>
                  <a:pt x="50480" y="46481"/>
                </a:lnTo>
                <a:lnTo>
                  <a:pt x="45146" y="54101"/>
                </a:lnTo>
                <a:lnTo>
                  <a:pt x="41468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1" y="76017"/>
                </a:lnTo>
                <a:lnTo>
                  <a:pt x="40242" y="77541"/>
                </a:lnTo>
                <a:lnTo>
                  <a:pt x="47376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99" y="59192"/>
                </a:lnTo>
                <a:lnTo>
                  <a:pt x="57613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5" h="97155">
                <a:moveTo>
                  <a:pt x="40781" y="16763"/>
                </a:moveTo>
                <a:lnTo>
                  <a:pt x="28849" y="16763"/>
                </a:lnTo>
                <a:lnTo>
                  <a:pt x="30479" y="17525"/>
                </a:lnTo>
                <a:lnTo>
                  <a:pt x="32573" y="20573"/>
                </a:lnTo>
                <a:lnTo>
                  <a:pt x="35183" y="25907"/>
                </a:lnTo>
                <a:lnTo>
                  <a:pt x="37658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20" y="22097"/>
                </a:lnTo>
                <a:lnTo>
                  <a:pt x="40781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602236" y="219759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641860" y="2158736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5">
                <a:moveTo>
                  <a:pt x="24896" y="16001"/>
                </a:moveTo>
                <a:lnTo>
                  <a:pt x="24323" y="16001"/>
                </a:lnTo>
                <a:lnTo>
                  <a:pt x="23810" y="16763"/>
                </a:lnTo>
                <a:lnTo>
                  <a:pt x="23048" y="16763"/>
                </a:lnTo>
                <a:lnTo>
                  <a:pt x="14704" y="30642"/>
                </a:lnTo>
                <a:lnTo>
                  <a:pt x="16266" y="49195"/>
                </a:lnTo>
                <a:lnTo>
                  <a:pt x="17586" y="65732"/>
                </a:lnTo>
                <a:lnTo>
                  <a:pt x="20455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1" y="121157"/>
                </a:lnTo>
                <a:lnTo>
                  <a:pt x="21573" y="121157"/>
                </a:lnTo>
                <a:lnTo>
                  <a:pt x="22286" y="120060"/>
                </a:lnTo>
                <a:lnTo>
                  <a:pt x="23240" y="118109"/>
                </a:lnTo>
                <a:lnTo>
                  <a:pt x="25039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3" y="44118"/>
                </a:lnTo>
                <a:lnTo>
                  <a:pt x="25085" y="16763"/>
                </a:lnTo>
                <a:lnTo>
                  <a:pt x="24896" y="16001"/>
                </a:lnTo>
                <a:close/>
              </a:path>
              <a:path w="36194" h="121285">
                <a:moveTo>
                  <a:pt x="6797" y="761"/>
                </a:moveTo>
                <a:lnTo>
                  <a:pt x="4379" y="761"/>
                </a:lnTo>
                <a:lnTo>
                  <a:pt x="3179" y="2285"/>
                </a:lnTo>
                <a:lnTo>
                  <a:pt x="1844" y="5333"/>
                </a:lnTo>
                <a:lnTo>
                  <a:pt x="618" y="8381"/>
                </a:lnTo>
                <a:lnTo>
                  <a:pt x="0" y="9905"/>
                </a:lnTo>
                <a:lnTo>
                  <a:pt x="0" y="12191"/>
                </a:lnTo>
                <a:lnTo>
                  <a:pt x="463" y="12953"/>
                </a:lnTo>
                <a:lnTo>
                  <a:pt x="1953" y="12953"/>
                </a:lnTo>
                <a:lnTo>
                  <a:pt x="2855" y="12191"/>
                </a:lnTo>
                <a:lnTo>
                  <a:pt x="4084" y="10667"/>
                </a:lnTo>
                <a:lnTo>
                  <a:pt x="5382" y="9143"/>
                </a:lnTo>
                <a:lnTo>
                  <a:pt x="6333" y="8381"/>
                </a:lnTo>
                <a:lnTo>
                  <a:pt x="26915" y="8381"/>
                </a:lnTo>
                <a:lnTo>
                  <a:pt x="28849" y="7619"/>
                </a:lnTo>
                <a:lnTo>
                  <a:pt x="33527" y="3047"/>
                </a:lnTo>
                <a:lnTo>
                  <a:pt x="16571" y="3047"/>
                </a:lnTo>
                <a:lnTo>
                  <a:pt x="14477" y="2285"/>
                </a:lnTo>
                <a:lnTo>
                  <a:pt x="11667" y="1523"/>
                </a:lnTo>
                <a:lnTo>
                  <a:pt x="8894" y="1523"/>
                </a:lnTo>
                <a:lnTo>
                  <a:pt x="6797" y="761"/>
                </a:lnTo>
                <a:close/>
              </a:path>
              <a:path w="36194" h="121285">
                <a:moveTo>
                  <a:pt x="16084" y="9143"/>
                </a:moveTo>
                <a:lnTo>
                  <a:pt x="13572" y="9143"/>
                </a:lnTo>
                <a:lnTo>
                  <a:pt x="15096" y="9905"/>
                </a:lnTo>
                <a:lnTo>
                  <a:pt x="16084" y="9143"/>
                </a:lnTo>
                <a:close/>
              </a:path>
              <a:path w="36194" h="121285">
                <a:moveTo>
                  <a:pt x="26915" y="8381"/>
                </a:moveTo>
                <a:lnTo>
                  <a:pt x="9573" y="8381"/>
                </a:lnTo>
                <a:lnTo>
                  <a:pt x="11561" y="9143"/>
                </a:lnTo>
                <a:lnTo>
                  <a:pt x="16084" y="9143"/>
                </a:lnTo>
                <a:lnTo>
                  <a:pt x="23048" y="9905"/>
                </a:lnTo>
                <a:lnTo>
                  <a:pt x="26915" y="8381"/>
                </a:lnTo>
                <a:close/>
              </a:path>
              <a:path w="36194" h="121285">
                <a:moveTo>
                  <a:pt x="17955" y="2285"/>
                </a:moveTo>
                <a:lnTo>
                  <a:pt x="16571" y="3047"/>
                </a:lnTo>
                <a:lnTo>
                  <a:pt x="24191" y="3047"/>
                </a:lnTo>
                <a:lnTo>
                  <a:pt x="17955" y="2285"/>
                </a:lnTo>
                <a:close/>
              </a:path>
              <a:path w="36194" h="121285">
                <a:moveTo>
                  <a:pt x="35707" y="761"/>
                </a:moveTo>
                <a:lnTo>
                  <a:pt x="33467" y="761"/>
                </a:lnTo>
                <a:lnTo>
                  <a:pt x="31811" y="1523"/>
                </a:lnTo>
                <a:lnTo>
                  <a:pt x="28812" y="2285"/>
                </a:lnTo>
                <a:lnTo>
                  <a:pt x="2419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707" y="1523"/>
                </a:lnTo>
                <a:lnTo>
                  <a:pt x="35707" y="761"/>
                </a:lnTo>
                <a:close/>
              </a:path>
              <a:path w="36194" h="121285">
                <a:moveTo>
                  <a:pt x="35051" y="0"/>
                </a:moveTo>
                <a:lnTo>
                  <a:pt x="34564" y="761"/>
                </a:lnTo>
                <a:lnTo>
                  <a:pt x="35515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540770" y="2407148"/>
            <a:ext cx="6640653" cy="17297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48796" y="2671561"/>
            <a:ext cx="6430737" cy="16662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634745" y="300303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69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69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69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69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732037" y="294359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749045" y="302055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865632" y="303427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959357" y="3005317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2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2" y="30479"/>
                </a:lnTo>
                <a:lnTo>
                  <a:pt x="89922" y="25907"/>
                </a:lnTo>
                <a:lnTo>
                  <a:pt x="89922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053852" y="302055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116336" y="298322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5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5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5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236732" y="2975599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8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39" h="73025">
                <a:moveTo>
                  <a:pt x="96133" y="27431"/>
                </a:moveTo>
                <a:lnTo>
                  <a:pt x="9549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39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353728" y="294588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379225" y="2991602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80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3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80">
                <a:moveTo>
                  <a:pt x="34869" y="0"/>
                </a:moveTo>
                <a:lnTo>
                  <a:pt x="28041" y="761"/>
                </a:lnTo>
                <a:lnTo>
                  <a:pt x="21579" y="4571"/>
                </a:lnTo>
                <a:lnTo>
                  <a:pt x="1548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9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3" y="44195"/>
                </a:lnTo>
                <a:lnTo>
                  <a:pt x="60345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4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80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45" y="38099"/>
                </a:lnTo>
                <a:lnTo>
                  <a:pt x="61386" y="35051"/>
                </a:lnTo>
                <a:lnTo>
                  <a:pt x="61721" y="33527"/>
                </a:lnTo>
                <a:lnTo>
                  <a:pt x="61965" y="33527"/>
                </a:lnTo>
                <a:lnTo>
                  <a:pt x="62026" y="32765"/>
                </a:lnTo>
                <a:close/>
              </a:path>
              <a:path w="62229" h="55880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447806" y="300684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503431" y="2962646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89">
                <a:moveTo>
                  <a:pt x="438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96" y="84580"/>
                </a:lnTo>
                <a:lnTo>
                  <a:pt x="16367" y="81533"/>
                </a:lnTo>
                <a:lnTo>
                  <a:pt x="20269" y="74675"/>
                </a:lnTo>
                <a:lnTo>
                  <a:pt x="87836" y="74675"/>
                </a:lnTo>
                <a:lnTo>
                  <a:pt x="89531" y="73151"/>
                </a:lnTo>
                <a:lnTo>
                  <a:pt x="12496" y="73151"/>
                </a:lnTo>
                <a:lnTo>
                  <a:pt x="4389" y="72389"/>
                </a:lnTo>
                <a:close/>
              </a:path>
              <a:path w="98425" h="85089">
                <a:moveTo>
                  <a:pt x="87836" y="74675"/>
                </a:moveTo>
                <a:lnTo>
                  <a:pt x="20269" y="74675"/>
                </a:lnTo>
                <a:lnTo>
                  <a:pt x="22463" y="79247"/>
                </a:lnTo>
                <a:lnTo>
                  <a:pt x="26151" y="82295"/>
                </a:lnTo>
                <a:lnTo>
                  <a:pt x="31363" y="83819"/>
                </a:lnTo>
                <a:lnTo>
                  <a:pt x="34472" y="84246"/>
                </a:lnTo>
                <a:lnTo>
                  <a:pt x="39654" y="84581"/>
                </a:lnTo>
                <a:lnTo>
                  <a:pt x="47573" y="84580"/>
                </a:lnTo>
                <a:lnTo>
                  <a:pt x="59668" y="83931"/>
                </a:lnTo>
                <a:lnTo>
                  <a:pt x="71746" y="81681"/>
                </a:lnTo>
                <a:lnTo>
                  <a:pt x="84979" y="77245"/>
                </a:lnTo>
                <a:lnTo>
                  <a:pt x="87836" y="74675"/>
                </a:lnTo>
                <a:close/>
              </a:path>
              <a:path w="98425" h="85089">
                <a:moveTo>
                  <a:pt x="21793" y="57149"/>
                </a:moveTo>
                <a:lnTo>
                  <a:pt x="19751" y="57149"/>
                </a:lnTo>
                <a:lnTo>
                  <a:pt x="19080" y="57911"/>
                </a:lnTo>
                <a:lnTo>
                  <a:pt x="18745" y="60197"/>
                </a:lnTo>
                <a:lnTo>
                  <a:pt x="17343" y="68579"/>
                </a:lnTo>
                <a:lnTo>
                  <a:pt x="12496" y="73151"/>
                </a:lnTo>
                <a:lnTo>
                  <a:pt x="89531" y="73151"/>
                </a:lnTo>
                <a:lnTo>
                  <a:pt x="90379" y="72389"/>
                </a:lnTo>
                <a:lnTo>
                  <a:pt x="46725" y="72389"/>
                </a:lnTo>
                <a:lnTo>
                  <a:pt x="43677" y="71627"/>
                </a:lnTo>
                <a:lnTo>
                  <a:pt x="26913" y="71627"/>
                </a:lnTo>
                <a:lnTo>
                  <a:pt x="23469" y="67817"/>
                </a:lnTo>
                <a:lnTo>
                  <a:pt x="22616" y="60197"/>
                </a:lnTo>
                <a:lnTo>
                  <a:pt x="22402" y="57911"/>
                </a:lnTo>
                <a:lnTo>
                  <a:pt x="21793" y="57149"/>
                </a:lnTo>
                <a:close/>
              </a:path>
              <a:path w="98425" h="85089">
                <a:moveTo>
                  <a:pt x="49773" y="71627"/>
                </a:moveTo>
                <a:lnTo>
                  <a:pt x="46725" y="72389"/>
                </a:lnTo>
                <a:lnTo>
                  <a:pt x="56906" y="72389"/>
                </a:lnTo>
                <a:lnTo>
                  <a:pt x="49773" y="71627"/>
                </a:lnTo>
                <a:close/>
              </a:path>
              <a:path w="98425" h="85089">
                <a:moveTo>
                  <a:pt x="98297" y="51053"/>
                </a:moveTo>
                <a:lnTo>
                  <a:pt x="75468" y="51053"/>
                </a:lnTo>
                <a:lnTo>
                  <a:pt x="82113" y="52577"/>
                </a:lnTo>
                <a:lnTo>
                  <a:pt x="85222" y="54101"/>
                </a:lnTo>
                <a:lnTo>
                  <a:pt x="88849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68" y="70103"/>
                </a:lnTo>
                <a:lnTo>
                  <a:pt x="64434" y="71627"/>
                </a:lnTo>
                <a:lnTo>
                  <a:pt x="56906" y="72389"/>
                </a:lnTo>
                <a:lnTo>
                  <a:pt x="90379" y="72389"/>
                </a:lnTo>
                <a:lnTo>
                  <a:pt x="94977" y="68255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89">
                <a:moveTo>
                  <a:pt x="76073" y="39560"/>
                </a:moveTo>
                <a:lnTo>
                  <a:pt x="67106" y="43096"/>
                </a:lnTo>
                <a:lnTo>
                  <a:pt x="56931" y="49586"/>
                </a:lnTo>
                <a:lnTo>
                  <a:pt x="45546" y="59080"/>
                </a:lnTo>
                <a:lnTo>
                  <a:pt x="32948" y="71627"/>
                </a:lnTo>
                <a:lnTo>
                  <a:pt x="43677" y="71627"/>
                </a:lnTo>
                <a:lnTo>
                  <a:pt x="42913" y="69305"/>
                </a:lnTo>
                <a:lnTo>
                  <a:pt x="54665" y="59361"/>
                </a:lnTo>
                <a:lnTo>
                  <a:pt x="65517" y="53418"/>
                </a:lnTo>
                <a:lnTo>
                  <a:pt x="75468" y="51053"/>
                </a:lnTo>
                <a:lnTo>
                  <a:pt x="98297" y="51053"/>
                </a:lnTo>
                <a:lnTo>
                  <a:pt x="96530" y="47243"/>
                </a:lnTo>
                <a:lnTo>
                  <a:pt x="92963" y="44195"/>
                </a:lnTo>
                <a:lnTo>
                  <a:pt x="89611" y="41147"/>
                </a:lnTo>
                <a:lnTo>
                  <a:pt x="85435" y="39623"/>
                </a:lnTo>
                <a:lnTo>
                  <a:pt x="76073" y="39560"/>
                </a:lnTo>
                <a:close/>
              </a:path>
              <a:path w="98425" h="85089">
                <a:moveTo>
                  <a:pt x="65196" y="0"/>
                </a:moveTo>
                <a:lnTo>
                  <a:pt x="56570" y="9143"/>
                </a:lnTo>
                <a:lnTo>
                  <a:pt x="65196" y="17525"/>
                </a:lnTo>
                <a:lnTo>
                  <a:pt x="73761" y="9143"/>
                </a:lnTo>
                <a:lnTo>
                  <a:pt x="651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608588" y="300684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664975" y="300608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790354" y="294588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815851" y="2970265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69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69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69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69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921007" y="298093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988063" y="2986267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071122" y="298322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190756" y="303427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283719" y="300608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08687" y="2990077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8" y="85385"/>
                </a:lnTo>
                <a:lnTo>
                  <a:pt x="11789" y="95634"/>
                </a:lnTo>
                <a:lnTo>
                  <a:pt x="22165" y="99905"/>
                </a:lnTo>
                <a:lnTo>
                  <a:pt x="37165" y="101250"/>
                </a:lnTo>
                <a:lnTo>
                  <a:pt x="49463" y="99436"/>
                </a:lnTo>
                <a:lnTo>
                  <a:pt x="61916" y="95054"/>
                </a:lnTo>
                <a:lnTo>
                  <a:pt x="71448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8" y="88391"/>
                </a:lnTo>
                <a:lnTo>
                  <a:pt x="73084" y="87248"/>
                </a:lnTo>
                <a:lnTo>
                  <a:pt x="7949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504348" y="294588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528322" y="2948816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39" h="98425">
                <a:moveTo>
                  <a:pt x="52476" y="73265"/>
                </a:moveTo>
                <a:lnTo>
                  <a:pt x="41178" y="73265"/>
                </a:lnTo>
                <a:lnTo>
                  <a:pt x="46725" y="80885"/>
                </a:lnTo>
                <a:lnTo>
                  <a:pt x="50901" y="86981"/>
                </a:lnTo>
                <a:lnTo>
                  <a:pt x="53766" y="89267"/>
                </a:lnTo>
                <a:lnTo>
                  <a:pt x="5967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39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39" y="29069"/>
                </a:lnTo>
                <a:lnTo>
                  <a:pt x="633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4688" y="54977"/>
                </a:lnTo>
                <a:lnTo>
                  <a:pt x="27950" y="58787"/>
                </a:lnTo>
                <a:lnTo>
                  <a:pt x="3300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44" y="35374"/>
                </a:lnTo>
                <a:lnTo>
                  <a:pt x="20297" y="26919"/>
                </a:lnTo>
                <a:lnTo>
                  <a:pt x="6729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39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604522" y="300608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674381" y="294359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753874" y="2990077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8" y="85385"/>
                </a:lnTo>
                <a:lnTo>
                  <a:pt x="11789" y="95634"/>
                </a:lnTo>
                <a:lnTo>
                  <a:pt x="22165" y="99905"/>
                </a:lnTo>
                <a:lnTo>
                  <a:pt x="37165" y="101250"/>
                </a:lnTo>
                <a:lnTo>
                  <a:pt x="49463" y="99436"/>
                </a:lnTo>
                <a:lnTo>
                  <a:pt x="61916" y="95054"/>
                </a:lnTo>
                <a:lnTo>
                  <a:pt x="71448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8" y="88391"/>
                </a:lnTo>
                <a:lnTo>
                  <a:pt x="73084" y="87248"/>
                </a:lnTo>
                <a:lnTo>
                  <a:pt x="7949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848772" y="294588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873507" y="3010652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34411" y="35813"/>
                </a:lnTo>
                <a:lnTo>
                  <a:pt x="40690" y="39349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36"/>
                </a:lnTo>
                <a:lnTo>
                  <a:pt x="58391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4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56" y="25145"/>
                </a:lnTo>
                <a:lnTo>
                  <a:pt x="6888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6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1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7" y="25145"/>
                </a:lnTo>
                <a:lnTo>
                  <a:pt x="66324" y="22859"/>
                </a:lnTo>
                <a:lnTo>
                  <a:pt x="6291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4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5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797" y="24383"/>
                </a:lnTo>
                <a:lnTo>
                  <a:pt x="7034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956566" y="2919974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19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19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19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19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19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19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19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19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19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951231" y="2945120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5">
                <a:moveTo>
                  <a:pt x="423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36" y="89915"/>
                </a:lnTo>
                <a:close/>
              </a:path>
              <a:path w="43814" h="102235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6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5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5">
                <a:moveTo>
                  <a:pt x="43433" y="89915"/>
                </a:moveTo>
                <a:lnTo>
                  <a:pt x="3910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990093" y="3004555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80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0" y="42611"/>
                </a:lnTo>
                <a:lnTo>
                  <a:pt x="23874" y="39932"/>
                </a:lnTo>
                <a:lnTo>
                  <a:pt x="34686" y="33105"/>
                </a:lnTo>
                <a:lnTo>
                  <a:pt x="65074" y="33105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80">
                <a:moveTo>
                  <a:pt x="65074" y="33105"/>
                </a:moveTo>
                <a:lnTo>
                  <a:pt x="34686" y="33105"/>
                </a:lnTo>
                <a:lnTo>
                  <a:pt x="44754" y="40443"/>
                </a:lnTo>
                <a:lnTo>
                  <a:pt x="58338" y="42671"/>
                </a:lnTo>
                <a:lnTo>
                  <a:pt x="65074" y="42671"/>
                </a:lnTo>
                <a:lnTo>
                  <a:pt x="65074" y="33105"/>
                </a:lnTo>
                <a:close/>
              </a:path>
              <a:path w="65404" h="43180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8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80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052578" y="300608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176784" y="298093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233934" y="300303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330707" y="303427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422910" y="2958836"/>
            <a:ext cx="63500" cy="88900"/>
          </a:xfrm>
          <a:custGeom>
            <a:avLst/>
            <a:gdLst/>
            <a:ahLst/>
            <a:cxnLst/>
            <a:rect l="l" t="t" r="r" b="b"/>
            <a:pathLst>
              <a:path w="63500" h="88900">
                <a:moveTo>
                  <a:pt x="5029" y="76199"/>
                </a:moveTo>
                <a:lnTo>
                  <a:pt x="0" y="76199"/>
                </a:lnTo>
                <a:lnTo>
                  <a:pt x="0" y="88391"/>
                </a:lnTo>
                <a:lnTo>
                  <a:pt x="8678" y="88388"/>
                </a:lnTo>
                <a:lnTo>
                  <a:pt x="22313" y="86979"/>
                </a:lnTo>
                <a:lnTo>
                  <a:pt x="33223" y="82295"/>
                </a:lnTo>
                <a:lnTo>
                  <a:pt x="62880" y="82295"/>
                </a:lnTo>
                <a:lnTo>
                  <a:pt x="62880" y="76961"/>
                </a:lnTo>
                <a:lnTo>
                  <a:pt x="13258" y="76961"/>
                </a:lnTo>
                <a:lnTo>
                  <a:pt x="5029" y="76199"/>
                </a:lnTo>
                <a:close/>
              </a:path>
              <a:path w="63500" h="88900">
                <a:moveTo>
                  <a:pt x="62880" y="82295"/>
                </a:moveTo>
                <a:lnTo>
                  <a:pt x="33223" y="82295"/>
                </a:lnTo>
                <a:lnTo>
                  <a:pt x="35813" y="83819"/>
                </a:lnTo>
                <a:lnTo>
                  <a:pt x="39654" y="85343"/>
                </a:lnTo>
                <a:lnTo>
                  <a:pt x="44805" y="86867"/>
                </a:lnTo>
                <a:lnTo>
                  <a:pt x="49651" y="87782"/>
                </a:lnTo>
                <a:lnTo>
                  <a:pt x="53858" y="88391"/>
                </a:lnTo>
                <a:lnTo>
                  <a:pt x="62880" y="88391"/>
                </a:lnTo>
                <a:lnTo>
                  <a:pt x="62880" y="82295"/>
                </a:lnTo>
                <a:close/>
              </a:path>
              <a:path w="63500" h="88900">
                <a:moveTo>
                  <a:pt x="35509" y="35051"/>
                </a:moveTo>
                <a:lnTo>
                  <a:pt x="30358" y="35813"/>
                </a:lnTo>
                <a:lnTo>
                  <a:pt x="25725" y="38861"/>
                </a:lnTo>
                <a:lnTo>
                  <a:pt x="21427" y="46481"/>
                </a:lnTo>
                <a:lnTo>
                  <a:pt x="17800" y="52577"/>
                </a:lnTo>
                <a:lnTo>
                  <a:pt x="16001" y="57911"/>
                </a:lnTo>
                <a:lnTo>
                  <a:pt x="16001" y="67055"/>
                </a:lnTo>
                <a:lnTo>
                  <a:pt x="17891" y="71627"/>
                </a:lnTo>
                <a:lnTo>
                  <a:pt x="21640" y="74675"/>
                </a:lnTo>
                <a:lnTo>
                  <a:pt x="18806" y="76199"/>
                </a:lnTo>
                <a:lnTo>
                  <a:pt x="13258" y="76961"/>
                </a:lnTo>
                <a:lnTo>
                  <a:pt x="51053" y="76961"/>
                </a:lnTo>
                <a:lnTo>
                  <a:pt x="45933" y="76199"/>
                </a:lnTo>
                <a:lnTo>
                  <a:pt x="43251" y="74675"/>
                </a:lnTo>
                <a:lnTo>
                  <a:pt x="47945" y="70865"/>
                </a:lnTo>
                <a:lnTo>
                  <a:pt x="34046" y="70865"/>
                </a:lnTo>
                <a:lnTo>
                  <a:pt x="31455" y="70103"/>
                </a:lnTo>
                <a:lnTo>
                  <a:pt x="29047" y="68579"/>
                </a:lnTo>
                <a:lnTo>
                  <a:pt x="26669" y="66293"/>
                </a:lnTo>
                <a:lnTo>
                  <a:pt x="24140" y="64007"/>
                </a:lnTo>
                <a:lnTo>
                  <a:pt x="22859" y="61721"/>
                </a:lnTo>
                <a:lnTo>
                  <a:pt x="22859" y="56387"/>
                </a:lnTo>
                <a:lnTo>
                  <a:pt x="24201" y="54101"/>
                </a:lnTo>
                <a:lnTo>
                  <a:pt x="26852" y="51815"/>
                </a:lnTo>
                <a:lnTo>
                  <a:pt x="29535" y="48767"/>
                </a:lnTo>
                <a:lnTo>
                  <a:pt x="32003" y="48005"/>
                </a:lnTo>
                <a:lnTo>
                  <a:pt x="34168" y="47243"/>
                </a:lnTo>
                <a:lnTo>
                  <a:pt x="48524" y="47243"/>
                </a:lnTo>
                <a:lnTo>
                  <a:pt x="47122" y="44195"/>
                </a:lnTo>
                <a:lnTo>
                  <a:pt x="44409" y="38099"/>
                </a:lnTo>
                <a:lnTo>
                  <a:pt x="40568" y="35813"/>
                </a:lnTo>
                <a:lnTo>
                  <a:pt x="35509" y="35051"/>
                </a:lnTo>
                <a:close/>
              </a:path>
              <a:path w="63500" h="88900">
                <a:moveTo>
                  <a:pt x="62880" y="76199"/>
                </a:moveTo>
                <a:lnTo>
                  <a:pt x="58552" y="76199"/>
                </a:lnTo>
                <a:lnTo>
                  <a:pt x="51053" y="76961"/>
                </a:lnTo>
                <a:lnTo>
                  <a:pt x="62880" y="76961"/>
                </a:lnTo>
                <a:lnTo>
                  <a:pt x="62880" y="76199"/>
                </a:lnTo>
                <a:close/>
              </a:path>
              <a:path w="63500" h="88900">
                <a:moveTo>
                  <a:pt x="48524" y="47243"/>
                </a:moveTo>
                <a:lnTo>
                  <a:pt x="34168" y="47243"/>
                </a:lnTo>
                <a:lnTo>
                  <a:pt x="36606" y="48005"/>
                </a:lnTo>
                <a:lnTo>
                  <a:pt x="38892" y="49529"/>
                </a:lnTo>
                <a:lnTo>
                  <a:pt x="40995" y="51815"/>
                </a:lnTo>
                <a:lnTo>
                  <a:pt x="43129" y="54863"/>
                </a:lnTo>
                <a:lnTo>
                  <a:pt x="44195" y="57911"/>
                </a:lnTo>
                <a:lnTo>
                  <a:pt x="44195" y="63245"/>
                </a:lnTo>
                <a:lnTo>
                  <a:pt x="34046" y="70865"/>
                </a:lnTo>
                <a:lnTo>
                  <a:pt x="47945" y="70865"/>
                </a:lnTo>
                <a:lnTo>
                  <a:pt x="50291" y="65531"/>
                </a:lnTo>
                <a:lnTo>
                  <a:pt x="50291" y="53339"/>
                </a:lnTo>
                <a:lnTo>
                  <a:pt x="49225" y="48767"/>
                </a:lnTo>
                <a:lnTo>
                  <a:pt x="48524" y="47243"/>
                </a:lnTo>
                <a:close/>
              </a:path>
              <a:path w="63500" h="88900">
                <a:moveTo>
                  <a:pt x="41269" y="0"/>
                </a:moveTo>
                <a:lnTo>
                  <a:pt x="33070" y="8381"/>
                </a:lnTo>
                <a:lnTo>
                  <a:pt x="41849" y="16763"/>
                </a:lnTo>
                <a:lnTo>
                  <a:pt x="50048" y="9143"/>
                </a:lnTo>
                <a:lnTo>
                  <a:pt x="41269" y="0"/>
                </a:lnTo>
                <a:close/>
              </a:path>
              <a:path w="63500" h="88900">
                <a:moveTo>
                  <a:pt x="22738" y="0"/>
                </a:moveTo>
                <a:lnTo>
                  <a:pt x="13990" y="9143"/>
                </a:lnTo>
                <a:lnTo>
                  <a:pt x="22738" y="17525"/>
                </a:lnTo>
                <a:lnTo>
                  <a:pt x="31546" y="9143"/>
                </a:lnTo>
                <a:lnTo>
                  <a:pt x="227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481584" y="301751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30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30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30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30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30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5" h="62230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534924" y="2957311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69">
                <a:moveTo>
                  <a:pt x="5029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75" y="89915"/>
                </a:lnTo>
                <a:lnTo>
                  <a:pt x="18287" y="89153"/>
                </a:lnTo>
                <a:lnTo>
                  <a:pt x="23500" y="87629"/>
                </a:lnTo>
                <a:lnTo>
                  <a:pt x="27614" y="86867"/>
                </a:lnTo>
                <a:lnTo>
                  <a:pt x="30845" y="85343"/>
                </a:lnTo>
                <a:lnTo>
                  <a:pt x="33223" y="83057"/>
                </a:lnTo>
                <a:lnTo>
                  <a:pt x="62880" y="83057"/>
                </a:lnTo>
                <a:lnTo>
                  <a:pt x="62880" y="78485"/>
                </a:lnTo>
                <a:lnTo>
                  <a:pt x="13533" y="78485"/>
                </a:lnTo>
                <a:lnTo>
                  <a:pt x="5029" y="77723"/>
                </a:lnTo>
                <a:close/>
              </a:path>
              <a:path w="63500" h="90169">
                <a:moveTo>
                  <a:pt x="62880" y="83057"/>
                </a:moveTo>
                <a:lnTo>
                  <a:pt x="33223" y="83057"/>
                </a:lnTo>
                <a:lnTo>
                  <a:pt x="35631" y="85343"/>
                </a:lnTo>
                <a:lnTo>
                  <a:pt x="39471" y="86867"/>
                </a:lnTo>
                <a:lnTo>
                  <a:pt x="44805" y="88391"/>
                </a:lnTo>
                <a:lnTo>
                  <a:pt x="49651" y="89306"/>
                </a:lnTo>
                <a:lnTo>
                  <a:pt x="53858" y="89915"/>
                </a:lnTo>
                <a:lnTo>
                  <a:pt x="62880" y="89915"/>
                </a:lnTo>
                <a:lnTo>
                  <a:pt x="62880" y="83057"/>
                </a:lnTo>
                <a:close/>
              </a:path>
              <a:path w="63500" h="90169">
                <a:moveTo>
                  <a:pt x="35509" y="36575"/>
                </a:moveTo>
                <a:lnTo>
                  <a:pt x="30297" y="37337"/>
                </a:lnTo>
                <a:lnTo>
                  <a:pt x="25542" y="40385"/>
                </a:lnTo>
                <a:lnTo>
                  <a:pt x="21366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40" y="76199"/>
                </a:lnTo>
                <a:lnTo>
                  <a:pt x="19049" y="77723"/>
                </a:lnTo>
                <a:lnTo>
                  <a:pt x="13533" y="78485"/>
                </a:lnTo>
                <a:lnTo>
                  <a:pt x="50932" y="78485"/>
                </a:lnTo>
                <a:lnTo>
                  <a:pt x="45811" y="77723"/>
                </a:lnTo>
                <a:lnTo>
                  <a:pt x="43251" y="76199"/>
                </a:lnTo>
                <a:lnTo>
                  <a:pt x="45232" y="74675"/>
                </a:lnTo>
                <a:lnTo>
                  <a:pt x="46695" y="73151"/>
                </a:lnTo>
                <a:lnTo>
                  <a:pt x="47325" y="71627"/>
                </a:lnTo>
                <a:lnTo>
                  <a:pt x="31333" y="71627"/>
                </a:lnTo>
                <a:lnTo>
                  <a:pt x="28834" y="70103"/>
                </a:lnTo>
                <a:lnTo>
                  <a:pt x="26609" y="67817"/>
                </a:lnTo>
                <a:lnTo>
                  <a:pt x="24018" y="65531"/>
                </a:lnTo>
                <a:lnTo>
                  <a:pt x="22799" y="63245"/>
                </a:lnTo>
                <a:lnTo>
                  <a:pt x="22859" y="60197"/>
                </a:lnTo>
                <a:lnTo>
                  <a:pt x="22890" y="57911"/>
                </a:lnTo>
                <a:lnTo>
                  <a:pt x="24231" y="55625"/>
                </a:lnTo>
                <a:lnTo>
                  <a:pt x="26791" y="52577"/>
                </a:lnTo>
                <a:lnTo>
                  <a:pt x="29352" y="50291"/>
                </a:lnTo>
                <a:lnTo>
                  <a:pt x="31851" y="48767"/>
                </a:lnTo>
                <a:lnTo>
                  <a:pt x="48755" y="48767"/>
                </a:lnTo>
                <a:lnTo>
                  <a:pt x="47122" y="45719"/>
                </a:lnTo>
                <a:lnTo>
                  <a:pt x="44470" y="39623"/>
                </a:lnTo>
                <a:lnTo>
                  <a:pt x="40599" y="37337"/>
                </a:lnTo>
                <a:lnTo>
                  <a:pt x="35509" y="36575"/>
                </a:lnTo>
                <a:close/>
              </a:path>
              <a:path w="63500" h="90169">
                <a:moveTo>
                  <a:pt x="62880" y="77723"/>
                </a:moveTo>
                <a:lnTo>
                  <a:pt x="58552" y="77723"/>
                </a:lnTo>
                <a:lnTo>
                  <a:pt x="50932" y="78485"/>
                </a:lnTo>
                <a:lnTo>
                  <a:pt x="62880" y="78485"/>
                </a:lnTo>
                <a:lnTo>
                  <a:pt x="62880" y="77723"/>
                </a:lnTo>
                <a:close/>
              </a:path>
              <a:path w="63500" h="90169">
                <a:moveTo>
                  <a:pt x="48755" y="48767"/>
                </a:moveTo>
                <a:lnTo>
                  <a:pt x="34168" y="48767"/>
                </a:lnTo>
                <a:lnTo>
                  <a:pt x="36606" y="49529"/>
                </a:lnTo>
                <a:lnTo>
                  <a:pt x="38892" y="51053"/>
                </a:lnTo>
                <a:lnTo>
                  <a:pt x="41026" y="54101"/>
                </a:lnTo>
                <a:lnTo>
                  <a:pt x="43129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068" y="67055"/>
                </a:lnTo>
                <a:lnTo>
                  <a:pt x="40782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25" y="71627"/>
                </a:lnTo>
                <a:lnTo>
                  <a:pt x="47640" y="70865"/>
                </a:lnTo>
                <a:lnTo>
                  <a:pt x="49469" y="67817"/>
                </a:lnTo>
                <a:lnTo>
                  <a:pt x="50322" y="64769"/>
                </a:lnTo>
                <a:lnTo>
                  <a:pt x="50291" y="60959"/>
                </a:lnTo>
                <a:lnTo>
                  <a:pt x="50231" y="54863"/>
                </a:lnTo>
                <a:lnTo>
                  <a:pt x="49164" y="49529"/>
                </a:lnTo>
                <a:lnTo>
                  <a:pt x="48755" y="48767"/>
                </a:lnTo>
                <a:close/>
              </a:path>
              <a:path w="63500" h="90169">
                <a:moveTo>
                  <a:pt x="32308" y="0"/>
                </a:moveTo>
                <a:lnTo>
                  <a:pt x="23713" y="9143"/>
                </a:lnTo>
                <a:lnTo>
                  <a:pt x="32308" y="17525"/>
                </a:lnTo>
                <a:lnTo>
                  <a:pt x="40904" y="9143"/>
                </a:lnTo>
                <a:lnTo>
                  <a:pt x="323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593598" y="2945120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5">
                <a:moveTo>
                  <a:pt x="420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06" y="89915"/>
                </a:lnTo>
                <a:close/>
              </a:path>
              <a:path w="43814" h="102235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3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5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5">
                <a:moveTo>
                  <a:pt x="43433" y="89915"/>
                </a:moveTo>
                <a:lnTo>
                  <a:pt x="3907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633222" y="2970265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69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69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69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69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38378" y="303427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832104" y="3005317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927354" y="302055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989837" y="298322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109693" y="299615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60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60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221896" y="294588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247393" y="2986267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383792" y="298093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440942" y="300608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512218" y="294588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537715" y="296721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573529" y="3020558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630679" y="300303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665731" y="2981696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728733" y="294359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808226" y="2996936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16" y="49529"/>
                </a:lnTo>
                <a:lnTo>
                  <a:pt x="1182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39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39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3741" y="34289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862327" y="298322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929032" y="294588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953005" y="2957311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69">
                <a:moveTo>
                  <a:pt x="5029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75" y="89915"/>
                </a:lnTo>
                <a:lnTo>
                  <a:pt x="18287" y="89153"/>
                </a:lnTo>
                <a:lnTo>
                  <a:pt x="23500" y="87629"/>
                </a:lnTo>
                <a:lnTo>
                  <a:pt x="27614" y="86867"/>
                </a:lnTo>
                <a:lnTo>
                  <a:pt x="30845" y="85343"/>
                </a:lnTo>
                <a:lnTo>
                  <a:pt x="33223" y="83057"/>
                </a:lnTo>
                <a:lnTo>
                  <a:pt x="62880" y="83057"/>
                </a:lnTo>
                <a:lnTo>
                  <a:pt x="62880" y="78485"/>
                </a:lnTo>
                <a:lnTo>
                  <a:pt x="13533" y="78485"/>
                </a:lnTo>
                <a:lnTo>
                  <a:pt x="5029" y="77723"/>
                </a:lnTo>
                <a:close/>
              </a:path>
              <a:path w="63500" h="90169">
                <a:moveTo>
                  <a:pt x="62880" y="83057"/>
                </a:moveTo>
                <a:lnTo>
                  <a:pt x="33223" y="83057"/>
                </a:lnTo>
                <a:lnTo>
                  <a:pt x="35631" y="85343"/>
                </a:lnTo>
                <a:lnTo>
                  <a:pt x="39471" y="86867"/>
                </a:lnTo>
                <a:lnTo>
                  <a:pt x="44805" y="88391"/>
                </a:lnTo>
                <a:lnTo>
                  <a:pt x="49651" y="89306"/>
                </a:lnTo>
                <a:lnTo>
                  <a:pt x="53858" y="89915"/>
                </a:lnTo>
                <a:lnTo>
                  <a:pt x="62880" y="89915"/>
                </a:lnTo>
                <a:lnTo>
                  <a:pt x="62880" y="83057"/>
                </a:lnTo>
                <a:close/>
              </a:path>
              <a:path w="63500" h="90169">
                <a:moveTo>
                  <a:pt x="35509" y="36575"/>
                </a:moveTo>
                <a:lnTo>
                  <a:pt x="30297" y="37337"/>
                </a:lnTo>
                <a:lnTo>
                  <a:pt x="25542" y="40385"/>
                </a:lnTo>
                <a:lnTo>
                  <a:pt x="21366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40" y="76199"/>
                </a:lnTo>
                <a:lnTo>
                  <a:pt x="19049" y="77723"/>
                </a:lnTo>
                <a:lnTo>
                  <a:pt x="13533" y="78485"/>
                </a:lnTo>
                <a:lnTo>
                  <a:pt x="50932" y="78485"/>
                </a:lnTo>
                <a:lnTo>
                  <a:pt x="45811" y="77723"/>
                </a:lnTo>
                <a:lnTo>
                  <a:pt x="43251" y="76199"/>
                </a:lnTo>
                <a:lnTo>
                  <a:pt x="45232" y="74675"/>
                </a:lnTo>
                <a:lnTo>
                  <a:pt x="46695" y="73151"/>
                </a:lnTo>
                <a:lnTo>
                  <a:pt x="47325" y="71627"/>
                </a:lnTo>
                <a:lnTo>
                  <a:pt x="31333" y="71627"/>
                </a:lnTo>
                <a:lnTo>
                  <a:pt x="28834" y="70103"/>
                </a:lnTo>
                <a:lnTo>
                  <a:pt x="26609" y="67817"/>
                </a:lnTo>
                <a:lnTo>
                  <a:pt x="24018" y="65531"/>
                </a:lnTo>
                <a:lnTo>
                  <a:pt x="22799" y="63245"/>
                </a:lnTo>
                <a:lnTo>
                  <a:pt x="22870" y="59435"/>
                </a:lnTo>
                <a:lnTo>
                  <a:pt x="22890" y="57911"/>
                </a:lnTo>
                <a:lnTo>
                  <a:pt x="24231" y="55625"/>
                </a:lnTo>
                <a:lnTo>
                  <a:pt x="26791" y="52577"/>
                </a:lnTo>
                <a:lnTo>
                  <a:pt x="29352" y="50291"/>
                </a:lnTo>
                <a:lnTo>
                  <a:pt x="31851" y="48767"/>
                </a:lnTo>
                <a:lnTo>
                  <a:pt x="48755" y="48767"/>
                </a:lnTo>
                <a:lnTo>
                  <a:pt x="47122" y="45719"/>
                </a:lnTo>
                <a:lnTo>
                  <a:pt x="44470" y="39623"/>
                </a:lnTo>
                <a:lnTo>
                  <a:pt x="40599" y="37337"/>
                </a:lnTo>
                <a:lnTo>
                  <a:pt x="35509" y="36575"/>
                </a:lnTo>
                <a:close/>
              </a:path>
              <a:path w="63500" h="90169">
                <a:moveTo>
                  <a:pt x="62880" y="77723"/>
                </a:moveTo>
                <a:lnTo>
                  <a:pt x="58552" y="77723"/>
                </a:lnTo>
                <a:lnTo>
                  <a:pt x="50932" y="78485"/>
                </a:lnTo>
                <a:lnTo>
                  <a:pt x="62880" y="78485"/>
                </a:lnTo>
                <a:lnTo>
                  <a:pt x="62880" y="77723"/>
                </a:lnTo>
                <a:close/>
              </a:path>
              <a:path w="63500" h="90169">
                <a:moveTo>
                  <a:pt x="48755" y="48767"/>
                </a:moveTo>
                <a:lnTo>
                  <a:pt x="34168" y="48767"/>
                </a:lnTo>
                <a:lnTo>
                  <a:pt x="36606" y="49529"/>
                </a:lnTo>
                <a:lnTo>
                  <a:pt x="38892" y="51053"/>
                </a:lnTo>
                <a:lnTo>
                  <a:pt x="41026" y="54101"/>
                </a:lnTo>
                <a:lnTo>
                  <a:pt x="43129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068" y="67055"/>
                </a:lnTo>
                <a:lnTo>
                  <a:pt x="40782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25" y="71627"/>
                </a:lnTo>
                <a:lnTo>
                  <a:pt x="47640" y="70865"/>
                </a:lnTo>
                <a:lnTo>
                  <a:pt x="49469" y="67817"/>
                </a:lnTo>
                <a:lnTo>
                  <a:pt x="50322" y="64769"/>
                </a:lnTo>
                <a:lnTo>
                  <a:pt x="50231" y="54863"/>
                </a:lnTo>
                <a:lnTo>
                  <a:pt x="49164" y="49529"/>
                </a:lnTo>
                <a:lnTo>
                  <a:pt x="48755" y="48767"/>
                </a:lnTo>
                <a:close/>
              </a:path>
              <a:path w="63500" h="90169">
                <a:moveTo>
                  <a:pt x="32308" y="0"/>
                </a:moveTo>
                <a:lnTo>
                  <a:pt x="23713" y="9143"/>
                </a:lnTo>
                <a:lnTo>
                  <a:pt x="32308" y="17525"/>
                </a:lnTo>
                <a:lnTo>
                  <a:pt x="40904" y="9143"/>
                </a:lnTo>
                <a:lnTo>
                  <a:pt x="323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7011679" y="2975599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5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4" h="71755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4" h="71755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4" h="71755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4" h="71755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4" h="71755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7065781" y="3005317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7168407" y="294359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981968" y="298093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049024" y="296721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084076" y="2981696"/>
            <a:ext cx="60960" cy="108585"/>
          </a:xfrm>
          <a:custGeom>
            <a:avLst/>
            <a:gdLst/>
            <a:ahLst/>
            <a:cxnLst/>
            <a:rect l="l" t="t" r="r" b="b"/>
            <a:pathLst>
              <a:path w="60959" h="108585">
                <a:moveTo>
                  <a:pt x="36813" y="38861"/>
                </a:moveTo>
                <a:lnTo>
                  <a:pt x="36515" y="38861"/>
                </a:lnTo>
                <a:lnTo>
                  <a:pt x="36194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231" y="57911"/>
                </a:lnTo>
                <a:lnTo>
                  <a:pt x="41909" y="64007"/>
                </a:lnTo>
                <a:lnTo>
                  <a:pt x="14173" y="100015"/>
                </a:lnTo>
                <a:lnTo>
                  <a:pt x="999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894" y="107838"/>
                </a:lnTo>
                <a:lnTo>
                  <a:pt x="16001" y="108203"/>
                </a:lnTo>
                <a:lnTo>
                  <a:pt x="27812" y="108203"/>
                </a:lnTo>
                <a:lnTo>
                  <a:pt x="32433" y="104150"/>
                </a:lnTo>
                <a:lnTo>
                  <a:pt x="41310" y="91055"/>
                </a:lnTo>
                <a:lnTo>
                  <a:pt x="46333" y="79138"/>
                </a:lnTo>
                <a:lnTo>
                  <a:pt x="48005" y="66812"/>
                </a:lnTo>
                <a:lnTo>
                  <a:pt x="48005" y="64007"/>
                </a:lnTo>
                <a:lnTo>
                  <a:pt x="60959" y="64007"/>
                </a:lnTo>
                <a:lnTo>
                  <a:pt x="60959" y="54101"/>
                </a:lnTo>
                <a:lnTo>
                  <a:pt x="53041" y="54101"/>
                </a:lnTo>
                <a:lnTo>
                  <a:pt x="49148" y="52577"/>
                </a:lnTo>
                <a:lnTo>
                  <a:pt x="45802" y="49529"/>
                </a:lnTo>
                <a:lnTo>
                  <a:pt x="44052" y="48005"/>
                </a:lnTo>
                <a:lnTo>
                  <a:pt x="41528" y="44957"/>
                </a:lnTo>
                <a:lnTo>
                  <a:pt x="38231" y="40385"/>
                </a:lnTo>
                <a:lnTo>
                  <a:pt x="37612" y="39623"/>
                </a:lnTo>
                <a:lnTo>
                  <a:pt x="37145" y="39623"/>
                </a:lnTo>
                <a:lnTo>
                  <a:pt x="36813" y="38861"/>
                </a:lnTo>
                <a:close/>
              </a:path>
              <a:path w="60959" h="108585">
                <a:moveTo>
                  <a:pt x="60959" y="64007"/>
                </a:moveTo>
                <a:lnTo>
                  <a:pt x="48005" y="64007"/>
                </a:lnTo>
                <a:lnTo>
                  <a:pt x="49959" y="64861"/>
                </a:lnTo>
                <a:lnTo>
                  <a:pt x="52815" y="65531"/>
                </a:lnTo>
                <a:lnTo>
                  <a:pt x="60959" y="65531"/>
                </a:lnTo>
                <a:lnTo>
                  <a:pt x="60959" y="64007"/>
                </a:lnTo>
                <a:close/>
              </a:path>
              <a:path w="60959" h="108585">
                <a:moveTo>
                  <a:pt x="60959" y="53339"/>
                </a:moveTo>
                <a:lnTo>
                  <a:pt x="57613" y="53339"/>
                </a:lnTo>
                <a:lnTo>
                  <a:pt x="53041" y="54101"/>
                </a:lnTo>
                <a:lnTo>
                  <a:pt x="60959" y="54101"/>
                </a:lnTo>
                <a:lnTo>
                  <a:pt x="60959" y="53339"/>
                </a:lnTo>
                <a:close/>
              </a:path>
              <a:path w="60959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141226" y="301751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30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4" h="62230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4" h="62230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4" h="62230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4" h="62230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4" h="62230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195328" y="300608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265847" y="294588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290578" y="301751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30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4" h="62230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4" h="62230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4" h="62230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4" h="62230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4" h="62230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344680" y="300303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69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69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69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69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442216" y="303427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5" y="37078"/>
                </a:lnTo>
                <a:lnTo>
                  <a:pt x="3885" y="47532"/>
                </a:lnTo>
                <a:lnTo>
                  <a:pt x="12482" y="54961"/>
                </a:lnTo>
                <a:lnTo>
                  <a:pt x="26706" y="59355"/>
                </a:lnTo>
                <a:lnTo>
                  <a:pt x="47239" y="60704"/>
                </a:lnTo>
                <a:lnTo>
                  <a:pt x="61755" y="58937"/>
                </a:lnTo>
                <a:lnTo>
                  <a:pt x="73260" y="55473"/>
                </a:lnTo>
                <a:lnTo>
                  <a:pt x="81759" y="50291"/>
                </a:lnTo>
                <a:lnTo>
                  <a:pt x="84471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6999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23" y="6857"/>
                </a:lnTo>
                <a:lnTo>
                  <a:pt x="57911" y="8381"/>
                </a:lnTo>
                <a:lnTo>
                  <a:pt x="55470" y="11429"/>
                </a:lnTo>
                <a:lnTo>
                  <a:pt x="53184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52" y="29809"/>
                </a:lnTo>
                <a:lnTo>
                  <a:pt x="57470" y="31394"/>
                </a:lnTo>
                <a:lnTo>
                  <a:pt x="58899" y="31821"/>
                </a:lnTo>
                <a:lnTo>
                  <a:pt x="78711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899" y="48005"/>
                </a:lnTo>
                <a:lnTo>
                  <a:pt x="84471" y="48005"/>
                </a:lnTo>
                <a:lnTo>
                  <a:pt x="86712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56" y="20543"/>
                </a:lnTo>
                <a:lnTo>
                  <a:pt x="57756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6999" y="12953"/>
                </a:lnTo>
                <a:lnTo>
                  <a:pt x="969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534418" y="2943596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90" y="16001"/>
                </a:moveTo>
                <a:lnTo>
                  <a:pt x="57104" y="19635"/>
                </a:lnTo>
                <a:lnTo>
                  <a:pt x="44939" y="23522"/>
                </a:lnTo>
                <a:lnTo>
                  <a:pt x="31562" y="28193"/>
                </a:lnTo>
                <a:lnTo>
                  <a:pt x="17846" y="32765"/>
                </a:lnTo>
                <a:lnTo>
                  <a:pt x="10667" y="35051"/>
                </a:lnTo>
                <a:lnTo>
                  <a:pt x="10037" y="35813"/>
                </a:lnTo>
                <a:lnTo>
                  <a:pt x="7321" y="38861"/>
                </a:lnTo>
                <a:lnTo>
                  <a:pt x="5952" y="41909"/>
                </a:lnTo>
                <a:lnTo>
                  <a:pt x="5952" y="46481"/>
                </a:lnTo>
                <a:lnTo>
                  <a:pt x="7427" y="48767"/>
                </a:lnTo>
                <a:lnTo>
                  <a:pt x="10369" y="52577"/>
                </a:lnTo>
                <a:lnTo>
                  <a:pt x="13085" y="55625"/>
                </a:lnTo>
                <a:lnTo>
                  <a:pt x="15047" y="57911"/>
                </a:lnTo>
                <a:lnTo>
                  <a:pt x="16190" y="58673"/>
                </a:lnTo>
                <a:lnTo>
                  <a:pt x="25672" y="64550"/>
                </a:lnTo>
                <a:lnTo>
                  <a:pt x="31885" y="75030"/>
                </a:lnTo>
                <a:lnTo>
                  <a:pt x="32846" y="85481"/>
                </a:lnTo>
                <a:lnTo>
                  <a:pt x="22808" y="90345"/>
                </a:lnTo>
                <a:lnTo>
                  <a:pt x="3703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609" y="103631"/>
                </a:lnTo>
                <a:lnTo>
                  <a:pt x="21905" y="102869"/>
                </a:lnTo>
                <a:lnTo>
                  <a:pt x="26563" y="101345"/>
                </a:lnTo>
                <a:lnTo>
                  <a:pt x="31897" y="99821"/>
                </a:lnTo>
                <a:lnTo>
                  <a:pt x="35707" y="96011"/>
                </a:lnTo>
                <a:lnTo>
                  <a:pt x="38142" y="90460"/>
                </a:lnTo>
                <a:lnTo>
                  <a:pt x="39867" y="81938"/>
                </a:lnTo>
                <a:lnTo>
                  <a:pt x="37476" y="65645"/>
                </a:lnTo>
                <a:lnTo>
                  <a:pt x="33464" y="53715"/>
                </a:lnTo>
                <a:lnTo>
                  <a:pt x="31051" y="38185"/>
                </a:lnTo>
                <a:lnTo>
                  <a:pt x="43797" y="34136"/>
                </a:lnTo>
                <a:lnTo>
                  <a:pt x="55432" y="30831"/>
                </a:lnTo>
                <a:lnTo>
                  <a:pt x="65961" y="28193"/>
                </a:lnTo>
                <a:lnTo>
                  <a:pt x="67949" y="22097"/>
                </a:lnTo>
                <a:lnTo>
                  <a:pt x="69092" y="18287"/>
                </a:lnTo>
                <a:lnTo>
                  <a:pt x="69390" y="16001"/>
                </a:lnTo>
                <a:close/>
              </a:path>
              <a:path w="69850" h="104139">
                <a:moveTo>
                  <a:pt x="67104" y="0"/>
                </a:moveTo>
                <a:lnTo>
                  <a:pt x="14228" y="17525"/>
                </a:lnTo>
                <a:lnTo>
                  <a:pt x="11893" y="25145"/>
                </a:lnTo>
                <a:lnTo>
                  <a:pt x="64901" y="8381"/>
                </a:lnTo>
                <a:lnTo>
                  <a:pt x="67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614428" y="298093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681483" y="296721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716536" y="2981696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5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833122" y="2996936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0" y="0"/>
                </a:moveTo>
                <a:lnTo>
                  <a:pt x="0" y="30479"/>
                </a:lnTo>
                <a:lnTo>
                  <a:pt x="0" y="40385"/>
                </a:lnTo>
                <a:lnTo>
                  <a:pt x="1655" y="43433"/>
                </a:lnTo>
                <a:lnTo>
                  <a:pt x="4892" y="46481"/>
                </a:lnTo>
                <a:lnTo>
                  <a:pt x="8049" y="49529"/>
                </a:lnTo>
                <a:lnTo>
                  <a:pt x="11859" y="50291"/>
                </a:lnTo>
                <a:lnTo>
                  <a:pt x="23896" y="50291"/>
                </a:lnTo>
                <a:lnTo>
                  <a:pt x="2984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31" y="38861"/>
                </a:lnTo>
                <a:lnTo>
                  <a:pt x="13904" y="38099"/>
                </a:lnTo>
                <a:lnTo>
                  <a:pt x="11618" y="36575"/>
                </a:lnTo>
                <a:lnTo>
                  <a:pt x="895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75" y="20573"/>
                </a:lnTo>
                <a:lnTo>
                  <a:pt x="16190" y="12953"/>
                </a:lnTo>
                <a:lnTo>
                  <a:pt x="34685" y="12953"/>
                </a:lnTo>
                <a:lnTo>
                  <a:pt x="31971" y="9320"/>
                </a:lnTo>
                <a:lnTo>
                  <a:pt x="18800" y="0"/>
                </a:lnTo>
                <a:close/>
              </a:path>
              <a:path w="41275" h="50800">
                <a:moveTo>
                  <a:pt x="19181" y="38099"/>
                </a:moveTo>
                <a:lnTo>
                  <a:pt x="16431" y="38861"/>
                </a:lnTo>
                <a:lnTo>
                  <a:pt x="23942" y="38861"/>
                </a:lnTo>
                <a:lnTo>
                  <a:pt x="19181" y="38099"/>
                </a:lnTo>
                <a:close/>
              </a:path>
              <a:path w="41275" h="50800">
                <a:moveTo>
                  <a:pt x="34685" y="12953"/>
                </a:moveTo>
                <a:lnTo>
                  <a:pt x="16190" y="12953"/>
                </a:lnTo>
                <a:lnTo>
                  <a:pt x="19562" y="14477"/>
                </a:lnTo>
                <a:lnTo>
                  <a:pt x="23429" y="16763"/>
                </a:lnTo>
                <a:lnTo>
                  <a:pt x="27752" y="21335"/>
                </a:lnTo>
                <a:lnTo>
                  <a:pt x="32622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44" y="37337"/>
                </a:lnTo>
                <a:lnTo>
                  <a:pt x="23942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29"/>
                </a:lnTo>
                <a:lnTo>
                  <a:pt x="34685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879604" y="3020558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937516" y="300608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000000" y="2981696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5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055626" y="3006842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109728" y="302055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227076" y="2945882"/>
            <a:ext cx="93345" cy="144145"/>
          </a:xfrm>
          <a:custGeom>
            <a:avLst/>
            <a:gdLst/>
            <a:ahLst/>
            <a:cxnLst/>
            <a:rect l="l" t="t" r="r" b="b"/>
            <a:pathLst>
              <a:path w="93344" h="144144">
                <a:moveTo>
                  <a:pt x="10286" y="92963"/>
                </a:moveTo>
                <a:lnTo>
                  <a:pt x="8049" y="92963"/>
                </a:lnTo>
                <a:lnTo>
                  <a:pt x="7427" y="93725"/>
                </a:lnTo>
                <a:lnTo>
                  <a:pt x="2474" y="100766"/>
                </a:lnTo>
                <a:lnTo>
                  <a:pt x="0" y="108783"/>
                </a:lnTo>
                <a:lnTo>
                  <a:pt x="0" y="126827"/>
                </a:lnTo>
                <a:lnTo>
                  <a:pt x="3179" y="133593"/>
                </a:lnTo>
                <a:lnTo>
                  <a:pt x="14990" y="142067"/>
                </a:lnTo>
                <a:lnTo>
                  <a:pt x="22372" y="144017"/>
                </a:lnTo>
                <a:lnTo>
                  <a:pt x="40849" y="144017"/>
                </a:lnTo>
                <a:lnTo>
                  <a:pt x="49088" y="142250"/>
                </a:lnTo>
                <a:lnTo>
                  <a:pt x="64663" y="134599"/>
                </a:lnTo>
                <a:lnTo>
                  <a:pt x="67313" y="131825"/>
                </a:lnTo>
                <a:lnTo>
                  <a:pt x="25228" y="131825"/>
                </a:lnTo>
                <a:lnTo>
                  <a:pt x="19513" y="130180"/>
                </a:lnTo>
                <a:lnTo>
                  <a:pt x="10143" y="123017"/>
                </a:lnTo>
                <a:lnTo>
                  <a:pt x="7619" y="117683"/>
                </a:lnTo>
                <a:lnTo>
                  <a:pt x="7619" y="106679"/>
                </a:lnTo>
                <a:lnTo>
                  <a:pt x="8570" y="101650"/>
                </a:lnTo>
                <a:lnTo>
                  <a:pt x="10418" y="96011"/>
                </a:lnTo>
                <a:lnTo>
                  <a:pt x="10607" y="95249"/>
                </a:lnTo>
                <a:lnTo>
                  <a:pt x="10716" y="93725"/>
                </a:lnTo>
                <a:lnTo>
                  <a:pt x="10286" y="92963"/>
                </a:lnTo>
                <a:close/>
              </a:path>
              <a:path w="93344" h="144144">
                <a:moveTo>
                  <a:pt x="73721" y="0"/>
                </a:moveTo>
                <a:lnTo>
                  <a:pt x="65262" y="10477"/>
                </a:lnTo>
                <a:lnTo>
                  <a:pt x="66003" y="20546"/>
                </a:lnTo>
                <a:lnTo>
                  <a:pt x="66679" y="32571"/>
                </a:lnTo>
                <a:lnTo>
                  <a:pt x="67285" y="46550"/>
                </a:lnTo>
                <a:lnTo>
                  <a:pt x="67817" y="62483"/>
                </a:lnTo>
                <a:lnTo>
                  <a:pt x="69341" y="114482"/>
                </a:lnTo>
                <a:lnTo>
                  <a:pt x="69530" y="120121"/>
                </a:lnTo>
                <a:lnTo>
                  <a:pt x="64471" y="124632"/>
                </a:lnTo>
                <a:lnTo>
                  <a:pt x="46530" y="130606"/>
                </a:lnTo>
                <a:lnTo>
                  <a:pt x="39182" y="131825"/>
                </a:lnTo>
                <a:lnTo>
                  <a:pt x="67313" y="131825"/>
                </a:lnTo>
                <a:lnTo>
                  <a:pt x="76007" y="96773"/>
                </a:lnTo>
                <a:lnTo>
                  <a:pt x="92963" y="96773"/>
                </a:lnTo>
                <a:lnTo>
                  <a:pt x="92963" y="89915"/>
                </a:lnTo>
                <a:lnTo>
                  <a:pt x="81665" y="89915"/>
                </a:lnTo>
                <a:lnTo>
                  <a:pt x="77236" y="86105"/>
                </a:lnTo>
                <a:lnTo>
                  <a:pt x="76961" y="79247"/>
                </a:lnTo>
                <a:lnTo>
                  <a:pt x="74791" y="20028"/>
                </a:lnTo>
                <a:lnTo>
                  <a:pt x="74187" y="6989"/>
                </a:lnTo>
                <a:lnTo>
                  <a:pt x="73721" y="0"/>
                </a:lnTo>
                <a:close/>
              </a:path>
              <a:path w="93344" h="144144">
                <a:moveTo>
                  <a:pt x="92963" y="96773"/>
                </a:moveTo>
                <a:lnTo>
                  <a:pt x="76007" y="96773"/>
                </a:lnTo>
                <a:lnTo>
                  <a:pt x="78293" y="99821"/>
                </a:lnTo>
                <a:lnTo>
                  <a:pt x="82189" y="101345"/>
                </a:lnTo>
                <a:lnTo>
                  <a:pt x="92963" y="101345"/>
                </a:lnTo>
                <a:lnTo>
                  <a:pt x="92963" y="96773"/>
                </a:lnTo>
                <a:close/>
              </a:path>
              <a:path w="93344" h="144144">
                <a:moveTo>
                  <a:pt x="92963" y="89153"/>
                </a:moveTo>
                <a:lnTo>
                  <a:pt x="90153" y="89153"/>
                </a:lnTo>
                <a:lnTo>
                  <a:pt x="81665" y="89915"/>
                </a:lnTo>
                <a:lnTo>
                  <a:pt x="92963" y="89915"/>
                </a:lnTo>
                <a:lnTo>
                  <a:pt x="92963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316992" y="2963408"/>
            <a:ext cx="30480" cy="83820"/>
          </a:xfrm>
          <a:custGeom>
            <a:avLst/>
            <a:gdLst/>
            <a:ahLst/>
            <a:cxnLst/>
            <a:rect l="l" t="t" r="r" b="b"/>
            <a:pathLst>
              <a:path w="30480" h="83819">
                <a:moveTo>
                  <a:pt x="7370" y="71627"/>
                </a:moveTo>
                <a:lnTo>
                  <a:pt x="0" y="71627"/>
                </a:lnTo>
                <a:lnTo>
                  <a:pt x="0" y="83819"/>
                </a:lnTo>
                <a:lnTo>
                  <a:pt x="15363" y="83269"/>
                </a:lnTo>
                <a:lnTo>
                  <a:pt x="26702" y="76711"/>
                </a:lnTo>
                <a:lnTo>
                  <a:pt x="27849" y="72389"/>
                </a:lnTo>
                <a:lnTo>
                  <a:pt x="18227" y="72389"/>
                </a:lnTo>
                <a:lnTo>
                  <a:pt x="7370" y="71627"/>
                </a:lnTo>
                <a:close/>
              </a:path>
              <a:path w="30480" h="83819">
                <a:moveTo>
                  <a:pt x="21991" y="40385"/>
                </a:moveTo>
                <a:lnTo>
                  <a:pt x="21037" y="40385"/>
                </a:lnTo>
                <a:lnTo>
                  <a:pt x="20573" y="41909"/>
                </a:lnTo>
                <a:lnTo>
                  <a:pt x="16084" y="52577"/>
                </a:lnTo>
                <a:lnTo>
                  <a:pt x="21143" y="58673"/>
                </a:lnTo>
                <a:lnTo>
                  <a:pt x="23621" y="63245"/>
                </a:lnTo>
                <a:lnTo>
                  <a:pt x="23621" y="70103"/>
                </a:lnTo>
                <a:lnTo>
                  <a:pt x="18227" y="72389"/>
                </a:lnTo>
                <a:lnTo>
                  <a:pt x="27849" y="72389"/>
                </a:lnTo>
                <a:lnTo>
                  <a:pt x="30479" y="62483"/>
                </a:lnTo>
                <a:lnTo>
                  <a:pt x="30479" y="55625"/>
                </a:lnTo>
                <a:lnTo>
                  <a:pt x="28133" y="48767"/>
                </a:lnTo>
                <a:lnTo>
                  <a:pt x="23478" y="41909"/>
                </a:lnTo>
                <a:lnTo>
                  <a:pt x="22610" y="41147"/>
                </a:lnTo>
                <a:lnTo>
                  <a:pt x="21991" y="40385"/>
                </a:lnTo>
                <a:close/>
              </a:path>
              <a:path w="30480" h="83819">
                <a:moveTo>
                  <a:pt x="17714" y="0"/>
                </a:moveTo>
                <a:lnTo>
                  <a:pt x="3858" y="12953"/>
                </a:lnTo>
                <a:lnTo>
                  <a:pt x="3858" y="16763"/>
                </a:lnTo>
                <a:lnTo>
                  <a:pt x="6144" y="19811"/>
                </a:lnTo>
                <a:lnTo>
                  <a:pt x="10716" y="22859"/>
                </a:lnTo>
                <a:lnTo>
                  <a:pt x="7370" y="24383"/>
                </a:lnTo>
                <a:lnTo>
                  <a:pt x="5035" y="25907"/>
                </a:lnTo>
                <a:lnTo>
                  <a:pt x="3703" y="26669"/>
                </a:lnTo>
                <a:lnTo>
                  <a:pt x="3703" y="30479"/>
                </a:lnTo>
                <a:lnTo>
                  <a:pt x="11893" y="27431"/>
                </a:lnTo>
                <a:lnTo>
                  <a:pt x="20000" y="25907"/>
                </a:lnTo>
                <a:lnTo>
                  <a:pt x="27944" y="23621"/>
                </a:lnTo>
                <a:lnTo>
                  <a:pt x="29276" y="18287"/>
                </a:lnTo>
                <a:lnTo>
                  <a:pt x="16952" y="18287"/>
                </a:lnTo>
                <a:lnTo>
                  <a:pt x="14560" y="16763"/>
                </a:lnTo>
                <a:lnTo>
                  <a:pt x="11704" y="15239"/>
                </a:lnTo>
                <a:lnTo>
                  <a:pt x="10286" y="13715"/>
                </a:lnTo>
                <a:lnTo>
                  <a:pt x="10286" y="9905"/>
                </a:lnTo>
                <a:lnTo>
                  <a:pt x="11180" y="9143"/>
                </a:lnTo>
                <a:lnTo>
                  <a:pt x="12893" y="8381"/>
                </a:lnTo>
                <a:lnTo>
                  <a:pt x="14371" y="7619"/>
                </a:lnTo>
                <a:lnTo>
                  <a:pt x="15703" y="7619"/>
                </a:lnTo>
                <a:lnTo>
                  <a:pt x="16952" y="6857"/>
                </a:lnTo>
                <a:lnTo>
                  <a:pt x="26563" y="6857"/>
                </a:lnTo>
                <a:lnTo>
                  <a:pt x="26096" y="6095"/>
                </a:lnTo>
                <a:lnTo>
                  <a:pt x="24383" y="2285"/>
                </a:lnTo>
                <a:lnTo>
                  <a:pt x="21610" y="761"/>
                </a:lnTo>
                <a:lnTo>
                  <a:pt x="17714" y="0"/>
                </a:lnTo>
                <a:close/>
              </a:path>
              <a:path w="30480" h="83819">
                <a:moveTo>
                  <a:pt x="29385" y="17525"/>
                </a:moveTo>
                <a:lnTo>
                  <a:pt x="27099" y="17525"/>
                </a:lnTo>
                <a:lnTo>
                  <a:pt x="25085" y="18287"/>
                </a:lnTo>
                <a:lnTo>
                  <a:pt x="29385" y="18287"/>
                </a:lnTo>
                <a:lnTo>
                  <a:pt x="29385" y="17525"/>
                </a:lnTo>
                <a:close/>
              </a:path>
              <a:path w="30480" h="83819">
                <a:moveTo>
                  <a:pt x="26563" y="6857"/>
                </a:moveTo>
                <a:lnTo>
                  <a:pt x="16952" y="6857"/>
                </a:lnTo>
                <a:lnTo>
                  <a:pt x="19894" y="7619"/>
                </a:lnTo>
                <a:lnTo>
                  <a:pt x="22229" y="7619"/>
                </a:lnTo>
                <a:lnTo>
                  <a:pt x="23942" y="8381"/>
                </a:lnTo>
                <a:lnTo>
                  <a:pt x="25085" y="9143"/>
                </a:lnTo>
                <a:lnTo>
                  <a:pt x="25847" y="9143"/>
                </a:lnTo>
                <a:lnTo>
                  <a:pt x="26609" y="7619"/>
                </a:lnTo>
                <a:lnTo>
                  <a:pt x="26563" y="6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359317" y="294588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384048" y="3019033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39" h="28575">
                <a:moveTo>
                  <a:pt x="8619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609" y="28193"/>
                </a:lnTo>
                <a:lnTo>
                  <a:pt x="20192" y="25907"/>
                </a:lnTo>
                <a:lnTo>
                  <a:pt x="24277" y="19049"/>
                </a:lnTo>
                <a:lnTo>
                  <a:pt x="104095" y="19049"/>
                </a:lnTo>
                <a:lnTo>
                  <a:pt x="104095" y="16763"/>
                </a:lnTo>
                <a:lnTo>
                  <a:pt x="16431" y="16763"/>
                </a:lnTo>
                <a:lnTo>
                  <a:pt x="8619" y="16001"/>
                </a:lnTo>
                <a:close/>
              </a:path>
              <a:path w="104139" h="28575">
                <a:moveTo>
                  <a:pt x="54422" y="19049"/>
                </a:moveTo>
                <a:lnTo>
                  <a:pt x="24277" y="19049"/>
                </a:lnTo>
                <a:lnTo>
                  <a:pt x="26944" y="25907"/>
                </a:lnTo>
                <a:lnTo>
                  <a:pt x="32241" y="28193"/>
                </a:lnTo>
                <a:lnTo>
                  <a:pt x="46670" y="28193"/>
                </a:lnTo>
                <a:lnTo>
                  <a:pt x="51434" y="25907"/>
                </a:lnTo>
                <a:lnTo>
                  <a:pt x="54422" y="19049"/>
                </a:lnTo>
                <a:close/>
              </a:path>
              <a:path w="104139" h="28575">
                <a:moveTo>
                  <a:pt x="82808" y="19049"/>
                </a:moveTo>
                <a:lnTo>
                  <a:pt x="54422" y="19049"/>
                </a:lnTo>
                <a:lnTo>
                  <a:pt x="57719" y="25907"/>
                </a:lnTo>
                <a:lnTo>
                  <a:pt x="62377" y="28193"/>
                </a:lnTo>
                <a:lnTo>
                  <a:pt x="75486" y="28193"/>
                </a:lnTo>
                <a:lnTo>
                  <a:pt x="80247" y="25907"/>
                </a:lnTo>
                <a:lnTo>
                  <a:pt x="82808" y="19049"/>
                </a:lnTo>
                <a:close/>
              </a:path>
              <a:path w="104139" h="28575">
                <a:moveTo>
                  <a:pt x="104095" y="19049"/>
                </a:moveTo>
                <a:lnTo>
                  <a:pt x="82808" y="19049"/>
                </a:lnTo>
                <a:lnTo>
                  <a:pt x="85773" y="25907"/>
                </a:lnTo>
                <a:lnTo>
                  <a:pt x="90866" y="28193"/>
                </a:lnTo>
                <a:lnTo>
                  <a:pt x="104095" y="28193"/>
                </a:lnTo>
                <a:lnTo>
                  <a:pt x="104095" y="19049"/>
                </a:lnTo>
                <a:close/>
              </a:path>
              <a:path w="104139" h="28575">
                <a:moveTo>
                  <a:pt x="24466" y="0"/>
                </a:moveTo>
                <a:lnTo>
                  <a:pt x="23478" y="761"/>
                </a:lnTo>
                <a:lnTo>
                  <a:pt x="22799" y="1523"/>
                </a:lnTo>
                <a:lnTo>
                  <a:pt x="22418" y="3809"/>
                </a:lnTo>
                <a:lnTo>
                  <a:pt x="21037" y="12191"/>
                </a:lnTo>
                <a:lnTo>
                  <a:pt x="16431" y="16763"/>
                </a:lnTo>
                <a:lnTo>
                  <a:pt x="31562" y="16763"/>
                </a:lnTo>
                <a:lnTo>
                  <a:pt x="26990" y="12191"/>
                </a:lnTo>
                <a:lnTo>
                  <a:pt x="26145" y="3809"/>
                </a:lnTo>
                <a:lnTo>
                  <a:pt x="25956" y="1523"/>
                </a:lnTo>
                <a:lnTo>
                  <a:pt x="25383" y="761"/>
                </a:lnTo>
                <a:lnTo>
                  <a:pt x="24466" y="0"/>
                </a:lnTo>
                <a:close/>
              </a:path>
              <a:path w="104139" h="28575">
                <a:moveTo>
                  <a:pt x="39755" y="16001"/>
                </a:moveTo>
                <a:lnTo>
                  <a:pt x="31562" y="16763"/>
                </a:lnTo>
                <a:lnTo>
                  <a:pt x="47756" y="16763"/>
                </a:lnTo>
                <a:lnTo>
                  <a:pt x="39755" y="16001"/>
                </a:lnTo>
                <a:close/>
              </a:path>
              <a:path w="104139" h="28575">
                <a:moveTo>
                  <a:pt x="54803" y="0"/>
                </a:moveTo>
                <a:lnTo>
                  <a:pt x="53909" y="761"/>
                </a:lnTo>
                <a:lnTo>
                  <a:pt x="53339" y="1523"/>
                </a:lnTo>
                <a:lnTo>
                  <a:pt x="53090" y="3809"/>
                </a:lnTo>
                <a:lnTo>
                  <a:pt x="52245" y="12191"/>
                </a:lnTo>
                <a:lnTo>
                  <a:pt x="47756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708" y="3809"/>
                </a:lnTo>
                <a:lnTo>
                  <a:pt x="56436" y="1523"/>
                </a:lnTo>
                <a:lnTo>
                  <a:pt x="55814" y="761"/>
                </a:lnTo>
                <a:lnTo>
                  <a:pt x="54803" y="0"/>
                </a:lnTo>
                <a:close/>
              </a:path>
              <a:path w="104139" h="28575">
                <a:moveTo>
                  <a:pt x="68055" y="16001"/>
                </a:moveTo>
                <a:lnTo>
                  <a:pt x="61661" y="16763"/>
                </a:lnTo>
                <a:lnTo>
                  <a:pt x="76056" y="16763"/>
                </a:lnTo>
                <a:lnTo>
                  <a:pt x="68055" y="16001"/>
                </a:lnTo>
                <a:close/>
              </a:path>
              <a:path w="104139" h="28575">
                <a:moveTo>
                  <a:pt x="83106" y="0"/>
                </a:moveTo>
                <a:lnTo>
                  <a:pt x="82189" y="761"/>
                </a:lnTo>
                <a:lnTo>
                  <a:pt x="81616" y="1523"/>
                </a:lnTo>
                <a:lnTo>
                  <a:pt x="81390" y="3809"/>
                </a:lnTo>
                <a:lnTo>
                  <a:pt x="80522" y="12191"/>
                </a:lnTo>
                <a:lnTo>
                  <a:pt x="76056" y="16763"/>
                </a:lnTo>
                <a:lnTo>
                  <a:pt x="90379" y="16763"/>
                </a:lnTo>
                <a:lnTo>
                  <a:pt x="86105" y="12191"/>
                </a:lnTo>
                <a:lnTo>
                  <a:pt x="84713" y="1523"/>
                </a:lnTo>
                <a:lnTo>
                  <a:pt x="84094" y="761"/>
                </a:lnTo>
                <a:lnTo>
                  <a:pt x="83106" y="0"/>
                </a:lnTo>
                <a:close/>
              </a:path>
              <a:path w="104139" h="28575">
                <a:moveTo>
                  <a:pt x="104095" y="16001"/>
                </a:moveTo>
                <a:lnTo>
                  <a:pt x="97856" y="16001"/>
                </a:lnTo>
                <a:lnTo>
                  <a:pt x="90379" y="16763"/>
                </a:lnTo>
                <a:lnTo>
                  <a:pt x="104095" y="16763"/>
                </a:lnTo>
                <a:lnTo>
                  <a:pt x="104095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484632" y="300608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609253" y="294588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899672" y="303198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540770" y="2990077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6" y="85284"/>
                </a:lnTo>
                <a:lnTo>
                  <a:pt x="11573" y="95521"/>
                </a:lnTo>
                <a:lnTo>
                  <a:pt x="21938" y="99878"/>
                </a:lnTo>
                <a:lnTo>
                  <a:pt x="36841" y="101257"/>
                </a:lnTo>
                <a:lnTo>
                  <a:pt x="49165" y="99457"/>
                </a:lnTo>
                <a:lnTo>
                  <a:pt x="61572" y="95073"/>
                </a:lnTo>
                <a:lnTo>
                  <a:pt x="71061" y="88391"/>
                </a:lnTo>
                <a:lnTo>
                  <a:pt x="24572" y="88391"/>
                </a:lnTo>
                <a:lnTo>
                  <a:pt x="17574" y="85862"/>
                </a:lnTo>
                <a:lnTo>
                  <a:pt x="9381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30" y="30479"/>
                </a:moveTo>
                <a:lnTo>
                  <a:pt x="68817" y="30479"/>
                </a:lnTo>
                <a:lnTo>
                  <a:pt x="68281" y="31241"/>
                </a:lnTo>
                <a:lnTo>
                  <a:pt x="67625" y="32765"/>
                </a:lnTo>
                <a:lnTo>
                  <a:pt x="62804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94" y="71201"/>
                </a:lnTo>
                <a:lnTo>
                  <a:pt x="74724" y="72359"/>
                </a:lnTo>
                <a:lnTo>
                  <a:pt x="73045" y="76078"/>
                </a:lnTo>
                <a:lnTo>
                  <a:pt x="68854" y="79552"/>
                </a:lnTo>
                <a:lnTo>
                  <a:pt x="59239" y="83950"/>
                </a:lnTo>
                <a:lnTo>
                  <a:pt x="47336" y="87284"/>
                </a:lnTo>
                <a:lnTo>
                  <a:pt x="33957" y="88391"/>
                </a:lnTo>
                <a:lnTo>
                  <a:pt x="71061" y="88391"/>
                </a:lnTo>
                <a:lnTo>
                  <a:pt x="72718" y="87225"/>
                </a:lnTo>
                <a:lnTo>
                  <a:pt x="79104" y="76931"/>
                </a:lnTo>
                <a:lnTo>
                  <a:pt x="80247" y="73731"/>
                </a:lnTo>
                <a:lnTo>
                  <a:pt x="80820" y="69646"/>
                </a:lnTo>
                <a:lnTo>
                  <a:pt x="80814" y="61447"/>
                </a:lnTo>
                <a:lnTo>
                  <a:pt x="80628" y="58552"/>
                </a:lnTo>
                <a:lnTo>
                  <a:pt x="80198" y="55625"/>
                </a:lnTo>
                <a:lnTo>
                  <a:pt x="96094" y="55625"/>
                </a:lnTo>
                <a:lnTo>
                  <a:pt x="96094" y="45719"/>
                </a:lnTo>
                <a:lnTo>
                  <a:pt x="81914" y="45719"/>
                </a:lnTo>
                <a:lnTo>
                  <a:pt x="76199" y="41147"/>
                </a:lnTo>
                <a:lnTo>
                  <a:pt x="70673" y="32003"/>
                </a:lnTo>
                <a:lnTo>
                  <a:pt x="69997" y="31241"/>
                </a:lnTo>
                <a:lnTo>
                  <a:pt x="69530" y="30479"/>
                </a:lnTo>
                <a:close/>
              </a:path>
              <a:path w="96520" h="101600">
                <a:moveTo>
                  <a:pt x="96094" y="55625"/>
                </a:moveTo>
                <a:lnTo>
                  <a:pt x="80198" y="55625"/>
                </a:lnTo>
                <a:lnTo>
                  <a:pt x="81914" y="56692"/>
                </a:lnTo>
                <a:lnTo>
                  <a:pt x="85426" y="57149"/>
                </a:lnTo>
                <a:lnTo>
                  <a:pt x="96094" y="57149"/>
                </a:lnTo>
                <a:lnTo>
                  <a:pt x="96094" y="55625"/>
                </a:lnTo>
                <a:close/>
              </a:path>
              <a:path w="96520" h="101600">
                <a:moveTo>
                  <a:pt x="96094" y="44957"/>
                </a:moveTo>
                <a:lnTo>
                  <a:pt x="87712" y="44957"/>
                </a:lnTo>
                <a:lnTo>
                  <a:pt x="81914" y="45719"/>
                </a:lnTo>
                <a:lnTo>
                  <a:pt x="96094" y="45719"/>
                </a:lnTo>
                <a:lnTo>
                  <a:pt x="96094" y="44957"/>
                </a:lnTo>
                <a:close/>
              </a:path>
              <a:path w="96520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32210" y="3003032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86067" y="294359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757940" y="2981696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5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820941" y="294359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40770" y="3175243"/>
            <a:ext cx="6640073" cy="17500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40770" y="3440419"/>
            <a:ext cx="6640073" cy="16662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7157984" y="3780271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3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975" y="28955"/>
                </a:lnTo>
                <a:lnTo>
                  <a:pt x="2895" y="31241"/>
                </a:lnTo>
                <a:lnTo>
                  <a:pt x="496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0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697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02" y="18287"/>
                </a:lnTo>
                <a:lnTo>
                  <a:pt x="8412" y="19049"/>
                </a:lnTo>
                <a:lnTo>
                  <a:pt x="20208" y="19049"/>
                </a:lnTo>
                <a:lnTo>
                  <a:pt x="1926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05547" y="3718550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29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26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701"/>
                </a:lnTo>
                <a:lnTo>
                  <a:pt x="15260" y="21822"/>
                </a:lnTo>
                <a:lnTo>
                  <a:pt x="10113" y="9969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67014" y="3717788"/>
            <a:ext cx="66675" cy="100965"/>
          </a:xfrm>
          <a:custGeom>
            <a:avLst/>
            <a:gdLst/>
            <a:ahLst/>
            <a:cxnLst/>
            <a:rect l="l" t="t" r="r" b="b"/>
            <a:pathLst>
              <a:path w="66675" h="100964">
                <a:moveTo>
                  <a:pt x="4823" y="1523"/>
                </a:moveTo>
                <a:lnTo>
                  <a:pt x="0" y="20275"/>
                </a:lnTo>
                <a:lnTo>
                  <a:pt x="6479" y="30650"/>
                </a:lnTo>
                <a:lnTo>
                  <a:pt x="12152" y="42180"/>
                </a:lnTo>
                <a:lnTo>
                  <a:pt x="23263" y="79247"/>
                </a:lnTo>
                <a:lnTo>
                  <a:pt x="23720" y="83819"/>
                </a:lnTo>
                <a:lnTo>
                  <a:pt x="24574" y="91439"/>
                </a:lnTo>
                <a:lnTo>
                  <a:pt x="25549" y="97414"/>
                </a:lnTo>
                <a:lnTo>
                  <a:pt x="26586" y="100583"/>
                </a:lnTo>
                <a:lnTo>
                  <a:pt x="29877" y="100583"/>
                </a:lnTo>
                <a:lnTo>
                  <a:pt x="31158" y="98297"/>
                </a:lnTo>
                <a:lnTo>
                  <a:pt x="31584" y="93725"/>
                </a:lnTo>
                <a:lnTo>
                  <a:pt x="31737" y="92963"/>
                </a:lnTo>
                <a:lnTo>
                  <a:pt x="31747" y="91439"/>
                </a:lnTo>
                <a:lnTo>
                  <a:pt x="31741" y="83819"/>
                </a:lnTo>
                <a:lnTo>
                  <a:pt x="31699" y="76631"/>
                </a:lnTo>
                <a:lnTo>
                  <a:pt x="23141" y="35813"/>
                </a:lnTo>
                <a:lnTo>
                  <a:pt x="20733" y="32003"/>
                </a:lnTo>
                <a:lnTo>
                  <a:pt x="30822" y="32003"/>
                </a:lnTo>
                <a:lnTo>
                  <a:pt x="33413" y="30479"/>
                </a:lnTo>
                <a:lnTo>
                  <a:pt x="36217" y="28955"/>
                </a:lnTo>
                <a:lnTo>
                  <a:pt x="38016" y="26669"/>
                </a:lnTo>
                <a:lnTo>
                  <a:pt x="38869" y="23621"/>
                </a:lnTo>
                <a:lnTo>
                  <a:pt x="61786" y="23621"/>
                </a:lnTo>
                <a:lnTo>
                  <a:pt x="63759" y="21491"/>
                </a:lnTo>
                <a:lnTo>
                  <a:pt x="64240" y="18287"/>
                </a:lnTo>
                <a:lnTo>
                  <a:pt x="19971" y="18287"/>
                </a:lnTo>
                <a:lnTo>
                  <a:pt x="16100" y="16001"/>
                </a:lnTo>
                <a:lnTo>
                  <a:pt x="12870" y="12953"/>
                </a:lnTo>
                <a:lnTo>
                  <a:pt x="12687" y="12953"/>
                </a:lnTo>
                <a:lnTo>
                  <a:pt x="10004" y="9143"/>
                </a:lnTo>
                <a:lnTo>
                  <a:pt x="4823" y="1523"/>
                </a:lnTo>
                <a:close/>
              </a:path>
              <a:path w="66675" h="100964">
                <a:moveTo>
                  <a:pt x="25123" y="32003"/>
                </a:moveTo>
                <a:lnTo>
                  <a:pt x="22075" y="32003"/>
                </a:lnTo>
                <a:lnTo>
                  <a:pt x="23538" y="32765"/>
                </a:lnTo>
                <a:lnTo>
                  <a:pt x="25123" y="32003"/>
                </a:lnTo>
                <a:close/>
              </a:path>
              <a:path w="66675" h="100964">
                <a:moveTo>
                  <a:pt x="30822" y="32003"/>
                </a:moveTo>
                <a:lnTo>
                  <a:pt x="25123" y="32003"/>
                </a:lnTo>
                <a:lnTo>
                  <a:pt x="28079" y="32765"/>
                </a:lnTo>
                <a:lnTo>
                  <a:pt x="30822" y="32003"/>
                </a:lnTo>
                <a:close/>
              </a:path>
              <a:path w="66675" h="100964">
                <a:moveTo>
                  <a:pt x="61786" y="23621"/>
                </a:moveTo>
                <a:lnTo>
                  <a:pt x="38869" y="23621"/>
                </a:lnTo>
                <a:lnTo>
                  <a:pt x="39814" y="25907"/>
                </a:lnTo>
                <a:lnTo>
                  <a:pt x="41429" y="27431"/>
                </a:lnTo>
                <a:lnTo>
                  <a:pt x="46001" y="30479"/>
                </a:lnTo>
                <a:lnTo>
                  <a:pt x="48257" y="31241"/>
                </a:lnTo>
                <a:lnTo>
                  <a:pt x="56100" y="29766"/>
                </a:lnTo>
                <a:lnTo>
                  <a:pt x="61786" y="23621"/>
                </a:lnTo>
                <a:close/>
              </a:path>
              <a:path w="66675" h="100964">
                <a:moveTo>
                  <a:pt x="24482" y="17525"/>
                </a:moveTo>
                <a:lnTo>
                  <a:pt x="19971" y="18287"/>
                </a:lnTo>
                <a:lnTo>
                  <a:pt x="28292" y="18287"/>
                </a:lnTo>
                <a:lnTo>
                  <a:pt x="24482" y="17525"/>
                </a:lnTo>
                <a:close/>
              </a:path>
              <a:path w="66675" h="100964">
                <a:moveTo>
                  <a:pt x="40545" y="761"/>
                </a:moveTo>
                <a:lnTo>
                  <a:pt x="37863" y="761"/>
                </a:lnTo>
                <a:lnTo>
                  <a:pt x="36979" y="2285"/>
                </a:lnTo>
                <a:lnTo>
                  <a:pt x="36339" y="3809"/>
                </a:lnTo>
                <a:lnTo>
                  <a:pt x="35059" y="9143"/>
                </a:lnTo>
                <a:lnTo>
                  <a:pt x="33992" y="12191"/>
                </a:lnTo>
                <a:lnTo>
                  <a:pt x="33017" y="12953"/>
                </a:lnTo>
                <a:lnTo>
                  <a:pt x="31127" y="16763"/>
                </a:lnTo>
                <a:lnTo>
                  <a:pt x="28292" y="18287"/>
                </a:lnTo>
                <a:lnTo>
                  <a:pt x="64240" y="18287"/>
                </a:lnTo>
                <a:lnTo>
                  <a:pt x="64469" y="16763"/>
                </a:lnTo>
                <a:lnTo>
                  <a:pt x="47830" y="16763"/>
                </a:lnTo>
                <a:lnTo>
                  <a:pt x="45300" y="15239"/>
                </a:lnTo>
                <a:lnTo>
                  <a:pt x="43776" y="12953"/>
                </a:lnTo>
                <a:lnTo>
                  <a:pt x="42831" y="11429"/>
                </a:lnTo>
                <a:lnTo>
                  <a:pt x="42100" y="9143"/>
                </a:lnTo>
                <a:lnTo>
                  <a:pt x="41734" y="5333"/>
                </a:lnTo>
                <a:lnTo>
                  <a:pt x="41399" y="2285"/>
                </a:lnTo>
                <a:lnTo>
                  <a:pt x="40545" y="761"/>
                </a:lnTo>
                <a:close/>
              </a:path>
              <a:path w="66675" h="100964">
                <a:moveTo>
                  <a:pt x="51335" y="16001"/>
                </a:moveTo>
                <a:lnTo>
                  <a:pt x="47830" y="16763"/>
                </a:lnTo>
                <a:lnTo>
                  <a:pt x="54871" y="16763"/>
                </a:lnTo>
                <a:lnTo>
                  <a:pt x="51335" y="16001"/>
                </a:lnTo>
                <a:close/>
              </a:path>
              <a:path w="66675" h="100964">
                <a:moveTo>
                  <a:pt x="64289" y="0"/>
                </a:moveTo>
                <a:lnTo>
                  <a:pt x="62826" y="761"/>
                </a:lnTo>
                <a:lnTo>
                  <a:pt x="61790" y="1523"/>
                </a:lnTo>
                <a:lnTo>
                  <a:pt x="61150" y="4571"/>
                </a:lnTo>
                <a:lnTo>
                  <a:pt x="60296" y="8381"/>
                </a:lnTo>
                <a:lnTo>
                  <a:pt x="59534" y="10667"/>
                </a:lnTo>
                <a:lnTo>
                  <a:pt x="58864" y="12191"/>
                </a:lnTo>
                <a:lnTo>
                  <a:pt x="57340" y="15239"/>
                </a:lnTo>
                <a:lnTo>
                  <a:pt x="54871" y="16763"/>
                </a:lnTo>
                <a:lnTo>
                  <a:pt x="64469" y="16763"/>
                </a:lnTo>
                <a:lnTo>
                  <a:pt x="66301" y="4571"/>
                </a:lnTo>
                <a:lnTo>
                  <a:pt x="66301" y="1523"/>
                </a:lnTo>
                <a:lnTo>
                  <a:pt x="65630" y="761"/>
                </a:lnTo>
                <a:lnTo>
                  <a:pt x="642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946769" y="3717025"/>
            <a:ext cx="66675" cy="101600"/>
          </a:xfrm>
          <a:custGeom>
            <a:avLst/>
            <a:gdLst/>
            <a:ahLst/>
            <a:cxnLst/>
            <a:rect l="l" t="t" r="r" b="b"/>
            <a:pathLst>
              <a:path w="66675" h="101600">
                <a:moveTo>
                  <a:pt x="4590" y="761"/>
                </a:moveTo>
                <a:lnTo>
                  <a:pt x="4133" y="761"/>
                </a:lnTo>
                <a:lnTo>
                  <a:pt x="3768" y="1523"/>
                </a:lnTo>
                <a:lnTo>
                  <a:pt x="3219" y="3047"/>
                </a:lnTo>
                <a:lnTo>
                  <a:pt x="0" y="18190"/>
                </a:lnTo>
                <a:lnTo>
                  <a:pt x="6199" y="25951"/>
                </a:lnTo>
                <a:lnTo>
                  <a:pt x="12064" y="35866"/>
                </a:lnTo>
                <a:lnTo>
                  <a:pt x="26421" y="76183"/>
                </a:lnTo>
                <a:lnTo>
                  <a:pt x="30377" y="97535"/>
                </a:lnTo>
                <a:lnTo>
                  <a:pt x="31748" y="101345"/>
                </a:lnTo>
                <a:lnTo>
                  <a:pt x="34735" y="101345"/>
                </a:lnTo>
                <a:lnTo>
                  <a:pt x="36259" y="97535"/>
                </a:lnTo>
                <a:lnTo>
                  <a:pt x="38067" y="86407"/>
                </a:lnTo>
                <a:lnTo>
                  <a:pt x="40294" y="74910"/>
                </a:lnTo>
                <a:lnTo>
                  <a:pt x="43158" y="63386"/>
                </a:lnTo>
                <a:lnTo>
                  <a:pt x="32224" y="63386"/>
                </a:lnTo>
                <a:lnTo>
                  <a:pt x="29321" y="51584"/>
                </a:lnTo>
                <a:lnTo>
                  <a:pt x="24373" y="36171"/>
                </a:lnTo>
                <a:lnTo>
                  <a:pt x="18692" y="22831"/>
                </a:lnTo>
                <a:lnTo>
                  <a:pt x="12656" y="11691"/>
                </a:lnTo>
                <a:lnTo>
                  <a:pt x="6267" y="3047"/>
                </a:lnTo>
                <a:lnTo>
                  <a:pt x="5292" y="1523"/>
                </a:lnTo>
                <a:lnTo>
                  <a:pt x="4590" y="761"/>
                </a:lnTo>
                <a:close/>
              </a:path>
              <a:path w="66675" h="101600">
                <a:moveTo>
                  <a:pt x="61314" y="0"/>
                </a:moveTo>
                <a:lnTo>
                  <a:pt x="61039" y="761"/>
                </a:lnTo>
                <a:lnTo>
                  <a:pt x="60521" y="761"/>
                </a:lnTo>
                <a:lnTo>
                  <a:pt x="57305" y="4545"/>
                </a:lnTo>
                <a:lnTo>
                  <a:pt x="51083" y="14200"/>
                </a:lnTo>
                <a:lnTo>
                  <a:pt x="45436" y="25784"/>
                </a:lnTo>
                <a:lnTo>
                  <a:pt x="40343" y="39524"/>
                </a:lnTo>
                <a:lnTo>
                  <a:pt x="35746" y="54754"/>
                </a:lnTo>
                <a:lnTo>
                  <a:pt x="32224" y="63386"/>
                </a:lnTo>
                <a:lnTo>
                  <a:pt x="43158" y="63386"/>
                </a:lnTo>
                <a:lnTo>
                  <a:pt x="43251" y="63013"/>
                </a:lnTo>
                <a:lnTo>
                  <a:pt x="47476" y="49326"/>
                </a:lnTo>
                <a:lnTo>
                  <a:pt x="52541" y="37765"/>
                </a:lnTo>
                <a:lnTo>
                  <a:pt x="58571" y="26669"/>
                </a:lnTo>
                <a:lnTo>
                  <a:pt x="61150" y="22831"/>
                </a:lnTo>
                <a:lnTo>
                  <a:pt x="63661" y="19049"/>
                </a:lnTo>
                <a:lnTo>
                  <a:pt x="66130" y="16001"/>
                </a:lnTo>
                <a:lnTo>
                  <a:pt x="62259" y="2285"/>
                </a:lnTo>
                <a:lnTo>
                  <a:pt x="61954" y="1523"/>
                </a:lnTo>
                <a:lnTo>
                  <a:pt x="61619" y="761"/>
                </a:lnTo>
                <a:lnTo>
                  <a:pt x="6131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7029205" y="3717788"/>
            <a:ext cx="63500" cy="100965"/>
          </a:xfrm>
          <a:custGeom>
            <a:avLst/>
            <a:gdLst/>
            <a:ahLst/>
            <a:cxnLst/>
            <a:rect l="l" t="t" r="r" b="b"/>
            <a:pathLst>
              <a:path w="63500" h="100964">
                <a:moveTo>
                  <a:pt x="26944" y="0"/>
                </a:moveTo>
                <a:lnTo>
                  <a:pt x="20330" y="14477"/>
                </a:lnTo>
                <a:lnTo>
                  <a:pt x="21301" y="22278"/>
                </a:lnTo>
                <a:lnTo>
                  <a:pt x="13626" y="36812"/>
                </a:lnTo>
                <a:lnTo>
                  <a:pt x="7661" y="49896"/>
                </a:lnTo>
                <a:lnTo>
                  <a:pt x="3403" y="61563"/>
                </a:lnTo>
                <a:lnTo>
                  <a:pt x="850" y="71844"/>
                </a:lnTo>
                <a:lnTo>
                  <a:pt x="0" y="80771"/>
                </a:lnTo>
                <a:lnTo>
                  <a:pt x="0" y="86105"/>
                </a:lnTo>
                <a:lnTo>
                  <a:pt x="1341" y="90677"/>
                </a:lnTo>
                <a:lnTo>
                  <a:pt x="3992" y="94487"/>
                </a:lnTo>
                <a:lnTo>
                  <a:pt x="6979" y="98480"/>
                </a:lnTo>
                <a:lnTo>
                  <a:pt x="11033" y="100583"/>
                </a:lnTo>
                <a:lnTo>
                  <a:pt x="23073" y="100583"/>
                </a:lnTo>
                <a:lnTo>
                  <a:pt x="28315" y="97353"/>
                </a:lnTo>
                <a:lnTo>
                  <a:pt x="31851" y="91439"/>
                </a:lnTo>
                <a:lnTo>
                  <a:pt x="59263" y="91439"/>
                </a:lnTo>
                <a:lnTo>
                  <a:pt x="61752" y="87629"/>
                </a:lnTo>
                <a:lnTo>
                  <a:pt x="61965" y="86867"/>
                </a:lnTo>
                <a:lnTo>
                  <a:pt x="13929" y="86867"/>
                </a:lnTo>
                <a:lnTo>
                  <a:pt x="11521" y="85343"/>
                </a:lnTo>
                <a:lnTo>
                  <a:pt x="9784" y="82295"/>
                </a:lnTo>
                <a:lnTo>
                  <a:pt x="8381" y="80009"/>
                </a:lnTo>
                <a:lnTo>
                  <a:pt x="7619" y="76961"/>
                </a:lnTo>
                <a:lnTo>
                  <a:pt x="21285" y="32628"/>
                </a:lnTo>
                <a:lnTo>
                  <a:pt x="26954" y="22489"/>
                </a:lnTo>
                <a:lnTo>
                  <a:pt x="43607" y="22489"/>
                </a:lnTo>
                <a:lnTo>
                  <a:pt x="42290" y="20442"/>
                </a:lnTo>
                <a:lnTo>
                  <a:pt x="34903" y="10148"/>
                </a:lnTo>
                <a:lnTo>
                  <a:pt x="26944" y="0"/>
                </a:lnTo>
                <a:close/>
              </a:path>
              <a:path w="63500" h="100964">
                <a:moveTo>
                  <a:pt x="59263" y="91439"/>
                </a:moveTo>
                <a:lnTo>
                  <a:pt x="31851" y="91439"/>
                </a:lnTo>
                <a:lnTo>
                  <a:pt x="35082" y="96865"/>
                </a:lnTo>
                <a:lnTo>
                  <a:pt x="39715" y="99821"/>
                </a:lnTo>
                <a:lnTo>
                  <a:pt x="50932" y="99821"/>
                </a:lnTo>
                <a:lnTo>
                  <a:pt x="55321" y="97170"/>
                </a:lnTo>
                <a:lnTo>
                  <a:pt x="58765" y="92201"/>
                </a:lnTo>
                <a:lnTo>
                  <a:pt x="59263" y="91439"/>
                </a:lnTo>
                <a:close/>
              </a:path>
              <a:path w="63500" h="100964">
                <a:moveTo>
                  <a:pt x="17129" y="86105"/>
                </a:moveTo>
                <a:lnTo>
                  <a:pt x="13929" y="86867"/>
                </a:lnTo>
                <a:lnTo>
                  <a:pt x="24566" y="86867"/>
                </a:lnTo>
                <a:lnTo>
                  <a:pt x="17129" y="86105"/>
                </a:lnTo>
                <a:close/>
              </a:path>
              <a:path w="63500" h="100964">
                <a:moveTo>
                  <a:pt x="31851" y="72389"/>
                </a:moveTo>
                <a:lnTo>
                  <a:pt x="30479" y="73151"/>
                </a:lnTo>
                <a:lnTo>
                  <a:pt x="29657" y="73913"/>
                </a:lnTo>
                <a:lnTo>
                  <a:pt x="29352" y="76199"/>
                </a:lnTo>
                <a:lnTo>
                  <a:pt x="28590" y="83057"/>
                </a:lnTo>
                <a:lnTo>
                  <a:pt x="24566" y="86867"/>
                </a:lnTo>
                <a:lnTo>
                  <a:pt x="61965" y="86867"/>
                </a:lnTo>
                <a:lnTo>
                  <a:pt x="62179" y="86105"/>
                </a:lnTo>
                <a:lnTo>
                  <a:pt x="39806" y="86105"/>
                </a:lnTo>
                <a:lnTo>
                  <a:pt x="35844" y="82295"/>
                </a:lnTo>
                <a:lnTo>
                  <a:pt x="34472" y="75437"/>
                </a:lnTo>
                <a:lnTo>
                  <a:pt x="34107" y="73913"/>
                </a:lnTo>
                <a:lnTo>
                  <a:pt x="33223" y="73151"/>
                </a:lnTo>
                <a:lnTo>
                  <a:pt x="31851" y="72389"/>
                </a:lnTo>
                <a:close/>
              </a:path>
              <a:path w="63500" h="100964">
                <a:moveTo>
                  <a:pt x="46360" y="85343"/>
                </a:moveTo>
                <a:lnTo>
                  <a:pt x="39806" y="86105"/>
                </a:lnTo>
                <a:lnTo>
                  <a:pt x="49347" y="86105"/>
                </a:lnTo>
                <a:lnTo>
                  <a:pt x="46360" y="85343"/>
                </a:lnTo>
                <a:close/>
              </a:path>
              <a:path w="63500" h="100964">
                <a:moveTo>
                  <a:pt x="43607" y="22489"/>
                </a:moveTo>
                <a:lnTo>
                  <a:pt x="26954" y="22489"/>
                </a:lnTo>
                <a:lnTo>
                  <a:pt x="32505" y="29385"/>
                </a:lnTo>
                <a:lnTo>
                  <a:pt x="39412" y="39262"/>
                </a:lnTo>
                <a:lnTo>
                  <a:pt x="48911" y="54005"/>
                </a:lnTo>
                <a:lnTo>
                  <a:pt x="54522" y="66197"/>
                </a:lnTo>
                <a:lnTo>
                  <a:pt x="56387" y="75437"/>
                </a:lnTo>
                <a:lnTo>
                  <a:pt x="56387" y="78485"/>
                </a:lnTo>
                <a:lnTo>
                  <a:pt x="55473" y="80771"/>
                </a:lnTo>
                <a:lnTo>
                  <a:pt x="53553" y="83057"/>
                </a:lnTo>
                <a:lnTo>
                  <a:pt x="51694" y="84581"/>
                </a:lnTo>
                <a:lnTo>
                  <a:pt x="49347" y="86105"/>
                </a:lnTo>
                <a:lnTo>
                  <a:pt x="62179" y="86105"/>
                </a:lnTo>
                <a:lnTo>
                  <a:pt x="63245" y="82295"/>
                </a:lnTo>
                <a:lnTo>
                  <a:pt x="63226" y="71144"/>
                </a:lnTo>
                <a:lnTo>
                  <a:pt x="63212" y="67167"/>
                </a:lnTo>
                <a:lnTo>
                  <a:pt x="61430" y="57229"/>
                </a:lnTo>
                <a:lnTo>
                  <a:pt x="56794" y="45244"/>
                </a:lnTo>
                <a:lnTo>
                  <a:pt x="49097" y="31024"/>
                </a:lnTo>
                <a:lnTo>
                  <a:pt x="43607" y="224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40770" y="3711692"/>
            <a:ext cx="6192231" cy="15239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794766" y="3937244"/>
            <a:ext cx="4384767" cy="18262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785622" y="4256521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24" y="32765"/>
                </a:moveTo>
                <a:lnTo>
                  <a:pt x="6714" y="32765"/>
                </a:lnTo>
                <a:lnTo>
                  <a:pt x="5952" y="34289"/>
                </a:lnTo>
                <a:lnTo>
                  <a:pt x="1987" y="39623"/>
                </a:lnTo>
                <a:lnTo>
                  <a:pt x="0" y="44957"/>
                </a:lnTo>
                <a:lnTo>
                  <a:pt x="85" y="52476"/>
                </a:lnTo>
                <a:lnTo>
                  <a:pt x="3348" y="61942"/>
                </a:lnTo>
                <a:lnTo>
                  <a:pt x="11877" y="68602"/>
                </a:lnTo>
                <a:lnTo>
                  <a:pt x="26399" y="72496"/>
                </a:lnTo>
                <a:lnTo>
                  <a:pt x="47641" y="73668"/>
                </a:lnTo>
                <a:lnTo>
                  <a:pt x="62079" y="72004"/>
                </a:lnTo>
                <a:lnTo>
                  <a:pt x="74642" y="68728"/>
                </a:lnTo>
                <a:lnTo>
                  <a:pt x="85333" y="63793"/>
                </a:lnTo>
                <a:lnTo>
                  <a:pt x="88018" y="61770"/>
                </a:lnTo>
                <a:lnTo>
                  <a:pt x="39961" y="61770"/>
                </a:lnTo>
                <a:lnTo>
                  <a:pt x="21572" y="60070"/>
                </a:lnTo>
                <a:lnTo>
                  <a:pt x="10536" y="54565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1" y="35051"/>
                </a:lnTo>
                <a:lnTo>
                  <a:pt x="9524" y="34289"/>
                </a:lnTo>
                <a:lnTo>
                  <a:pt x="9524" y="32765"/>
                </a:lnTo>
                <a:close/>
              </a:path>
              <a:path w="116839" h="73660">
                <a:moveTo>
                  <a:pt x="100251" y="57149"/>
                </a:moveTo>
                <a:lnTo>
                  <a:pt x="94155" y="57149"/>
                </a:lnTo>
                <a:lnTo>
                  <a:pt x="94238" y="62483"/>
                </a:lnTo>
                <a:lnTo>
                  <a:pt x="96094" y="66293"/>
                </a:lnTo>
                <a:lnTo>
                  <a:pt x="99715" y="68579"/>
                </a:lnTo>
                <a:lnTo>
                  <a:pt x="102952" y="70865"/>
                </a:lnTo>
                <a:lnTo>
                  <a:pt x="107109" y="71627"/>
                </a:lnTo>
                <a:lnTo>
                  <a:pt x="116668" y="71627"/>
                </a:lnTo>
                <a:lnTo>
                  <a:pt x="116668" y="60197"/>
                </a:lnTo>
                <a:lnTo>
                  <a:pt x="104250" y="60197"/>
                </a:lnTo>
                <a:lnTo>
                  <a:pt x="100251" y="57149"/>
                </a:lnTo>
                <a:close/>
              </a:path>
              <a:path w="116839" h="73660">
                <a:moveTo>
                  <a:pt x="101047" y="40385"/>
                </a:moveTo>
                <a:lnTo>
                  <a:pt x="99440" y="40385"/>
                </a:lnTo>
                <a:lnTo>
                  <a:pt x="98048" y="41147"/>
                </a:lnTo>
                <a:lnTo>
                  <a:pt x="91663" y="48750"/>
                </a:lnTo>
                <a:lnTo>
                  <a:pt x="82892" y="54792"/>
                </a:lnTo>
                <a:lnTo>
                  <a:pt x="71428" y="58974"/>
                </a:lnTo>
                <a:lnTo>
                  <a:pt x="57156" y="61300"/>
                </a:lnTo>
                <a:lnTo>
                  <a:pt x="39961" y="61770"/>
                </a:lnTo>
                <a:lnTo>
                  <a:pt x="88018" y="61770"/>
                </a:lnTo>
                <a:lnTo>
                  <a:pt x="94155" y="57149"/>
                </a:lnTo>
                <a:lnTo>
                  <a:pt x="100251" y="57149"/>
                </a:lnTo>
                <a:lnTo>
                  <a:pt x="100251" y="50291"/>
                </a:lnTo>
                <a:lnTo>
                  <a:pt x="100443" y="48750"/>
                </a:lnTo>
                <a:lnTo>
                  <a:pt x="100821" y="46481"/>
                </a:lnTo>
                <a:lnTo>
                  <a:pt x="101202" y="44957"/>
                </a:lnTo>
                <a:lnTo>
                  <a:pt x="101394" y="43433"/>
                </a:lnTo>
                <a:lnTo>
                  <a:pt x="101394" y="41147"/>
                </a:lnTo>
                <a:lnTo>
                  <a:pt x="101047" y="40385"/>
                </a:lnTo>
                <a:close/>
              </a:path>
              <a:path w="116839" h="73660">
                <a:moveTo>
                  <a:pt x="116668" y="59435"/>
                </a:moveTo>
                <a:lnTo>
                  <a:pt x="112145" y="59435"/>
                </a:lnTo>
                <a:lnTo>
                  <a:pt x="104250" y="60197"/>
                </a:lnTo>
                <a:lnTo>
                  <a:pt x="116668" y="60197"/>
                </a:lnTo>
                <a:lnTo>
                  <a:pt x="116668" y="59435"/>
                </a:lnTo>
                <a:close/>
              </a:path>
              <a:path w="116839" h="73660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898398" y="4286239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001785" y="422451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078236" y="4315195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170438" y="4224518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104" y="19635"/>
                </a:lnTo>
                <a:lnTo>
                  <a:pt x="44935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81" y="64556"/>
                </a:lnTo>
                <a:lnTo>
                  <a:pt x="31888" y="75035"/>
                </a:lnTo>
                <a:lnTo>
                  <a:pt x="32843" y="85489"/>
                </a:lnTo>
                <a:lnTo>
                  <a:pt x="22791" y="90347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2" y="90459"/>
                </a:lnTo>
                <a:lnTo>
                  <a:pt x="39866" y="81937"/>
                </a:lnTo>
                <a:lnTo>
                  <a:pt x="37478" y="65645"/>
                </a:lnTo>
                <a:lnTo>
                  <a:pt x="33463" y="53715"/>
                </a:lnTo>
                <a:lnTo>
                  <a:pt x="31045" y="38185"/>
                </a:lnTo>
                <a:lnTo>
                  <a:pt x="43789" y="34136"/>
                </a:lnTo>
                <a:lnTo>
                  <a:pt x="55423" y="30831"/>
                </a:lnTo>
                <a:lnTo>
                  <a:pt x="6595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249686" y="4261856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316742" y="4248139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351794" y="4262618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466316" y="4277081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578625" y="422451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595634" y="4301480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653545" y="4283954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747790" y="4281668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4" h="95250">
                <a:moveTo>
                  <a:pt x="29717" y="25907"/>
                </a:moveTo>
                <a:lnTo>
                  <a:pt x="13441" y="25907"/>
                </a:lnTo>
                <a:lnTo>
                  <a:pt x="10728" y="26669"/>
                </a:lnTo>
                <a:lnTo>
                  <a:pt x="8442" y="28193"/>
                </a:lnTo>
                <a:lnTo>
                  <a:pt x="6918" y="29717"/>
                </a:lnTo>
                <a:lnTo>
                  <a:pt x="5242" y="31241"/>
                </a:lnTo>
                <a:lnTo>
                  <a:pt x="3322" y="34289"/>
                </a:lnTo>
                <a:lnTo>
                  <a:pt x="1036" y="37337"/>
                </a:lnTo>
                <a:lnTo>
                  <a:pt x="0" y="39623"/>
                </a:lnTo>
                <a:lnTo>
                  <a:pt x="3935" y="81162"/>
                </a:lnTo>
                <a:lnTo>
                  <a:pt x="4846" y="94731"/>
                </a:lnTo>
                <a:lnTo>
                  <a:pt x="4998" y="95249"/>
                </a:lnTo>
                <a:lnTo>
                  <a:pt x="5577" y="95249"/>
                </a:lnTo>
                <a:lnTo>
                  <a:pt x="6035" y="94579"/>
                </a:lnTo>
                <a:lnTo>
                  <a:pt x="6614" y="93360"/>
                </a:lnTo>
                <a:lnTo>
                  <a:pt x="9479" y="87812"/>
                </a:lnTo>
                <a:lnTo>
                  <a:pt x="10911" y="83118"/>
                </a:lnTo>
                <a:lnTo>
                  <a:pt x="10902" y="77688"/>
                </a:lnTo>
                <a:lnTo>
                  <a:pt x="10542" y="67597"/>
                </a:lnTo>
                <a:lnTo>
                  <a:pt x="9653" y="54625"/>
                </a:lnTo>
                <a:lnTo>
                  <a:pt x="8229" y="38861"/>
                </a:lnTo>
                <a:lnTo>
                  <a:pt x="10789" y="37337"/>
                </a:lnTo>
                <a:lnTo>
                  <a:pt x="50834" y="37337"/>
                </a:lnTo>
                <a:lnTo>
                  <a:pt x="52760" y="34289"/>
                </a:lnTo>
                <a:lnTo>
                  <a:pt x="55046" y="30479"/>
                </a:lnTo>
                <a:lnTo>
                  <a:pt x="55595" y="28955"/>
                </a:lnTo>
                <a:lnTo>
                  <a:pt x="47518" y="28955"/>
                </a:lnTo>
                <a:lnTo>
                  <a:pt x="38039" y="27431"/>
                </a:lnTo>
                <a:lnTo>
                  <a:pt x="29717" y="25907"/>
                </a:lnTo>
                <a:close/>
              </a:path>
              <a:path w="56514" h="95250">
                <a:moveTo>
                  <a:pt x="50834" y="37337"/>
                </a:moveTo>
                <a:lnTo>
                  <a:pt x="27950" y="37337"/>
                </a:lnTo>
                <a:lnTo>
                  <a:pt x="33771" y="38861"/>
                </a:lnTo>
                <a:lnTo>
                  <a:pt x="39563" y="39623"/>
                </a:lnTo>
                <a:lnTo>
                  <a:pt x="43921" y="40385"/>
                </a:lnTo>
                <a:lnTo>
                  <a:pt x="48371" y="40385"/>
                </a:lnTo>
                <a:lnTo>
                  <a:pt x="50352" y="38099"/>
                </a:lnTo>
                <a:lnTo>
                  <a:pt x="50834" y="37337"/>
                </a:lnTo>
                <a:close/>
              </a:path>
              <a:path w="56514" h="95250">
                <a:moveTo>
                  <a:pt x="50078" y="12191"/>
                </a:moveTo>
                <a:lnTo>
                  <a:pt x="28193" y="12191"/>
                </a:lnTo>
                <a:lnTo>
                  <a:pt x="31760" y="12953"/>
                </a:lnTo>
                <a:lnTo>
                  <a:pt x="35600" y="14477"/>
                </a:lnTo>
                <a:lnTo>
                  <a:pt x="39745" y="18287"/>
                </a:lnTo>
                <a:lnTo>
                  <a:pt x="43494" y="22097"/>
                </a:lnTo>
                <a:lnTo>
                  <a:pt x="46085" y="25145"/>
                </a:lnTo>
                <a:lnTo>
                  <a:pt x="47518" y="28955"/>
                </a:lnTo>
                <a:lnTo>
                  <a:pt x="55595" y="28955"/>
                </a:lnTo>
                <a:lnTo>
                  <a:pt x="56144" y="27431"/>
                </a:lnTo>
                <a:lnTo>
                  <a:pt x="56144" y="20573"/>
                </a:lnTo>
                <a:lnTo>
                  <a:pt x="53126" y="15239"/>
                </a:lnTo>
                <a:lnTo>
                  <a:pt x="50078" y="12191"/>
                </a:lnTo>
                <a:close/>
              </a:path>
              <a:path w="56514" h="95250">
                <a:moveTo>
                  <a:pt x="30540" y="0"/>
                </a:moveTo>
                <a:lnTo>
                  <a:pt x="26426" y="761"/>
                </a:lnTo>
                <a:lnTo>
                  <a:pt x="22799" y="3047"/>
                </a:lnTo>
                <a:lnTo>
                  <a:pt x="19568" y="7619"/>
                </a:lnTo>
                <a:lnTo>
                  <a:pt x="16855" y="11429"/>
                </a:lnTo>
                <a:lnTo>
                  <a:pt x="15483" y="15239"/>
                </a:lnTo>
                <a:lnTo>
                  <a:pt x="15483" y="20573"/>
                </a:lnTo>
                <a:lnTo>
                  <a:pt x="15849" y="22859"/>
                </a:lnTo>
                <a:lnTo>
                  <a:pt x="16520" y="25907"/>
                </a:lnTo>
                <a:lnTo>
                  <a:pt x="22463" y="25907"/>
                </a:lnTo>
                <a:lnTo>
                  <a:pt x="21396" y="22859"/>
                </a:lnTo>
                <a:lnTo>
                  <a:pt x="20817" y="19811"/>
                </a:lnTo>
                <a:lnTo>
                  <a:pt x="20817" y="14477"/>
                </a:lnTo>
                <a:lnTo>
                  <a:pt x="23286" y="12953"/>
                </a:lnTo>
                <a:lnTo>
                  <a:pt x="28193" y="12191"/>
                </a:lnTo>
                <a:lnTo>
                  <a:pt x="50078" y="12191"/>
                </a:lnTo>
                <a:lnTo>
                  <a:pt x="47030" y="9143"/>
                </a:lnTo>
                <a:lnTo>
                  <a:pt x="40995" y="3047"/>
                </a:lnTo>
                <a:lnTo>
                  <a:pt x="35478" y="761"/>
                </a:lnTo>
                <a:lnTo>
                  <a:pt x="30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809756" y="4262618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866144" y="4226804"/>
            <a:ext cx="76835" cy="104775"/>
          </a:xfrm>
          <a:custGeom>
            <a:avLst/>
            <a:gdLst/>
            <a:ahLst/>
            <a:cxnLst/>
            <a:rect l="l" t="t" r="r" b="b"/>
            <a:pathLst>
              <a:path w="76835" h="104775">
                <a:moveTo>
                  <a:pt x="3505" y="9143"/>
                </a:moveTo>
                <a:lnTo>
                  <a:pt x="2712" y="9143"/>
                </a:lnTo>
                <a:lnTo>
                  <a:pt x="2377" y="9905"/>
                </a:lnTo>
                <a:lnTo>
                  <a:pt x="1981" y="11429"/>
                </a:lnTo>
                <a:lnTo>
                  <a:pt x="640" y="16763"/>
                </a:lnTo>
                <a:lnTo>
                  <a:pt x="0" y="20573"/>
                </a:lnTo>
                <a:lnTo>
                  <a:pt x="0" y="24383"/>
                </a:lnTo>
                <a:lnTo>
                  <a:pt x="3749" y="28955"/>
                </a:lnTo>
                <a:lnTo>
                  <a:pt x="11186" y="37337"/>
                </a:lnTo>
                <a:lnTo>
                  <a:pt x="17341" y="37674"/>
                </a:lnTo>
                <a:lnTo>
                  <a:pt x="25998" y="47186"/>
                </a:lnTo>
                <a:lnTo>
                  <a:pt x="34063" y="57036"/>
                </a:lnTo>
                <a:lnTo>
                  <a:pt x="41440" y="67299"/>
                </a:lnTo>
                <a:lnTo>
                  <a:pt x="48034" y="78050"/>
                </a:lnTo>
                <a:lnTo>
                  <a:pt x="39163" y="85713"/>
                </a:lnTo>
                <a:lnTo>
                  <a:pt x="26761" y="92963"/>
                </a:lnTo>
                <a:lnTo>
                  <a:pt x="29207" y="104691"/>
                </a:lnTo>
                <a:lnTo>
                  <a:pt x="60525" y="92963"/>
                </a:lnTo>
                <a:lnTo>
                  <a:pt x="38892" y="92963"/>
                </a:lnTo>
                <a:lnTo>
                  <a:pt x="44043" y="89153"/>
                </a:lnTo>
                <a:lnTo>
                  <a:pt x="51846" y="80771"/>
                </a:lnTo>
                <a:lnTo>
                  <a:pt x="60126" y="80771"/>
                </a:lnTo>
                <a:lnTo>
                  <a:pt x="59710" y="79247"/>
                </a:lnTo>
                <a:lnTo>
                  <a:pt x="60292" y="69816"/>
                </a:lnTo>
                <a:lnTo>
                  <a:pt x="64257" y="60600"/>
                </a:lnTo>
                <a:lnTo>
                  <a:pt x="48721" y="60600"/>
                </a:lnTo>
                <a:lnTo>
                  <a:pt x="16687" y="21179"/>
                </a:lnTo>
                <a:lnTo>
                  <a:pt x="4663" y="9905"/>
                </a:lnTo>
                <a:lnTo>
                  <a:pt x="3505" y="9143"/>
                </a:lnTo>
                <a:close/>
              </a:path>
              <a:path w="76835" h="104775">
                <a:moveTo>
                  <a:pt x="60126" y="80771"/>
                </a:moveTo>
                <a:lnTo>
                  <a:pt x="51846" y="80771"/>
                </a:lnTo>
                <a:lnTo>
                  <a:pt x="53858" y="83057"/>
                </a:lnTo>
                <a:lnTo>
                  <a:pt x="54863" y="86105"/>
                </a:lnTo>
                <a:lnTo>
                  <a:pt x="54863" y="90677"/>
                </a:lnTo>
                <a:lnTo>
                  <a:pt x="51755" y="92201"/>
                </a:lnTo>
                <a:lnTo>
                  <a:pt x="47762" y="92963"/>
                </a:lnTo>
                <a:lnTo>
                  <a:pt x="60525" y="92963"/>
                </a:lnTo>
                <a:lnTo>
                  <a:pt x="60959" y="90677"/>
                </a:lnTo>
                <a:lnTo>
                  <a:pt x="60959" y="83819"/>
                </a:lnTo>
                <a:lnTo>
                  <a:pt x="60126" y="80771"/>
                </a:lnTo>
                <a:close/>
              </a:path>
              <a:path w="76835" h="104775">
                <a:moveTo>
                  <a:pt x="70347" y="0"/>
                </a:moveTo>
                <a:lnTo>
                  <a:pt x="61728" y="17315"/>
                </a:lnTo>
                <a:lnTo>
                  <a:pt x="61901" y="29893"/>
                </a:lnTo>
                <a:lnTo>
                  <a:pt x="61273" y="42583"/>
                </a:lnTo>
                <a:lnTo>
                  <a:pt x="57984" y="56569"/>
                </a:lnTo>
                <a:lnTo>
                  <a:pt x="48721" y="60600"/>
                </a:lnTo>
                <a:lnTo>
                  <a:pt x="64257" y="60600"/>
                </a:lnTo>
                <a:lnTo>
                  <a:pt x="64977" y="58927"/>
                </a:lnTo>
                <a:lnTo>
                  <a:pt x="68848" y="44306"/>
                </a:lnTo>
                <a:lnTo>
                  <a:pt x="70713" y="31678"/>
                </a:lnTo>
                <a:lnTo>
                  <a:pt x="71323" y="19049"/>
                </a:lnTo>
                <a:lnTo>
                  <a:pt x="76321" y="19049"/>
                </a:lnTo>
                <a:lnTo>
                  <a:pt x="75956" y="17525"/>
                </a:lnTo>
                <a:lnTo>
                  <a:pt x="75620" y="16763"/>
                </a:lnTo>
                <a:lnTo>
                  <a:pt x="75377" y="16001"/>
                </a:lnTo>
                <a:lnTo>
                  <a:pt x="74005" y="12191"/>
                </a:lnTo>
                <a:lnTo>
                  <a:pt x="72329" y="6857"/>
                </a:lnTo>
                <a:lnTo>
                  <a:pt x="703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007336" y="4277081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19538" y="422680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45036" y="4267189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79148" y="4315195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372874" y="4283954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426624" y="422680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451360" y="4248139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494549" y="422451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513081" y="4287763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569469" y="4251187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672339" y="4288525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09" y="761"/>
                </a:moveTo>
                <a:lnTo>
                  <a:pt x="6705" y="761"/>
                </a:lnTo>
                <a:lnTo>
                  <a:pt x="5943" y="2285"/>
                </a:lnTo>
                <a:lnTo>
                  <a:pt x="1981" y="7619"/>
                </a:lnTo>
                <a:lnTo>
                  <a:pt x="0" y="12953"/>
                </a:lnTo>
                <a:lnTo>
                  <a:pt x="52" y="19929"/>
                </a:lnTo>
                <a:lnTo>
                  <a:pt x="3163" y="29207"/>
                </a:lnTo>
                <a:lnTo>
                  <a:pt x="11604" y="35811"/>
                </a:lnTo>
                <a:lnTo>
                  <a:pt x="26107" y="39720"/>
                </a:lnTo>
                <a:lnTo>
                  <a:pt x="47403" y="40917"/>
                </a:lnTo>
                <a:lnTo>
                  <a:pt x="61918" y="39297"/>
                </a:lnTo>
                <a:lnTo>
                  <a:pt x="74545" y="36128"/>
                </a:lnTo>
                <a:lnTo>
                  <a:pt x="85289" y="31411"/>
                </a:lnTo>
                <a:lnTo>
                  <a:pt x="88691" y="29006"/>
                </a:lnTo>
                <a:lnTo>
                  <a:pt x="39971" y="29006"/>
                </a:lnTo>
                <a:lnTo>
                  <a:pt x="21579" y="27491"/>
                </a:lnTo>
                <a:lnTo>
                  <a:pt x="10539" y="22140"/>
                </a:lnTo>
                <a:lnTo>
                  <a:pt x="6857" y="12953"/>
                </a:lnTo>
                <a:lnTo>
                  <a:pt x="6857" y="10667"/>
                </a:lnTo>
                <a:lnTo>
                  <a:pt x="7619" y="6857"/>
                </a:lnTo>
                <a:lnTo>
                  <a:pt x="9083" y="3809"/>
                </a:lnTo>
                <a:lnTo>
                  <a:pt x="9387" y="3047"/>
                </a:lnTo>
                <a:lnTo>
                  <a:pt x="9509" y="2285"/>
                </a:lnTo>
                <a:lnTo>
                  <a:pt x="9509" y="761"/>
                </a:lnTo>
                <a:close/>
              </a:path>
              <a:path w="116839" h="73660">
                <a:moveTo>
                  <a:pt x="100248" y="25145"/>
                </a:moveTo>
                <a:lnTo>
                  <a:pt x="94152" y="25145"/>
                </a:lnTo>
                <a:lnTo>
                  <a:pt x="94244" y="30479"/>
                </a:lnTo>
                <a:lnTo>
                  <a:pt x="96103" y="34289"/>
                </a:lnTo>
                <a:lnTo>
                  <a:pt x="99700" y="36575"/>
                </a:lnTo>
                <a:lnTo>
                  <a:pt x="102961" y="38861"/>
                </a:lnTo>
                <a:lnTo>
                  <a:pt x="107106" y="39623"/>
                </a:lnTo>
                <a:lnTo>
                  <a:pt x="116677" y="39623"/>
                </a:lnTo>
                <a:lnTo>
                  <a:pt x="116677" y="28193"/>
                </a:lnTo>
                <a:lnTo>
                  <a:pt x="104241" y="28193"/>
                </a:lnTo>
                <a:lnTo>
                  <a:pt x="100248" y="25145"/>
                </a:lnTo>
                <a:close/>
              </a:path>
              <a:path w="116839" h="73660">
                <a:moveTo>
                  <a:pt x="101041" y="8381"/>
                </a:moveTo>
                <a:lnTo>
                  <a:pt x="99425" y="8381"/>
                </a:lnTo>
                <a:lnTo>
                  <a:pt x="98054" y="9143"/>
                </a:lnTo>
                <a:lnTo>
                  <a:pt x="91791" y="16341"/>
                </a:lnTo>
                <a:lnTo>
                  <a:pt x="83016" y="22162"/>
                </a:lnTo>
                <a:lnTo>
                  <a:pt x="71531" y="26241"/>
                </a:lnTo>
                <a:lnTo>
                  <a:pt x="57222" y="28536"/>
                </a:lnTo>
                <a:lnTo>
                  <a:pt x="39971" y="29006"/>
                </a:lnTo>
                <a:lnTo>
                  <a:pt x="88691" y="29006"/>
                </a:lnTo>
                <a:lnTo>
                  <a:pt x="94152" y="25145"/>
                </a:lnTo>
                <a:lnTo>
                  <a:pt x="100248" y="25145"/>
                </a:lnTo>
                <a:lnTo>
                  <a:pt x="100248" y="18287"/>
                </a:lnTo>
                <a:lnTo>
                  <a:pt x="100431" y="16763"/>
                </a:lnTo>
                <a:lnTo>
                  <a:pt x="100827" y="14477"/>
                </a:lnTo>
                <a:lnTo>
                  <a:pt x="101193" y="12953"/>
                </a:lnTo>
                <a:lnTo>
                  <a:pt x="101376" y="11429"/>
                </a:lnTo>
                <a:lnTo>
                  <a:pt x="101376" y="9143"/>
                </a:lnTo>
                <a:lnTo>
                  <a:pt x="101041" y="8381"/>
                </a:lnTo>
                <a:close/>
              </a:path>
              <a:path w="116839" h="73660">
                <a:moveTo>
                  <a:pt x="116677" y="27431"/>
                </a:moveTo>
                <a:lnTo>
                  <a:pt x="112135" y="27431"/>
                </a:lnTo>
                <a:lnTo>
                  <a:pt x="104241" y="28193"/>
                </a:lnTo>
                <a:lnTo>
                  <a:pt x="116677" y="28193"/>
                </a:lnTo>
                <a:lnTo>
                  <a:pt x="116677" y="27431"/>
                </a:lnTo>
                <a:close/>
              </a:path>
              <a:path w="116839" h="73660">
                <a:moveTo>
                  <a:pt x="8321" y="0"/>
                </a:moveTo>
                <a:lnTo>
                  <a:pt x="7467" y="761"/>
                </a:lnTo>
                <a:lnTo>
                  <a:pt x="9143" y="761"/>
                </a:lnTo>
                <a:lnTo>
                  <a:pt x="8321" y="0"/>
                </a:lnTo>
                <a:close/>
              </a:path>
              <a:path w="116839" h="73660">
                <a:moveTo>
                  <a:pt x="50291" y="55625"/>
                </a:moveTo>
                <a:lnTo>
                  <a:pt x="41757" y="64404"/>
                </a:lnTo>
                <a:lnTo>
                  <a:pt x="50231" y="73151"/>
                </a:lnTo>
                <a:lnTo>
                  <a:pt x="58704" y="64434"/>
                </a:lnTo>
                <a:lnTo>
                  <a:pt x="50291" y="55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784354" y="4299956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39" h="28575">
                <a:moveTo>
                  <a:pt x="8625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599" y="28193"/>
                </a:lnTo>
                <a:lnTo>
                  <a:pt x="20177" y="25907"/>
                </a:lnTo>
                <a:lnTo>
                  <a:pt x="24262" y="19049"/>
                </a:lnTo>
                <a:lnTo>
                  <a:pt x="104089" y="19049"/>
                </a:lnTo>
                <a:lnTo>
                  <a:pt x="104089" y="16763"/>
                </a:lnTo>
                <a:lnTo>
                  <a:pt x="16428" y="16763"/>
                </a:lnTo>
                <a:lnTo>
                  <a:pt x="8625" y="16001"/>
                </a:lnTo>
                <a:close/>
              </a:path>
              <a:path w="104139" h="28575">
                <a:moveTo>
                  <a:pt x="54406" y="19049"/>
                </a:moveTo>
                <a:lnTo>
                  <a:pt x="24262" y="19049"/>
                </a:lnTo>
                <a:lnTo>
                  <a:pt x="26944" y="25907"/>
                </a:lnTo>
                <a:lnTo>
                  <a:pt x="32247" y="28193"/>
                </a:lnTo>
                <a:lnTo>
                  <a:pt x="46664" y="28193"/>
                </a:lnTo>
                <a:lnTo>
                  <a:pt x="51419" y="25907"/>
                </a:lnTo>
                <a:lnTo>
                  <a:pt x="54406" y="19049"/>
                </a:lnTo>
                <a:close/>
              </a:path>
              <a:path w="104139" h="28575">
                <a:moveTo>
                  <a:pt x="82814" y="19049"/>
                </a:moveTo>
                <a:lnTo>
                  <a:pt x="54406" y="19049"/>
                </a:lnTo>
                <a:lnTo>
                  <a:pt x="57729" y="25907"/>
                </a:lnTo>
                <a:lnTo>
                  <a:pt x="62362" y="28193"/>
                </a:lnTo>
                <a:lnTo>
                  <a:pt x="75468" y="28193"/>
                </a:lnTo>
                <a:lnTo>
                  <a:pt x="80253" y="25907"/>
                </a:lnTo>
                <a:lnTo>
                  <a:pt x="82814" y="19049"/>
                </a:lnTo>
                <a:close/>
              </a:path>
              <a:path w="104139" h="28575">
                <a:moveTo>
                  <a:pt x="104089" y="19049"/>
                </a:moveTo>
                <a:lnTo>
                  <a:pt x="82814" y="19049"/>
                </a:lnTo>
                <a:lnTo>
                  <a:pt x="85770" y="25907"/>
                </a:lnTo>
                <a:lnTo>
                  <a:pt x="90860" y="28193"/>
                </a:lnTo>
                <a:lnTo>
                  <a:pt x="104089" y="28193"/>
                </a:lnTo>
                <a:lnTo>
                  <a:pt x="104089" y="19049"/>
                </a:lnTo>
                <a:close/>
              </a:path>
              <a:path w="104139" h="28575">
                <a:moveTo>
                  <a:pt x="24475" y="0"/>
                </a:moveTo>
                <a:lnTo>
                  <a:pt x="23469" y="761"/>
                </a:lnTo>
                <a:lnTo>
                  <a:pt x="22799" y="1523"/>
                </a:lnTo>
                <a:lnTo>
                  <a:pt x="22402" y="3809"/>
                </a:lnTo>
                <a:lnTo>
                  <a:pt x="21031" y="12191"/>
                </a:lnTo>
                <a:lnTo>
                  <a:pt x="16428" y="16763"/>
                </a:lnTo>
                <a:lnTo>
                  <a:pt x="31546" y="16763"/>
                </a:lnTo>
                <a:lnTo>
                  <a:pt x="26974" y="12191"/>
                </a:lnTo>
                <a:lnTo>
                  <a:pt x="26151" y="3809"/>
                </a:lnTo>
                <a:lnTo>
                  <a:pt x="25938" y="1523"/>
                </a:lnTo>
                <a:lnTo>
                  <a:pt x="25389" y="761"/>
                </a:lnTo>
                <a:lnTo>
                  <a:pt x="24475" y="0"/>
                </a:lnTo>
                <a:close/>
              </a:path>
              <a:path w="104139" h="28575">
                <a:moveTo>
                  <a:pt x="39745" y="16001"/>
                </a:moveTo>
                <a:lnTo>
                  <a:pt x="31546" y="16763"/>
                </a:lnTo>
                <a:lnTo>
                  <a:pt x="47762" y="16763"/>
                </a:lnTo>
                <a:lnTo>
                  <a:pt x="39745" y="16001"/>
                </a:lnTo>
                <a:close/>
              </a:path>
              <a:path w="104139" h="28575">
                <a:moveTo>
                  <a:pt x="54803" y="0"/>
                </a:moveTo>
                <a:lnTo>
                  <a:pt x="53919" y="761"/>
                </a:lnTo>
                <a:lnTo>
                  <a:pt x="53339" y="1523"/>
                </a:lnTo>
                <a:lnTo>
                  <a:pt x="53096" y="3809"/>
                </a:lnTo>
                <a:lnTo>
                  <a:pt x="52242" y="12191"/>
                </a:lnTo>
                <a:lnTo>
                  <a:pt x="47762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692" y="3809"/>
                </a:lnTo>
                <a:lnTo>
                  <a:pt x="56418" y="1523"/>
                </a:lnTo>
                <a:lnTo>
                  <a:pt x="55808" y="761"/>
                </a:lnTo>
                <a:lnTo>
                  <a:pt x="54803" y="0"/>
                </a:lnTo>
                <a:close/>
              </a:path>
              <a:path w="104139" h="28575">
                <a:moveTo>
                  <a:pt x="68061" y="16001"/>
                </a:moveTo>
                <a:lnTo>
                  <a:pt x="61661" y="16763"/>
                </a:lnTo>
                <a:lnTo>
                  <a:pt x="76047" y="16763"/>
                </a:lnTo>
                <a:lnTo>
                  <a:pt x="68061" y="16001"/>
                </a:lnTo>
                <a:close/>
              </a:path>
              <a:path w="104139" h="28575">
                <a:moveTo>
                  <a:pt x="83088" y="0"/>
                </a:moveTo>
                <a:lnTo>
                  <a:pt x="82174" y="761"/>
                </a:lnTo>
                <a:lnTo>
                  <a:pt x="81625" y="1523"/>
                </a:lnTo>
                <a:lnTo>
                  <a:pt x="81381" y="3809"/>
                </a:lnTo>
                <a:lnTo>
                  <a:pt x="80528" y="12191"/>
                </a:lnTo>
                <a:lnTo>
                  <a:pt x="76047" y="16763"/>
                </a:lnTo>
                <a:lnTo>
                  <a:pt x="90373" y="16763"/>
                </a:lnTo>
                <a:lnTo>
                  <a:pt x="86105" y="12191"/>
                </a:lnTo>
                <a:lnTo>
                  <a:pt x="85008" y="3809"/>
                </a:lnTo>
                <a:lnTo>
                  <a:pt x="84703" y="1523"/>
                </a:lnTo>
                <a:lnTo>
                  <a:pt x="84094" y="761"/>
                </a:lnTo>
                <a:lnTo>
                  <a:pt x="83088" y="0"/>
                </a:lnTo>
                <a:close/>
              </a:path>
              <a:path w="104139" h="28575">
                <a:moveTo>
                  <a:pt x="104089" y="16001"/>
                </a:moveTo>
                <a:lnTo>
                  <a:pt x="97840" y="16001"/>
                </a:lnTo>
                <a:lnTo>
                  <a:pt x="90373" y="16763"/>
                </a:lnTo>
                <a:lnTo>
                  <a:pt x="104089" y="16763"/>
                </a:lnTo>
                <a:lnTo>
                  <a:pt x="104089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884175" y="4228327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5016224" y="4277081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5129295" y="422451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5146304" y="4301480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5204216" y="4283954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5298704" y="4228112"/>
            <a:ext cx="135890" cy="100330"/>
          </a:xfrm>
          <a:custGeom>
            <a:avLst/>
            <a:gdLst/>
            <a:ahLst/>
            <a:cxnLst/>
            <a:rect l="l" t="t" r="r" b="b"/>
            <a:pathLst>
              <a:path w="135889" h="100329">
                <a:moveTo>
                  <a:pt x="8839" y="59651"/>
                </a:moveTo>
                <a:lnTo>
                  <a:pt x="6979" y="59651"/>
                </a:lnTo>
                <a:lnTo>
                  <a:pt x="6126" y="60413"/>
                </a:lnTo>
                <a:lnTo>
                  <a:pt x="5181" y="61937"/>
                </a:lnTo>
                <a:lnTo>
                  <a:pt x="1737" y="67271"/>
                </a:lnTo>
                <a:lnTo>
                  <a:pt x="0" y="72605"/>
                </a:lnTo>
                <a:lnTo>
                  <a:pt x="1001" y="84588"/>
                </a:lnTo>
                <a:lnTo>
                  <a:pt x="7635" y="93305"/>
                </a:lnTo>
                <a:lnTo>
                  <a:pt x="20486" y="98388"/>
                </a:lnTo>
                <a:lnTo>
                  <a:pt x="39563" y="100037"/>
                </a:lnTo>
                <a:lnTo>
                  <a:pt x="71726" y="99536"/>
                </a:lnTo>
                <a:lnTo>
                  <a:pt x="84828" y="96555"/>
                </a:lnTo>
                <a:lnTo>
                  <a:pt x="93360" y="90893"/>
                </a:lnTo>
                <a:lnTo>
                  <a:pt x="95829" y="88607"/>
                </a:lnTo>
                <a:lnTo>
                  <a:pt x="71475" y="88607"/>
                </a:lnTo>
                <a:lnTo>
                  <a:pt x="61050" y="87954"/>
                </a:lnTo>
                <a:lnTo>
                  <a:pt x="35895" y="87954"/>
                </a:lnTo>
                <a:lnTo>
                  <a:pt x="21806" y="86704"/>
                </a:lnTo>
                <a:lnTo>
                  <a:pt x="11887" y="82511"/>
                </a:lnTo>
                <a:lnTo>
                  <a:pt x="8016" y="79463"/>
                </a:lnTo>
                <a:lnTo>
                  <a:pt x="6095" y="75653"/>
                </a:lnTo>
                <a:lnTo>
                  <a:pt x="6095" y="69557"/>
                </a:lnTo>
                <a:lnTo>
                  <a:pt x="6888" y="66509"/>
                </a:lnTo>
                <a:lnTo>
                  <a:pt x="8412" y="62699"/>
                </a:lnTo>
                <a:lnTo>
                  <a:pt x="8686" y="61937"/>
                </a:lnTo>
                <a:lnTo>
                  <a:pt x="8839" y="61175"/>
                </a:lnTo>
                <a:lnTo>
                  <a:pt x="8839" y="59651"/>
                </a:lnTo>
                <a:close/>
              </a:path>
              <a:path w="135889" h="100329">
                <a:moveTo>
                  <a:pt x="108983" y="74891"/>
                </a:moveTo>
                <a:lnTo>
                  <a:pt x="97993" y="74891"/>
                </a:lnTo>
                <a:lnTo>
                  <a:pt x="103327" y="82511"/>
                </a:lnTo>
                <a:lnTo>
                  <a:pt x="107533" y="87845"/>
                </a:lnTo>
                <a:lnTo>
                  <a:pt x="110672" y="90893"/>
                </a:lnTo>
                <a:lnTo>
                  <a:pt x="116616" y="97751"/>
                </a:lnTo>
                <a:lnTo>
                  <a:pt x="122316" y="100037"/>
                </a:lnTo>
                <a:lnTo>
                  <a:pt x="135635" y="100037"/>
                </a:lnTo>
                <a:lnTo>
                  <a:pt x="135635" y="88607"/>
                </a:lnTo>
                <a:lnTo>
                  <a:pt x="126583" y="88607"/>
                </a:lnTo>
                <a:lnTo>
                  <a:pt x="123047" y="87845"/>
                </a:lnTo>
                <a:lnTo>
                  <a:pt x="120487" y="86321"/>
                </a:lnTo>
                <a:lnTo>
                  <a:pt x="117226" y="84035"/>
                </a:lnTo>
                <a:lnTo>
                  <a:pt x="112989" y="80225"/>
                </a:lnTo>
                <a:lnTo>
                  <a:pt x="108983" y="74891"/>
                </a:lnTo>
                <a:close/>
              </a:path>
              <a:path w="135889" h="100329">
                <a:moveTo>
                  <a:pt x="125630" y="0"/>
                </a:moveTo>
                <a:lnTo>
                  <a:pt x="89245" y="12407"/>
                </a:lnTo>
                <a:lnTo>
                  <a:pt x="63245" y="29933"/>
                </a:lnTo>
                <a:lnTo>
                  <a:pt x="63245" y="38315"/>
                </a:lnTo>
                <a:lnTo>
                  <a:pt x="70744" y="45173"/>
                </a:lnTo>
                <a:lnTo>
                  <a:pt x="77236" y="51269"/>
                </a:lnTo>
                <a:lnTo>
                  <a:pt x="81930" y="56603"/>
                </a:lnTo>
                <a:lnTo>
                  <a:pt x="84856" y="59651"/>
                </a:lnTo>
                <a:lnTo>
                  <a:pt x="89915" y="65747"/>
                </a:lnTo>
                <a:lnTo>
                  <a:pt x="92384" y="71081"/>
                </a:lnTo>
                <a:lnTo>
                  <a:pt x="92384" y="80987"/>
                </a:lnTo>
                <a:lnTo>
                  <a:pt x="89733" y="84035"/>
                </a:lnTo>
                <a:lnTo>
                  <a:pt x="84338" y="85559"/>
                </a:lnTo>
                <a:lnTo>
                  <a:pt x="79827" y="87845"/>
                </a:lnTo>
                <a:lnTo>
                  <a:pt x="71475" y="88607"/>
                </a:lnTo>
                <a:lnTo>
                  <a:pt x="95829" y="88607"/>
                </a:lnTo>
                <a:lnTo>
                  <a:pt x="96652" y="87845"/>
                </a:lnTo>
                <a:lnTo>
                  <a:pt x="98176" y="81749"/>
                </a:lnTo>
                <a:lnTo>
                  <a:pt x="97993" y="74891"/>
                </a:lnTo>
                <a:lnTo>
                  <a:pt x="108983" y="74891"/>
                </a:lnTo>
                <a:lnTo>
                  <a:pt x="104977" y="69557"/>
                </a:lnTo>
                <a:lnTo>
                  <a:pt x="95737" y="57520"/>
                </a:lnTo>
                <a:lnTo>
                  <a:pt x="87724" y="46810"/>
                </a:lnTo>
                <a:lnTo>
                  <a:pt x="81434" y="37142"/>
                </a:lnTo>
                <a:lnTo>
                  <a:pt x="77352" y="28211"/>
                </a:lnTo>
                <a:lnTo>
                  <a:pt x="91598" y="22826"/>
                </a:lnTo>
                <a:lnTo>
                  <a:pt x="104063" y="18306"/>
                </a:lnTo>
                <a:lnTo>
                  <a:pt x="114749" y="14597"/>
                </a:lnTo>
                <a:lnTo>
                  <a:pt x="123657" y="11645"/>
                </a:lnTo>
                <a:lnTo>
                  <a:pt x="125943" y="5549"/>
                </a:lnTo>
                <a:lnTo>
                  <a:pt x="127101" y="1739"/>
                </a:lnTo>
                <a:lnTo>
                  <a:pt x="125630" y="0"/>
                </a:lnTo>
                <a:close/>
              </a:path>
              <a:path w="135889" h="100329">
                <a:moveTo>
                  <a:pt x="135635" y="87845"/>
                </a:moveTo>
                <a:lnTo>
                  <a:pt x="131155" y="87845"/>
                </a:lnTo>
                <a:lnTo>
                  <a:pt x="126583" y="88607"/>
                </a:lnTo>
                <a:lnTo>
                  <a:pt x="135635" y="88607"/>
                </a:lnTo>
                <a:lnTo>
                  <a:pt x="135635" y="87845"/>
                </a:lnTo>
                <a:close/>
              </a:path>
              <a:path w="135889" h="100329">
                <a:moveTo>
                  <a:pt x="59314" y="87845"/>
                </a:moveTo>
                <a:lnTo>
                  <a:pt x="35895" y="87954"/>
                </a:lnTo>
                <a:lnTo>
                  <a:pt x="61050" y="87954"/>
                </a:lnTo>
                <a:lnTo>
                  <a:pt x="59314" y="878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5429768" y="4291574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34411" y="35813"/>
                </a:lnTo>
                <a:lnTo>
                  <a:pt x="40690" y="39349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36"/>
                </a:lnTo>
                <a:lnTo>
                  <a:pt x="58391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4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26" y="25145"/>
                </a:lnTo>
                <a:lnTo>
                  <a:pt x="6888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3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1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17" y="25145"/>
                </a:lnTo>
                <a:lnTo>
                  <a:pt x="66324" y="22859"/>
                </a:lnTo>
                <a:lnTo>
                  <a:pt x="6288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4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2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797" y="24383"/>
                </a:lnTo>
                <a:lnTo>
                  <a:pt x="7031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506730" y="4228327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638312" y="4292336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5" h="83820">
                <a:moveTo>
                  <a:pt x="32826" y="761"/>
                </a:moveTo>
                <a:lnTo>
                  <a:pt x="31241" y="761"/>
                </a:lnTo>
                <a:lnTo>
                  <a:pt x="30906" y="2285"/>
                </a:lnTo>
                <a:lnTo>
                  <a:pt x="29291" y="9905"/>
                </a:lnTo>
                <a:lnTo>
                  <a:pt x="22341" y="9905"/>
                </a:lnTo>
                <a:lnTo>
                  <a:pt x="18806" y="10667"/>
                </a:lnTo>
                <a:lnTo>
                  <a:pt x="14904" y="11429"/>
                </a:lnTo>
                <a:lnTo>
                  <a:pt x="12131" y="12953"/>
                </a:lnTo>
                <a:lnTo>
                  <a:pt x="10607" y="13715"/>
                </a:lnTo>
                <a:lnTo>
                  <a:pt x="8473" y="15239"/>
                </a:lnTo>
                <a:lnTo>
                  <a:pt x="6217" y="17525"/>
                </a:lnTo>
                <a:lnTo>
                  <a:pt x="3870" y="21335"/>
                </a:lnTo>
                <a:lnTo>
                  <a:pt x="1188" y="25145"/>
                </a:lnTo>
                <a:lnTo>
                  <a:pt x="0" y="28193"/>
                </a:lnTo>
                <a:lnTo>
                  <a:pt x="243" y="29717"/>
                </a:lnTo>
                <a:lnTo>
                  <a:pt x="5273" y="79735"/>
                </a:lnTo>
                <a:lnTo>
                  <a:pt x="5577" y="82478"/>
                </a:lnTo>
                <a:lnTo>
                  <a:pt x="5882" y="83819"/>
                </a:lnTo>
                <a:lnTo>
                  <a:pt x="6705" y="83819"/>
                </a:lnTo>
                <a:lnTo>
                  <a:pt x="7284" y="82814"/>
                </a:lnTo>
                <a:lnTo>
                  <a:pt x="8046" y="80741"/>
                </a:lnTo>
                <a:lnTo>
                  <a:pt x="10271" y="74919"/>
                </a:lnTo>
                <a:lnTo>
                  <a:pt x="11369" y="69860"/>
                </a:lnTo>
                <a:lnTo>
                  <a:pt x="11366" y="64981"/>
                </a:lnTo>
                <a:lnTo>
                  <a:pt x="10958" y="55036"/>
                </a:lnTo>
                <a:lnTo>
                  <a:pt x="9837" y="42270"/>
                </a:lnTo>
                <a:lnTo>
                  <a:pt x="7985" y="26669"/>
                </a:lnTo>
                <a:lnTo>
                  <a:pt x="11216" y="23621"/>
                </a:lnTo>
                <a:lnTo>
                  <a:pt x="16337" y="21335"/>
                </a:lnTo>
                <a:lnTo>
                  <a:pt x="32644" y="21335"/>
                </a:lnTo>
                <a:lnTo>
                  <a:pt x="32644" y="18287"/>
                </a:lnTo>
                <a:lnTo>
                  <a:pt x="33101" y="14477"/>
                </a:lnTo>
                <a:lnTo>
                  <a:pt x="47627" y="14477"/>
                </a:lnTo>
                <a:lnTo>
                  <a:pt x="42245" y="9905"/>
                </a:lnTo>
                <a:lnTo>
                  <a:pt x="33588" y="1523"/>
                </a:lnTo>
                <a:lnTo>
                  <a:pt x="32826" y="761"/>
                </a:lnTo>
                <a:close/>
              </a:path>
              <a:path w="76835" h="83820">
                <a:moveTo>
                  <a:pt x="32644" y="21335"/>
                </a:moveTo>
                <a:lnTo>
                  <a:pt x="25603" y="21335"/>
                </a:lnTo>
                <a:lnTo>
                  <a:pt x="26669" y="22097"/>
                </a:lnTo>
                <a:lnTo>
                  <a:pt x="26334" y="22859"/>
                </a:lnTo>
                <a:lnTo>
                  <a:pt x="26151" y="24383"/>
                </a:lnTo>
                <a:lnTo>
                  <a:pt x="26151" y="32765"/>
                </a:lnTo>
                <a:lnTo>
                  <a:pt x="27675" y="38496"/>
                </a:lnTo>
                <a:lnTo>
                  <a:pt x="30601" y="44013"/>
                </a:lnTo>
                <a:lnTo>
                  <a:pt x="34289" y="50779"/>
                </a:lnTo>
                <a:lnTo>
                  <a:pt x="39197" y="54101"/>
                </a:lnTo>
                <a:lnTo>
                  <a:pt x="52852" y="54101"/>
                </a:lnTo>
                <a:lnTo>
                  <a:pt x="56631" y="48493"/>
                </a:lnTo>
                <a:lnTo>
                  <a:pt x="56631" y="40385"/>
                </a:lnTo>
                <a:lnTo>
                  <a:pt x="41147" y="40385"/>
                </a:lnTo>
                <a:lnTo>
                  <a:pt x="37703" y="37978"/>
                </a:lnTo>
                <a:lnTo>
                  <a:pt x="35387" y="33527"/>
                </a:lnTo>
                <a:lnTo>
                  <a:pt x="33588" y="29717"/>
                </a:lnTo>
                <a:lnTo>
                  <a:pt x="32644" y="25145"/>
                </a:lnTo>
                <a:lnTo>
                  <a:pt x="32644" y="21335"/>
                </a:lnTo>
                <a:close/>
              </a:path>
              <a:path w="76835" h="83820">
                <a:moveTo>
                  <a:pt x="76443" y="23621"/>
                </a:moveTo>
                <a:lnTo>
                  <a:pt x="70103" y="23621"/>
                </a:lnTo>
                <a:lnTo>
                  <a:pt x="64648" y="24383"/>
                </a:lnTo>
                <a:lnTo>
                  <a:pt x="45323" y="24383"/>
                </a:lnTo>
                <a:lnTo>
                  <a:pt x="49804" y="28955"/>
                </a:lnTo>
                <a:lnTo>
                  <a:pt x="52059" y="32003"/>
                </a:lnTo>
                <a:lnTo>
                  <a:pt x="52059" y="38526"/>
                </a:lnTo>
                <a:lnTo>
                  <a:pt x="49956" y="40385"/>
                </a:lnTo>
                <a:lnTo>
                  <a:pt x="56631" y="40385"/>
                </a:lnTo>
                <a:lnTo>
                  <a:pt x="56631" y="35051"/>
                </a:lnTo>
                <a:lnTo>
                  <a:pt x="56479" y="33527"/>
                </a:lnTo>
                <a:lnTo>
                  <a:pt x="56144" y="32003"/>
                </a:lnTo>
                <a:lnTo>
                  <a:pt x="76443" y="32003"/>
                </a:lnTo>
                <a:lnTo>
                  <a:pt x="76443" y="23621"/>
                </a:lnTo>
                <a:close/>
              </a:path>
              <a:path w="76835" h="83820">
                <a:moveTo>
                  <a:pt x="76443" y="32003"/>
                </a:moveTo>
                <a:lnTo>
                  <a:pt x="56144" y="32003"/>
                </a:lnTo>
                <a:lnTo>
                  <a:pt x="59679" y="35051"/>
                </a:lnTo>
                <a:lnTo>
                  <a:pt x="64648" y="35813"/>
                </a:lnTo>
                <a:lnTo>
                  <a:pt x="76443" y="35813"/>
                </a:lnTo>
                <a:lnTo>
                  <a:pt x="76443" y="32003"/>
                </a:lnTo>
                <a:close/>
              </a:path>
              <a:path w="76835" h="83820">
                <a:moveTo>
                  <a:pt x="47627" y="14477"/>
                </a:moveTo>
                <a:lnTo>
                  <a:pt x="33101" y="14477"/>
                </a:lnTo>
                <a:lnTo>
                  <a:pt x="40507" y="20573"/>
                </a:lnTo>
                <a:lnTo>
                  <a:pt x="44561" y="24383"/>
                </a:lnTo>
                <a:lnTo>
                  <a:pt x="64648" y="24383"/>
                </a:lnTo>
                <a:lnTo>
                  <a:pt x="58765" y="22097"/>
                </a:lnTo>
                <a:lnTo>
                  <a:pt x="52425" y="17525"/>
                </a:lnTo>
                <a:lnTo>
                  <a:pt x="48524" y="15239"/>
                </a:lnTo>
                <a:lnTo>
                  <a:pt x="47627" y="14477"/>
                </a:lnTo>
                <a:close/>
              </a:path>
              <a:path w="76835" h="83820">
                <a:moveTo>
                  <a:pt x="31882" y="0"/>
                </a:moveTo>
                <a:lnTo>
                  <a:pt x="31577" y="761"/>
                </a:lnTo>
                <a:lnTo>
                  <a:pt x="32247" y="761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710184" y="4229738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39" h="98425">
                <a:moveTo>
                  <a:pt x="52476" y="73265"/>
                </a:moveTo>
                <a:lnTo>
                  <a:pt x="41178" y="73265"/>
                </a:lnTo>
                <a:lnTo>
                  <a:pt x="46695" y="80885"/>
                </a:lnTo>
                <a:lnTo>
                  <a:pt x="50901" y="86981"/>
                </a:lnTo>
                <a:lnTo>
                  <a:pt x="53736" y="89267"/>
                </a:lnTo>
                <a:lnTo>
                  <a:pt x="5964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39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09" y="29069"/>
                </a:lnTo>
                <a:lnTo>
                  <a:pt x="630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0025" y="50405"/>
                </a:lnTo>
                <a:lnTo>
                  <a:pt x="24688" y="54977"/>
                </a:lnTo>
                <a:lnTo>
                  <a:pt x="27950" y="58787"/>
                </a:lnTo>
                <a:lnTo>
                  <a:pt x="3297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29" y="35377"/>
                </a:lnTo>
                <a:lnTo>
                  <a:pt x="20267" y="26930"/>
                </a:lnTo>
                <a:lnTo>
                  <a:pt x="6726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39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784860" y="4283954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882395" y="4287763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995172" y="4256521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2" y="52441"/>
                </a:lnTo>
                <a:lnTo>
                  <a:pt x="3333" y="61923"/>
                </a:lnTo>
                <a:lnTo>
                  <a:pt x="11852" y="68593"/>
                </a:lnTo>
                <a:lnTo>
                  <a:pt x="26363" y="72495"/>
                </a:lnTo>
                <a:lnTo>
                  <a:pt x="47594" y="73670"/>
                </a:lnTo>
                <a:lnTo>
                  <a:pt x="62035" y="72009"/>
                </a:lnTo>
                <a:lnTo>
                  <a:pt x="74605" y="68734"/>
                </a:lnTo>
                <a:lnTo>
                  <a:pt x="85302" y="63797"/>
                </a:lnTo>
                <a:lnTo>
                  <a:pt x="87991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5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60">
                <a:moveTo>
                  <a:pt x="100218" y="57149"/>
                </a:moveTo>
                <a:lnTo>
                  <a:pt x="9412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19" y="68593"/>
                </a:lnTo>
                <a:lnTo>
                  <a:pt x="102961" y="70865"/>
                </a:lnTo>
                <a:lnTo>
                  <a:pt x="10707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18" y="57149"/>
                </a:lnTo>
                <a:close/>
              </a:path>
              <a:path w="116839" h="73660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2" y="48734"/>
                </a:lnTo>
                <a:lnTo>
                  <a:pt x="82896" y="54784"/>
                </a:lnTo>
                <a:lnTo>
                  <a:pt x="71434" y="58971"/>
                </a:lnTo>
                <a:lnTo>
                  <a:pt x="57163" y="61299"/>
                </a:lnTo>
                <a:lnTo>
                  <a:pt x="39971" y="61770"/>
                </a:lnTo>
                <a:lnTo>
                  <a:pt x="87991" y="61770"/>
                </a:lnTo>
                <a:lnTo>
                  <a:pt x="94122" y="57149"/>
                </a:lnTo>
                <a:lnTo>
                  <a:pt x="100218" y="57149"/>
                </a:lnTo>
                <a:lnTo>
                  <a:pt x="100218" y="50291"/>
                </a:lnTo>
                <a:lnTo>
                  <a:pt x="100436" y="48734"/>
                </a:lnTo>
                <a:lnTo>
                  <a:pt x="10079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60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60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6107948" y="4299956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39" h="28575">
                <a:moveTo>
                  <a:pt x="8595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599" y="28193"/>
                </a:lnTo>
                <a:lnTo>
                  <a:pt x="20177" y="25907"/>
                </a:lnTo>
                <a:lnTo>
                  <a:pt x="24262" y="19049"/>
                </a:lnTo>
                <a:lnTo>
                  <a:pt x="104089" y="19049"/>
                </a:lnTo>
                <a:lnTo>
                  <a:pt x="104089" y="16763"/>
                </a:lnTo>
                <a:lnTo>
                  <a:pt x="16398" y="16763"/>
                </a:lnTo>
                <a:lnTo>
                  <a:pt x="8595" y="16001"/>
                </a:lnTo>
                <a:close/>
              </a:path>
              <a:path w="104139" h="28575">
                <a:moveTo>
                  <a:pt x="54406" y="19049"/>
                </a:moveTo>
                <a:lnTo>
                  <a:pt x="24262" y="19049"/>
                </a:lnTo>
                <a:lnTo>
                  <a:pt x="26944" y="25907"/>
                </a:lnTo>
                <a:lnTo>
                  <a:pt x="32217" y="28193"/>
                </a:lnTo>
                <a:lnTo>
                  <a:pt x="46664" y="28193"/>
                </a:lnTo>
                <a:lnTo>
                  <a:pt x="51419" y="25907"/>
                </a:lnTo>
                <a:lnTo>
                  <a:pt x="54406" y="19049"/>
                </a:lnTo>
                <a:close/>
              </a:path>
              <a:path w="104139" h="28575">
                <a:moveTo>
                  <a:pt x="82814" y="19049"/>
                </a:moveTo>
                <a:lnTo>
                  <a:pt x="54406" y="19049"/>
                </a:lnTo>
                <a:lnTo>
                  <a:pt x="57729" y="25907"/>
                </a:lnTo>
                <a:lnTo>
                  <a:pt x="62362" y="28193"/>
                </a:lnTo>
                <a:lnTo>
                  <a:pt x="75468" y="28193"/>
                </a:lnTo>
                <a:lnTo>
                  <a:pt x="80223" y="25907"/>
                </a:lnTo>
                <a:lnTo>
                  <a:pt x="82814" y="19049"/>
                </a:lnTo>
                <a:close/>
              </a:path>
              <a:path w="104139" h="28575">
                <a:moveTo>
                  <a:pt x="104089" y="19049"/>
                </a:moveTo>
                <a:lnTo>
                  <a:pt x="82814" y="19049"/>
                </a:lnTo>
                <a:lnTo>
                  <a:pt x="85740" y="25907"/>
                </a:lnTo>
                <a:lnTo>
                  <a:pt x="90860" y="28193"/>
                </a:lnTo>
                <a:lnTo>
                  <a:pt x="104089" y="28193"/>
                </a:lnTo>
                <a:lnTo>
                  <a:pt x="104089" y="19049"/>
                </a:lnTo>
                <a:close/>
              </a:path>
              <a:path w="104139" h="28575">
                <a:moveTo>
                  <a:pt x="24475" y="0"/>
                </a:moveTo>
                <a:lnTo>
                  <a:pt x="23469" y="761"/>
                </a:lnTo>
                <a:lnTo>
                  <a:pt x="22799" y="1523"/>
                </a:lnTo>
                <a:lnTo>
                  <a:pt x="22402" y="3809"/>
                </a:lnTo>
                <a:lnTo>
                  <a:pt x="21031" y="12191"/>
                </a:lnTo>
                <a:lnTo>
                  <a:pt x="16398" y="16763"/>
                </a:lnTo>
                <a:lnTo>
                  <a:pt x="31546" y="16763"/>
                </a:lnTo>
                <a:lnTo>
                  <a:pt x="26974" y="12191"/>
                </a:lnTo>
                <a:lnTo>
                  <a:pt x="26121" y="3809"/>
                </a:lnTo>
                <a:lnTo>
                  <a:pt x="25938" y="1523"/>
                </a:lnTo>
                <a:lnTo>
                  <a:pt x="25359" y="761"/>
                </a:lnTo>
                <a:lnTo>
                  <a:pt x="24475" y="0"/>
                </a:lnTo>
                <a:close/>
              </a:path>
              <a:path w="104139" h="28575">
                <a:moveTo>
                  <a:pt x="39745" y="16001"/>
                </a:moveTo>
                <a:lnTo>
                  <a:pt x="31546" y="16763"/>
                </a:lnTo>
                <a:lnTo>
                  <a:pt x="47762" y="16763"/>
                </a:lnTo>
                <a:lnTo>
                  <a:pt x="39745" y="16001"/>
                </a:lnTo>
                <a:close/>
              </a:path>
              <a:path w="104139" h="28575">
                <a:moveTo>
                  <a:pt x="54803" y="0"/>
                </a:moveTo>
                <a:lnTo>
                  <a:pt x="53919" y="761"/>
                </a:lnTo>
                <a:lnTo>
                  <a:pt x="53339" y="1523"/>
                </a:lnTo>
                <a:lnTo>
                  <a:pt x="52212" y="12191"/>
                </a:lnTo>
                <a:lnTo>
                  <a:pt x="47762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692" y="3809"/>
                </a:lnTo>
                <a:lnTo>
                  <a:pt x="56418" y="1523"/>
                </a:lnTo>
                <a:lnTo>
                  <a:pt x="55808" y="761"/>
                </a:lnTo>
                <a:lnTo>
                  <a:pt x="54803" y="0"/>
                </a:lnTo>
                <a:close/>
              </a:path>
              <a:path w="104139" h="28575">
                <a:moveTo>
                  <a:pt x="68031" y="16001"/>
                </a:moveTo>
                <a:lnTo>
                  <a:pt x="61661" y="16763"/>
                </a:lnTo>
                <a:lnTo>
                  <a:pt x="76047" y="16763"/>
                </a:lnTo>
                <a:lnTo>
                  <a:pt x="68031" y="16001"/>
                </a:lnTo>
                <a:close/>
              </a:path>
              <a:path w="104139" h="28575">
                <a:moveTo>
                  <a:pt x="83088" y="0"/>
                </a:moveTo>
                <a:lnTo>
                  <a:pt x="82174" y="761"/>
                </a:lnTo>
                <a:lnTo>
                  <a:pt x="81625" y="1523"/>
                </a:lnTo>
                <a:lnTo>
                  <a:pt x="81381" y="3809"/>
                </a:lnTo>
                <a:lnTo>
                  <a:pt x="80528" y="12191"/>
                </a:lnTo>
                <a:lnTo>
                  <a:pt x="76047" y="16763"/>
                </a:lnTo>
                <a:lnTo>
                  <a:pt x="90373" y="16763"/>
                </a:lnTo>
                <a:lnTo>
                  <a:pt x="86105" y="12191"/>
                </a:lnTo>
                <a:lnTo>
                  <a:pt x="84978" y="3809"/>
                </a:lnTo>
                <a:lnTo>
                  <a:pt x="84703" y="1523"/>
                </a:lnTo>
                <a:lnTo>
                  <a:pt x="84094" y="761"/>
                </a:lnTo>
                <a:lnTo>
                  <a:pt x="83088" y="0"/>
                </a:lnTo>
                <a:close/>
              </a:path>
              <a:path w="104139" h="28575">
                <a:moveTo>
                  <a:pt x="104089" y="16001"/>
                </a:moveTo>
                <a:lnTo>
                  <a:pt x="97840" y="16001"/>
                </a:lnTo>
                <a:lnTo>
                  <a:pt x="90373" y="16763"/>
                </a:lnTo>
                <a:lnTo>
                  <a:pt x="104089" y="16763"/>
                </a:lnTo>
                <a:lnTo>
                  <a:pt x="104089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6207769" y="4298431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6261110" y="4283954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6355598" y="4271000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4" y="73151"/>
                </a:lnTo>
                <a:lnTo>
                  <a:pt x="2813" y="85378"/>
                </a:lnTo>
                <a:lnTo>
                  <a:pt x="11776" y="95626"/>
                </a:lnTo>
                <a:lnTo>
                  <a:pt x="22153" y="99903"/>
                </a:lnTo>
                <a:lnTo>
                  <a:pt x="37145" y="101251"/>
                </a:lnTo>
                <a:lnTo>
                  <a:pt x="49449" y="99440"/>
                </a:lnTo>
                <a:lnTo>
                  <a:pt x="61894" y="95064"/>
                </a:lnTo>
                <a:lnTo>
                  <a:pt x="71446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6" y="88391"/>
                </a:lnTo>
                <a:lnTo>
                  <a:pt x="73072" y="87256"/>
                </a:lnTo>
                <a:lnTo>
                  <a:pt x="7946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6443228" y="4301480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6499616" y="4230613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90" h="97789">
                <a:moveTo>
                  <a:pt x="46481" y="70103"/>
                </a:moveTo>
                <a:lnTo>
                  <a:pt x="40203" y="70103"/>
                </a:lnTo>
                <a:lnTo>
                  <a:pt x="41330" y="71627"/>
                </a:lnTo>
                <a:lnTo>
                  <a:pt x="41513" y="73913"/>
                </a:lnTo>
                <a:lnTo>
                  <a:pt x="38793" y="79651"/>
                </a:lnTo>
                <a:lnTo>
                  <a:pt x="28758" y="84231"/>
                </a:lnTo>
                <a:lnTo>
                  <a:pt x="10698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5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90" h="97789">
                <a:moveTo>
                  <a:pt x="27828" y="31241"/>
                </a:moveTo>
                <a:lnTo>
                  <a:pt x="22494" y="32003"/>
                </a:lnTo>
                <a:lnTo>
                  <a:pt x="18135" y="35051"/>
                </a:lnTo>
                <a:lnTo>
                  <a:pt x="14782" y="41909"/>
                </a:lnTo>
                <a:lnTo>
                  <a:pt x="12039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8" y="71627"/>
                </a:lnTo>
                <a:lnTo>
                  <a:pt x="25847" y="70865"/>
                </a:lnTo>
                <a:lnTo>
                  <a:pt x="36027" y="70865"/>
                </a:lnTo>
                <a:lnTo>
                  <a:pt x="4020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49" y="64774"/>
                </a:lnTo>
                <a:lnTo>
                  <a:pt x="45756" y="59435"/>
                </a:lnTo>
                <a:lnTo>
                  <a:pt x="20939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18" y="48005"/>
                </a:lnTo>
                <a:lnTo>
                  <a:pt x="19933" y="46481"/>
                </a:lnTo>
                <a:lnTo>
                  <a:pt x="21549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49" y="44195"/>
                </a:lnTo>
                <a:lnTo>
                  <a:pt x="40325" y="40385"/>
                </a:lnTo>
                <a:lnTo>
                  <a:pt x="36697" y="35051"/>
                </a:lnTo>
                <a:lnTo>
                  <a:pt x="32583" y="32003"/>
                </a:lnTo>
                <a:lnTo>
                  <a:pt x="27828" y="31241"/>
                </a:lnTo>
                <a:close/>
              </a:path>
              <a:path w="46990" h="97789">
                <a:moveTo>
                  <a:pt x="36027" y="70865"/>
                </a:moveTo>
                <a:lnTo>
                  <a:pt x="25847" y="70865"/>
                </a:lnTo>
                <a:lnTo>
                  <a:pt x="31272" y="71627"/>
                </a:lnTo>
                <a:lnTo>
                  <a:pt x="36027" y="70865"/>
                </a:lnTo>
                <a:close/>
              </a:path>
              <a:path w="46990" h="97789">
                <a:moveTo>
                  <a:pt x="27797" y="58673"/>
                </a:moveTo>
                <a:lnTo>
                  <a:pt x="20939" y="59435"/>
                </a:lnTo>
                <a:lnTo>
                  <a:pt x="30784" y="59435"/>
                </a:lnTo>
                <a:lnTo>
                  <a:pt x="27797" y="58673"/>
                </a:lnTo>
                <a:close/>
              </a:path>
              <a:path w="46990" h="97789">
                <a:moveTo>
                  <a:pt x="41849" y="44195"/>
                </a:moveTo>
                <a:lnTo>
                  <a:pt x="25907" y="44195"/>
                </a:lnTo>
                <a:lnTo>
                  <a:pt x="29260" y="44957"/>
                </a:lnTo>
                <a:lnTo>
                  <a:pt x="32125" y="45719"/>
                </a:lnTo>
                <a:lnTo>
                  <a:pt x="34503" y="48767"/>
                </a:lnTo>
                <a:lnTo>
                  <a:pt x="36880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784" y="59435"/>
                </a:lnTo>
                <a:lnTo>
                  <a:pt x="45756" y="59435"/>
                </a:lnTo>
                <a:lnTo>
                  <a:pt x="44704" y="51332"/>
                </a:lnTo>
                <a:lnTo>
                  <a:pt x="41849" y="44195"/>
                </a:lnTo>
                <a:close/>
              </a:path>
              <a:path w="46990" h="97789">
                <a:moveTo>
                  <a:pt x="35173" y="0"/>
                </a:moveTo>
                <a:lnTo>
                  <a:pt x="26517" y="9143"/>
                </a:lnTo>
                <a:lnTo>
                  <a:pt x="35173" y="17525"/>
                </a:lnTo>
                <a:lnTo>
                  <a:pt x="43830" y="9143"/>
                </a:lnTo>
                <a:lnTo>
                  <a:pt x="35173" y="0"/>
                </a:lnTo>
                <a:close/>
              </a:path>
              <a:path w="46990" h="97789">
                <a:moveTo>
                  <a:pt x="16703" y="0"/>
                </a:moveTo>
                <a:lnTo>
                  <a:pt x="8016" y="9143"/>
                </a:lnTo>
                <a:lnTo>
                  <a:pt x="16642" y="17525"/>
                </a:lnTo>
                <a:lnTo>
                  <a:pt x="25328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6603248" y="430148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6665731" y="426414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6783079" y="4240519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59" h="132079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55"/>
                </a:lnTo>
                <a:lnTo>
                  <a:pt x="1219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16" y="125772"/>
                </a:lnTo>
                <a:lnTo>
                  <a:pt x="21618" y="130306"/>
                </a:lnTo>
                <a:lnTo>
                  <a:pt x="36283" y="131765"/>
                </a:lnTo>
                <a:lnTo>
                  <a:pt x="48696" y="130026"/>
                </a:lnTo>
                <a:lnTo>
                  <a:pt x="60990" y="125641"/>
                </a:lnTo>
                <a:lnTo>
                  <a:pt x="70575" y="118871"/>
                </a:lnTo>
                <a:lnTo>
                  <a:pt x="24566" y="118871"/>
                </a:lnTo>
                <a:lnTo>
                  <a:pt x="17556" y="116342"/>
                </a:lnTo>
                <a:lnTo>
                  <a:pt x="9357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59" h="132079">
                <a:moveTo>
                  <a:pt x="68671" y="60959"/>
                </a:moveTo>
                <a:lnTo>
                  <a:pt x="6803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18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23" y="101589"/>
                </a:lnTo>
                <a:lnTo>
                  <a:pt x="73944" y="102839"/>
                </a:lnTo>
                <a:lnTo>
                  <a:pt x="72268" y="106558"/>
                </a:lnTo>
                <a:lnTo>
                  <a:pt x="68183" y="110032"/>
                </a:lnTo>
                <a:lnTo>
                  <a:pt x="59185" y="114307"/>
                </a:lnTo>
                <a:lnTo>
                  <a:pt x="47372" y="117733"/>
                </a:lnTo>
                <a:lnTo>
                  <a:pt x="33924" y="118871"/>
                </a:lnTo>
                <a:lnTo>
                  <a:pt x="70575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66" y="78485"/>
                </a:lnTo>
                <a:lnTo>
                  <a:pt x="134072" y="78485"/>
                </a:lnTo>
                <a:lnTo>
                  <a:pt x="134616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59" h="132079">
                <a:moveTo>
                  <a:pt x="97170" y="86867"/>
                </a:moveTo>
                <a:lnTo>
                  <a:pt x="79705" y="86867"/>
                </a:lnTo>
                <a:lnTo>
                  <a:pt x="82600" y="87873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59" h="132079">
                <a:moveTo>
                  <a:pt x="134072" y="78485"/>
                </a:moveTo>
                <a:lnTo>
                  <a:pt x="103266" y="78485"/>
                </a:lnTo>
                <a:lnTo>
                  <a:pt x="105857" y="85343"/>
                </a:lnTo>
                <a:lnTo>
                  <a:pt x="110703" y="87629"/>
                </a:lnTo>
                <a:lnTo>
                  <a:pt x="122686" y="87249"/>
                </a:lnTo>
                <a:lnTo>
                  <a:pt x="133539" y="80721"/>
                </a:lnTo>
                <a:lnTo>
                  <a:pt x="134072" y="78485"/>
                </a:lnTo>
                <a:close/>
              </a:path>
              <a:path w="137159" h="132079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59" h="132079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59" h="132079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59" h="132079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8991" y="48005"/>
                </a:lnTo>
                <a:lnTo>
                  <a:pt x="123383" y="57149"/>
                </a:lnTo>
                <a:lnTo>
                  <a:pt x="12746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0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16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59" h="132079">
                <a:moveTo>
                  <a:pt x="102565" y="0"/>
                </a:moveTo>
                <a:lnTo>
                  <a:pt x="94579" y="8381"/>
                </a:lnTo>
                <a:lnTo>
                  <a:pt x="10250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59" h="132079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59" h="132079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6925574" y="4262618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6981962" y="4287763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037588" y="4287001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104643" y="4209277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787" y="121157"/>
                </a:lnTo>
                <a:lnTo>
                  <a:pt x="2154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2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0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4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4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2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2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170944" y="4261856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228094" y="4283954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280325" y="422680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305818" y="4283954"/>
            <a:ext cx="40005" cy="90170"/>
          </a:xfrm>
          <a:custGeom>
            <a:avLst/>
            <a:gdLst/>
            <a:ahLst/>
            <a:cxnLst/>
            <a:rect l="l" t="t" r="r" b="b"/>
            <a:pathLst>
              <a:path w="40005" h="901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005" h="901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005" h="901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005" h="90170">
                <a:moveTo>
                  <a:pt x="22372" y="74310"/>
                </a:moveTo>
                <a:lnTo>
                  <a:pt x="13904" y="82021"/>
                </a:lnTo>
                <a:lnTo>
                  <a:pt x="22180" y="89915"/>
                </a:lnTo>
                <a:lnTo>
                  <a:pt x="30668" y="82204"/>
                </a:lnTo>
                <a:lnTo>
                  <a:pt x="22372" y="74310"/>
                </a:lnTo>
                <a:close/>
              </a:path>
              <a:path w="40005" h="90170">
                <a:moveTo>
                  <a:pt x="12466" y="57302"/>
                </a:moveTo>
                <a:lnTo>
                  <a:pt x="4322" y="65349"/>
                </a:lnTo>
                <a:lnTo>
                  <a:pt x="12466" y="73334"/>
                </a:lnTo>
                <a:lnTo>
                  <a:pt x="20622" y="65288"/>
                </a:lnTo>
                <a:lnTo>
                  <a:pt x="12466" y="57302"/>
                </a:lnTo>
                <a:close/>
              </a:path>
              <a:path w="40005" h="90170">
                <a:moveTo>
                  <a:pt x="31705" y="57302"/>
                </a:moveTo>
                <a:lnTo>
                  <a:pt x="23621" y="65288"/>
                </a:lnTo>
                <a:lnTo>
                  <a:pt x="31705" y="73334"/>
                </a:lnTo>
                <a:lnTo>
                  <a:pt x="39861" y="65349"/>
                </a:lnTo>
                <a:lnTo>
                  <a:pt x="31705" y="57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410974" y="4248901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54" y="68579"/>
                </a:lnTo>
                <a:lnTo>
                  <a:pt x="9000" y="70103"/>
                </a:lnTo>
                <a:lnTo>
                  <a:pt x="7178" y="72389"/>
                </a:lnTo>
                <a:lnTo>
                  <a:pt x="5382" y="75437"/>
                </a:lnTo>
                <a:lnTo>
                  <a:pt x="3604" y="79004"/>
                </a:lnTo>
                <a:lnTo>
                  <a:pt x="1225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10" y="117305"/>
                </a:lnTo>
                <a:lnTo>
                  <a:pt x="21504" y="121903"/>
                </a:lnTo>
                <a:lnTo>
                  <a:pt x="36106" y="123386"/>
                </a:lnTo>
                <a:lnTo>
                  <a:pt x="48531" y="121654"/>
                </a:lnTo>
                <a:lnTo>
                  <a:pt x="60813" y="117276"/>
                </a:lnTo>
                <a:lnTo>
                  <a:pt x="70407" y="110489"/>
                </a:lnTo>
                <a:lnTo>
                  <a:pt x="24572" y="110489"/>
                </a:lnTo>
                <a:lnTo>
                  <a:pt x="17574" y="107960"/>
                </a:lnTo>
                <a:lnTo>
                  <a:pt x="9381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1999" y="71627"/>
                </a:lnTo>
                <a:lnTo>
                  <a:pt x="1232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62" y="52577"/>
                </a:moveTo>
                <a:lnTo>
                  <a:pt x="68043" y="52577"/>
                </a:lnTo>
                <a:lnTo>
                  <a:pt x="67519" y="53339"/>
                </a:lnTo>
                <a:lnTo>
                  <a:pt x="66863" y="54863"/>
                </a:lnTo>
                <a:lnTo>
                  <a:pt x="62139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20" y="93207"/>
                </a:lnTo>
                <a:lnTo>
                  <a:pt x="73950" y="94457"/>
                </a:lnTo>
                <a:lnTo>
                  <a:pt x="72283" y="98176"/>
                </a:lnTo>
                <a:lnTo>
                  <a:pt x="68198" y="101650"/>
                </a:lnTo>
                <a:lnTo>
                  <a:pt x="59212" y="105915"/>
                </a:lnTo>
                <a:lnTo>
                  <a:pt x="47401" y="109349"/>
                </a:lnTo>
                <a:lnTo>
                  <a:pt x="33957" y="110489"/>
                </a:lnTo>
                <a:lnTo>
                  <a:pt x="70407" y="110489"/>
                </a:lnTo>
                <a:lnTo>
                  <a:pt x="79522" y="78485"/>
                </a:lnTo>
                <a:lnTo>
                  <a:pt x="95512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0" y="69341"/>
                </a:lnTo>
                <a:lnTo>
                  <a:pt x="152150" y="67817"/>
                </a:lnTo>
                <a:lnTo>
                  <a:pt x="138577" y="67817"/>
                </a:lnTo>
                <a:lnTo>
                  <a:pt x="137864" y="67055"/>
                </a:lnTo>
                <a:lnTo>
                  <a:pt x="82759" y="67055"/>
                </a:lnTo>
                <a:lnTo>
                  <a:pt x="79092" y="65531"/>
                </a:lnTo>
                <a:lnTo>
                  <a:pt x="76044" y="62483"/>
                </a:lnTo>
                <a:lnTo>
                  <a:pt x="74950" y="61721"/>
                </a:lnTo>
                <a:lnTo>
                  <a:pt x="72902" y="58673"/>
                </a:lnTo>
                <a:lnTo>
                  <a:pt x="69911" y="54101"/>
                </a:lnTo>
                <a:lnTo>
                  <a:pt x="69186" y="53339"/>
                </a:lnTo>
                <a:lnTo>
                  <a:pt x="68662" y="52577"/>
                </a:lnTo>
                <a:close/>
              </a:path>
              <a:path w="152400" h="123825">
                <a:moveTo>
                  <a:pt x="95512" y="78485"/>
                </a:moveTo>
                <a:lnTo>
                  <a:pt x="79522" y="78485"/>
                </a:lnTo>
                <a:lnTo>
                  <a:pt x="82427" y="79004"/>
                </a:lnTo>
                <a:lnTo>
                  <a:pt x="85094" y="79247"/>
                </a:lnTo>
                <a:lnTo>
                  <a:pt x="94238" y="79247"/>
                </a:lnTo>
                <a:lnTo>
                  <a:pt x="95512" y="78485"/>
                </a:lnTo>
                <a:close/>
              </a:path>
              <a:path w="152400" h="123825">
                <a:moveTo>
                  <a:pt x="152150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26" y="79247"/>
                </a:lnTo>
                <a:lnTo>
                  <a:pt x="128290" y="76961"/>
                </a:lnTo>
                <a:lnTo>
                  <a:pt x="130871" y="70103"/>
                </a:lnTo>
                <a:lnTo>
                  <a:pt x="152150" y="70103"/>
                </a:lnTo>
                <a:lnTo>
                  <a:pt x="152150" y="69341"/>
                </a:lnTo>
                <a:close/>
              </a:path>
              <a:path w="152400" h="123825">
                <a:moveTo>
                  <a:pt x="152150" y="70103"/>
                </a:moveTo>
                <a:lnTo>
                  <a:pt x="130871" y="70103"/>
                </a:lnTo>
                <a:lnTo>
                  <a:pt x="133862" y="76961"/>
                </a:lnTo>
                <a:lnTo>
                  <a:pt x="139004" y="79247"/>
                </a:lnTo>
                <a:lnTo>
                  <a:pt x="152150" y="79247"/>
                </a:lnTo>
                <a:lnTo>
                  <a:pt x="152150" y="70103"/>
                </a:lnTo>
                <a:close/>
              </a:path>
              <a:path w="152400" h="123825">
                <a:moveTo>
                  <a:pt x="152150" y="67055"/>
                </a:moveTo>
                <a:lnTo>
                  <a:pt x="145922" y="67055"/>
                </a:lnTo>
                <a:lnTo>
                  <a:pt x="138577" y="67817"/>
                </a:lnTo>
                <a:lnTo>
                  <a:pt x="152150" y="67817"/>
                </a:lnTo>
                <a:lnTo>
                  <a:pt x="152150" y="67055"/>
                </a:lnTo>
                <a:close/>
              </a:path>
              <a:path w="152400" h="123825">
                <a:moveTo>
                  <a:pt x="87056" y="66293"/>
                </a:moveTo>
                <a:lnTo>
                  <a:pt x="82759" y="67055"/>
                </a:lnTo>
                <a:lnTo>
                  <a:pt x="91857" y="67055"/>
                </a:lnTo>
                <a:lnTo>
                  <a:pt x="87056" y="66293"/>
                </a:lnTo>
                <a:close/>
              </a:path>
              <a:path w="152400" h="123825">
                <a:moveTo>
                  <a:pt x="102763" y="50291"/>
                </a:moveTo>
                <a:lnTo>
                  <a:pt x="101858" y="51053"/>
                </a:lnTo>
                <a:lnTo>
                  <a:pt x="101190" y="51815"/>
                </a:lnTo>
                <a:lnTo>
                  <a:pt x="100809" y="53339"/>
                </a:lnTo>
                <a:lnTo>
                  <a:pt x="99953" y="57911"/>
                </a:lnTo>
                <a:lnTo>
                  <a:pt x="98867" y="60959"/>
                </a:lnTo>
                <a:lnTo>
                  <a:pt x="97429" y="62483"/>
                </a:lnTo>
                <a:lnTo>
                  <a:pt x="95332" y="65531"/>
                </a:lnTo>
                <a:lnTo>
                  <a:pt x="91857" y="67055"/>
                </a:lnTo>
                <a:lnTo>
                  <a:pt x="109535" y="67055"/>
                </a:lnTo>
                <a:lnTo>
                  <a:pt x="105619" y="62483"/>
                </a:lnTo>
                <a:lnTo>
                  <a:pt x="104430" y="53339"/>
                </a:lnTo>
                <a:lnTo>
                  <a:pt x="104238" y="51815"/>
                </a:lnTo>
                <a:lnTo>
                  <a:pt x="103668" y="51053"/>
                </a:lnTo>
                <a:lnTo>
                  <a:pt x="102763" y="50291"/>
                </a:lnTo>
                <a:close/>
              </a:path>
              <a:path w="152400" h="123825">
                <a:moveTo>
                  <a:pt x="116204" y="66293"/>
                </a:moveTo>
                <a:lnTo>
                  <a:pt x="109535" y="67055"/>
                </a:lnTo>
                <a:lnTo>
                  <a:pt x="124205" y="67055"/>
                </a:lnTo>
                <a:lnTo>
                  <a:pt x="116204" y="66293"/>
                </a:lnTo>
                <a:close/>
              </a:path>
              <a:path w="152400" h="123825">
                <a:moveTo>
                  <a:pt x="131195" y="51053"/>
                </a:moveTo>
                <a:lnTo>
                  <a:pt x="130338" y="51815"/>
                </a:lnTo>
                <a:lnTo>
                  <a:pt x="129765" y="52577"/>
                </a:lnTo>
                <a:lnTo>
                  <a:pt x="129539" y="54101"/>
                </a:lnTo>
                <a:lnTo>
                  <a:pt x="128671" y="62483"/>
                </a:lnTo>
                <a:lnTo>
                  <a:pt x="124205" y="67055"/>
                </a:lnTo>
                <a:lnTo>
                  <a:pt x="137864" y="67055"/>
                </a:lnTo>
                <a:lnTo>
                  <a:pt x="134300" y="63245"/>
                </a:lnTo>
                <a:lnTo>
                  <a:pt x="133157" y="54863"/>
                </a:lnTo>
                <a:lnTo>
                  <a:pt x="132862" y="52577"/>
                </a:lnTo>
                <a:lnTo>
                  <a:pt x="132243" y="51815"/>
                </a:lnTo>
                <a:lnTo>
                  <a:pt x="131195" y="51053"/>
                </a:lnTo>
                <a:close/>
              </a:path>
              <a:path w="152400" h="123825">
                <a:moveTo>
                  <a:pt x="102571" y="0"/>
                </a:moveTo>
                <a:lnTo>
                  <a:pt x="94487" y="8381"/>
                </a:lnTo>
                <a:lnTo>
                  <a:pt x="102525" y="16763"/>
                </a:lnTo>
                <a:lnTo>
                  <a:pt x="110678" y="8381"/>
                </a:lnTo>
                <a:lnTo>
                  <a:pt x="102571" y="0"/>
                </a:lnTo>
                <a:close/>
              </a:path>
              <a:path w="152400" h="123825">
                <a:moveTo>
                  <a:pt x="112202" y="17525"/>
                </a:moveTo>
                <a:lnTo>
                  <a:pt x="104144" y="25145"/>
                </a:lnTo>
                <a:lnTo>
                  <a:pt x="112239" y="33527"/>
                </a:lnTo>
                <a:lnTo>
                  <a:pt x="120335" y="25145"/>
                </a:lnTo>
                <a:lnTo>
                  <a:pt x="112202" y="17525"/>
                </a:lnTo>
                <a:close/>
              </a:path>
              <a:path w="152400" h="123825">
                <a:moveTo>
                  <a:pt x="93046" y="17525"/>
                </a:moveTo>
                <a:lnTo>
                  <a:pt x="84902" y="25145"/>
                </a:lnTo>
                <a:lnTo>
                  <a:pt x="93000" y="33527"/>
                </a:lnTo>
                <a:lnTo>
                  <a:pt x="101153" y="25145"/>
                </a:lnTo>
                <a:lnTo>
                  <a:pt x="93046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559564" y="4248139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602753" y="422451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627382" y="426414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744729" y="4240519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79">
                <a:moveTo>
                  <a:pt x="12466" y="76961"/>
                </a:moveTo>
                <a:lnTo>
                  <a:pt x="9954" y="76961"/>
                </a:lnTo>
                <a:lnTo>
                  <a:pt x="9000" y="78485"/>
                </a:lnTo>
                <a:lnTo>
                  <a:pt x="7178" y="80771"/>
                </a:lnTo>
                <a:lnTo>
                  <a:pt x="5382" y="83819"/>
                </a:lnTo>
                <a:lnTo>
                  <a:pt x="3617" y="87355"/>
                </a:lnTo>
                <a:lnTo>
                  <a:pt x="1225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37" y="125774"/>
                </a:lnTo>
                <a:lnTo>
                  <a:pt x="21640" y="130306"/>
                </a:lnTo>
                <a:lnTo>
                  <a:pt x="36305" y="131764"/>
                </a:lnTo>
                <a:lnTo>
                  <a:pt x="48717" y="130023"/>
                </a:lnTo>
                <a:lnTo>
                  <a:pt x="61005" y="125637"/>
                </a:lnTo>
                <a:lnTo>
                  <a:pt x="70589" y="118871"/>
                </a:lnTo>
                <a:lnTo>
                  <a:pt x="24572" y="118871"/>
                </a:lnTo>
                <a:lnTo>
                  <a:pt x="17574" y="116342"/>
                </a:lnTo>
                <a:lnTo>
                  <a:pt x="9381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1999" y="80009"/>
                </a:lnTo>
                <a:lnTo>
                  <a:pt x="1232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79">
                <a:moveTo>
                  <a:pt x="68662" y="60959"/>
                </a:moveTo>
                <a:lnTo>
                  <a:pt x="68055" y="60959"/>
                </a:lnTo>
                <a:lnTo>
                  <a:pt x="67519" y="61721"/>
                </a:lnTo>
                <a:lnTo>
                  <a:pt x="66863" y="63245"/>
                </a:lnTo>
                <a:lnTo>
                  <a:pt x="62151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32" y="101589"/>
                </a:lnTo>
                <a:lnTo>
                  <a:pt x="73962" y="102839"/>
                </a:lnTo>
                <a:lnTo>
                  <a:pt x="72283" y="106558"/>
                </a:lnTo>
                <a:lnTo>
                  <a:pt x="68198" y="110032"/>
                </a:lnTo>
                <a:lnTo>
                  <a:pt x="59212" y="114297"/>
                </a:lnTo>
                <a:lnTo>
                  <a:pt x="47401" y="117731"/>
                </a:lnTo>
                <a:lnTo>
                  <a:pt x="33957" y="118871"/>
                </a:lnTo>
                <a:lnTo>
                  <a:pt x="70589" y="118871"/>
                </a:lnTo>
                <a:lnTo>
                  <a:pt x="79711" y="86867"/>
                </a:lnTo>
                <a:lnTo>
                  <a:pt x="97165" y="86867"/>
                </a:lnTo>
                <a:lnTo>
                  <a:pt x="99761" y="85343"/>
                </a:lnTo>
                <a:lnTo>
                  <a:pt x="103299" y="78485"/>
                </a:lnTo>
                <a:lnTo>
                  <a:pt x="134080" y="78485"/>
                </a:lnTo>
                <a:lnTo>
                  <a:pt x="134624" y="76199"/>
                </a:lnTo>
                <a:lnTo>
                  <a:pt x="82759" y="76199"/>
                </a:lnTo>
                <a:lnTo>
                  <a:pt x="79104" y="74675"/>
                </a:lnTo>
                <a:lnTo>
                  <a:pt x="76056" y="70865"/>
                </a:lnTo>
                <a:lnTo>
                  <a:pt x="74950" y="70103"/>
                </a:lnTo>
                <a:lnTo>
                  <a:pt x="72902" y="67055"/>
                </a:lnTo>
                <a:lnTo>
                  <a:pt x="69911" y="62483"/>
                </a:lnTo>
                <a:lnTo>
                  <a:pt x="69198" y="61721"/>
                </a:lnTo>
                <a:lnTo>
                  <a:pt x="68662" y="60959"/>
                </a:lnTo>
                <a:close/>
              </a:path>
              <a:path w="137160" h="132079">
                <a:moveTo>
                  <a:pt x="97165" y="86867"/>
                </a:moveTo>
                <a:lnTo>
                  <a:pt x="79711" y="86867"/>
                </a:lnTo>
                <a:lnTo>
                  <a:pt x="82616" y="87873"/>
                </a:lnTo>
                <a:lnTo>
                  <a:pt x="85283" y="88391"/>
                </a:lnTo>
                <a:lnTo>
                  <a:pt x="94570" y="88391"/>
                </a:lnTo>
                <a:lnTo>
                  <a:pt x="97165" y="86867"/>
                </a:lnTo>
                <a:close/>
              </a:path>
              <a:path w="137160" h="132079">
                <a:moveTo>
                  <a:pt x="134080" y="78485"/>
                </a:moveTo>
                <a:lnTo>
                  <a:pt x="103299" y="78485"/>
                </a:lnTo>
                <a:lnTo>
                  <a:pt x="105857" y="85343"/>
                </a:lnTo>
                <a:lnTo>
                  <a:pt x="110727" y="87629"/>
                </a:lnTo>
                <a:lnTo>
                  <a:pt x="122696" y="87250"/>
                </a:lnTo>
                <a:lnTo>
                  <a:pt x="133549" y="80722"/>
                </a:lnTo>
                <a:lnTo>
                  <a:pt x="134080" y="78485"/>
                </a:lnTo>
                <a:close/>
              </a:path>
              <a:path w="137160" h="132079">
                <a:moveTo>
                  <a:pt x="86999" y="75437"/>
                </a:moveTo>
                <a:lnTo>
                  <a:pt x="82759" y="76199"/>
                </a:lnTo>
                <a:lnTo>
                  <a:pt x="91820" y="76199"/>
                </a:lnTo>
                <a:lnTo>
                  <a:pt x="86999" y="75437"/>
                </a:lnTo>
                <a:close/>
              </a:path>
              <a:path w="137160" h="132079">
                <a:moveTo>
                  <a:pt x="102763" y="59435"/>
                </a:moveTo>
                <a:lnTo>
                  <a:pt x="101809" y="60197"/>
                </a:lnTo>
                <a:lnTo>
                  <a:pt x="101153" y="60959"/>
                </a:lnTo>
                <a:lnTo>
                  <a:pt x="100772" y="63245"/>
                </a:lnTo>
                <a:lnTo>
                  <a:pt x="99904" y="67055"/>
                </a:lnTo>
                <a:lnTo>
                  <a:pt x="98810" y="70103"/>
                </a:lnTo>
                <a:lnTo>
                  <a:pt x="97392" y="71627"/>
                </a:lnTo>
                <a:lnTo>
                  <a:pt x="95298" y="74675"/>
                </a:lnTo>
                <a:lnTo>
                  <a:pt x="91820" y="76199"/>
                </a:lnTo>
                <a:lnTo>
                  <a:pt x="115525" y="76199"/>
                </a:lnTo>
                <a:lnTo>
                  <a:pt x="111572" y="74675"/>
                </a:lnTo>
                <a:lnTo>
                  <a:pt x="109097" y="73151"/>
                </a:lnTo>
                <a:lnTo>
                  <a:pt x="106619" y="70865"/>
                </a:lnTo>
                <a:lnTo>
                  <a:pt x="105049" y="67817"/>
                </a:lnTo>
                <a:lnTo>
                  <a:pt x="104393" y="62483"/>
                </a:lnTo>
                <a:lnTo>
                  <a:pt x="104201" y="60959"/>
                </a:lnTo>
                <a:lnTo>
                  <a:pt x="103631" y="60197"/>
                </a:lnTo>
                <a:lnTo>
                  <a:pt x="102763" y="59435"/>
                </a:lnTo>
                <a:close/>
              </a:path>
              <a:path w="137160" h="132079">
                <a:moveTo>
                  <a:pt x="120908" y="75437"/>
                </a:moveTo>
                <a:lnTo>
                  <a:pt x="115525" y="76199"/>
                </a:lnTo>
                <a:lnTo>
                  <a:pt x="123194" y="76199"/>
                </a:lnTo>
                <a:lnTo>
                  <a:pt x="120908" y="75437"/>
                </a:lnTo>
                <a:close/>
              </a:path>
              <a:path w="137160" h="132079">
                <a:moveTo>
                  <a:pt x="130682" y="46481"/>
                </a:moveTo>
                <a:lnTo>
                  <a:pt x="130003" y="46481"/>
                </a:lnTo>
                <a:lnTo>
                  <a:pt x="129588" y="47243"/>
                </a:lnTo>
                <a:lnTo>
                  <a:pt x="129015" y="48005"/>
                </a:lnTo>
                <a:lnTo>
                  <a:pt x="123383" y="57149"/>
                </a:lnTo>
                <a:lnTo>
                  <a:pt x="127491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34" y="73151"/>
                </a:lnTo>
                <a:lnTo>
                  <a:pt x="126729" y="73913"/>
                </a:lnTo>
                <a:lnTo>
                  <a:pt x="125099" y="75437"/>
                </a:lnTo>
                <a:lnTo>
                  <a:pt x="123194" y="76199"/>
                </a:lnTo>
                <a:lnTo>
                  <a:pt x="134624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7" y="53339"/>
                </a:lnTo>
                <a:lnTo>
                  <a:pt x="131682" y="48005"/>
                </a:lnTo>
                <a:lnTo>
                  <a:pt x="131112" y="47243"/>
                </a:lnTo>
                <a:lnTo>
                  <a:pt x="130682" y="46481"/>
                </a:lnTo>
                <a:close/>
              </a:path>
              <a:path w="137160" h="132079">
                <a:moveTo>
                  <a:pt x="102571" y="0"/>
                </a:moveTo>
                <a:lnTo>
                  <a:pt x="94570" y="8381"/>
                </a:lnTo>
                <a:lnTo>
                  <a:pt x="102537" y="16763"/>
                </a:lnTo>
                <a:lnTo>
                  <a:pt x="110572" y="8381"/>
                </a:lnTo>
                <a:lnTo>
                  <a:pt x="102571" y="0"/>
                </a:lnTo>
                <a:close/>
              </a:path>
              <a:path w="137160" h="132079">
                <a:moveTo>
                  <a:pt x="112096" y="17525"/>
                </a:moveTo>
                <a:lnTo>
                  <a:pt x="104012" y="25145"/>
                </a:lnTo>
                <a:lnTo>
                  <a:pt x="112145" y="33527"/>
                </a:lnTo>
                <a:lnTo>
                  <a:pt x="120252" y="25145"/>
                </a:lnTo>
                <a:lnTo>
                  <a:pt x="112096" y="17525"/>
                </a:lnTo>
                <a:close/>
              </a:path>
              <a:path w="137160" h="132079">
                <a:moveTo>
                  <a:pt x="93046" y="17525"/>
                </a:moveTo>
                <a:lnTo>
                  <a:pt x="84902" y="25145"/>
                </a:lnTo>
                <a:lnTo>
                  <a:pt x="93012" y="33527"/>
                </a:lnTo>
                <a:lnTo>
                  <a:pt x="101153" y="25907"/>
                </a:lnTo>
                <a:lnTo>
                  <a:pt x="93046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887223" y="4262618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5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943611" y="4287763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999238" y="4287001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066294" y="4209277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5">
                <a:moveTo>
                  <a:pt x="24896" y="16001"/>
                </a:moveTo>
                <a:lnTo>
                  <a:pt x="24323" y="16001"/>
                </a:lnTo>
                <a:lnTo>
                  <a:pt x="23810" y="16763"/>
                </a:lnTo>
                <a:lnTo>
                  <a:pt x="23048" y="16763"/>
                </a:lnTo>
                <a:lnTo>
                  <a:pt x="14704" y="30642"/>
                </a:lnTo>
                <a:lnTo>
                  <a:pt x="16266" y="49195"/>
                </a:lnTo>
                <a:lnTo>
                  <a:pt x="17586" y="65732"/>
                </a:lnTo>
                <a:lnTo>
                  <a:pt x="20455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1" y="121157"/>
                </a:lnTo>
                <a:lnTo>
                  <a:pt x="21573" y="121157"/>
                </a:lnTo>
                <a:lnTo>
                  <a:pt x="22286" y="120060"/>
                </a:lnTo>
                <a:lnTo>
                  <a:pt x="23240" y="118109"/>
                </a:lnTo>
                <a:lnTo>
                  <a:pt x="25039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3" y="44118"/>
                </a:lnTo>
                <a:lnTo>
                  <a:pt x="25085" y="16763"/>
                </a:lnTo>
                <a:lnTo>
                  <a:pt x="24896" y="16001"/>
                </a:lnTo>
                <a:close/>
              </a:path>
              <a:path w="36194" h="121285">
                <a:moveTo>
                  <a:pt x="6797" y="761"/>
                </a:moveTo>
                <a:lnTo>
                  <a:pt x="4379" y="761"/>
                </a:lnTo>
                <a:lnTo>
                  <a:pt x="3179" y="2285"/>
                </a:lnTo>
                <a:lnTo>
                  <a:pt x="1844" y="5333"/>
                </a:lnTo>
                <a:lnTo>
                  <a:pt x="618" y="8381"/>
                </a:lnTo>
                <a:lnTo>
                  <a:pt x="0" y="9905"/>
                </a:lnTo>
                <a:lnTo>
                  <a:pt x="0" y="12191"/>
                </a:lnTo>
                <a:lnTo>
                  <a:pt x="463" y="12953"/>
                </a:lnTo>
                <a:lnTo>
                  <a:pt x="1953" y="12953"/>
                </a:lnTo>
                <a:lnTo>
                  <a:pt x="2855" y="12191"/>
                </a:lnTo>
                <a:lnTo>
                  <a:pt x="4084" y="10667"/>
                </a:lnTo>
                <a:lnTo>
                  <a:pt x="5382" y="9143"/>
                </a:lnTo>
                <a:lnTo>
                  <a:pt x="6333" y="8381"/>
                </a:lnTo>
                <a:lnTo>
                  <a:pt x="26915" y="8381"/>
                </a:lnTo>
                <a:lnTo>
                  <a:pt x="28849" y="7619"/>
                </a:lnTo>
                <a:lnTo>
                  <a:pt x="33527" y="3047"/>
                </a:lnTo>
                <a:lnTo>
                  <a:pt x="16571" y="3047"/>
                </a:lnTo>
                <a:lnTo>
                  <a:pt x="14477" y="2285"/>
                </a:lnTo>
                <a:lnTo>
                  <a:pt x="11667" y="1523"/>
                </a:lnTo>
                <a:lnTo>
                  <a:pt x="8894" y="1523"/>
                </a:lnTo>
                <a:lnTo>
                  <a:pt x="6797" y="761"/>
                </a:lnTo>
                <a:close/>
              </a:path>
              <a:path w="36194" h="121285">
                <a:moveTo>
                  <a:pt x="16084" y="9143"/>
                </a:moveTo>
                <a:lnTo>
                  <a:pt x="13572" y="9143"/>
                </a:lnTo>
                <a:lnTo>
                  <a:pt x="15096" y="9905"/>
                </a:lnTo>
                <a:lnTo>
                  <a:pt x="16084" y="9143"/>
                </a:lnTo>
                <a:close/>
              </a:path>
              <a:path w="36194" h="121285">
                <a:moveTo>
                  <a:pt x="26915" y="8381"/>
                </a:moveTo>
                <a:lnTo>
                  <a:pt x="9573" y="8381"/>
                </a:lnTo>
                <a:lnTo>
                  <a:pt x="11561" y="9143"/>
                </a:lnTo>
                <a:lnTo>
                  <a:pt x="16084" y="9143"/>
                </a:lnTo>
                <a:lnTo>
                  <a:pt x="23048" y="9905"/>
                </a:lnTo>
                <a:lnTo>
                  <a:pt x="26915" y="8381"/>
                </a:lnTo>
                <a:close/>
              </a:path>
              <a:path w="36194" h="121285">
                <a:moveTo>
                  <a:pt x="17955" y="2285"/>
                </a:moveTo>
                <a:lnTo>
                  <a:pt x="16571" y="3047"/>
                </a:lnTo>
                <a:lnTo>
                  <a:pt x="24191" y="3047"/>
                </a:lnTo>
                <a:lnTo>
                  <a:pt x="17955" y="2285"/>
                </a:lnTo>
                <a:close/>
              </a:path>
              <a:path w="36194" h="121285">
                <a:moveTo>
                  <a:pt x="35707" y="761"/>
                </a:moveTo>
                <a:lnTo>
                  <a:pt x="33467" y="761"/>
                </a:lnTo>
                <a:lnTo>
                  <a:pt x="31811" y="1523"/>
                </a:lnTo>
                <a:lnTo>
                  <a:pt x="28812" y="2285"/>
                </a:lnTo>
                <a:lnTo>
                  <a:pt x="2419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707" y="1523"/>
                </a:lnTo>
                <a:lnTo>
                  <a:pt x="35707" y="761"/>
                </a:lnTo>
                <a:close/>
              </a:path>
              <a:path w="36194" h="121285">
                <a:moveTo>
                  <a:pt x="35051" y="0"/>
                </a:moveTo>
                <a:lnTo>
                  <a:pt x="34564" y="761"/>
                </a:lnTo>
                <a:lnTo>
                  <a:pt x="35515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158495" y="4287763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272890" y="4227565"/>
            <a:ext cx="80010" cy="141605"/>
          </a:xfrm>
          <a:custGeom>
            <a:avLst/>
            <a:gdLst/>
            <a:ahLst/>
            <a:cxnLst/>
            <a:rect l="l" t="t" r="r" b="b"/>
            <a:pathLst>
              <a:path w="80010" h="141604">
                <a:moveTo>
                  <a:pt x="10622" y="92201"/>
                </a:moveTo>
                <a:lnTo>
                  <a:pt x="7955" y="92201"/>
                </a:lnTo>
                <a:lnTo>
                  <a:pt x="6299" y="94487"/>
                </a:lnTo>
                <a:lnTo>
                  <a:pt x="1519" y="105367"/>
                </a:lnTo>
                <a:lnTo>
                  <a:pt x="0" y="119275"/>
                </a:lnTo>
                <a:lnTo>
                  <a:pt x="3844" y="129880"/>
                </a:lnTo>
                <a:lnTo>
                  <a:pt x="15954" y="139847"/>
                </a:lnTo>
                <a:lnTo>
                  <a:pt x="27206" y="141420"/>
                </a:lnTo>
                <a:lnTo>
                  <a:pt x="46475" y="141026"/>
                </a:lnTo>
                <a:lnTo>
                  <a:pt x="58888" y="136174"/>
                </a:lnTo>
                <a:lnTo>
                  <a:pt x="65150" y="130301"/>
                </a:lnTo>
                <a:lnTo>
                  <a:pt x="24990" y="130301"/>
                </a:lnTo>
                <a:lnTo>
                  <a:pt x="19336" y="128686"/>
                </a:lnTo>
                <a:lnTo>
                  <a:pt x="14895" y="125364"/>
                </a:lnTo>
                <a:lnTo>
                  <a:pt x="10000" y="121645"/>
                </a:lnTo>
                <a:lnTo>
                  <a:pt x="7525" y="116403"/>
                </a:lnTo>
                <a:lnTo>
                  <a:pt x="7525" y="105643"/>
                </a:lnTo>
                <a:lnTo>
                  <a:pt x="8476" y="100675"/>
                </a:lnTo>
                <a:lnTo>
                  <a:pt x="10323" y="95249"/>
                </a:lnTo>
                <a:lnTo>
                  <a:pt x="10514" y="94477"/>
                </a:lnTo>
                <a:lnTo>
                  <a:pt x="10622" y="93725"/>
                </a:lnTo>
                <a:lnTo>
                  <a:pt x="10622" y="92201"/>
                </a:lnTo>
                <a:close/>
              </a:path>
              <a:path w="80010" h="141604">
                <a:moveTo>
                  <a:pt x="72996" y="0"/>
                </a:moveTo>
                <a:lnTo>
                  <a:pt x="72725" y="761"/>
                </a:lnTo>
                <a:lnTo>
                  <a:pt x="72152" y="761"/>
                </a:lnTo>
                <a:lnTo>
                  <a:pt x="71234" y="1523"/>
                </a:lnTo>
                <a:lnTo>
                  <a:pt x="64073" y="11094"/>
                </a:lnTo>
                <a:lnTo>
                  <a:pt x="65108" y="20427"/>
                </a:lnTo>
                <a:lnTo>
                  <a:pt x="66004" y="30756"/>
                </a:lnTo>
                <a:lnTo>
                  <a:pt x="68210" y="82105"/>
                </a:lnTo>
                <a:lnTo>
                  <a:pt x="68485" y="113842"/>
                </a:lnTo>
                <a:lnTo>
                  <a:pt x="68485" y="117530"/>
                </a:lnTo>
                <a:lnTo>
                  <a:pt x="65187" y="121066"/>
                </a:lnTo>
                <a:lnTo>
                  <a:pt x="57037" y="125253"/>
                </a:lnTo>
                <a:lnTo>
                  <a:pt x="45434" y="129052"/>
                </a:lnTo>
                <a:lnTo>
                  <a:pt x="31958" y="130301"/>
                </a:lnTo>
                <a:lnTo>
                  <a:pt x="65150" y="130301"/>
                </a:lnTo>
                <a:lnTo>
                  <a:pt x="67992" y="127636"/>
                </a:lnTo>
                <a:lnTo>
                  <a:pt x="73800" y="115113"/>
                </a:lnTo>
                <a:lnTo>
                  <a:pt x="76326" y="98309"/>
                </a:lnTo>
                <a:lnTo>
                  <a:pt x="76435" y="89085"/>
                </a:lnTo>
                <a:lnTo>
                  <a:pt x="76350" y="78196"/>
                </a:lnTo>
                <a:lnTo>
                  <a:pt x="76069" y="65657"/>
                </a:lnTo>
                <a:lnTo>
                  <a:pt x="75593" y="51482"/>
                </a:lnTo>
                <a:lnTo>
                  <a:pt x="74923" y="35687"/>
                </a:lnTo>
                <a:lnTo>
                  <a:pt x="74057" y="18287"/>
                </a:lnTo>
                <a:lnTo>
                  <a:pt x="79583" y="18287"/>
                </a:lnTo>
                <a:lnTo>
                  <a:pt x="79665" y="17525"/>
                </a:lnTo>
                <a:lnTo>
                  <a:pt x="79854" y="17525"/>
                </a:lnTo>
                <a:lnTo>
                  <a:pt x="79723" y="16763"/>
                </a:lnTo>
                <a:lnTo>
                  <a:pt x="79202" y="16001"/>
                </a:lnTo>
                <a:lnTo>
                  <a:pt x="76617" y="9905"/>
                </a:lnTo>
                <a:lnTo>
                  <a:pt x="74855" y="5333"/>
                </a:lnTo>
                <a:lnTo>
                  <a:pt x="73950" y="2285"/>
                </a:lnTo>
                <a:lnTo>
                  <a:pt x="73627" y="1523"/>
                </a:lnTo>
                <a:lnTo>
                  <a:pt x="73295" y="761"/>
                </a:lnTo>
                <a:lnTo>
                  <a:pt x="729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365413" y="422680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2390144" y="4239757"/>
            <a:ext cx="63500" cy="88900"/>
          </a:xfrm>
          <a:custGeom>
            <a:avLst/>
            <a:gdLst/>
            <a:ahLst/>
            <a:cxnLst/>
            <a:rect l="l" t="t" r="r" b="b"/>
            <a:pathLst>
              <a:path w="63500" h="88900">
                <a:moveTo>
                  <a:pt x="5035" y="76199"/>
                </a:moveTo>
                <a:lnTo>
                  <a:pt x="0" y="76199"/>
                </a:lnTo>
                <a:lnTo>
                  <a:pt x="0" y="88391"/>
                </a:lnTo>
                <a:lnTo>
                  <a:pt x="8680" y="88388"/>
                </a:lnTo>
                <a:lnTo>
                  <a:pt x="22308" y="86981"/>
                </a:lnTo>
                <a:lnTo>
                  <a:pt x="33229" y="82295"/>
                </a:lnTo>
                <a:lnTo>
                  <a:pt x="62913" y="82295"/>
                </a:lnTo>
                <a:lnTo>
                  <a:pt x="62913" y="76961"/>
                </a:lnTo>
                <a:lnTo>
                  <a:pt x="13274" y="76961"/>
                </a:lnTo>
                <a:lnTo>
                  <a:pt x="5035" y="76199"/>
                </a:lnTo>
                <a:close/>
              </a:path>
              <a:path w="63500" h="88900">
                <a:moveTo>
                  <a:pt x="62913" y="82295"/>
                </a:moveTo>
                <a:lnTo>
                  <a:pt x="33229" y="82295"/>
                </a:lnTo>
                <a:lnTo>
                  <a:pt x="35813" y="83819"/>
                </a:lnTo>
                <a:lnTo>
                  <a:pt x="39672" y="85343"/>
                </a:lnTo>
                <a:lnTo>
                  <a:pt x="44814" y="86867"/>
                </a:lnTo>
                <a:lnTo>
                  <a:pt x="49661" y="87782"/>
                </a:lnTo>
                <a:lnTo>
                  <a:pt x="53852" y="88391"/>
                </a:lnTo>
                <a:lnTo>
                  <a:pt x="62913" y="88391"/>
                </a:lnTo>
                <a:lnTo>
                  <a:pt x="62913" y="82295"/>
                </a:lnTo>
                <a:close/>
              </a:path>
              <a:path w="63500" h="88900">
                <a:moveTo>
                  <a:pt x="35515" y="35051"/>
                </a:moveTo>
                <a:lnTo>
                  <a:pt x="30373" y="35813"/>
                </a:lnTo>
                <a:lnTo>
                  <a:pt x="25715" y="38861"/>
                </a:lnTo>
                <a:lnTo>
                  <a:pt x="21418" y="46481"/>
                </a:lnTo>
                <a:lnTo>
                  <a:pt x="17800" y="52577"/>
                </a:lnTo>
                <a:lnTo>
                  <a:pt x="16001" y="57911"/>
                </a:lnTo>
                <a:lnTo>
                  <a:pt x="16001" y="67055"/>
                </a:lnTo>
                <a:lnTo>
                  <a:pt x="17906" y="71627"/>
                </a:lnTo>
                <a:lnTo>
                  <a:pt x="21656" y="74675"/>
                </a:lnTo>
                <a:lnTo>
                  <a:pt x="18800" y="76199"/>
                </a:lnTo>
                <a:lnTo>
                  <a:pt x="13274" y="76961"/>
                </a:lnTo>
                <a:lnTo>
                  <a:pt x="51053" y="76961"/>
                </a:lnTo>
                <a:lnTo>
                  <a:pt x="45957" y="76199"/>
                </a:lnTo>
                <a:lnTo>
                  <a:pt x="43241" y="74675"/>
                </a:lnTo>
                <a:lnTo>
                  <a:pt x="47945" y="70865"/>
                </a:lnTo>
                <a:lnTo>
                  <a:pt x="34040" y="70865"/>
                </a:lnTo>
                <a:lnTo>
                  <a:pt x="31479" y="70103"/>
                </a:lnTo>
                <a:lnTo>
                  <a:pt x="29038" y="68579"/>
                </a:lnTo>
                <a:lnTo>
                  <a:pt x="26669" y="66293"/>
                </a:lnTo>
                <a:lnTo>
                  <a:pt x="24134" y="64007"/>
                </a:lnTo>
                <a:lnTo>
                  <a:pt x="22859" y="61721"/>
                </a:lnTo>
                <a:lnTo>
                  <a:pt x="22859" y="56387"/>
                </a:lnTo>
                <a:lnTo>
                  <a:pt x="24191" y="54101"/>
                </a:lnTo>
                <a:lnTo>
                  <a:pt x="26858" y="51815"/>
                </a:lnTo>
                <a:lnTo>
                  <a:pt x="29525" y="48767"/>
                </a:lnTo>
                <a:lnTo>
                  <a:pt x="32003" y="48005"/>
                </a:lnTo>
                <a:lnTo>
                  <a:pt x="34183" y="47243"/>
                </a:lnTo>
                <a:lnTo>
                  <a:pt x="48533" y="47243"/>
                </a:lnTo>
                <a:lnTo>
                  <a:pt x="47137" y="44195"/>
                </a:lnTo>
                <a:lnTo>
                  <a:pt x="44433" y="38099"/>
                </a:lnTo>
                <a:lnTo>
                  <a:pt x="40574" y="35813"/>
                </a:lnTo>
                <a:lnTo>
                  <a:pt x="35515" y="35051"/>
                </a:lnTo>
                <a:close/>
              </a:path>
              <a:path w="63500" h="88900">
                <a:moveTo>
                  <a:pt x="62913" y="76199"/>
                </a:moveTo>
                <a:lnTo>
                  <a:pt x="58567" y="76199"/>
                </a:lnTo>
                <a:lnTo>
                  <a:pt x="51053" y="76961"/>
                </a:lnTo>
                <a:lnTo>
                  <a:pt x="62913" y="76961"/>
                </a:lnTo>
                <a:lnTo>
                  <a:pt x="62913" y="76199"/>
                </a:lnTo>
                <a:close/>
              </a:path>
              <a:path w="63500" h="88900">
                <a:moveTo>
                  <a:pt x="48533" y="47243"/>
                </a:moveTo>
                <a:lnTo>
                  <a:pt x="34183" y="47243"/>
                </a:lnTo>
                <a:lnTo>
                  <a:pt x="36624" y="48005"/>
                </a:lnTo>
                <a:lnTo>
                  <a:pt x="38910" y="49529"/>
                </a:lnTo>
                <a:lnTo>
                  <a:pt x="41004" y="51815"/>
                </a:lnTo>
                <a:lnTo>
                  <a:pt x="43135" y="54863"/>
                </a:lnTo>
                <a:lnTo>
                  <a:pt x="44195" y="57911"/>
                </a:lnTo>
                <a:lnTo>
                  <a:pt x="44195" y="63245"/>
                </a:lnTo>
                <a:lnTo>
                  <a:pt x="34040" y="70865"/>
                </a:lnTo>
                <a:lnTo>
                  <a:pt x="47945" y="70865"/>
                </a:lnTo>
                <a:lnTo>
                  <a:pt x="50291" y="65531"/>
                </a:lnTo>
                <a:lnTo>
                  <a:pt x="50291" y="53339"/>
                </a:lnTo>
                <a:lnTo>
                  <a:pt x="49231" y="48767"/>
                </a:lnTo>
                <a:lnTo>
                  <a:pt x="48533" y="47243"/>
                </a:lnTo>
                <a:close/>
              </a:path>
              <a:path w="63500" h="88900">
                <a:moveTo>
                  <a:pt x="41279" y="0"/>
                </a:moveTo>
                <a:lnTo>
                  <a:pt x="33086" y="8381"/>
                </a:lnTo>
                <a:lnTo>
                  <a:pt x="41849" y="16763"/>
                </a:lnTo>
                <a:lnTo>
                  <a:pt x="50042" y="9143"/>
                </a:lnTo>
                <a:lnTo>
                  <a:pt x="41279" y="0"/>
                </a:lnTo>
                <a:close/>
              </a:path>
              <a:path w="63500" h="88900">
                <a:moveTo>
                  <a:pt x="22753" y="0"/>
                </a:moveTo>
                <a:lnTo>
                  <a:pt x="13990" y="9143"/>
                </a:lnTo>
                <a:lnTo>
                  <a:pt x="22753" y="17525"/>
                </a:lnTo>
                <a:lnTo>
                  <a:pt x="31562" y="9143"/>
                </a:lnTo>
                <a:lnTo>
                  <a:pt x="227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2448817" y="4256521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5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5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5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5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2502920" y="4248139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2546109" y="422451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2622969" y="422680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2647700" y="4251187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70">
                <a:moveTo>
                  <a:pt x="7370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3" y="76411"/>
                </a:lnTo>
                <a:lnTo>
                  <a:pt x="26702" y="69853"/>
                </a:lnTo>
                <a:lnTo>
                  <a:pt x="27849" y="65531"/>
                </a:lnTo>
                <a:lnTo>
                  <a:pt x="18227" y="65531"/>
                </a:lnTo>
                <a:lnTo>
                  <a:pt x="7370" y="64769"/>
                </a:lnTo>
                <a:close/>
              </a:path>
              <a:path w="39369" h="77470">
                <a:moveTo>
                  <a:pt x="21991" y="33527"/>
                </a:moveTo>
                <a:lnTo>
                  <a:pt x="21037" y="33527"/>
                </a:lnTo>
                <a:lnTo>
                  <a:pt x="20573" y="35051"/>
                </a:lnTo>
                <a:lnTo>
                  <a:pt x="16084" y="45719"/>
                </a:lnTo>
                <a:lnTo>
                  <a:pt x="2114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9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78" y="35051"/>
                </a:lnTo>
                <a:lnTo>
                  <a:pt x="22610" y="34289"/>
                </a:lnTo>
                <a:lnTo>
                  <a:pt x="21991" y="33527"/>
                </a:lnTo>
                <a:close/>
              </a:path>
              <a:path w="39369" h="77470">
                <a:moveTo>
                  <a:pt x="30287" y="0"/>
                </a:moveTo>
                <a:lnTo>
                  <a:pt x="22037" y="8381"/>
                </a:lnTo>
                <a:lnTo>
                  <a:pt x="30800" y="16763"/>
                </a:lnTo>
                <a:lnTo>
                  <a:pt x="39099" y="9143"/>
                </a:lnTo>
                <a:lnTo>
                  <a:pt x="30287" y="0"/>
                </a:lnTo>
                <a:close/>
              </a:path>
              <a:path w="39369" h="77470">
                <a:moveTo>
                  <a:pt x="11810" y="0"/>
                </a:moveTo>
                <a:lnTo>
                  <a:pt x="3560" y="8381"/>
                </a:lnTo>
                <a:lnTo>
                  <a:pt x="12274" y="16763"/>
                </a:lnTo>
                <a:lnTo>
                  <a:pt x="20513" y="9143"/>
                </a:lnTo>
                <a:lnTo>
                  <a:pt x="11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090933" y="431291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40770" y="4271000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5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7" y="85385"/>
                </a:lnTo>
                <a:lnTo>
                  <a:pt x="11783" y="95637"/>
                </a:lnTo>
                <a:lnTo>
                  <a:pt x="22163" y="99905"/>
                </a:lnTo>
                <a:lnTo>
                  <a:pt x="37162" y="101250"/>
                </a:lnTo>
                <a:lnTo>
                  <a:pt x="49465" y="99439"/>
                </a:lnTo>
                <a:lnTo>
                  <a:pt x="61914" y="95058"/>
                </a:lnTo>
                <a:lnTo>
                  <a:pt x="71453" y="88391"/>
                </a:lnTo>
                <a:lnTo>
                  <a:pt x="24704" y="88391"/>
                </a:lnTo>
                <a:lnTo>
                  <a:pt x="17608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5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901" y="71109"/>
                </a:lnTo>
                <a:lnTo>
                  <a:pt x="75331" y="72359"/>
                </a:lnTo>
                <a:lnTo>
                  <a:pt x="73664" y="76078"/>
                </a:lnTo>
                <a:lnTo>
                  <a:pt x="69424" y="79552"/>
                </a:lnTo>
                <a:lnTo>
                  <a:pt x="59507" y="84021"/>
                </a:lnTo>
                <a:lnTo>
                  <a:pt x="47589" y="87301"/>
                </a:lnTo>
                <a:lnTo>
                  <a:pt x="34183" y="88391"/>
                </a:lnTo>
                <a:lnTo>
                  <a:pt x="71453" y="88391"/>
                </a:lnTo>
                <a:lnTo>
                  <a:pt x="73085" y="87251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5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35673" y="422680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61166" y="4283954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06124" y="4301480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764036" y="4277095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69" h="81914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81914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69" h="81914">
                <a:moveTo>
                  <a:pt x="44327" y="64587"/>
                </a:moveTo>
                <a:lnTo>
                  <a:pt x="35564" y="73060"/>
                </a:lnTo>
                <a:lnTo>
                  <a:pt x="44327" y="81533"/>
                </a:lnTo>
                <a:lnTo>
                  <a:pt x="53041" y="73060"/>
                </a:lnTo>
                <a:lnTo>
                  <a:pt x="4432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910340" y="430148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972824" y="426414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246382" y="4523221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4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4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4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4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4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4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385066" y="4512554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40" h="73025">
                <a:moveTo>
                  <a:pt x="9524" y="32003"/>
                </a:moveTo>
                <a:lnTo>
                  <a:pt x="7559" y="32003"/>
                </a:lnTo>
                <a:lnTo>
                  <a:pt x="6751" y="32765"/>
                </a:lnTo>
                <a:lnTo>
                  <a:pt x="5952" y="33527"/>
                </a:lnTo>
                <a:lnTo>
                  <a:pt x="1987" y="39623"/>
                </a:lnTo>
                <a:lnTo>
                  <a:pt x="0" y="44957"/>
                </a:lnTo>
                <a:lnTo>
                  <a:pt x="400" y="54470"/>
                </a:lnTo>
                <a:lnTo>
                  <a:pt x="4712" y="62638"/>
                </a:lnTo>
                <a:lnTo>
                  <a:pt x="14230" y="68456"/>
                </a:lnTo>
                <a:lnTo>
                  <a:pt x="29550" y="71914"/>
                </a:lnTo>
                <a:lnTo>
                  <a:pt x="51267" y="73000"/>
                </a:lnTo>
                <a:lnTo>
                  <a:pt x="64075" y="72215"/>
                </a:lnTo>
                <a:lnTo>
                  <a:pt x="76139" y="70865"/>
                </a:lnTo>
                <a:lnTo>
                  <a:pt x="85569" y="69341"/>
                </a:lnTo>
                <a:lnTo>
                  <a:pt x="92046" y="67055"/>
                </a:lnTo>
                <a:lnTo>
                  <a:pt x="95630" y="64769"/>
                </a:lnTo>
                <a:lnTo>
                  <a:pt x="100964" y="61721"/>
                </a:lnTo>
                <a:lnTo>
                  <a:pt x="101510" y="60474"/>
                </a:lnTo>
                <a:lnTo>
                  <a:pt x="54794" y="60474"/>
                </a:lnTo>
                <a:lnTo>
                  <a:pt x="37604" y="60197"/>
                </a:lnTo>
                <a:lnTo>
                  <a:pt x="20525" y="58023"/>
                </a:lnTo>
                <a:lnTo>
                  <a:pt x="10275" y="52906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1" y="34289"/>
                </a:lnTo>
                <a:lnTo>
                  <a:pt x="9524" y="33527"/>
                </a:lnTo>
                <a:lnTo>
                  <a:pt x="9524" y="32003"/>
                </a:lnTo>
                <a:close/>
              </a:path>
              <a:path w="104140" h="73025">
                <a:moveTo>
                  <a:pt x="96143" y="27431"/>
                </a:moveTo>
                <a:lnTo>
                  <a:pt x="95475" y="27431"/>
                </a:lnTo>
                <a:lnTo>
                  <a:pt x="94868" y="28193"/>
                </a:lnTo>
                <a:lnTo>
                  <a:pt x="89666" y="38861"/>
                </a:lnTo>
                <a:lnTo>
                  <a:pt x="93914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6" y="56387"/>
                </a:lnTo>
                <a:lnTo>
                  <a:pt x="77240" y="58651"/>
                </a:lnTo>
                <a:lnTo>
                  <a:pt x="67526" y="59959"/>
                </a:lnTo>
                <a:lnTo>
                  <a:pt x="54794" y="60474"/>
                </a:lnTo>
                <a:lnTo>
                  <a:pt x="101510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82" y="35813"/>
                </a:lnTo>
                <a:lnTo>
                  <a:pt x="96856" y="28193"/>
                </a:lnTo>
                <a:lnTo>
                  <a:pt x="96143" y="27431"/>
                </a:lnTo>
                <a:close/>
              </a:path>
              <a:path w="104140" h="73025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43" y="9143"/>
                </a:lnTo>
                <a:lnTo>
                  <a:pt x="59624" y="0"/>
                </a:lnTo>
                <a:close/>
              </a:path>
              <a:path w="104140" h="73025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66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493269" y="455751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556931" y="44828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81661" y="4529318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5" h="97154">
                <a:moveTo>
                  <a:pt x="30909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6001" y="61927"/>
                </a:lnTo>
                <a:lnTo>
                  <a:pt x="21011" y="72895"/>
                </a:lnTo>
                <a:lnTo>
                  <a:pt x="30730" y="84208"/>
                </a:lnTo>
                <a:lnTo>
                  <a:pt x="40960" y="91315"/>
                </a:lnTo>
                <a:lnTo>
                  <a:pt x="53090" y="96773"/>
                </a:lnTo>
                <a:lnTo>
                  <a:pt x="58100" y="85526"/>
                </a:lnTo>
                <a:lnTo>
                  <a:pt x="49337" y="80162"/>
                </a:lnTo>
                <a:lnTo>
                  <a:pt x="47376" y="77541"/>
                </a:lnTo>
                <a:lnTo>
                  <a:pt x="40242" y="77541"/>
                </a:lnTo>
                <a:lnTo>
                  <a:pt x="35945" y="75407"/>
                </a:lnTo>
                <a:lnTo>
                  <a:pt x="32052" y="72207"/>
                </a:lnTo>
                <a:lnTo>
                  <a:pt x="25194" y="63642"/>
                </a:lnTo>
                <a:lnTo>
                  <a:pt x="2299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24" y="42671"/>
                </a:lnTo>
                <a:lnTo>
                  <a:pt x="20324" y="37337"/>
                </a:lnTo>
                <a:lnTo>
                  <a:pt x="21467" y="31241"/>
                </a:lnTo>
                <a:lnTo>
                  <a:pt x="23670" y="25145"/>
                </a:lnTo>
                <a:lnTo>
                  <a:pt x="25658" y="19811"/>
                </a:lnTo>
                <a:lnTo>
                  <a:pt x="27371" y="17525"/>
                </a:lnTo>
                <a:lnTo>
                  <a:pt x="28849" y="16763"/>
                </a:lnTo>
                <a:lnTo>
                  <a:pt x="40781" y="16763"/>
                </a:lnTo>
                <a:lnTo>
                  <a:pt x="39672" y="13715"/>
                </a:lnTo>
                <a:lnTo>
                  <a:pt x="36326" y="5333"/>
                </a:lnTo>
                <a:lnTo>
                  <a:pt x="33421" y="761"/>
                </a:lnTo>
                <a:lnTo>
                  <a:pt x="30909" y="0"/>
                </a:lnTo>
                <a:close/>
              </a:path>
              <a:path w="71755" h="97154">
                <a:moveTo>
                  <a:pt x="71567" y="42671"/>
                </a:moveTo>
                <a:lnTo>
                  <a:pt x="66912" y="42671"/>
                </a:lnTo>
                <a:lnTo>
                  <a:pt x="57719" y="43433"/>
                </a:lnTo>
                <a:lnTo>
                  <a:pt x="50480" y="46481"/>
                </a:lnTo>
                <a:lnTo>
                  <a:pt x="45146" y="54101"/>
                </a:lnTo>
                <a:lnTo>
                  <a:pt x="41468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1" y="76017"/>
                </a:lnTo>
                <a:lnTo>
                  <a:pt x="40242" y="77541"/>
                </a:lnTo>
                <a:lnTo>
                  <a:pt x="47376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99" y="59192"/>
                </a:lnTo>
                <a:lnTo>
                  <a:pt x="57613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5" h="97154">
                <a:moveTo>
                  <a:pt x="40781" y="16763"/>
                </a:moveTo>
                <a:lnTo>
                  <a:pt x="28849" y="16763"/>
                </a:lnTo>
                <a:lnTo>
                  <a:pt x="30479" y="17525"/>
                </a:lnTo>
                <a:lnTo>
                  <a:pt x="32573" y="20573"/>
                </a:lnTo>
                <a:lnTo>
                  <a:pt x="35183" y="25907"/>
                </a:lnTo>
                <a:lnTo>
                  <a:pt x="37658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20" y="22097"/>
                </a:lnTo>
                <a:lnTo>
                  <a:pt x="40781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649479" y="454303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775210" y="4496551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79">
                <a:moveTo>
                  <a:pt x="12466" y="76961"/>
                </a:moveTo>
                <a:lnTo>
                  <a:pt x="9954" y="76961"/>
                </a:lnTo>
                <a:lnTo>
                  <a:pt x="9000" y="78485"/>
                </a:lnTo>
                <a:lnTo>
                  <a:pt x="7178" y="80771"/>
                </a:lnTo>
                <a:lnTo>
                  <a:pt x="5382" y="83819"/>
                </a:lnTo>
                <a:lnTo>
                  <a:pt x="3617" y="87355"/>
                </a:lnTo>
                <a:lnTo>
                  <a:pt x="1225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37" y="125774"/>
                </a:lnTo>
                <a:lnTo>
                  <a:pt x="21640" y="130306"/>
                </a:lnTo>
                <a:lnTo>
                  <a:pt x="36305" y="131764"/>
                </a:lnTo>
                <a:lnTo>
                  <a:pt x="48717" y="130023"/>
                </a:lnTo>
                <a:lnTo>
                  <a:pt x="61005" y="125637"/>
                </a:lnTo>
                <a:lnTo>
                  <a:pt x="70589" y="118871"/>
                </a:lnTo>
                <a:lnTo>
                  <a:pt x="24572" y="118871"/>
                </a:lnTo>
                <a:lnTo>
                  <a:pt x="17574" y="116342"/>
                </a:lnTo>
                <a:lnTo>
                  <a:pt x="9381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1999" y="80009"/>
                </a:lnTo>
                <a:lnTo>
                  <a:pt x="1232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79">
                <a:moveTo>
                  <a:pt x="68662" y="60959"/>
                </a:moveTo>
                <a:lnTo>
                  <a:pt x="68055" y="60959"/>
                </a:lnTo>
                <a:lnTo>
                  <a:pt x="67519" y="61721"/>
                </a:lnTo>
                <a:lnTo>
                  <a:pt x="66863" y="63245"/>
                </a:lnTo>
                <a:lnTo>
                  <a:pt x="62151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32" y="101589"/>
                </a:lnTo>
                <a:lnTo>
                  <a:pt x="73962" y="102839"/>
                </a:lnTo>
                <a:lnTo>
                  <a:pt x="72283" y="106558"/>
                </a:lnTo>
                <a:lnTo>
                  <a:pt x="68198" y="110032"/>
                </a:lnTo>
                <a:lnTo>
                  <a:pt x="59212" y="114297"/>
                </a:lnTo>
                <a:lnTo>
                  <a:pt x="47401" y="117731"/>
                </a:lnTo>
                <a:lnTo>
                  <a:pt x="33957" y="118871"/>
                </a:lnTo>
                <a:lnTo>
                  <a:pt x="70589" y="118871"/>
                </a:lnTo>
                <a:lnTo>
                  <a:pt x="79711" y="86867"/>
                </a:lnTo>
                <a:lnTo>
                  <a:pt x="97165" y="86867"/>
                </a:lnTo>
                <a:lnTo>
                  <a:pt x="99761" y="85343"/>
                </a:lnTo>
                <a:lnTo>
                  <a:pt x="103299" y="78485"/>
                </a:lnTo>
                <a:lnTo>
                  <a:pt x="134080" y="78485"/>
                </a:lnTo>
                <a:lnTo>
                  <a:pt x="134624" y="76199"/>
                </a:lnTo>
                <a:lnTo>
                  <a:pt x="82759" y="76199"/>
                </a:lnTo>
                <a:lnTo>
                  <a:pt x="79104" y="74675"/>
                </a:lnTo>
                <a:lnTo>
                  <a:pt x="76056" y="70865"/>
                </a:lnTo>
                <a:lnTo>
                  <a:pt x="74950" y="70103"/>
                </a:lnTo>
                <a:lnTo>
                  <a:pt x="72902" y="67055"/>
                </a:lnTo>
                <a:lnTo>
                  <a:pt x="69911" y="62483"/>
                </a:lnTo>
                <a:lnTo>
                  <a:pt x="69198" y="61721"/>
                </a:lnTo>
                <a:lnTo>
                  <a:pt x="68662" y="60959"/>
                </a:lnTo>
                <a:close/>
              </a:path>
              <a:path w="137160" h="132079">
                <a:moveTo>
                  <a:pt x="97165" y="86867"/>
                </a:moveTo>
                <a:lnTo>
                  <a:pt x="79711" y="86867"/>
                </a:lnTo>
                <a:lnTo>
                  <a:pt x="82616" y="87873"/>
                </a:lnTo>
                <a:lnTo>
                  <a:pt x="85283" y="88391"/>
                </a:lnTo>
                <a:lnTo>
                  <a:pt x="94570" y="88391"/>
                </a:lnTo>
                <a:lnTo>
                  <a:pt x="97165" y="86867"/>
                </a:lnTo>
                <a:close/>
              </a:path>
              <a:path w="137160" h="132079">
                <a:moveTo>
                  <a:pt x="134080" y="78485"/>
                </a:moveTo>
                <a:lnTo>
                  <a:pt x="103299" y="78485"/>
                </a:lnTo>
                <a:lnTo>
                  <a:pt x="105857" y="85343"/>
                </a:lnTo>
                <a:lnTo>
                  <a:pt x="110727" y="87629"/>
                </a:lnTo>
                <a:lnTo>
                  <a:pt x="122696" y="87250"/>
                </a:lnTo>
                <a:lnTo>
                  <a:pt x="133549" y="80722"/>
                </a:lnTo>
                <a:lnTo>
                  <a:pt x="134080" y="78485"/>
                </a:lnTo>
                <a:close/>
              </a:path>
              <a:path w="137160" h="132079">
                <a:moveTo>
                  <a:pt x="86999" y="75437"/>
                </a:moveTo>
                <a:lnTo>
                  <a:pt x="82759" y="76199"/>
                </a:lnTo>
                <a:lnTo>
                  <a:pt x="91820" y="76199"/>
                </a:lnTo>
                <a:lnTo>
                  <a:pt x="86999" y="75437"/>
                </a:lnTo>
                <a:close/>
              </a:path>
              <a:path w="137160" h="132079">
                <a:moveTo>
                  <a:pt x="102763" y="59435"/>
                </a:moveTo>
                <a:lnTo>
                  <a:pt x="101809" y="60197"/>
                </a:lnTo>
                <a:lnTo>
                  <a:pt x="101153" y="60959"/>
                </a:lnTo>
                <a:lnTo>
                  <a:pt x="100772" y="63245"/>
                </a:lnTo>
                <a:lnTo>
                  <a:pt x="99904" y="67055"/>
                </a:lnTo>
                <a:lnTo>
                  <a:pt x="98810" y="70103"/>
                </a:lnTo>
                <a:lnTo>
                  <a:pt x="97392" y="71627"/>
                </a:lnTo>
                <a:lnTo>
                  <a:pt x="95298" y="74675"/>
                </a:lnTo>
                <a:lnTo>
                  <a:pt x="91820" y="76199"/>
                </a:lnTo>
                <a:lnTo>
                  <a:pt x="115525" y="76199"/>
                </a:lnTo>
                <a:lnTo>
                  <a:pt x="111572" y="74675"/>
                </a:lnTo>
                <a:lnTo>
                  <a:pt x="109097" y="73151"/>
                </a:lnTo>
                <a:lnTo>
                  <a:pt x="106619" y="70865"/>
                </a:lnTo>
                <a:lnTo>
                  <a:pt x="105049" y="67817"/>
                </a:lnTo>
                <a:lnTo>
                  <a:pt x="104393" y="62483"/>
                </a:lnTo>
                <a:lnTo>
                  <a:pt x="104201" y="60959"/>
                </a:lnTo>
                <a:lnTo>
                  <a:pt x="103631" y="60197"/>
                </a:lnTo>
                <a:lnTo>
                  <a:pt x="102763" y="59435"/>
                </a:lnTo>
                <a:close/>
              </a:path>
              <a:path w="137160" h="132079">
                <a:moveTo>
                  <a:pt x="120908" y="75437"/>
                </a:moveTo>
                <a:lnTo>
                  <a:pt x="115525" y="76199"/>
                </a:lnTo>
                <a:lnTo>
                  <a:pt x="123194" y="76199"/>
                </a:lnTo>
                <a:lnTo>
                  <a:pt x="120908" y="75437"/>
                </a:lnTo>
                <a:close/>
              </a:path>
              <a:path w="137160" h="132079">
                <a:moveTo>
                  <a:pt x="130682" y="46481"/>
                </a:moveTo>
                <a:lnTo>
                  <a:pt x="130003" y="46481"/>
                </a:lnTo>
                <a:lnTo>
                  <a:pt x="129588" y="47243"/>
                </a:lnTo>
                <a:lnTo>
                  <a:pt x="129015" y="48005"/>
                </a:lnTo>
                <a:lnTo>
                  <a:pt x="123383" y="57149"/>
                </a:lnTo>
                <a:lnTo>
                  <a:pt x="127491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34" y="73151"/>
                </a:lnTo>
                <a:lnTo>
                  <a:pt x="126729" y="73913"/>
                </a:lnTo>
                <a:lnTo>
                  <a:pt x="125099" y="75437"/>
                </a:lnTo>
                <a:lnTo>
                  <a:pt x="123194" y="76199"/>
                </a:lnTo>
                <a:lnTo>
                  <a:pt x="134624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7" y="53339"/>
                </a:lnTo>
                <a:lnTo>
                  <a:pt x="131682" y="48005"/>
                </a:lnTo>
                <a:lnTo>
                  <a:pt x="131112" y="47243"/>
                </a:lnTo>
                <a:lnTo>
                  <a:pt x="130682" y="46481"/>
                </a:lnTo>
                <a:close/>
              </a:path>
              <a:path w="137160" h="132079">
                <a:moveTo>
                  <a:pt x="102571" y="0"/>
                </a:moveTo>
                <a:lnTo>
                  <a:pt x="94570" y="8381"/>
                </a:lnTo>
                <a:lnTo>
                  <a:pt x="102537" y="16763"/>
                </a:lnTo>
                <a:lnTo>
                  <a:pt x="110572" y="8381"/>
                </a:lnTo>
                <a:lnTo>
                  <a:pt x="102571" y="0"/>
                </a:lnTo>
                <a:close/>
              </a:path>
              <a:path w="137160" h="132079">
                <a:moveTo>
                  <a:pt x="112096" y="17525"/>
                </a:moveTo>
                <a:lnTo>
                  <a:pt x="104012" y="25145"/>
                </a:lnTo>
                <a:lnTo>
                  <a:pt x="112145" y="33527"/>
                </a:lnTo>
                <a:lnTo>
                  <a:pt x="120252" y="25145"/>
                </a:lnTo>
                <a:lnTo>
                  <a:pt x="112096" y="17525"/>
                </a:lnTo>
                <a:close/>
              </a:path>
              <a:path w="137160" h="132079">
                <a:moveTo>
                  <a:pt x="93046" y="17525"/>
                </a:moveTo>
                <a:lnTo>
                  <a:pt x="84902" y="25145"/>
                </a:lnTo>
                <a:lnTo>
                  <a:pt x="93012" y="33527"/>
                </a:lnTo>
                <a:lnTo>
                  <a:pt x="101153" y="25907"/>
                </a:lnTo>
                <a:lnTo>
                  <a:pt x="93046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917704" y="4518650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5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974092" y="454379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029717" y="454303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096773" y="4465310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5">
                <a:moveTo>
                  <a:pt x="24896" y="16001"/>
                </a:moveTo>
                <a:lnTo>
                  <a:pt x="24323" y="16001"/>
                </a:lnTo>
                <a:lnTo>
                  <a:pt x="23810" y="16763"/>
                </a:lnTo>
                <a:lnTo>
                  <a:pt x="23048" y="16763"/>
                </a:lnTo>
                <a:lnTo>
                  <a:pt x="14704" y="30642"/>
                </a:lnTo>
                <a:lnTo>
                  <a:pt x="16266" y="49195"/>
                </a:lnTo>
                <a:lnTo>
                  <a:pt x="17586" y="65732"/>
                </a:lnTo>
                <a:lnTo>
                  <a:pt x="20455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1" y="121157"/>
                </a:lnTo>
                <a:lnTo>
                  <a:pt x="21573" y="121157"/>
                </a:lnTo>
                <a:lnTo>
                  <a:pt x="22286" y="120060"/>
                </a:lnTo>
                <a:lnTo>
                  <a:pt x="23240" y="118109"/>
                </a:lnTo>
                <a:lnTo>
                  <a:pt x="25039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3" y="44118"/>
                </a:lnTo>
                <a:lnTo>
                  <a:pt x="25085" y="16763"/>
                </a:lnTo>
                <a:lnTo>
                  <a:pt x="24896" y="16001"/>
                </a:lnTo>
                <a:close/>
              </a:path>
              <a:path w="36194" h="121285">
                <a:moveTo>
                  <a:pt x="6797" y="761"/>
                </a:moveTo>
                <a:lnTo>
                  <a:pt x="4379" y="761"/>
                </a:lnTo>
                <a:lnTo>
                  <a:pt x="3179" y="2285"/>
                </a:lnTo>
                <a:lnTo>
                  <a:pt x="1844" y="5333"/>
                </a:lnTo>
                <a:lnTo>
                  <a:pt x="618" y="8381"/>
                </a:lnTo>
                <a:lnTo>
                  <a:pt x="0" y="9905"/>
                </a:lnTo>
                <a:lnTo>
                  <a:pt x="0" y="12191"/>
                </a:lnTo>
                <a:lnTo>
                  <a:pt x="463" y="12953"/>
                </a:lnTo>
                <a:lnTo>
                  <a:pt x="1953" y="12953"/>
                </a:lnTo>
                <a:lnTo>
                  <a:pt x="2855" y="12191"/>
                </a:lnTo>
                <a:lnTo>
                  <a:pt x="4084" y="10667"/>
                </a:lnTo>
                <a:lnTo>
                  <a:pt x="5382" y="9143"/>
                </a:lnTo>
                <a:lnTo>
                  <a:pt x="6333" y="8381"/>
                </a:lnTo>
                <a:lnTo>
                  <a:pt x="26915" y="8381"/>
                </a:lnTo>
                <a:lnTo>
                  <a:pt x="28849" y="7619"/>
                </a:lnTo>
                <a:lnTo>
                  <a:pt x="33527" y="3047"/>
                </a:lnTo>
                <a:lnTo>
                  <a:pt x="16571" y="3047"/>
                </a:lnTo>
                <a:lnTo>
                  <a:pt x="14477" y="2285"/>
                </a:lnTo>
                <a:lnTo>
                  <a:pt x="11667" y="1523"/>
                </a:lnTo>
                <a:lnTo>
                  <a:pt x="8894" y="1523"/>
                </a:lnTo>
                <a:lnTo>
                  <a:pt x="6797" y="761"/>
                </a:lnTo>
                <a:close/>
              </a:path>
              <a:path w="36194" h="121285">
                <a:moveTo>
                  <a:pt x="16084" y="9143"/>
                </a:moveTo>
                <a:lnTo>
                  <a:pt x="13572" y="9143"/>
                </a:lnTo>
                <a:lnTo>
                  <a:pt x="15096" y="9905"/>
                </a:lnTo>
                <a:lnTo>
                  <a:pt x="16084" y="9143"/>
                </a:lnTo>
                <a:close/>
              </a:path>
              <a:path w="36194" h="121285">
                <a:moveTo>
                  <a:pt x="26915" y="8381"/>
                </a:moveTo>
                <a:lnTo>
                  <a:pt x="9573" y="8381"/>
                </a:lnTo>
                <a:lnTo>
                  <a:pt x="11561" y="9143"/>
                </a:lnTo>
                <a:lnTo>
                  <a:pt x="16084" y="9143"/>
                </a:lnTo>
                <a:lnTo>
                  <a:pt x="23048" y="9905"/>
                </a:lnTo>
                <a:lnTo>
                  <a:pt x="26915" y="8381"/>
                </a:lnTo>
                <a:close/>
              </a:path>
              <a:path w="36194" h="121285">
                <a:moveTo>
                  <a:pt x="17955" y="2285"/>
                </a:moveTo>
                <a:lnTo>
                  <a:pt x="16571" y="3047"/>
                </a:lnTo>
                <a:lnTo>
                  <a:pt x="24191" y="3047"/>
                </a:lnTo>
                <a:lnTo>
                  <a:pt x="17955" y="2285"/>
                </a:lnTo>
                <a:close/>
              </a:path>
              <a:path w="36194" h="121285">
                <a:moveTo>
                  <a:pt x="35707" y="761"/>
                </a:moveTo>
                <a:lnTo>
                  <a:pt x="33467" y="761"/>
                </a:lnTo>
                <a:lnTo>
                  <a:pt x="31811" y="1523"/>
                </a:lnTo>
                <a:lnTo>
                  <a:pt x="28812" y="2285"/>
                </a:lnTo>
                <a:lnTo>
                  <a:pt x="2419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707" y="1523"/>
                </a:lnTo>
                <a:lnTo>
                  <a:pt x="35707" y="761"/>
                </a:lnTo>
                <a:close/>
              </a:path>
              <a:path w="36194" h="121285">
                <a:moveTo>
                  <a:pt x="35051" y="0"/>
                </a:moveTo>
                <a:lnTo>
                  <a:pt x="34564" y="761"/>
                </a:lnTo>
                <a:lnTo>
                  <a:pt x="35515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2197357" y="4549130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2288798" y="4571227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2381761" y="450417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425611" y="44828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450342" y="4555987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39" h="28575">
                <a:moveTo>
                  <a:pt x="8619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609" y="28193"/>
                </a:lnTo>
                <a:lnTo>
                  <a:pt x="20192" y="25907"/>
                </a:lnTo>
                <a:lnTo>
                  <a:pt x="24277" y="19049"/>
                </a:lnTo>
                <a:lnTo>
                  <a:pt x="104095" y="19049"/>
                </a:lnTo>
                <a:lnTo>
                  <a:pt x="104095" y="16763"/>
                </a:lnTo>
                <a:lnTo>
                  <a:pt x="16431" y="16763"/>
                </a:lnTo>
                <a:lnTo>
                  <a:pt x="8619" y="16001"/>
                </a:lnTo>
                <a:close/>
              </a:path>
              <a:path w="104139" h="28575">
                <a:moveTo>
                  <a:pt x="54422" y="19049"/>
                </a:moveTo>
                <a:lnTo>
                  <a:pt x="24277" y="19049"/>
                </a:lnTo>
                <a:lnTo>
                  <a:pt x="26944" y="25907"/>
                </a:lnTo>
                <a:lnTo>
                  <a:pt x="32241" y="28193"/>
                </a:lnTo>
                <a:lnTo>
                  <a:pt x="46670" y="28193"/>
                </a:lnTo>
                <a:lnTo>
                  <a:pt x="51434" y="25907"/>
                </a:lnTo>
                <a:lnTo>
                  <a:pt x="54422" y="19049"/>
                </a:lnTo>
                <a:close/>
              </a:path>
              <a:path w="104139" h="28575">
                <a:moveTo>
                  <a:pt x="82808" y="19049"/>
                </a:moveTo>
                <a:lnTo>
                  <a:pt x="54422" y="19049"/>
                </a:lnTo>
                <a:lnTo>
                  <a:pt x="57719" y="25907"/>
                </a:lnTo>
                <a:lnTo>
                  <a:pt x="62377" y="28193"/>
                </a:lnTo>
                <a:lnTo>
                  <a:pt x="75486" y="28193"/>
                </a:lnTo>
                <a:lnTo>
                  <a:pt x="80247" y="25907"/>
                </a:lnTo>
                <a:lnTo>
                  <a:pt x="82808" y="19049"/>
                </a:lnTo>
                <a:close/>
              </a:path>
              <a:path w="104139" h="28575">
                <a:moveTo>
                  <a:pt x="104095" y="19049"/>
                </a:moveTo>
                <a:lnTo>
                  <a:pt x="82808" y="19049"/>
                </a:lnTo>
                <a:lnTo>
                  <a:pt x="85773" y="25907"/>
                </a:lnTo>
                <a:lnTo>
                  <a:pt x="90866" y="28193"/>
                </a:lnTo>
                <a:lnTo>
                  <a:pt x="104095" y="28193"/>
                </a:lnTo>
                <a:lnTo>
                  <a:pt x="104095" y="19049"/>
                </a:lnTo>
                <a:close/>
              </a:path>
              <a:path w="104139" h="28575">
                <a:moveTo>
                  <a:pt x="24466" y="0"/>
                </a:moveTo>
                <a:lnTo>
                  <a:pt x="23478" y="761"/>
                </a:lnTo>
                <a:lnTo>
                  <a:pt x="22799" y="1523"/>
                </a:lnTo>
                <a:lnTo>
                  <a:pt x="22418" y="3809"/>
                </a:lnTo>
                <a:lnTo>
                  <a:pt x="21037" y="12191"/>
                </a:lnTo>
                <a:lnTo>
                  <a:pt x="16431" y="16763"/>
                </a:lnTo>
                <a:lnTo>
                  <a:pt x="31562" y="16763"/>
                </a:lnTo>
                <a:lnTo>
                  <a:pt x="26990" y="12191"/>
                </a:lnTo>
                <a:lnTo>
                  <a:pt x="26145" y="3809"/>
                </a:lnTo>
                <a:lnTo>
                  <a:pt x="25956" y="1523"/>
                </a:lnTo>
                <a:lnTo>
                  <a:pt x="25383" y="761"/>
                </a:lnTo>
                <a:lnTo>
                  <a:pt x="24466" y="0"/>
                </a:lnTo>
                <a:close/>
              </a:path>
              <a:path w="104139" h="28575">
                <a:moveTo>
                  <a:pt x="39755" y="16001"/>
                </a:moveTo>
                <a:lnTo>
                  <a:pt x="31562" y="16763"/>
                </a:lnTo>
                <a:lnTo>
                  <a:pt x="47756" y="16763"/>
                </a:lnTo>
                <a:lnTo>
                  <a:pt x="39755" y="16001"/>
                </a:lnTo>
                <a:close/>
              </a:path>
              <a:path w="104139" h="28575">
                <a:moveTo>
                  <a:pt x="54803" y="0"/>
                </a:moveTo>
                <a:lnTo>
                  <a:pt x="53909" y="761"/>
                </a:lnTo>
                <a:lnTo>
                  <a:pt x="53339" y="1523"/>
                </a:lnTo>
                <a:lnTo>
                  <a:pt x="53090" y="3809"/>
                </a:lnTo>
                <a:lnTo>
                  <a:pt x="52245" y="12191"/>
                </a:lnTo>
                <a:lnTo>
                  <a:pt x="47756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708" y="3809"/>
                </a:lnTo>
                <a:lnTo>
                  <a:pt x="56436" y="1523"/>
                </a:lnTo>
                <a:lnTo>
                  <a:pt x="55814" y="761"/>
                </a:lnTo>
                <a:lnTo>
                  <a:pt x="54803" y="0"/>
                </a:lnTo>
                <a:close/>
              </a:path>
              <a:path w="104139" h="28575">
                <a:moveTo>
                  <a:pt x="68055" y="16001"/>
                </a:moveTo>
                <a:lnTo>
                  <a:pt x="61661" y="16763"/>
                </a:lnTo>
                <a:lnTo>
                  <a:pt x="76056" y="16763"/>
                </a:lnTo>
                <a:lnTo>
                  <a:pt x="68055" y="16001"/>
                </a:lnTo>
                <a:close/>
              </a:path>
              <a:path w="104139" h="28575">
                <a:moveTo>
                  <a:pt x="83106" y="0"/>
                </a:moveTo>
                <a:lnTo>
                  <a:pt x="82189" y="761"/>
                </a:lnTo>
                <a:lnTo>
                  <a:pt x="81616" y="1523"/>
                </a:lnTo>
                <a:lnTo>
                  <a:pt x="81390" y="3809"/>
                </a:lnTo>
                <a:lnTo>
                  <a:pt x="80522" y="12191"/>
                </a:lnTo>
                <a:lnTo>
                  <a:pt x="76056" y="16763"/>
                </a:lnTo>
                <a:lnTo>
                  <a:pt x="90379" y="16763"/>
                </a:lnTo>
                <a:lnTo>
                  <a:pt x="86105" y="12191"/>
                </a:lnTo>
                <a:lnTo>
                  <a:pt x="84713" y="1523"/>
                </a:lnTo>
                <a:lnTo>
                  <a:pt x="84094" y="761"/>
                </a:lnTo>
                <a:lnTo>
                  <a:pt x="83106" y="0"/>
                </a:lnTo>
                <a:close/>
              </a:path>
              <a:path w="104139" h="28575">
                <a:moveTo>
                  <a:pt x="104095" y="16001"/>
                </a:moveTo>
                <a:lnTo>
                  <a:pt x="97856" y="16001"/>
                </a:lnTo>
                <a:lnTo>
                  <a:pt x="90379" y="16763"/>
                </a:lnTo>
                <a:lnTo>
                  <a:pt x="104095" y="16763"/>
                </a:lnTo>
                <a:lnTo>
                  <a:pt x="104095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550926" y="450417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594115" y="448055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673607" y="4482074"/>
            <a:ext cx="107950" cy="102235"/>
          </a:xfrm>
          <a:custGeom>
            <a:avLst/>
            <a:gdLst/>
            <a:ahLst/>
            <a:cxnLst/>
            <a:rect l="l" t="t" r="r" b="b"/>
            <a:pathLst>
              <a:path w="107950" h="102235">
                <a:moveTo>
                  <a:pt x="1463" y="85343"/>
                </a:moveTo>
                <a:lnTo>
                  <a:pt x="0" y="85343"/>
                </a:lnTo>
                <a:lnTo>
                  <a:pt x="0" y="86105"/>
                </a:lnTo>
                <a:lnTo>
                  <a:pt x="274" y="86867"/>
                </a:lnTo>
                <a:lnTo>
                  <a:pt x="761" y="87629"/>
                </a:lnTo>
                <a:lnTo>
                  <a:pt x="3749" y="94487"/>
                </a:lnTo>
                <a:lnTo>
                  <a:pt x="9000" y="99059"/>
                </a:lnTo>
                <a:lnTo>
                  <a:pt x="16431" y="101345"/>
                </a:lnTo>
                <a:lnTo>
                  <a:pt x="19894" y="101742"/>
                </a:lnTo>
                <a:lnTo>
                  <a:pt x="25658" y="102107"/>
                </a:lnTo>
                <a:lnTo>
                  <a:pt x="41679" y="102057"/>
                </a:lnTo>
                <a:lnTo>
                  <a:pt x="55759" y="101615"/>
                </a:lnTo>
                <a:lnTo>
                  <a:pt x="67812" y="100618"/>
                </a:lnTo>
                <a:lnTo>
                  <a:pt x="78103" y="98945"/>
                </a:lnTo>
                <a:lnTo>
                  <a:pt x="107905" y="98945"/>
                </a:lnTo>
                <a:lnTo>
                  <a:pt x="107905" y="90677"/>
                </a:lnTo>
                <a:lnTo>
                  <a:pt x="90952" y="90677"/>
                </a:lnTo>
                <a:lnTo>
                  <a:pt x="92040" y="89915"/>
                </a:lnTo>
                <a:lnTo>
                  <a:pt x="14371" y="89915"/>
                </a:lnTo>
                <a:lnTo>
                  <a:pt x="7702" y="88391"/>
                </a:lnTo>
                <a:lnTo>
                  <a:pt x="2606" y="86105"/>
                </a:lnTo>
                <a:lnTo>
                  <a:pt x="1463" y="85343"/>
                </a:lnTo>
                <a:close/>
              </a:path>
              <a:path w="107950" h="102235">
                <a:moveTo>
                  <a:pt x="107905" y="98945"/>
                </a:moveTo>
                <a:lnTo>
                  <a:pt x="78103" y="98945"/>
                </a:lnTo>
                <a:lnTo>
                  <a:pt x="90200" y="101468"/>
                </a:lnTo>
                <a:lnTo>
                  <a:pt x="103439" y="102107"/>
                </a:lnTo>
                <a:lnTo>
                  <a:pt x="107905" y="102107"/>
                </a:lnTo>
                <a:lnTo>
                  <a:pt x="107905" y="98945"/>
                </a:lnTo>
                <a:close/>
              </a:path>
              <a:path w="107950" h="102235">
                <a:moveTo>
                  <a:pt x="107905" y="89153"/>
                </a:moveTo>
                <a:lnTo>
                  <a:pt x="103439" y="89153"/>
                </a:lnTo>
                <a:lnTo>
                  <a:pt x="102047" y="89915"/>
                </a:lnTo>
                <a:lnTo>
                  <a:pt x="97203" y="89915"/>
                </a:lnTo>
                <a:lnTo>
                  <a:pt x="94427" y="90677"/>
                </a:lnTo>
                <a:lnTo>
                  <a:pt x="107905" y="90677"/>
                </a:lnTo>
                <a:lnTo>
                  <a:pt x="107905" y="89153"/>
                </a:lnTo>
                <a:close/>
              </a:path>
              <a:path w="107950" h="102235">
                <a:moveTo>
                  <a:pt x="22667" y="89153"/>
                </a:moveTo>
                <a:lnTo>
                  <a:pt x="14371" y="89915"/>
                </a:lnTo>
                <a:lnTo>
                  <a:pt x="25715" y="89915"/>
                </a:lnTo>
                <a:lnTo>
                  <a:pt x="22667" y="89153"/>
                </a:lnTo>
                <a:close/>
              </a:path>
              <a:path w="107950" h="102235">
                <a:moveTo>
                  <a:pt x="36134" y="0"/>
                </a:moveTo>
                <a:lnTo>
                  <a:pt x="35945" y="761"/>
                </a:lnTo>
                <a:lnTo>
                  <a:pt x="35432" y="761"/>
                </a:lnTo>
                <a:lnTo>
                  <a:pt x="34670" y="1523"/>
                </a:lnTo>
                <a:lnTo>
                  <a:pt x="28017" y="18317"/>
                </a:lnTo>
                <a:lnTo>
                  <a:pt x="29087" y="30408"/>
                </a:lnTo>
                <a:lnTo>
                  <a:pt x="29906" y="43268"/>
                </a:lnTo>
                <a:lnTo>
                  <a:pt x="30479" y="57149"/>
                </a:lnTo>
                <a:lnTo>
                  <a:pt x="30504" y="83057"/>
                </a:lnTo>
                <a:lnTo>
                  <a:pt x="30528" y="84581"/>
                </a:lnTo>
                <a:lnTo>
                  <a:pt x="29992" y="86867"/>
                </a:lnTo>
                <a:lnTo>
                  <a:pt x="28895" y="87629"/>
                </a:lnTo>
                <a:lnTo>
                  <a:pt x="27812" y="89153"/>
                </a:lnTo>
                <a:lnTo>
                  <a:pt x="25715" y="89915"/>
                </a:lnTo>
                <a:lnTo>
                  <a:pt x="46530" y="89915"/>
                </a:lnTo>
                <a:lnTo>
                  <a:pt x="41766" y="89153"/>
                </a:lnTo>
                <a:lnTo>
                  <a:pt x="42567" y="84781"/>
                </a:lnTo>
                <a:lnTo>
                  <a:pt x="45027" y="83057"/>
                </a:lnTo>
                <a:lnTo>
                  <a:pt x="36051" y="83057"/>
                </a:lnTo>
                <a:lnTo>
                  <a:pt x="37420" y="75437"/>
                </a:lnTo>
                <a:lnTo>
                  <a:pt x="38099" y="69341"/>
                </a:lnTo>
                <a:lnTo>
                  <a:pt x="38071" y="56387"/>
                </a:lnTo>
                <a:lnTo>
                  <a:pt x="38043" y="48439"/>
                </a:lnTo>
                <a:lnTo>
                  <a:pt x="37804" y="36554"/>
                </a:lnTo>
                <a:lnTo>
                  <a:pt x="37386" y="18287"/>
                </a:lnTo>
                <a:lnTo>
                  <a:pt x="42565" y="18287"/>
                </a:lnTo>
                <a:lnTo>
                  <a:pt x="42373" y="17525"/>
                </a:lnTo>
                <a:lnTo>
                  <a:pt x="41849" y="16001"/>
                </a:lnTo>
                <a:lnTo>
                  <a:pt x="39861" y="11429"/>
                </a:lnTo>
                <a:lnTo>
                  <a:pt x="38288" y="6857"/>
                </a:lnTo>
                <a:lnTo>
                  <a:pt x="37231" y="3047"/>
                </a:lnTo>
                <a:lnTo>
                  <a:pt x="36764" y="1523"/>
                </a:lnTo>
                <a:lnTo>
                  <a:pt x="36432" y="761"/>
                </a:lnTo>
                <a:lnTo>
                  <a:pt x="36134" y="0"/>
                </a:lnTo>
                <a:close/>
              </a:path>
              <a:path w="107950" h="102235">
                <a:moveTo>
                  <a:pt x="51374" y="89153"/>
                </a:moveTo>
                <a:lnTo>
                  <a:pt x="46530" y="89915"/>
                </a:lnTo>
                <a:lnTo>
                  <a:pt x="57768" y="89915"/>
                </a:lnTo>
                <a:lnTo>
                  <a:pt x="51374" y="89153"/>
                </a:lnTo>
                <a:close/>
              </a:path>
              <a:path w="107950" h="102235">
                <a:moveTo>
                  <a:pt x="99059" y="67817"/>
                </a:moveTo>
                <a:lnTo>
                  <a:pt x="74294" y="67817"/>
                </a:lnTo>
                <a:lnTo>
                  <a:pt x="81665" y="69341"/>
                </a:lnTo>
                <a:lnTo>
                  <a:pt x="85237" y="71627"/>
                </a:lnTo>
                <a:lnTo>
                  <a:pt x="89391" y="73913"/>
                </a:lnTo>
                <a:lnTo>
                  <a:pt x="91439" y="76961"/>
                </a:lnTo>
                <a:lnTo>
                  <a:pt x="91439" y="83057"/>
                </a:lnTo>
                <a:lnTo>
                  <a:pt x="85426" y="86105"/>
                </a:lnTo>
                <a:lnTo>
                  <a:pt x="73426" y="87629"/>
                </a:lnTo>
                <a:lnTo>
                  <a:pt x="65150" y="89153"/>
                </a:lnTo>
                <a:lnTo>
                  <a:pt x="57768" y="89915"/>
                </a:lnTo>
                <a:lnTo>
                  <a:pt x="92040" y="89915"/>
                </a:lnTo>
                <a:lnTo>
                  <a:pt x="96392" y="86867"/>
                </a:lnTo>
                <a:lnTo>
                  <a:pt x="99059" y="80771"/>
                </a:lnTo>
                <a:lnTo>
                  <a:pt x="99059" y="67817"/>
                </a:lnTo>
                <a:close/>
              </a:path>
              <a:path w="107950" h="102235">
                <a:moveTo>
                  <a:pt x="80009" y="56387"/>
                </a:moveTo>
                <a:lnTo>
                  <a:pt x="44278" y="76199"/>
                </a:lnTo>
                <a:lnTo>
                  <a:pt x="39480" y="80771"/>
                </a:lnTo>
                <a:lnTo>
                  <a:pt x="36707" y="83057"/>
                </a:lnTo>
                <a:lnTo>
                  <a:pt x="45027" y="83057"/>
                </a:lnTo>
                <a:lnTo>
                  <a:pt x="55484" y="75729"/>
                </a:lnTo>
                <a:lnTo>
                  <a:pt x="66062" y="70114"/>
                </a:lnTo>
                <a:lnTo>
                  <a:pt x="74294" y="67817"/>
                </a:lnTo>
                <a:lnTo>
                  <a:pt x="99059" y="67817"/>
                </a:lnTo>
                <a:lnTo>
                  <a:pt x="97154" y="64007"/>
                </a:lnTo>
                <a:lnTo>
                  <a:pt x="93238" y="60959"/>
                </a:lnTo>
                <a:lnTo>
                  <a:pt x="89855" y="57911"/>
                </a:lnTo>
                <a:lnTo>
                  <a:pt x="85426" y="57149"/>
                </a:lnTo>
                <a:lnTo>
                  <a:pt x="800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777239" y="4539986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820429" y="448055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838961" y="454379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893063" y="455751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011173" y="4496551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79">
                <a:moveTo>
                  <a:pt x="12466" y="76961"/>
                </a:moveTo>
                <a:lnTo>
                  <a:pt x="9954" y="76961"/>
                </a:lnTo>
                <a:lnTo>
                  <a:pt x="9000" y="78485"/>
                </a:lnTo>
                <a:lnTo>
                  <a:pt x="7178" y="80771"/>
                </a:lnTo>
                <a:lnTo>
                  <a:pt x="5382" y="83819"/>
                </a:lnTo>
                <a:lnTo>
                  <a:pt x="3617" y="87355"/>
                </a:lnTo>
                <a:lnTo>
                  <a:pt x="1225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33" y="125772"/>
                </a:lnTo>
                <a:lnTo>
                  <a:pt x="21637" y="130306"/>
                </a:lnTo>
                <a:lnTo>
                  <a:pt x="36299" y="131765"/>
                </a:lnTo>
                <a:lnTo>
                  <a:pt x="48717" y="130024"/>
                </a:lnTo>
                <a:lnTo>
                  <a:pt x="60996" y="125641"/>
                </a:lnTo>
                <a:lnTo>
                  <a:pt x="70592" y="118871"/>
                </a:lnTo>
                <a:lnTo>
                  <a:pt x="24572" y="118871"/>
                </a:lnTo>
                <a:lnTo>
                  <a:pt x="17574" y="116342"/>
                </a:lnTo>
                <a:lnTo>
                  <a:pt x="9381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1999" y="80009"/>
                </a:lnTo>
                <a:lnTo>
                  <a:pt x="1232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79">
                <a:moveTo>
                  <a:pt x="68677" y="60959"/>
                </a:moveTo>
                <a:lnTo>
                  <a:pt x="68067" y="60959"/>
                </a:lnTo>
                <a:lnTo>
                  <a:pt x="67519" y="61721"/>
                </a:lnTo>
                <a:lnTo>
                  <a:pt x="66879" y="63245"/>
                </a:lnTo>
                <a:lnTo>
                  <a:pt x="62154" y="71627"/>
                </a:lnTo>
                <a:lnTo>
                  <a:pt x="74194" y="95676"/>
                </a:lnTo>
                <a:lnTo>
                  <a:pt x="74621" y="99212"/>
                </a:lnTo>
                <a:lnTo>
                  <a:pt x="74529" y="101589"/>
                </a:lnTo>
                <a:lnTo>
                  <a:pt x="73950" y="102839"/>
                </a:lnTo>
                <a:lnTo>
                  <a:pt x="72274" y="106558"/>
                </a:lnTo>
                <a:lnTo>
                  <a:pt x="68189" y="110032"/>
                </a:lnTo>
                <a:lnTo>
                  <a:pt x="59212" y="114299"/>
                </a:lnTo>
                <a:lnTo>
                  <a:pt x="47395" y="117731"/>
                </a:lnTo>
                <a:lnTo>
                  <a:pt x="33957" y="118871"/>
                </a:lnTo>
                <a:lnTo>
                  <a:pt x="70592" y="118871"/>
                </a:lnTo>
                <a:lnTo>
                  <a:pt x="79711" y="86867"/>
                </a:lnTo>
                <a:lnTo>
                  <a:pt x="97176" y="86867"/>
                </a:lnTo>
                <a:lnTo>
                  <a:pt x="99767" y="85343"/>
                </a:lnTo>
                <a:lnTo>
                  <a:pt x="103302" y="78485"/>
                </a:lnTo>
                <a:lnTo>
                  <a:pt x="134086" y="78485"/>
                </a:lnTo>
                <a:lnTo>
                  <a:pt x="134629" y="76199"/>
                </a:lnTo>
                <a:lnTo>
                  <a:pt x="82759" y="76199"/>
                </a:lnTo>
                <a:lnTo>
                  <a:pt x="79101" y="74675"/>
                </a:lnTo>
                <a:lnTo>
                  <a:pt x="76053" y="70865"/>
                </a:lnTo>
                <a:lnTo>
                  <a:pt x="74956" y="70103"/>
                </a:lnTo>
                <a:lnTo>
                  <a:pt x="72914" y="67055"/>
                </a:lnTo>
                <a:lnTo>
                  <a:pt x="69927" y="62483"/>
                </a:lnTo>
                <a:lnTo>
                  <a:pt x="69195" y="61721"/>
                </a:lnTo>
                <a:lnTo>
                  <a:pt x="68677" y="60959"/>
                </a:lnTo>
                <a:close/>
              </a:path>
              <a:path w="137160" h="132079">
                <a:moveTo>
                  <a:pt x="97176" y="86867"/>
                </a:moveTo>
                <a:lnTo>
                  <a:pt x="79711" y="86867"/>
                </a:lnTo>
                <a:lnTo>
                  <a:pt x="82606" y="87873"/>
                </a:lnTo>
                <a:lnTo>
                  <a:pt x="85289" y="88391"/>
                </a:lnTo>
                <a:lnTo>
                  <a:pt x="94585" y="88391"/>
                </a:lnTo>
                <a:lnTo>
                  <a:pt x="97176" y="86867"/>
                </a:lnTo>
                <a:close/>
              </a:path>
              <a:path w="137160" h="132079">
                <a:moveTo>
                  <a:pt x="134086" y="78485"/>
                </a:moveTo>
                <a:lnTo>
                  <a:pt x="103302" y="78485"/>
                </a:lnTo>
                <a:lnTo>
                  <a:pt x="105863" y="85343"/>
                </a:lnTo>
                <a:lnTo>
                  <a:pt x="110739" y="87629"/>
                </a:lnTo>
                <a:lnTo>
                  <a:pt x="122701" y="87249"/>
                </a:lnTo>
                <a:lnTo>
                  <a:pt x="133554" y="80721"/>
                </a:lnTo>
                <a:lnTo>
                  <a:pt x="134086" y="78485"/>
                </a:lnTo>
                <a:close/>
              </a:path>
              <a:path w="137160" h="132079">
                <a:moveTo>
                  <a:pt x="86996" y="75437"/>
                </a:moveTo>
                <a:lnTo>
                  <a:pt x="82759" y="76199"/>
                </a:lnTo>
                <a:lnTo>
                  <a:pt x="91811" y="76199"/>
                </a:lnTo>
                <a:lnTo>
                  <a:pt x="86996" y="75437"/>
                </a:lnTo>
                <a:close/>
              </a:path>
              <a:path w="137160" h="132079">
                <a:moveTo>
                  <a:pt x="102754" y="59435"/>
                </a:moveTo>
                <a:lnTo>
                  <a:pt x="101809" y="60197"/>
                </a:lnTo>
                <a:lnTo>
                  <a:pt x="101169" y="60959"/>
                </a:lnTo>
                <a:lnTo>
                  <a:pt x="100772" y="63245"/>
                </a:lnTo>
                <a:lnTo>
                  <a:pt x="99919" y="67055"/>
                </a:lnTo>
                <a:lnTo>
                  <a:pt x="98822" y="70103"/>
                </a:lnTo>
                <a:lnTo>
                  <a:pt x="97389" y="71627"/>
                </a:lnTo>
                <a:lnTo>
                  <a:pt x="95286" y="74675"/>
                </a:lnTo>
                <a:lnTo>
                  <a:pt x="91811" y="76199"/>
                </a:lnTo>
                <a:lnTo>
                  <a:pt x="115525" y="76199"/>
                </a:lnTo>
                <a:lnTo>
                  <a:pt x="111562" y="74675"/>
                </a:lnTo>
                <a:lnTo>
                  <a:pt x="109094" y="73151"/>
                </a:lnTo>
                <a:lnTo>
                  <a:pt x="106625" y="70865"/>
                </a:lnTo>
                <a:lnTo>
                  <a:pt x="105040" y="67817"/>
                </a:lnTo>
                <a:lnTo>
                  <a:pt x="104217" y="60959"/>
                </a:lnTo>
                <a:lnTo>
                  <a:pt x="103638" y="60197"/>
                </a:lnTo>
                <a:lnTo>
                  <a:pt x="102754" y="59435"/>
                </a:lnTo>
                <a:close/>
              </a:path>
              <a:path w="137160" h="132079">
                <a:moveTo>
                  <a:pt x="120920" y="75437"/>
                </a:moveTo>
                <a:lnTo>
                  <a:pt x="115525" y="76199"/>
                </a:lnTo>
                <a:lnTo>
                  <a:pt x="123206" y="76199"/>
                </a:lnTo>
                <a:lnTo>
                  <a:pt x="120920" y="75437"/>
                </a:lnTo>
                <a:close/>
              </a:path>
              <a:path w="137160" h="132079">
                <a:moveTo>
                  <a:pt x="130673" y="46481"/>
                </a:moveTo>
                <a:lnTo>
                  <a:pt x="130003" y="46481"/>
                </a:lnTo>
                <a:lnTo>
                  <a:pt x="129576" y="47243"/>
                </a:lnTo>
                <a:lnTo>
                  <a:pt x="129027" y="48005"/>
                </a:lnTo>
                <a:lnTo>
                  <a:pt x="123389" y="57149"/>
                </a:lnTo>
                <a:lnTo>
                  <a:pt x="127503" y="61721"/>
                </a:lnTo>
                <a:lnTo>
                  <a:pt x="129546" y="65531"/>
                </a:lnTo>
                <a:lnTo>
                  <a:pt x="129546" y="70865"/>
                </a:lnTo>
                <a:lnTo>
                  <a:pt x="128631" y="73151"/>
                </a:lnTo>
                <a:lnTo>
                  <a:pt x="126741" y="73913"/>
                </a:lnTo>
                <a:lnTo>
                  <a:pt x="125096" y="75437"/>
                </a:lnTo>
                <a:lnTo>
                  <a:pt x="123206" y="76199"/>
                </a:lnTo>
                <a:lnTo>
                  <a:pt x="134629" y="76199"/>
                </a:lnTo>
                <a:lnTo>
                  <a:pt x="137166" y="65531"/>
                </a:lnTo>
                <a:lnTo>
                  <a:pt x="137166" y="59435"/>
                </a:lnTo>
                <a:lnTo>
                  <a:pt x="135337" y="53339"/>
                </a:lnTo>
                <a:lnTo>
                  <a:pt x="131679" y="48005"/>
                </a:lnTo>
                <a:lnTo>
                  <a:pt x="131100" y="47243"/>
                </a:lnTo>
                <a:lnTo>
                  <a:pt x="130673" y="46481"/>
                </a:lnTo>
                <a:close/>
              </a:path>
              <a:path w="137160" h="132079">
                <a:moveTo>
                  <a:pt x="102571" y="0"/>
                </a:moveTo>
                <a:lnTo>
                  <a:pt x="94585" y="8381"/>
                </a:lnTo>
                <a:lnTo>
                  <a:pt x="102540" y="16763"/>
                </a:lnTo>
                <a:lnTo>
                  <a:pt x="110587" y="8381"/>
                </a:lnTo>
                <a:lnTo>
                  <a:pt x="102571" y="0"/>
                </a:lnTo>
                <a:close/>
              </a:path>
              <a:path w="137160" h="132079">
                <a:moveTo>
                  <a:pt x="112111" y="17525"/>
                </a:moveTo>
                <a:lnTo>
                  <a:pt x="104003" y="25145"/>
                </a:lnTo>
                <a:lnTo>
                  <a:pt x="112142" y="33527"/>
                </a:lnTo>
                <a:lnTo>
                  <a:pt x="120249" y="25145"/>
                </a:lnTo>
                <a:lnTo>
                  <a:pt x="112111" y="17525"/>
                </a:lnTo>
                <a:close/>
              </a:path>
              <a:path w="137160" h="132079">
                <a:moveTo>
                  <a:pt x="93061" y="17525"/>
                </a:moveTo>
                <a:lnTo>
                  <a:pt x="84892" y="25145"/>
                </a:lnTo>
                <a:lnTo>
                  <a:pt x="93000" y="33527"/>
                </a:lnTo>
                <a:lnTo>
                  <a:pt x="101169" y="25907"/>
                </a:lnTo>
                <a:lnTo>
                  <a:pt x="93061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153674" y="455751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210824" y="4512554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264163" y="4555987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39" h="28575">
                <a:moveTo>
                  <a:pt x="8625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599" y="28193"/>
                </a:lnTo>
                <a:lnTo>
                  <a:pt x="20177" y="25907"/>
                </a:lnTo>
                <a:lnTo>
                  <a:pt x="24262" y="19049"/>
                </a:lnTo>
                <a:lnTo>
                  <a:pt x="104089" y="19049"/>
                </a:lnTo>
                <a:lnTo>
                  <a:pt x="104089" y="16763"/>
                </a:lnTo>
                <a:lnTo>
                  <a:pt x="16428" y="16763"/>
                </a:lnTo>
                <a:lnTo>
                  <a:pt x="8625" y="16001"/>
                </a:lnTo>
                <a:close/>
              </a:path>
              <a:path w="104139" h="28575">
                <a:moveTo>
                  <a:pt x="54406" y="19049"/>
                </a:moveTo>
                <a:lnTo>
                  <a:pt x="24262" y="19049"/>
                </a:lnTo>
                <a:lnTo>
                  <a:pt x="26944" y="25907"/>
                </a:lnTo>
                <a:lnTo>
                  <a:pt x="32247" y="28193"/>
                </a:lnTo>
                <a:lnTo>
                  <a:pt x="46664" y="28193"/>
                </a:lnTo>
                <a:lnTo>
                  <a:pt x="51419" y="25907"/>
                </a:lnTo>
                <a:lnTo>
                  <a:pt x="54406" y="19049"/>
                </a:lnTo>
                <a:close/>
              </a:path>
              <a:path w="104139" h="28575">
                <a:moveTo>
                  <a:pt x="82814" y="19049"/>
                </a:moveTo>
                <a:lnTo>
                  <a:pt x="54406" y="19049"/>
                </a:lnTo>
                <a:lnTo>
                  <a:pt x="57729" y="25907"/>
                </a:lnTo>
                <a:lnTo>
                  <a:pt x="62362" y="28193"/>
                </a:lnTo>
                <a:lnTo>
                  <a:pt x="75468" y="28193"/>
                </a:lnTo>
                <a:lnTo>
                  <a:pt x="80253" y="25907"/>
                </a:lnTo>
                <a:lnTo>
                  <a:pt x="82814" y="19049"/>
                </a:lnTo>
                <a:close/>
              </a:path>
              <a:path w="104139" h="28575">
                <a:moveTo>
                  <a:pt x="104089" y="19049"/>
                </a:moveTo>
                <a:lnTo>
                  <a:pt x="82814" y="19049"/>
                </a:lnTo>
                <a:lnTo>
                  <a:pt x="85770" y="25907"/>
                </a:lnTo>
                <a:lnTo>
                  <a:pt x="90860" y="28193"/>
                </a:lnTo>
                <a:lnTo>
                  <a:pt x="104089" y="28193"/>
                </a:lnTo>
                <a:lnTo>
                  <a:pt x="104089" y="19049"/>
                </a:lnTo>
                <a:close/>
              </a:path>
              <a:path w="104139" h="28575">
                <a:moveTo>
                  <a:pt x="24475" y="0"/>
                </a:moveTo>
                <a:lnTo>
                  <a:pt x="23469" y="761"/>
                </a:lnTo>
                <a:lnTo>
                  <a:pt x="22799" y="1523"/>
                </a:lnTo>
                <a:lnTo>
                  <a:pt x="22402" y="3809"/>
                </a:lnTo>
                <a:lnTo>
                  <a:pt x="21031" y="12191"/>
                </a:lnTo>
                <a:lnTo>
                  <a:pt x="16428" y="16763"/>
                </a:lnTo>
                <a:lnTo>
                  <a:pt x="31546" y="16763"/>
                </a:lnTo>
                <a:lnTo>
                  <a:pt x="26974" y="12191"/>
                </a:lnTo>
                <a:lnTo>
                  <a:pt x="26151" y="3809"/>
                </a:lnTo>
                <a:lnTo>
                  <a:pt x="25938" y="1523"/>
                </a:lnTo>
                <a:lnTo>
                  <a:pt x="25389" y="761"/>
                </a:lnTo>
                <a:lnTo>
                  <a:pt x="24475" y="0"/>
                </a:lnTo>
                <a:close/>
              </a:path>
              <a:path w="104139" h="28575">
                <a:moveTo>
                  <a:pt x="39745" y="16001"/>
                </a:moveTo>
                <a:lnTo>
                  <a:pt x="31546" y="16763"/>
                </a:lnTo>
                <a:lnTo>
                  <a:pt x="47762" y="16763"/>
                </a:lnTo>
                <a:lnTo>
                  <a:pt x="39745" y="16001"/>
                </a:lnTo>
                <a:close/>
              </a:path>
              <a:path w="104139" h="28575">
                <a:moveTo>
                  <a:pt x="54803" y="0"/>
                </a:moveTo>
                <a:lnTo>
                  <a:pt x="53919" y="761"/>
                </a:lnTo>
                <a:lnTo>
                  <a:pt x="53339" y="1523"/>
                </a:lnTo>
                <a:lnTo>
                  <a:pt x="53096" y="3809"/>
                </a:lnTo>
                <a:lnTo>
                  <a:pt x="52242" y="12191"/>
                </a:lnTo>
                <a:lnTo>
                  <a:pt x="47762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692" y="3809"/>
                </a:lnTo>
                <a:lnTo>
                  <a:pt x="56418" y="1523"/>
                </a:lnTo>
                <a:lnTo>
                  <a:pt x="55808" y="761"/>
                </a:lnTo>
                <a:lnTo>
                  <a:pt x="54803" y="0"/>
                </a:lnTo>
                <a:close/>
              </a:path>
              <a:path w="104139" h="28575">
                <a:moveTo>
                  <a:pt x="68061" y="16001"/>
                </a:moveTo>
                <a:lnTo>
                  <a:pt x="61661" y="16763"/>
                </a:lnTo>
                <a:lnTo>
                  <a:pt x="76047" y="16763"/>
                </a:lnTo>
                <a:lnTo>
                  <a:pt x="68061" y="16001"/>
                </a:lnTo>
                <a:close/>
              </a:path>
              <a:path w="104139" h="28575">
                <a:moveTo>
                  <a:pt x="83088" y="0"/>
                </a:moveTo>
                <a:lnTo>
                  <a:pt x="82174" y="761"/>
                </a:lnTo>
                <a:lnTo>
                  <a:pt x="81625" y="1523"/>
                </a:lnTo>
                <a:lnTo>
                  <a:pt x="81381" y="3809"/>
                </a:lnTo>
                <a:lnTo>
                  <a:pt x="80528" y="12191"/>
                </a:lnTo>
                <a:lnTo>
                  <a:pt x="76047" y="16763"/>
                </a:lnTo>
                <a:lnTo>
                  <a:pt x="90373" y="16763"/>
                </a:lnTo>
                <a:lnTo>
                  <a:pt x="86105" y="12191"/>
                </a:lnTo>
                <a:lnTo>
                  <a:pt x="85008" y="3809"/>
                </a:lnTo>
                <a:lnTo>
                  <a:pt x="84703" y="1523"/>
                </a:lnTo>
                <a:lnTo>
                  <a:pt x="84094" y="761"/>
                </a:lnTo>
                <a:lnTo>
                  <a:pt x="83088" y="0"/>
                </a:lnTo>
                <a:close/>
              </a:path>
              <a:path w="104139" h="28575">
                <a:moveTo>
                  <a:pt x="104089" y="16001"/>
                </a:moveTo>
                <a:lnTo>
                  <a:pt x="97840" y="16001"/>
                </a:lnTo>
                <a:lnTo>
                  <a:pt x="90373" y="16763"/>
                </a:lnTo>
                <a:lnTo>
                  <a:pt x="104089" y="16763"/>
                </a:lnTo>
                <a:lnTo>
                  <a:pt x="104089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3364748" y="4480550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104" y="19635"/>
                </a:lnTo>
                <a:lnTo>
                  <a:pt x="44935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81" y="64556"/>
                </a:lnTo>
                <a:lnTo>
                  <a:pt x="31888" y="75035"/>
                </a:lnTo>
                <a:lnTo>
                  <a:pt x="32843" y="85489"/>
                </a:lnTo>
                <a:lnTo>
                  <a:pt x="22791" y="90347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2" y="90459"/>
                </a:lnTo>
                <a:lnTo>
                  <a:pt x="39866" y="81937"/>
                </a:lnTo>
                <a:lnTo>
                  <a:pt x="37478" y="65645"/>
                </a:lnTo>
                <a:lnTo>
                  <a:pt x="33463" y="53715"/>
                </a:lnTo>
                <a:lnTo>
                  <a:pt x="31045" y="38185"/>
                </a:lnTo>
                <a:lnTo>
                  <a:pt x="43789" y="34136"/>
                </a:lnTo>
                <a:lnTo>
                  <a:pt x="55423" y="30831"/>
                </a:lnTo>
                <a:lnTo>
                  <a:pt x="6595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3443995" y="4549130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3533912" y="4512554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4" y="52471"/>
                </a:lnTo>
                <a:lnTo>
                  <a:pt x="3346" y="61939"/>
                </a:lnTo>
                <a:lnTo>
                  <a:pt x="11873" y="68600"/>
                </a:lnTo>
                <a:lnTo>
                  <a:pt x="26393" y="72496"/>
                </a:lnTo>
                <a:lnTo>
                  <a:pt x="47634" y="73668"/>
                </a:lnTo>
                <a:lnTo>
                  <a:pt x="62070" y="72005"/>
                </a:lnTo>
                <a:lnTo>
                  <a:pt x="74632" y="68730"/>
                </a:lnTo>
                <a:lnTo>
                  <a:pt x="85325" y="63794"/>
                </a:lnTo>
                <a:lnTo>
                  <a:pt x="88014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60">
                <a:moveTo>
                  <a:pt x="100248" y="57149"/>
                </a:moveTo>
                <a:lnTo>
                  <a:pt x="9415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29" y="68600"/>
                </a:lnTo>
                <a:lnTo>
                  <a:pt x="102961" y="70865"/>
                </a:lnTo>
                <a:lnTo>
                  <a:pt x="10710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48" y="57149"/>
                </a:lnTo>
                <a:close/>
              </a:path>
              <a:path w="116839" h="73660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7" y="48748"/>
                </a:lnTo>
                <a:lnTo>
                  <a:pt x="82889" y="54791"/>
                </a:lnTo>
                <a:lnTo>
                  <a:pt x="71424" y="58974"/>
                </a:lnTo>
                <a:lnTo>
                  <a:pt x="57156" y="61299"/>
                </a:lnTo>
                <a:lnTo>
                  <a:pt x="39971" y="61770"/>
                </a:lnTo>
                <a:lnTo>
                  <a:pt x="88014" y="61770"/>
                </a:lnTo>
                <a:lnTo>
                  <a:pt x="94152" y="57149"/>
                </a:lnTo>
                <a:lnTo>
                  <a:pt x="100248" y="57149"/>
                </a:lnTo>
                <a:lnTo>
                  <a:pt x="100248" y="50291"/>
                </a:lnTo>
                <a:lnTo>
                  <a:pt x="100434" y="48748"/>
                </a:lnTo>
                <a:lnTo>
                  <a:pt x="10082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60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60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3651260" y="4495789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645925" y="455446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3700028" y="4486645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89" h="97789">
                <a:moveTo>
                  <a:pt x="46481" y="70103"/>
                </a:moveTo>
                <a:lnTo>
                  <a:pt x="40203" y="70103"/>
                </a:lnTo>
                <a:lnTo>
                  <a:pt x="41330" y="71627"/>
                </a:lnTo>
                <a:lnTo>
                  <a:pt x="41513" y="73913"/>
                </a:lnTo>
                <a:lnTo>
                  <a:pt x="38805" y="79651"/>
                </a:lnTo>
                <a:lnTo>
                  <a:pt x="28767" y="84231"/>
                </a:lnTo>
                <a:lnTo>
                  <a:pt x="10698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5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89" h="97789">
                <a:moveTo>
                  <a:pt x="27858" y="31241"/>
                </a:moveTo>
                <a:lnTo>
                  <a:pt x="22524" y="32003"/>
                </a:lnTo>
                <a:lnTo>
                  <a:pt x="18135" y="35051"/>
                </a:lnTo>
                <a:lnTo>
                  <a:pt x="14782" y="41909"/>
                </a:lnTo>
                <a:lnTo>
                  <a:pt x="12039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8" y="71627"/>
                </a:lnTo>
                <a:lnTo>
                  <a:pt x="25847" y="70865"/>
                </a:lnTo>
                <a:lnTo>
                  <a:pt x="36057" y="70865"/>
                </a:lnTo>
                <a:lnTo>
                  <a:pt x="4020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50" y="64774"/>
                </a:lnTo>
                <a:lnTo>
                  <a:pt x="45761" y="59435"/>
                </a:lnTo>
                <a:lnTo>
                  <a:pt x="20939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18" y="48005"/>
                </a:lnTo>
                <a:lnTo>
                  <a:pt x="19933" y="46481"/>
                </a:lnTo>
                <a:lnTo>
                  <a:pt x="21579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53" y="44195"/>
                </a:lnTo>
                <a:lnTo>
                  <a:pt x="40325" y="40385"/>
                </a:lnTo>
                <a:lnTo>
                  <a:pt x="36697" y="35051"/>
                </a:lnTo>
                <a:lnTo>
                  <a:pt x="32583" y="32003"/>
                </a:lnTo>
                <a:lnTo>
                  <a:pt x="27858" y="31241"/>
                </a:lnTo>
                <a:close/>
              </a:path>
              <a:path w="46989" h="97789">
                <a:moveTo>
                  <a:pt x="36057" y="70865"/>
                </a:moveTo>
                <a:lnTo>
                  <a:pt x="25847" y="70865"/>
                </a:lnTo>
                <a:lnTo>
                  <a:pt x="31272" y="71627"/>
                </a:lnTo>
                <a:lnTo>
                  <a:pt x="36057" y="70865"/>
                </a:lnTo>
                <a:close/>
              </a:path>
              <a:path w="46989" h="97789">
                <a:moveTo>
                  <a:pt x="27797" y="58673"/>
                </a:moveTo>
                <a:lnTo>
                  <a:pt x="20939" y="59435"/>
                </a:lnTo>
                <a:lnTo>
                  <a:pt x="30784" y="59435"/>
                </a:lnTo>
                <a:lnTo>
                  <a:pt x="27797" y="58673"/>
                </a:lnTo>
                <a:close/>
              </a:path>
              <a:path w="46989" h="97789">
                <a:moveTo>
                  <a:pt x="41853" y="44195"/>
                </a:moveTo>
                <a:lnTo>
                  <a:pt x="25907" y="44195"/>
                </a:lnTo>
                <a:lnTo>
                  <a:pt x="29260" y="44957"/>
                </a:lnTo>
                <a:lnTo>
                  <a:pt x="32125" y="45719"/>
                </a:lnTo>
                <a:lnTo>
                  <a:pt x="34533" y="48767"/>
                </a:lnTo>
                <a:lnTo>
                  <a:pt x="36880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784" y="59435"/>
                </a:lnTo>
                <a:lnTo>
                  <a:pt x="45761" y="59435"/>
                </a:lnTo>
                <a:lnTo>
                  <a:pt x="44717" y="51332"/>
                </a:lnTo>
                <a:lnTo>
                  <a:pt x="41853" y="44195"/>
                </a:lnTo>
                <a:close/>
              </a:path>
              <a:path w="46989" h="97789">
                <a:moveTo>
                  <a:pt x="35173" y="0"/>
                </a:moveTo>
                <a:lnTo>
                  <a:pt x="26517" y="9143"/>
                </a:lnTo>
                <a:lnTo>
                  <a:pt x="35173" y="17525"/>
                </a:lnTo>
                <a:lnTo>
                  <a:pt x="43860" y="9143"/>
                </a:lnTo>
                <a:lnTo>
                  <a:pt x="35173" y="0"/>
                </a:lnTo>
                <a:close/>
              </a:path>
              <a:path w="46989" h="97789">
                <a:moveTo>
                  <a:pt x="16703" y="0"/>
                </a:moveTo>
                <a:lnTo>
                  <a:pt x="8046" y="9143"/>
                </a:lnTo>
                <a:lnTo>
                  <a:pt x="16642" y="17525"/>
                </a:lnTo>
                <a:lnTo>
                  <a:pt x="25328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759874" y="44828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789181" y="4456927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783848" y="4482074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5">
                <a:moveTo>
                  <a:pt x="423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36" y="89915"/>
                </a:lnTo>
                <a:close/>
              </a:path>
              <a:path w="43814" h="102235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6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5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5">
                <a:moveTo>
                  <a:pt x="43433" y="89915"/>
                </a:moveTo>
                <a:lnTo>
                  <a:pt x="3910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824995" y="4494265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70" h="90170">
                <a:moveTo>
                  <a:pt x="60777" y="51053"/>
                </a:moveTo>
                <a:lnTo>
                  <a:pt x="26426" y="51053"/>
                </a:lnTo>
                <a:lnTo>
                  <a:pt x="28559" y="51815"/>
                </a:lnTo>
                <a:lnTo>
                  <a:pt x="33284" y="52577"/>
                </a:lnTo>
                <a:lnTo>
                  <a:pt x="40507" y="55625"/>
                </a:lnTo>
                <a:lnTo>
                  <a:pt x="49286" y="58673"/>
                </a:lnTo>
                <a:lnTo>
                  <a:pt x="55656" y="60959"/>
                </a:lnTo>
                <a:lnTo>
                  <a:pt x="59679" y="61721"/>
                </a:lnTo>
                <a:lnTo>
                  <a:pt x="33051" y="73731"/>
                </a:lnTo>
                <a:lnTo>
                  <a:pt x="21375" y="77026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56" y="89915"/>
                </a:lnTo>
                <a:lnTo>
                  <a:pt x="21153" y="89153"/>
                </a:lnTo>
                <a:lnTo>
                  <a:pt x="32583" y="85343"/>
                </a:lnTo>
                <a:lnTo>
                  <a:pt x="39105" y="82295"/>
                </a:lnTo>
                <a:lnTo>
                  <a:pt x="47518" y="77723"/>
                </a:lnTo>
                <a:lnTo>
                  <a:pt x="56266" y="73913"/>
                </a:lnTo>
                <a:lnTo>
                  <a:pt x="62788" y="70865"/>
                </a:lnTo>
                <a:lnTo>
                  <a:pt x="67086" y="69341"/>
                </a:lnTo>
                <a:lnTo>
                  <a:pt x="70347" y="67817"/>
                </a:lnTo>
                <a:lnTo>
                  <a:pt x="75956" y="67055"/>
                </a:lnTo>
                <a:lnTo>
                  <a:pt x="84002" y="67055"/>
                </a:lnTo>
                <a:lnTo>
                  <a:pt x="88696" y="58673"/>
                </a:lnTo>
                <a:lnTo>
                  <a:pt x="89458" y="57911"/>
                </a:lnTo>
                <a:lnTo>
                  <a:pt x="89794" y="57149"/>
                </a:lnTo>
                <a:lnTo>
                  <a:pt x="89794" y="56387"/>
                </a:lnTo>
                <a:lnTo>
                  <a:pt x="88971" y="56387"/>
                </a:lnTo>
                <a:lnTo>
                  <a:pt x="85602" y="55614"/>
                </a:lnTo>
                <a:lnTo>
                  <a:pt x="72253" y="54363"/>
                </a:lnTo>
                <a:lnTo>
                  <a:pt x="60777" y="51053"/>
                </a:lnTo>
                <a:close/>
              </a:path>
              <a:path w="90170" h="90170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7983" y="53339"/>
                </a:lnTo>
                <a:lnTo>
                  <a:pt x="22219" y="51815"/>
                </a:lnTo>
                <a:lnTo>
                  <a:pt x="26426" y="51053"/>
                </a:lnTo>
                <a:lnTo>
                  <a:pt x="60777" y="51053"/>
                </a:lnTo>
                <a:lnTo>
                  <a:pt x="49987" y="47243"/>
                </a:lnTo>
                <a:lnTo>
                  <a:pt x="41178" y="42671"/>
                </a:lnTo>
                <a:lnTo>
                  <a:pt x="35935" y="40385"/>
                </a:lnTo>
                <a:lnTo>
                  <a:pt x="31821" y="39623"/>
                </a:lnTo>
                <a:lnTo>
                  <a:pt x="28773" y="38861"/>
                </a:lnTo>
                <a:close/>
              </a:path>
              <a:path w="90170" h="90170">
                <a:moveTo>
                  <a:pt x="49286" y="0"/>
                </a:moveTo>
                <a:lnTo>
                  <a:pt x="4081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981968" y="4496551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79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55"/>
                </a:lnTo>
                <a:lnTo>
                  <a:pt x="1219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21" y="125776"/>
                </a:lnTo>
                <a:lnTo>
                  <a:pt x="21634" y="130307"/>
                </a:lnTo>
                <a:lnTo>
                  <a:pt x="36291" y="131765"/>
                </a:lnTo>
                <a:lnTo>
                  <a:pt x="48706" y="130026"/>
                </a:lnTo>
                <a:lnTo>
                  <a:pt x="60990" y="125641"/>
                </a:lnTo>
                <a:lnTo>
                  <a:pt x="70586" y="118871"/>
                </a:lnTo>
                <a:lnTo>
                  <a:pt x="24566" y="118871"/>
                </a:lnTo>
                <a:lnTo>
                  <a:pt x="17556" y="116342"/>
                </a:lnTo>
                <a:lnTo>
                  <a:pt x="9387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79">
                <a:moveTo>
                  <a:pt x="68671" y="60959"/>
                </a:moveTo>
                <a:lnTo>
                  <a:pt x="6806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48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23" y="101589"/>
                </a:lnTo>
                <a:lnTo>
                  <a:pt x="73944" y="102839"/>
                </a:lnTo>
                <a:lnTo>
                  <a:pt x="72268" y="106558"/>
                </a:lnTo>
                <a:lnTo>
                  <a:pt x="68183" y="110032"/>
                </a:lnTo>
                <a:lnTo>
                  <a:pt x="59208" y="114298"/>
                </a:lnTo>
                <a:lnTo>
                  <a:pt x="47391" y="117731"/>
                </a:lnTo>
                <a:lnTo>
                  <a:pt x="33954" y="118871"/>
                </a:lnTo>
                <a:lnTo>
                  <a:pt x="70586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96" y="78485"/>
                </a:lnTo>
                <a:lnTo>
                  <a:pt x="134080" y="78485"/>
                </a:lnTo>
                <a:lnTo>
                  <a:pt x="134623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60" h="132079">
                <a:moveTo>
                  <a:pt x="97170" y="86867"/>
                </a:moveTo>
                <a:lnTo>
                  <a:pt x="79705" y="86867"/>
                </a:lnTo>
                <a:lnTo>
                  <a:pt x="82600" y="87873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60" h="132079">
                <a:moveTo>
                  <a:pt x="134080" y="78485"/>
                </a:moveTo>
                <a:lnTo>
                  <a:pt x="103296" y="78485"/>
                </a:lnTo>
                <a:lnTo>
                  <a:pt x="105857" y="85343"/>
                </a:lnTo>
                <a:lnTo>
                  <a:pt x="110733" y="87629"/>
                </a:lnTo>
                <a:lnTo>
                  <a:pt x="122695" y="87249"/>
                </a:lnTo>
                <a:lnTo>
                  <a:pt x="133548" y="80721"/>
                </a:lnTo>
                <a:lnTo>
                  <a:pt x="134080" y="78485"/>
                </a:lnTo>
                <a:close/>
              </a:path>
              <a:path w="137160" h="132079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60" h="132079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60" h="132079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60" h="132079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9021" y="48005"/>
                </a:lnTo>
                <a:lnTo>
                  <a:pt x="123383" y="57149"/>
                </a:lnTo>
                <a:lnTo>
                  <a:pt x="12749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3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23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60" h="132079">
                <a:moveTo>
                  <a:pt x="102565" y="0"/>
                </a:moveTo>
                <a:lnTo>
                  <a:pt x="94579" y="8381"/>
                </a:lnTo>
                <a:lnTo>
                  <a:pt x="10253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60" h="132079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60" h="132079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124462" y="455751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4180850" y="454379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4234951" y="455751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4292101" y="4539986"/>
            <a:ext cx="40005" cy="90170"/>
          </a:xfrm>
          <a:custGeom>
            <a:avLst/>
            <a:gdLst/>
            <a:ahLst/>
            <a:cxnLst/>
            <a:rect l="l" t="t" r="r" b="b"/>
            <a:pathLst>
              <a:path w="40004" h="901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004" h="901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004" h="901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004" h="90170">
                <a:moveTo>
                  <a:pt x="22372" y="74310"/>
                </a:moveTo>
                <a:lnTo>
                  <a:pt x="13898" y="82021"/>
                </a:lnTo>
                <a:lnTo>
                  <a:pt x="22189" y="89915"/>
                </a:lnTo>
                <a:lnTo>
                  <a:pt x="30662" y="82204"/>
                </a:lnTo>
                <a:lnTo>
                  <a:pt x="22372" y="74310"/>
                </a:lnTo>
                <a:close/>
              </a:path>
              <a:path w="40004" h="90170">
                <a:moveTo>
                  <a:pt x="12466" y="57302"/>
                </a:moveTo>
                <a:lnTo>
                  <a:pt x="4328" y="65349"/>
                </a:lnTo>
                <a:lnTo>
                  <a:pt x="12466" y="73334"/>
                </a:lnTo>
                <a:lnTo>
                  <a:pt x="20604" y="65288"/>
                </a:lnTo>
                <a:lnTo>
                  <a:pt x="12466" y="57302"/>
                </a:lnTo>
                <a:close/>
              </a:path>
              <a:path w="40004" h="90170">
                <a:moveTo>
                  <a:pt x="31699" y="57302"/>
                </a:moveTo>
                <a:lnTo>
                  <a:pt x="23621" y="65288"/>
                </a:lnTo>
                <a:lnTo>
                  <a:pt x="31699" y="73334"/>
                </a:lnTo>
                <a:lnTo>
                  <a:pt x="39867" y="65349"/>
                </a:lnTo>
                <a:lnTo>
                  <a:pt x="31699" y="57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4401068" y="4549130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4490984" y="452017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4557795" y="448055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4574804" y="455751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4633478" y="4485121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89" h="99060">
                <a:moveTo>
                  <a:pt x="46481" y="71627"/>
                </a:moveTo>
                <a:lnTo>
                  <a:pt x="40203" y="71627"/>
                </a:lnTo>
                <a:lnTo>
                  <a:pt x="40843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26" y="77723"/>
                </a:lnTo>
                <a:lnTo>
                  <a:pt x="38778" y="81175"/>
                </a:lnTo>
                <a:lnTo>
                  <a:pt x="28736" y="85755"/>
                </a:lnTo>
                <a:lnTo>
                  <a:pt x="10698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5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89" h="99060">
                <a:moveTo>
                  <a:pt x="27858" y="32765"/>
                </a:moveTo>
                <a:lnTo>
                  <a:pt x="22555" y="33527"/>
                </a:lnTo>
                <a:lnTo>
                  <a:pt x="18227" y="36575"/>
                </a:lnTo>
                <a:lnTo>
                  <a:pt x="14782" y="43433"/>
                </a:lnTo>
                <a:lnTo>
                  <a:pt x="12009" y="48767"/>
                </a:lnTo>
                <a:lnTo>
                  <a:pt x="10607" y="54101"/>
                </a:lnTo>
                <a:lnTo>
                  <a:pt x="10667" y="60197"/>
                </a:lnTo>
                <a:lnTo>
                  <a:pt x="10698" y="68579"/>
                </a:lnTo>
                <a:lnTo>
                  <a:pt x="15758" y="73151"/>
                </a:lnTo>
                <a:lnTo>
                  <a:pt x="25847" y="72389"/>
                </a:lnTo>
                <a:lnTo>
                  <a:pt x="35631" y="72389"/>
                </a:lnTo>
                <a:lnTo>
                  <a:pt x="4020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1" y="60959"/>
                </a:lnTo>
                <a:lnTo>
                  <a:pt x="30845" y="60959"/>
                </a:lnTo>
                <a:lnTo>
                  <a:pt x="27797" y="60197"/>
                </a:lnTo>
                <a:lnTo>
                  <a:pt x="20878" y="60197"/>
                </a:lnTo>
                <a:lnTo>
                  <a:pt x="17465" y="57911"/>
                </a:lnTo>
                <a:lnTo>
                  <a:pt x="17525" y="54101"/>
                </a:lnTo>
                <a:lnTo>
                  <a:pt x="17556" y="51815"/>
                </a:lnTo>
                <a:lnTo>
                  <a:pt x="25907" y="45719"/>
                </a:lnTo>
                <a:lnTo>
                  <a:pt x="41853" y="45719"/>
                </a:lnTo>
                <a:lnTo>
                  <a:pt x="40325" y="41909"/>
                </a:lnTo>
                <a:lnTo>
                  <a:pt x="36697" y="36575"/>
                </a:lnTo>
                <a:lnTo>
                  <a:pt x="32583" y="33527"/>
                </a:lnTo>
                <a:lnTo>
                  <a:pt x="27858" y="32765"/>
                </a:lnTo>
                <a:close/>
              </a:path>
              <a:path w="46989" h="99060">
                <a:moveTo>
                  <a:pt x="35631" y="72389"/>
                </a:moveTo>
                <a:lnTo>
                  <a:pt x="25847" y="72389"/>
                </a:lnTo>
                <a:lnTo>
                  <a:pt x="30784" y="73151"/>
                </a:lnTo>
                <a:lnTo>
                  <a:pt x="35631" y="72389"/>
                </a:lnTo>
                <a:close/>
              </a:path>
              <a:path w="46989" h="99060">
                <a:moveTo>
                  <a:pt x="41853" y="45719"/>
                </a:moveTo>
                <a:lnTo>
                  <a:pt x="25907" y="45719"/>
                </a:lnTo>
                <a:lnTo>
                  <a:pt x="29260" y="46481"/>
                </a:lnTo>
                <a:lnTo>
                  <a:pt x="32125" y="47243"/>
                </a:lnTo>
                <a:lnTo>
                  <a:pt x="34533" y="50291"/>
                </a:lnTo>
                <a:lnTo>
                  <a:pt x="36880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45" y="60959"/>
                </a:lnTo>
                <a:lnTo>
                  <a:pt x="45761" y="60959"/>
                </a:lnTo>
                <a:lnTo>
                  <a:pt x="44717" y="52856"/>
                </a:lnTo>
                <a:lnTo>
                  <a:pt x="41853" y="45719"/>
                </a:lnTo>
                <a:close/>
              </a:path>
              <a:path w="46989" h="99060">
                <a:moveTo>
                  <a:pt x="24902" y="0"/>
                </a:moveTo>
                <a:lnTo>
                  <a:pt x="16367" y="9143"/>
                </a:lnTo>
                <a:lnTo>
                  <a:pt x="24841" y="17525"/>
                </a:lnTo>
                <a:lnTo>
                  <a:pt x="33345" y="9143"/>
                </a:lnTo>
                <a:lnTo>
                  <a:pt x="249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692669" y="448055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4772384" y="4533113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884586" y="44828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909322" y="4523221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4984760" y="4518650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047654" y="44828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072389" y="455446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127254" y="450417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218693" y="454379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335690" y="44828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361187" y="4523221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499110" y="4512554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5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5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39" h="73025">
                <a:moveTo>
                  <a:pt x="96133" y="27431"/>
                </a:moveTo>
                <a:lnTo>
                  <a:pt x="9546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39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609599" y="454379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672494" y="44828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696468" y="4494265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70">
                <a:moveTo>
                  <a:pt x="5029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75" y="89915"/>
                </a:lnTo>
                <a:lnTo>
                  <a:pt x="18287" y="89153"/>
                </a:lnTo>
                <a:lnTo>
                  <a:pt x="23500" y="87629"/>
                </a:lnTo>
                <a:lnTo>
                  <a:pt x="27614" y="86867"/>
                </a:lnTo>
                <a:lnTo>
                  <a:pt x="30845" y="85343"/>
                </a:lnTo>
                <a:lnTo>
                  <a:pt x="33223" y="83057"/>
                </a:lnTo>
                <a:lnTo>
                  <a:pt x="62880" y="83057"/>
                </a:lnTo>
                <a:lnTo>
                  <a:pt x="62880" y="78485"/>
                </a:lnTo>
                <a:lnTo>
                  <a:pt x="13533" y="78485"/>
                </a:lnTo>
                <a:lnTo>
                  <a:pt x="5029" y="77723"/>
                </a:lnTo>
                <a:close/>
              </a:path>
              <a:path w="63500" h="90170">
                <a:moveTo>
                  <a:pt x="62880" y="83057"/>
                </a:moveTo>
                <a:lnTo>
                  <a:pt x="33223" y="83057"/>
                </a:lnTo>
                <a:lnTo>
                  <a:pt x="35631" y="85343"/>
                </a:lnTo>
                <a:lnTo>
                  <a:pt x="39471" y="86867"/>
                </a:lnTo>
                <a:lnTo>
                  <a:pt x="44805" y="88391"/>
                </a:lnTo>
                <a:lnTo>
                  <a:pt x="49651" y="89306"/>
                </a:lnTo>
                <a:lnTo>
                  <a:pt x="53858" y="89915"/>
                </a:lnTo>
                <a:lnTo>
                  <a:pt x="62880" y="89915"/>
                </a:lnTo>
                <a:lnTo>
                  <a:pt x="62880" y="83057"/>
                </a:lnTo>
                <a:close/>
              </a:path>
              <a:path w="63500" h="90170">
                <a:moveTo>
                  <a:pt x="35509" y="36575"/>
                </a:moveTo>
                <a:lnTo>
                  <a:pt x="30297" y="37337"/>
                </a:lnTo>
                <a:lnTo>
                  <a:pt x="25542" y="40385"/>
                </a:lnTo>
                <a:lnTo>
                  <a:pt x="21366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40" y="76199"/>
                </a:lnTo>
                <a:lnTo>
                  <a:pt x="19049" y="77723"/>
                </a:lnTo>
                <a:lnTo>
                  <a:pt x="13533" y="78485"/>
                </a:lnTo>
                <a:lnTo>
                  <a:pt x="50932" y="78485"/>
                </a:lnTo>
                <a:lnTo>
                  <a:pt x="45811" y="77723"/>
                </a:lnTo>
                <a:lnTo>
                  <a:pt x="43251" y="76199"/>
                </a:lnTo>
                <a:lnTo>
                  <a:pt x="45232" y="74675"/>
                </a:lnTo>
                <a:lnTo>
                  <a:pt x="46695" y="73151"/>
                </a:lnTo>
                <a:lnTo>
                  <a:pt x="47325" y="71627"/>
                </a:lnTo>
                <a:lnTo>
                  <a:pt x="31333" y="71627"/>
                </a:lnTo>
                <a:lnTo>
                  <a:pt x="28834" y="70103"/>
                </a:lnTo>
                <a:lnTo>
                  <a:pt x="26609" y="67817"/>
                </a:lnTo>
                <a:lnTo>
                  <a:pt x="24018" y="65531"/>
                </a:lnTo>
                <a:lnTo>
                  <a:pt x="22799" y="63245"/>
                </a:lnTo>
                <a:lnTo>
                  <a:pt x="22859" y="60197"/>
                </a:lnTo>
                <a:lnTo>
                  <a:pt x="22890" y="57911"/>
                </a:lnTo>
                <a:lnTo>
                  <a:pt x="24231" y="55625"/>
                </a:lnTo>
                <a:lnTo>
                  <a:pt x="26791" y="52577"/>
                </a:lnTo>
                <a:lnTo>
                  <a:pt x="29352" y="50291"/>
                </a:lnTo>
                <a:lnTo>
                  <a:pt x="31851" y="48767"/>
                </a:lnTo>
                <a:lnTo>
                  <a:pt x="48755" y="48767"/>
                </a:lnTo>
                <a:lnTo>
                  <a:pt x="47122" y="45719"/>
                </a:lnTo>
                <a:lnTo>
                  <a:pt x="44470" y="39623"/>
                </a:lnTo>
                <a:lnTo>
                  <a:pt x="40599" y="37337"/>
                </a:lnTo>
                <a:lnTo>
                  <a:pt x="35509" y="36575"/>
                </a:lnTo>
                <a:close/>
              </a:path>
              <a:path w="63500" h="90170">
                <a:moveTo>
                  <a:pt x="62880" y="77723"/>
                </a:moveTo>
                <a:lnTo>
                  <a:pt x="58552" y="77723"/>
                </a:lnTo>
                <a:lnTo>
                  <a:pt x="50932" y="78485"/>
                </a:lnTo>
                <a:lnTo>
                  <a:pt x="62880" y="78485"/>
                </a:lnTo>
                <a:lnTo>
                  <a:pt x="62880" y="77723"/>
                </a:lnTo>
                <a:close/>
              </a:path>
              <a:path w="63500" h="90170">
                <a:moveTo>
                  <a:pt x="48755" y="48767"/>
                </a:moveTo>
                <a:lnTo>
                  <a:pt x="34168" y="48767"/>
                </a:lnTo>
                <a:lnTo>
                  <a:pt x="36606" y="49529"/>
                </a:lnTo>
                <a:lnTo>
                  <a:pt x="38892" y="51053"/>
                </a:lnTo>
                <a:lnTo>
                  <a:pt x="41026" y="54101"/>
                </a:lnTo>
                <a:lnTo>
                  <a:pt x="43129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068" y="67055"/>
                </a:lnTo>
                <a:lnTo>
                  <a:pt x="40782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25" y="71627"/>
                </a:lnTo>
                <a:lnTo>
                  <a:pt x="47640" y="70865"/>
                </a:lnTo>
                <a:lnTo>
                  <a:pt x="49469" y="67817"/>
                </a:lnTo>
                <a:lnTo>
                  <a:pt x="50322" y="64769"/>
                </a:lnTo>
                <a:lnTo>
                  <a:pt x="50291" y="60959"/>
                </a:lnTo>
                <a:lnTo>
                  <a:pt x="50231" y="54863"/>
                </a:lnTo>
                <a:lnTo>
                  <a:pt x="49164" y="49529"/>
                </a:lnTo>
                <a:lnTo>
                  <a:pt x="48755" y="48767"/>
                </a:lnTo>
                <a:close/>
              </a:path>
              <a:path w="63500" h="90170">
                <a:moveTo>
                  <a:pt x="32308" y="0"/>
                </a:moveTo>
                <a:lnTo>
                  <a:pt x="23713" y="9143"/>
                </a:lnTo>
                <a:lnTo>
                  <a:pt x="32308" y="17525"/>
                </a:lnTo>
                <a:lnTo>
                  <a:pt x="40904" y="9143"/>
                </a:lnTo>
                <a:lnTo>
                  <a:pt x="323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755904" y="4507219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861822" y="4517887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919734" y="4539986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6017269" y="4517887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6079754" y="4495789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787" y="12191"/>
                </a:lnTo>
                <a:lnTo>
                  <a:pt x="20375" y="11429"/>
                </a:lnTo>
                <a:lnTo>
                  <a:pt x="649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787" y="12191"/>
                </a:lnTo>
                <a:lnTo>
                  <a:pt x="2612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88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2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49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75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6075181" y="4533127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4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6171193" y="454379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6226819" y="4507219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6333594" y="4483598"/>
            <a:ext cx="80010" cy="141605"/>
          </a:xfrm>
          <a:custGeom>
            <a:avLst/>
            <a:gdLst/>
            <a:ahLst/>
            <a:cxnLst/>
            <a:rect l="l" t="t" r="r" b="b"/>
            <a:pathLst>
              <a:path w="80010" h="141604">
                <a:moveTo>
                  <a:pt x="10604" y="92201"/>
                </a:moveTo>
                <a:lnTo>
                  <a:pt x="7921" y="92201"/>
                </a:lnTo>
                <a:lnTo>
                  <a:pt x="6305" y="94487"/>
                </a:lnTo>
                <a:lnTo>
                  <a:pt x="1517" y="105370"/>
                </a:lnTo>
                <a:lnTo>
                  <a:pt x="0" y="119277"/>
                </a:lnTo>
                <a:lnTo>
                  <a:pt x="3841" y="129881"/>
                </a:lnTo>
                <a:lnTo>
                  <a:pt x="15956" y="139848"/>
                </a:lnTo>
                <a:lnTo>
                  <a:pt x="27208" y="141419"/>
                </a:lnTo>
                <a:lnTo>
                  <a:pt x="46467" y="141025"/>
                </a:lnTo>
                <a:lnTo>
                  <a:pt x="58881" y="136172"/>
                </a:lnTo>
                <a:lnTo>
                  <a:pt x="65142" y="130301"/>
                </a:lnTo>
                <a:lnTo>
                  <a:pt x="24990" y="130301"/>
                </a:lnTo>
                <a:lnTo>
                  <a:pt x="19321" y="128686"/>
                </a:lnTo>
                <a:lnTo>
                  <a:pt x="9994" y="121645"/>
                </a:lnTo>
                <a:lnTo>
                  <a:pt x="7525" y="116403"/>
                </a:lnTo>
                <a:lnTo>
                  <a:pt x="7525" y="105643"/>
                </a:lnTo>
                <a:lnTo>
                  <a:pt x="8470" y="100675"/>
                </a:lnTo>
                <a:lnTo>
                  <a:pt x="10329" y="95249"/>
                </a:lnTo>
                <a:lnTo>
                  <a:pt x="10513" y="94480"/>
                </a:lnTo>
                <a:lnTo>
                  <a:pt x="10604" y="93725"/>
                </a:lnTo>
                <a:lnTo>
                  <a:pt x="10604" y="92201"/>
                </a:lnTo>
                <a:close/>
              </a:path>
              <a:path w="80010" h="141604">
                <a:moveTo>
                  <a:pt x="72996" y="0"/>
                </a:moveTo>
                <a:lnTo>
                  <a:pt x="72691" y="761"/>
                </a:lnTo>
                <a:lnTo>
                  <a:pt x="72143" y="761"/>
                </a:lnTo>
                <a:lnTo>
                  <a:pt x="71228" y="1523"/>
                </a:lnTo>
                <a:lnTo>
                  <a:pt x="64081" y="11094"/>
                </a:lnTo>
                <a:lnTo>
                  <a:pt x="65113" y="20426"/>
                </a:lnTo>
                <a:lnTo>
                  <a:pt x="66008" y="30756"/>
                </a:lnTo>
                <a:lnTo>
                  <a:pt x="68210" y="82105"/>
                </a:lnTo>
                <a:lnTo>
                  <a:pt x="68485" y="113842"/>
                </a:lnTo>
                <a:lnTo>
                  <a:pt x="68485" y="117530"/>
                </a:lnTo>
                <a:lnTo>
                  <a:pt x="65193" y="121066"/>
                </a:lnTo>
                <a:lnTo>
                  <a:pt x="57021" y="125259"/>
                </a:lnTo>
                <a:lnTo>
                  <a:pt x="45407" y="129053"/>
                </a:lnTo>
                <a:lnTo>
                  <a:pt x="31940" y="130301"/>
                </a:lnTo>
                <a:lnTo>
                  <a:pt x="65142" y="130301"/>
                </a:lnTo>
                <a:lnTo>
                  <a:pt x="67987" y="127634"/>
                </a:lnTo>
                <a:lnTo>
                  <a:pt x="73796" y="115112"/>
                </a:lnTo>
                <a:lnTo>
                  <a:pt x="76321" y="98309"/>
                </a:lnTo>
                <a:lnTo>
                  <a:pt x="76426" y="89086"/>
                </a:lnTo>
                <a:lnTo>
                  <a:pt x="76337" y="78197"/>
                </a:lnTo>
                <a:lnTo>
                  <a:pt x="76055" y="65657"/>
                </a:lnTo>
                <a:lnTo>
                  <a:pt x="75578" y="51482"/>
                </a:lnTo>
                <a:lnTo>
                  <a:pt x="74904" y="35687"/>
                </a:lnTo>
                <a:lnTo>
                  <a:pt x="74032" y="18287"/>
                </a:lnTo>
                <a:lnTo>
                  <a:pt x="79549" y="18287"/>
                </a:lnTo>
                <a:lnTo>
                  <a:pt x="79671" y="17525"/>
                </a:lnTo>
                <a:lnTo>
                  <a:pt x="79854" y="17525"/>
                </a:lnTo>
                <a:lnTo>
                  <a:pt x="79732" y="16763"/>
                </a:lnTo>
                <a:lnTo>
                  <a:pt x="79184" y="16001"/>
                </a:lnTo>
                <a:lnTo>
                  <a:pt x="76623" y="9905"/>
                </a:lnTo>
                <a:lnTo>
                  <a:pt x="74855" y="5333"/>
                </a:lnTo>
                <a:lnTo>
                  <a:pt x="73941" y="2285"/>
                </a:lnTo>
                <a:lnTo>
                  <a:pt x="73636" y="1523"/>
                </a:lnTo>
                <a:lnTo>
                  <a:pt x="73270" y="761"/>
                </a:lnTo>
                <a:lnTo>
                  <a:pt x="729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6416557" y="4495789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787" y="12191"/>
                </a:lnTo>
                <a:lnTo>
                  <a:pt x="20375" y="11429"/>
                </a:lnTo>
                <a:lnTo>
                  <a:pt x="649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787" y="12191"/>
                </a:lnTo>
                <a:lnTo>
                  <a:pt x="2612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88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2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49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75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6420368" y="454379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6475231" y="4533127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29" h="51435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51435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51435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49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51435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6571243" y="4507219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6615440" y="454379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6732788" y="4571227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6825752" y="450417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6862327" y="454379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6917953" y="4480550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096" y="19635"/>
                </a:lnTo>
                <a:lnTo>
                  <a:pt x="44922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60" y="64535"/>
                </a:lnTo>
                <a:lnTo>
                  <a:pt x="31867" y="75023"/>
                </a:lnTo>
                <a:lnTo>
                  <a:pt x="32826" y="85477"/>
                </a:lnTo>
                <a:lnTo>
                  <a:pt x="22794" y="90344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3" y="90458"/>
                </a:lnTo>
                <a:lnTo>
                  <a:pt x="39865" y="81936"/>
                </a:lnTo>
                <a:lnTo>
                  <a:pt x="37470" y="65645"/>
                </a:lnTo>
                <a:lnTo>
                  <a:pt x="33439" y="53717"/>
                </a:lnTo>
                <a:lnTo>
                  <a:pt x="31009" y="38193"/>
                </a:lnTo>
                <a:lnTo>
                  <a:pt x="43759" y="34140"/>
                </a:lnTo>
                <a:lnTo>
                  <a:pt x="55400" y="30832"/>
                </a:lnTo>
                <a:lnTo>
                  <a:pt x="6592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6990343" y="455751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7047493" y="4480550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096" y="19635"/>
                </a:lnTo>
                <a:lnTo>
                  <a:pt x="44922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60" y="64535"/>
                </a:lnTo>
                <a:lnTo>
                  <a:pt x="31867" y="75023"/>
                </a:lnTo>
                <a:lnTo>
                  <a:pt x="32826" y="85477"/>
                </a:lnTo>
                <a:lnTo>
                  <a:pt x="22794" y="90344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3" y="90458"/>
                </a:lnTo>
                <a:lnTo>
                  <a:pt x="39865" y="81936"/>
                </a:lnTo>
                <a:lnTo>
                  <a:pt x="37470" y="65645"/>
                </a:lnTo>
                <a:lnTo>
                  <a:pt x="33439" y="53717"/>
                </a:lnTo>
                <a:lnTo>
                  <a:pt x="31009" y="38193"/>
                </a:lnTo>
                <a:lnTo>
                  <a:pt x="43759" y="34140"/>
                </a:lnTo>
                <a:lnTo>
                  <a:pt x="55400" y="30832"/>
                </a:lnTo>
                <a:lnTo>
                  <a:pt x="6592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7127503" y="452017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3150" y="455751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95634" y="452017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4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4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4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716030" y="4571227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08232" y="4480550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90" y="16001"/>
                </a:moveTo>
                <a:lnTo>
                  <a:pt x="57104" y="19635"/>
                </a:lnTo>
                <a:lnTo>
                  <a:pt x="44939" y="23522"/>
                </a:lnTo>
                <a:lnTo>
                  <a:pt x="31562" y="28193"/>
                </a:lnTo>
                <a:lnTo>
                  <a:pt x="17846" y="32765"/>
                </a:lnTo>
                <a:lnTo>
                  <a:pt x="10667" y="35051"/>
                </a:lnTo>
                <a:lnTo>
                  <a:pt x="10037" y="35813"/>
                </a:lnTo>
                <a:lnTo>
                  <a:pt x="7321" y="38861"/>
                </a:lnTo>
                <a:lnTo>
                  <a:pt x="5952" y="41909"/>
                </a:lnTo>
                <a:lnTo>
                  <a:pt x="5952" y="46481"/>
                </a:lnTo>
                <a:lnTo>
                  <a:pt x="7427" y="48767"/>
                </a:lnTo>
                <a:lnTo>
                  <a:pt x="10369" y="52577"/>
                </a:lnTo>
                <a:lnTo>
                  <a:pt x="13085" y="55625"/>
                </a:lnTo>
                <a:lnTo>
                  <a:pt x="15047" y="57911"/>
                </a:lnTo>
                <a:lnTo>
                  <a:pt x="16190" y="58673"/>
                </a:lnTo>
                <a:lnTo>
                  <a:pt x="25672" y="64550"/>
                </a:lnTo>
                <a:lnTo>
                  <a:pt x="31885" y="75030"/>
                </a:lnTo>
                <a:lnTo>
                  <a:pt x="32846" y="85481"/>
                </a:lnTo>
                <a:lnTo>
                  <a:pt x="22808" y="90345"/>
                </a:lnTo>
                <a:lnTo>
                  <a:pt x="3703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609" y="103631"/>
                </a:lnTo>
                <a:lnTo>
                  <a:pt x="21905" y="102869"/>
                </a:lnTo>
                <a:lnTo>
                  <a:pt x="26563" y="101345"/>
                </a:lnTo>
                <a:lnTo>
                  <a:pt x="31897" y="99821"/>
                </a:lnTo>
                <a:lnTo>
                  <a:pt x="35707" y="96011"/>
                </a:lnTo>
                <a:lnTo>
                  <a:pt x="38142" y="90460"/>
                </a:lnTo>
                <a:lnTo>
                  <a:pt x="39867" y="81938"/>
                </a:lnTo>
                <a:lnTo>
                  <a:pt x="37476" y="65645"/>
                </a:lnTo>
                <a:lnTo>
                  <a:pt x="33464" y="53715"/>
                </a:lnTo>
                <a:lnTo>
                  <a:pt x="31051" y="38185"/>
                </a:lnTo>
                <a:lnTo>
                  <a:pt x="43797" y="34136"/>
                </a:lnTo>
                <a:lnTo>
                  <a:pt x="55432" y="30831"/>
                </a:lnTo>
                <a:lnTo>
                  <a:pt x="65961" y="28193"/>
                </a:lnTo>
                <a:lnTo>
                  <a:pt x="67949" y="22097"/>
                </a:lnTo>
                <a:lnTo>
                  <a:pt x="69092" y="18287"/>
                </a:lnTo>
                <a:lnTo>
                  <a:pt x="69390" y="16001"/>
                </a:lnTo>
                <a:close/>
              </a:path>
              <a:path w="69850" h="104139">
                <a:moveTo>
                  <a:pt x="67104" y="0"/>
                </a:moveTo>
                <a:lnTo>
                  <a:pt x="14228" y="17525"/>
                </a:lnTo>
                <a:lnTo>
                  <a:pt x="11893" y="25145"/>
                </a:lnTo>
                <a:lnTo>
                  <a:pt x="64901" y="8381"/>
                </a:lnTo>
                <a:lnTo>
                  <a:pt x="67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889004" y="4517887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956060" y="450417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991874" y="4518650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5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109445" y="4533114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59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59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221651" y="448283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41185" y="4712960"/>
            <a:ext cx="6639536" cy="17500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925068" y="4993375"/>
            <a:ext cx="1255775" cy="15163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070616" y="4979660"/>
            <a:ext cx="2782061" cy="16509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952500" y="4979660"/>
            <a:ext cx="45720" cy="49530"/>
          </a:xfrm>
          <a:custGeom>
            <a:avLst/>
            <a:gdLst/>
            <a:ahLst/>
            <a:cxnLst/>
            <a:rect l="l" t="t" r="r" b="b"/>
            <a:pathLst>
              <a:path w="45719" h="49529">
                <a:moveTo>
                  <a:pt x="37767" y="0"/>
                </a:moveTo>
                <a:lnTo>
                  <a:pt x="29717" y="6857"/>
                </a:lnTo>
                <a:lnTo>
                  <a:pt x="29717" y="12191"/>
                </a:lnTo>
                <a:lnTo>
                  <a:pt x="29766" y="13715"/>
                </a:lnTo>
                <a:lnTo>
                  <a:pt x="29849" y="15239"/>
                </a:lnTo>
                <a:lnTo>
                  <a:pt x="31562" y="25145"/>
                </a:lnTo>
                <a:lnTo>
                  <a:pt x="35813" y="49529"/>
                </a:lnTo>
                <a:lnTo>
                  <a:pt x="39623" y="49529"/>
                </a:lnTo>
                <a:lnTo>
                  <a:pt x="44195" y="25145"/>
                </a:lnTo>
                <a:lnTo>
                  <a:pt x="45232" y="19811"/>
                </a:lnTo>
                <a:lnTo>
                  <a:pt x="45719" y="14477"/>
                </a:lnTo>
                <a:lnTo>
                  <a:pt x="45719" y="6857"/>
                </a:lnTo>
                <a:lnTo>
                  <a:pt x="45006" y="4571"/>
                </a:lnTo>
                <a:lnTo>
                  <a:pt x="41958" y="1523"/>
                </a:lnTo>
                <a:lnTo>
                  <a:pt x="40053" y="761"/>
                </a:lnTo>
                <a:lnTo>
                  <a:pt x="37767" y="0"/>
                </a:lnTo>
                <a:close/>
              </a:path>
              <a:path w="45719" h="49529">
                <a:moveTo>
                  <a:pt x="7808" y="0"/>
                </a:moveTo>
                <a:lnTo>
                  <a:pt x="5416" y="761"/>
                </a:lnTo>
                <a:lnTo>
                  <a:pt x="3560" y="1523"/>
                </a:lnTo>
                <a:lnTo>
                  <a:pt x="2142" y="3047"/>
                </a:lnTo>
                <a:lnTo>
                  <a:pt x="701" y="4571"/>
                </a:lnTo>
                <a:lnTo>
                  <a:pt x="0" y="6857"/>
                </a:lnTo>
                <a:lnTo>
                  <a:pt x="0" y="12953"/>
                </a:lnTo>
                <a:lnTo>
                  <a:pt x="569" y="18287"/>
                </a:lnTo>
                <a:lnTo>
                  <a:pt x="1712" y="25145"/>
                </a:lnTo>
                <a:lnTo>
                  <a:pt x="6095" y="49529"/>
                </a:lnTo>
                <a:lnTo>
                  <a:pt x="9905" y="49529"/>
                </a:lnTo>
                <a:lnTo>
                  <a:pt x="13990" y="25145"/>
                </a:lnTo>
                <a:lnTo>
                  <a:pt x="15322" y="16763"/>
                </a:lnTo>
                <a:lnTo>
                  <a:pt x="16001" y="11429"/>
                </a:lnTo>
                <a:lnTo>
                  <a:pt x="16001" y="6857"/>
                </a:lnTo>
                <a:lnTo>
                  <a:pt x="15239" y="4571"/>
                </a:lnTo>
                <a:lnTo>
                  <a:pt x="13655" y="3047"/>
                </a:lnTo>
                <a:lnTo>
                  <a:pt x="12131" y="1523"/>
                </a:lnTo>
                <a:lnTo>
                  <a:pt x="10180" y="761"/>
                </a:lnTo>
                <a:lnTo>
                  <a:pt x="78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499872" y="503071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557783" y="4998591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64" y="86224"/>
                </a:moveTo>
                <a:lnTo>
                  <a:pt x="0" y="86224"/>
                </a:lnTo>
                <a:lnTo>
                  <a:pt x="0" y="98416"/>
                </a:lnTo>
                <a:lnTo>
                  <a:pt x="13917" y="98396"/>
                </a:lnTo>
                <a:lnTo>
                  <a:pt x="29450" y="95294"/>
                </a:lnTo>
                <a:lnTo>
                  <a:pt x="38466" y="86986"/>
                </a:lnTo>
                <a:lnTo>
                  <a:pt x="28276" y="86986"/>
                </a:lnTo>
                <a:lnTo>
                  <a:pt x="13764" y="86224"/>
                </a:lnTo>
                <a:close/>
              </a:path>
              <a:path w="78739" h="98425">
                <a:moveTo>
                  <a:pt x="52471" y="73270"/>
                </a:moveTo>
                <a:lnTo>
                  <a:pt x="41196" y="73270"/>
                </a:lnTo>
                <a:lnTo>
                  <a:pt x="46719" y="80890"/>
                </a:lnTo>
                <a:lnTo>
                  <a:pt x="50910" y="86986"/>
                </a:lnTo>
                <a:lnTo>
                  <a:pt x="53769" y="89272"/>
                </a:lnTo>
                <a:lnTo>
                  <a:pt x="59673" y="96130"/>
                </a:lnTo>
                <a:lnTo>
                  <a:pt x="65388" y="98416"/>
                </a:lnTo>
                <a:lnTo>
                  <a:pt x="78674" y="98416"/>
                </a:lnTo>
                <a:lnTo>
                  <a:pt x="78674" y="86986"/>
                </a:lnTo>
                <a:lnTo>
                  <a:pt x="69616" y="86986"/>
                </a:lnTo>
                <a:lnTo>
                  <a:pt x="66044" y="86224"/>
                </a:lnTo>
                <a:lnTo>
                  <a:pt x="63566" y="84700"/>
                </a:lnTo>
                <a:lnTo>
                  <a:pt x="60329" y="82414"/>
                </a:lnTo>
                <a:lnTo>
                  <a:pt x="56195" y="77842"/>
                </a:lnTo>
                <a:lnTo>
                  <a:pt x="52471" y="73270"/>
                </a:lnTo>
                <a:close/>
              </a:path>
              <a:path w="78739" h="98425">
                <a:moveTo>
                  <a:pt x="67536" y="0"/>
                </a:moveTo>
                <a:lnTo>
                  <a:pt x="56199" y="3433"/>
                </a:lnTo>
                <a:lnTo>
                  <a:pt x="44060" y="7583"/>
                </a:lnTo>
                <a:lnTo>
                  <a:pt x="31135" y="12310"/>
                </a:lnTo>
                <a:lnTo>
                  <a:pt x="17525" y="16882"/>
                </a:lnTo>
                <a:lnTo>
                  <a:pt x="10475" y="19930"/>
                </a:lnTo>
                <a:lnTo>
                  <a:pt x="9954" y="20692"/>
                </a:lnTo>
                <a:lnTo>
                  <a:pt x="7559" y="23740"/>
                </a:lnTo>
                <a:lnTo>
                  <a:pt x="6333" y="29074"/>
                </a:lnTo>
                <a:lnTo>
                  <a:pt x="6333" y="36694"/>
                </a:lnTo>
                <a:lnTo>
                  <a:pt x="8845" y="39742"/>
                </a:lnTo>
                <a:lnTo>
                  <a:pt x="13904" y="44314"/>
                </a:lnTo>
                <a:lnTo>
                  <a:pt x="24704" y="54982"/>
                </a:lnTo>
                <a:lnTo>
                  <a:pt x="27944" y="58792"/>
                </a:lnTo>
                <a:lnTo>
                  <a:pt x="33003" y="64888"/>
                </a:lnTo>
                <a:lnTo>
                  <a:pt x="35515" y="70222"/>
                </a:lnTo>
                <a:lnTo>
                  <a:pt x="35515" y="82414"/>
                </a:lnTo>
                <a:lnTo>
                  <a:pt x="28276" y="86986"/>
                </a:lnTo>
                <a:lnTo>
                  <a:pt x="38466" y="86986"/>
                </a:lnTo>
                <a:lnTo>
                  <a:pt x="41196" y="73270"/>
                </a:lnTo>
                <a:lnTo>
                  <a:pt x="52471" y="73270"/>
                </a:lnTo>
                <a:lnTo>
                  <a:pt x="24346" y="35381"/>
                </a:lnTo>
                <a:lnTo>
                  <a:pt x="20294" y="26929"/>
                </a:lnTo>
                <a:lnTo>
                  <a:pt x="67293" y="10786"/>
                </a:lnTo>
                <a:lnTo>
                  <a:pt x="69043" y="4690"/>
                </a:lnTo>
                <a:lnTo>
                  <a:pt x="69911" y="880"/>
                </a:lnTo>
                <a:lnTo>
                  <a:pt x="67536" y="0"/>
                </a:lnTo>
                <a:close/>
              </a:path>
              <a:path w="78739" h="98425">
                <a:moveTo>
                  <a:pt x="78674" y="86224"/>
                </a:moveTo>
                <a:lnTo>
                  <a:pt x="74294" y="86224"/>
                </a:lnTo>
                <a:lnTo>
                  <a:pt x="69616" y="86986"/>
                </a:lnTo>
                <a:lnTo>
                  <a:pt x="78674" y="86986"/>
                </a:lnTo>
                <a:lnTo>
                  <a:pt x="78674" y="86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631698" y="5032237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5" h="64770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5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5" h="64770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5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685800" y="5052812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738133" y="499337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808482" y="503071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865632" y="501699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40770" y="4978136"/>
            <a:ext cx="1887473" cy="16662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036064" y="5289031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102113" y="5249407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127503" y="5289031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6921002" y="5235692"/>
            <a:ext cx="45720" cy="49530"/>
          </a:xfrm>
          <a:custGeom>
            <a:avLst/>
            <a:gdLst/>
            <a:ahLst/>
            <a:cxnLst/>
            <a:rect l="l" t="t" r="r" b="b"/>
            <a:pathLst>
              <a:path w="45720" h="49529">
                <a:moveTo>
                  <a:pt x="37734" y="0"/>
                </a:moveTo>
                <a:lnTo>
                  <a:pt x="35356" y="761"/>
                </a:lnTo>
                <a:lnTo>
                  <a:pt x="33406" y="1523"/>
                </a:lnTo>
                <a:lnTo>
                  <a:pt x="30479" y="4571"/>
                </a:lnTo>
                <a:lnTo>
                  <a:pt x="29717" y="6857"/>
                </a:lnTo>
                <a:lnTo>
                  <a:pt x="29748" y="13715"/>
                </a:lnTo>
                <a:lnTo>
                  <a:pt x="29839" y="15239"/>
                </a:lnTo>
                <a:lnTo>
                  <a:pt x="31546" y="25145"/>
                </a:lnTo>
                <a:lnTo>
                  <a:pt x="35813" y="49529"/>
                </a:lnTo>
                <a:lnTo>
                  <a:pt x="39623" y="49529"/>
                </a:lnTo>
                <a:lnTo>
                  <a:pt x="44195" y="25145"/>
                </a:lnTo>
                <a:lnTo>
                  <a:pt x="45232" y="19811"/>
                </a:lnTo>
                <a:lnTo>
                  <a:pt x="45719" y="14477"/>
                </a:lnTo>
                <a:lnTo>
                  <a:pt x="45719" y="6857"/>
                </a:lnTo>
                <a:lnTo>
                  <a:pt x="44988" y="4571"/>
                </a:lnTo>
                <a:lnTo>
                  <a:pt x="41940" y="1523"/>
                </a:lnTo>
                <a:lnTo>
                  <a:pt x="40020" y="761"/>
                </a:lnTo>
                <a:lnTo>
                  <a:pt x="37734" y="0"/>
                </a:lnTo>
                <a:close/>
              </a:path>
              <a:path w="45720" h="49529">
                <a:moveTo>
                  <a:pt x="7802" y="0"/>
                </a:moveTo>
                <a:lnTo>
                  <a:pt x="5425" y="761"/>
                </a:lnTo>
                <a:lnTo>
                  <a:pt x="3566" y="1523"/>
                </a:lnTo>
                <a:lnTo>
                  <a:pt x="701" y="4571"/>
                </a:lnTo>
                <a:lnTo>
                  <a:pt x="0" y="6857"/>
                </a:lnTo>
                <a:lnTo>
                  <a:pt x="0" y="12953"/>
                </a:lnTo>
                <a:lnTo>
                  <a:pt x="579" y="18287"/>
                </a:lnTo>
                <a:lnTo>
                  <a:pt x="1706" y="25145"/>
                </a:lnTo>
                <a:lnTo>
                  <a:pt x="6095" y="49529"/>
                </a:lnTo>
                <a:lnTo>
                  <a:pt x="9905" y="49529"/>
                </a:lnTo>
                <a:lnTo>
                  <a:pt x="13990" y="25145"/>
                </a:lnTo>
                <a:lnTo>
                  <a:pt x="15331" y="16763"/>
                </a:lnTo>
                <a:lnTo>
                  <a:pt x="16001" y="11429"/>
                </a:lnTo>
                <a:lnTo>
                  <a:pt x="16001" y="6857"/>
                </a:lnTo>
                <a:lnTo>
                  <a:pt x="15239" y="4571"/>
                </a:lnTo>
                <a:lnTo>
                  <a:pt x="13655" y="3047"/>
                </a:lnTo>
                <a:lnTo>
                  <a:pt x="12131" y="1523"/>
                </a:lnTo>
                <a:lnTo>
                  <a:pt x="10180" y="761"/>
                </a:lnTo>
                <a:lnTo>
                  <a:pt x="78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6852422" y="533779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619" y="0"/>
                </a:moveTo>
                <a:lnTo>
                  <a:pt x="554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47" y="15239"/>
                </a:lnTo>
                <a:lnTo>
                  <a:pt x="9662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40770" y="5490962"/>
            <a:ext cx="6639311" cy="16687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40770" y="5746231"/>
            <a:ext cx="6638549" cy="16763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663701" y="6003025"/>
            <a:ext cx="1026413" cy="16300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6754345" y="607082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59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59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6858517" y="609522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6915667" y="609218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4" h="62229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969007" y="6018265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096" y="19635"/>
                </a:lnTo>
                <a:lnTo>
                  <a:pt x="44922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60" y="64535"/>
                </a:lnTo>
                <a:lnTo>
                  <a:pt x="31867" y="75023"/>
                </a:lnTo>
                <a:lnTo>
                  <a:pt x="32826" y="85477"/>
                </a:lnTo>
                <a:lnTo>
                  <a:pt x="22794" y="90344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3" y="90458"/>
                </a:lnTo>
                <a:lnTo>
                  <a:pt x="39865" y="81936"/>
                </a:lnTo>
                <a:lnTo>
                  <a:pt x="37470" y="65645"/>
                </a:lnTo>
                <a:lnTo>
                  <a:pt x="33439" y="53717"/>
                </a:lnTo>
                <a:lnTo>
                  <a:pt x="31009" y="38193"/>
                </a:lnTo>
                <a:lnTo>
                  <a:pt x="43759" y="34140"/>
                </a:lnTo>
                <a:lnTo>
                  <a:pt x="55400" y="30832"/>
                </a:lnTo>
                <a:lnTo>
                  <a:pt x="6592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048255" y="605788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7114960" y="602055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7139695" y="6077701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33150" y="6018265"/>
            <a:ext cx="3900684" cy="15138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4498604" y="6003025"/>
            <a:ext cx="1101089" cy="16662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640592" y="6243055"/>
            <a:ext cx="3540831" cy="18262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7127111" y="6537949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29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26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701"/>
                </a:lnTo>
                <a:lnTo>
                  <a:pt x="15260" y="21822"/>
                </a:lnTo>
                <a:lnTo>
                  <a:pt x="10113" y="9969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7063630" y="6545570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59" h="110490">
                <a:moveTo>
                  <a:pt x="34156" y="0"/>
                </a:moveTo>
                <a:lnTo>
                  <a:pt x="32845" y="0"/>
                </a:lnTo>
                <a:lnTo>
                  <a:pt x="28968" y="3075"/>
                </a:lnTo>
                <a:lnTo>
                  <a:pt x="4446" y="33482"/>
                </a:lnTo>
                <a:lnTo>
                  <a:pt x="0" y="59262"/>
                </a:lnTo>
                <a:lnTo>
                  <a:pt x="2347" y="71597"/>
                </a:lnTo>
                <a:lnTo>
                  <a:pt x="27694" y="108082"/>
                </a:lnTo>
                <a:lnTo>
                  <a:pt x="30986" y="110489"/>
                </a:lnTo>
                <a:lnTo>
                  <a:pt x="34278" y="110489"/>
                </a:lnTo>
                <a:lnTo>
                  <a:pt x="35131" y="109880"/>
                </a:lnTo>
                <a:lnTo>
                  <a:pt x="35123" y="108082"/>
                </a:lnTo>
                <a:lnTo>
                  <a:pt x="35009" y="107624"/>
                </a:lnTo>
                <a:lnTo>
                  <a:pt x="33379" y="105490"/>
                </a:lnTo>
                <a:lnTo>
                  <a:pt x="25032" y="93702"/>
                </a:lnTo>
                <a:lnTo>
                  <a:pt x="19541" y="84846"/>
                </a:lnTo>
                <a:lnTo>
                  <a:pt x="15430" y="74677"/>
                </a:lnTo>
                <a:lnTo>
                  <a:pt x="13109" y="62419"/>
                </a:lnTo>
                <a:lnTo>
                  <a:pt x="12712" y="47080"/>
                </a:lnTo>
                <a:lnTo>
                  <a:pt x="15729" y="35782"/>
                </a:lnTo>
                <a:lnTo>
                  <a:pt x="21193" y="23674"/>
                </a:lnTo>
                <a:lnTo>
                  <a:pt x="29096" y="10667"/>
                </a:lnTo>
                <a:lnTo>
                  <a:pt x="32266" y="6857"/>
                </a:lnTo>
                <a:lnTo>
                  <a:pt x="34278" y="3809"/>
                </a:lnTo>
                <a:lnTo>
                  <a:pt x="35040" y="2285"/>
                </a:lnTo>
                <a:lnTo>
                  <a:pt x="35040" y="1523"/>
                </a:lnTo>
                <a:lnTo>
                  <a:pt x="34765" y="761"/>
                </a:lnTo>
                <a:lnTo>
                  <a:pt x="34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4944374" y="6507470"/>
            <a:ext cx="1890735" cy="17297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7113082" y="6792458"/>
            <a:ext cx="55244" cy="100965"/>
          </a:xfrm>
          <a:custGeom>
            <a:avLst/>
            <a:gdLst/>
            <a:ahLst/>
            <a:cxnLst/>
            <a:rect l="l" t="t" r="r" b="b"/>
            <a:pathLst>
              <a:path w="55245" h="100965">
                <a:moveTo>
                  <a:pt x="4728" y="1523"/>
                </a:moveTo>
                <a:lnTo>
                  <a:pt x="0" y="19800"/>
                </a:lnTo>
                <a:lnTo>
                  <a:pt x="6262" y="30272"/>
                </a:lnTo>
                <a:lnTo>
                  <a:pt x="11841" y="41657"/>
                </a:lnTo>
                <a:lnTo>
                  <a:pt x="16842" y="54320"/>
                </a:lnTo>
                <a:lnTo>
                  <a:pt x="20914" y="67633"/>
                </a:lnTo>
                <a:lnTo>
                  <a:pt x="22985" y="78485"/>
                </a:lnTo>
                <a:lnTo>
                  <a:pt x="24723" y="95249"/>
                </a:lnTo>
                <a:lnTo>
                  <a:pt x="25119" y="98785"/>
                </a:lnTo>
                <a:lnTo>
                  <a:pt x="25972" y="100583"/>
                </a:lnTo>
                <a:lnTo>
                  <a:pt x="30422" y="100583"/>
                </a:lnTo>
                <a:lnTo>
                  <a:pt x="31977" y="95249"/>
                </a:lnTo>
                <a:lnTo>
                  <a:pt x="31911" y="79463"/>
                </a:lnTo>
                <a:lnTo>
                  <a:pt x="23168" y="38099"/>
                </a:lnTo>
                <a:lnTo>
                  <a:pt x="20151" y="31241"/>
                </a:lnTo>
                <a:lnTo>
                  <a:pt x="39688" y="31241"/>
                </a:lnTo>
                <a:lnTo>
                  <a:pt x="42919" y="29717"/>
                </a:lnTo>
                <a:lnTo>
                  <a:pt x="47796" y="24383"/>
                </a:lnTo>
                <a:lnTo>
                  <a:pt x="52551" y="19049"/>
                </a:lnTo>
                <a:lnTo>
                  <a:pt x="52844" y="18287"/>
                </a:lnTo>
                <a:lnTo>
                  <a:pt x="22437" y="18287"/>
                </a:lnTo>
                <a:lnTo>
                  <a:pt x="17834" y="16001"/>
                </a:lnTo>
                <a:lnTo>
                  <a:pt x="13841" y="12953"/>
                </a:lnTo>
                <a:lnTo>
                  <a:pt x="11738" y="10667"/>
                </a:lnTo>
                <a:lnTo>
                  <a:pt x="8721" y="6857"/>
                </a:lnTo>
                <a:lnTo>
                  <a:pt x="4728" y="1523"/>
                </a:lnTo>
                <a:close/>
              </a:path>
              <a:path w="55245" h="100965">
                <a:moveTo>
                  <a:pt x="39688" y="31241"/>
                </a:moveTo>
                <a:lnTo>
                  <a:pt x="20151" y="31241"/>
                </a:lnTo>
                <a:lnTo>
                  <a:pt x="23077" y="32003"/>
                </a:lnTo>
                <a:lnTo>
                  <a:pt x="25850" y="32765"/>
                </a:lnTo>
                <a:lnTo>
                  <a:pt x="28441" y="32003"/>
                </a:lnTo>
                <a:lnTo>
                  <a:pt x="38073" y="32003"/>
                </a:lnTo>
                <a:lnTo>
                  <a:pt x="39688" y="31241"/>
                </a:lnTo>
                <a:close/>
              </a:path>
              <a:path w="55245" h="100965">
                <a:moveTo>
                  <a:pt x="38073" y="32003"/>
                </a:moveTo>
                <a:lnTo>
                  <a:pt x="28441" y="32003"/>
                </a:lnTo>
                <a:lnTo>
                  <a:pt x="36457" y="32765"/>
                </a:lnTo>
                <a:lnTo>
                  <a:pt x="38073" y="32003"/>
                </a:lnTo>
                <a:close/>
              </a:path>
              <a:path w="55245" h="100965">
                <a:moveTo>
                  <a:pt x="52795" y="0"/>
                </a:moveTo>
                <a:lnTo>
                  <a:pt x="51576" y="761"/>
                </a:lnTo>
                <a:lnTo>
                  <a:pt x="50417" y="1523"/>
                </a:lnTo>
                <a:lnTo>
                  <a:pt x="48782" y="4970"/>
                </a:lnTo>
                <a:lnTo>
                  <a:pt x="40405" y="14683"/>
                </a:lnTo>
                <a:lnTo>
                  <a:pt x="27588" y="17525"/>
                </a:lnTo>
                <a:lnTo>
                  <a:pt x="22437" y="18287"/>
                </a:lnTo>
                <a:lnTo>
                  <a:pt x="52844" y="18287"/>
                </a:lnTo>
                <a:lnTo>
                  <a:pt x="54898" y="12953"/>
                </a:lnTo>
                <a:lnTo>
                  <a:pt x="54898" y="1523"/>
                </a:lnTo>
                <a:lnTo>
                  <a:pt x="54227" y="761"/>
                </a:lnTo>
                <a:lnTo>
                  <a:pt x="52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7063630" y="6800839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59" h="110490">
                <a:moveTo>
                  <a:pt x="34156" y="0"/>
                </a:moveTo>
                <a:lnTo>
                  <a:pt x="32845" y="0"/>
                </a:lnTo>
                <a:lnTo>
                  <a:pt x="28968" y="3075"/>
                </a:lnTo>
                <a:lnTo>
                  <a:pt x="4446" y="33482"/>
                </a:lnTo>
                <a:lnTo>
                  <a:pt x="0" y="59262"/>
                </a:lnTo>
                <a:lnTo>
                  <a:pt x="2347" y="71597"/>
                </a:lnTo>
                <a:lnTo>
                  <a:pt x="27694" y="108082"/>
                </a:lnTo>
                <a:lnTo>
                  <a:pt x="30986" y="110489"/>
                </a:lnTo>
                <a:lnTo>
                  <a:pt x="34278" y="110489"/>
                </a:lnTo>
                <a:lnTo>
                  <a:pt x="35131" y="109880"/>
                </a:lnTo>
                <a:lnTo>
                  <a:pt x="35123" y="108082"/>
                </a:lnTo>
                <a:lnTo>
                  <a:pt x="35009" y="107624"/>
                </a:lnTo>
                <a:lnTo>
                  <a:pt x="33379" y="105490"/>
                </a:lnTo>
                <a:lnTo>
                  <a:pt x="25032" y="93702"/>
                </a:lnTo>
                <a:lnTo>
                  <a:pt x="19541" y="84846"/>
                </a:lnTo>
                <a:lnTo>
                  <a:pt x="15430" y="74677"/>
                </a:lnTo>
                <a:lnTo>
                  <a:pt x="13109" y="62419"/>
                </a:lnTo>
                <a:lnTo>
                  <a:pt x="12712" y="47080"/>
                </a:lnTo>
                <a:lnTo>
                  <a:pt x="15729" y="35782"/>
                </a:lnTo>
                <a:lnTo>
                  <a:pt x="21193" y="23674"/>
                </a:lnTo>
                <a:lnTo>
                  <a:pt x="29096" y="10667"/>
                </a:lnTo>
                <a:lnTo>
                  <a:pt x="32266" y="6857"/>
                </a:lnTo>
                <a:lnTo>
                  <a:pt x="34278" y="3809"/>
                </a:lnTo>
                <a:lnTo>
                  <a:pt x="35040" y="2285"/>
                </a:lnTo>
                <a:lnTo>
                  <a:pt x="35040" y="1523"/>
                </a:lnTo>
                <a:lnTo>
                  <a:pt x="34765" y="761"/>
                </a:lnTo>
                <a:lnTo>
                  <a:pt x="34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2638555" y="6771121"/>
            <a:ext cx="4195578" cy="16687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7107806" y="7049251"/>
            <a:ext cx="66675" cy="100965"/>
          </a:xfrm>
          <a:custGeom>
            <a:avLst/>
            <a:gdLst/>
            <a:ahLst/>
            <a:cxnLst/>
            <a:rect l="l" t="t" r="r" b="b"/>
            <a:pathLst>
              <a:path w="66675" h="100965">
                <a:moveTo>
                  <a:pt x="4823" y="1523"/>
                </a:moveTo>
                <a:lnTo>
                  <a:pt x="0" y="20275"/>
                </a:lnTo>
                <a:lnTo>
                  <a:pt x="6479" y="30650"/>
                </a:lnTo>
                <a:lnTo>
                  <a:pt x="12152" y="42180"/>
                </a:lnTo>
                <a:lnTo>
                  <a:pt x="23263" y="79247"/>
                </a:lnTo>
                <a:lnTo>
                  <a:pt x="23720" y="83819"/>
                </a:lnTo>
                <a:lnTo>
                  <a:pt x="24574" y="91439"/>
                </a:lnTo>
                <a:lnTo>
                  <a:pt x="25549" y="97414"/>
                </a:lnTo>
                <a:lnTo>
                  <a:pt x="26586" y="100583"/>
                </a:lnTo>
                <a:lnTo>
                  <a:pt x="29877" y="100583"/>
                </a:lnTo>
                <a:lnTo>
                  <a:pt x="31158" y="98297"/>
                </a:lnTo>
                <a:lnTo>
                  <a:pt x="31584" y="93725"/>
                </a:lnTo>
                <a:lnTo>
                  <a:pt x="31737" y="92963"/>
                </a:lnTo>
                <a:lnTo>
                  <a:pt x="31747" y="91439"/>
                </a:lnTo>
                <a:lnTo>
                  <a:pt x="31741" y="83819"/>
                </a:lnTo>
                <a:lnTo>
                  <a:pt x="31699" y="76631"/>
                </a:lnTo>
                <a:lnTo>
                  <a:pt x="23141" y="35813"/>
                </a:lnTo>
                <a:lnTo>
                  <a:pt x="20733" y="32003"/>
                </a:lnTo>
                <a:lnTo>
                  <a:pt x="30822" y="32003"/>
                </a:lnTo>
                <a:lnTo>
                  <a:pt x="33413" y="30479"/>
                </a:lnTo>
                <a:lnTo>
                  <a:pt x="36217" y="28955"/>
                </a:lnTo>
                <a:lnTo>
                  <a:pt x="38016" y="26669"/>
                </a:lnTo>
                <a:lnTo>
                  <a:pt x="38869" y="23621"/>
                </a:lnTo>
                <a:lnTo>
                  <a:pt x="61786" y="23621"/>
                </a:lnTo>
                <a:lnTo>
                  <a:pt x="63759" y="21491"/>
                </a:lnTo>
                <a:lnTo>
                  <a:pt x="64240" y="18287"/>
                </a:lnTo>
                <a:lnTo>
                  <a:pt x="19971" y="18287"/>
                </a:lnTo>
                <a:lnTo>
                  <a:pt x="16100" y="16001"/>
                </a:lnTo>
                <a:lnTo>
                  <a:pt x="12870" y="12953"/>
                </a:lnTo>
                <a:lnTo>
                  <a:pt x="12687" y="12953"/>
                </a:lnTo>
                <a:lnTo>
                  <a:pt x="10004" y="9143"/>
                </a:lnTo>
                <a:lnTo>
                  <a:pt x="4823" y="1523"/>
                </a:lnTo>
                <a:close/>
              </a:path>
              <a:path w="66675" h="100965">
                <a:moveTo>
                  <a:pt x="25123" y="32003"/>
                </a:moveTo>
                <a:lnTo>
                  <a:pt x="22075" y="32003"/>
                </a:lnTo>
                <a:lnTo>
                  <a:pt x="23538" y="32765"/>
                </a:lnTo>
                <a:lnTo>
                  <a:pt x="25123" y="32003"/>
                </a:lnTo>
                <a:close/>
              </a:path>
              <a:path w="66675" h="100965">
                <a:moveTo>
                  <a:pt x="30822" y="32003"/>
                </a:moveTo>
                <a:lnTo>
                  <a:pt x="25123" y="32003"/>
                </a:lnTo>
                <a:lnTo>
                  <a:pt x="28079" y="32765"/>
                </a:lnTo>
                <a:lnTo>
                  <a:pt x="30822" y="32003"/>
                </a:lnTo>
                <a:close/>
              </a:path>
              <a:path w="66675" h="100965">
                <a:moveTo>
                  <a:pt x="61786" y="23621"/>
                </a:moveTo>
                <a:lnTo>
                  <a:pt x="38869" y="23621"/>
                </a:lnTo>
                <a:lnTo>
                  <a:pt x="39814" y="25907"/>
                </a:lnTo>
                <a:lnTo>
                  <a:pt x="41429" y="27431"/>
                </a:lnTo>
                <a:lnTo>
                  <a:pt x="46001" y="30479"/>
                </a:lnTo>
                <a:lnTo>
                  <a:pt x="48257" y="31241"/>
                </a:lnTo>
                <a:lnTo>
                  <a:pt x="56100" y="29766"/>
                </a:lnTo>
                <a:lnTo>
                  <a:pt x="61786" y="23621"/>
                </a:lnTo>
                <a:close/>
              </a:path>
              <a:path w="66675" h="100965">
                <a:moveTo>
                  <a:pt x="24482" y="17525"/>
                </a:moveTo>
                <a:lnTo>
                  <a:pt x="19971" y="18287"/>
                </a:lnTo>
                <a:lnTo>
                  <a:pt x="28292" y="18287"/>
                </a:lnTo>
                <a:lnTo>
                  <a:pt x="24482" y="17525"/>
                </a:lnTo>
                <a:close/>
              </a:path>
              <a:path w="66675" h="100965">
                <a:moveTo>
                  <a:pt x="40545" y="761"/>
                </a:moveTo>
                <a:lnTo>
                  <a:pt x="37863" y="761"/>
                </a:lnTo>
                <a:lnTo>
                  <a:pt x="36979" y="2285"/>
                </a:lnTo>
                <a:lnTo>
                  <a:pt x="36339" y="3809"/>
                </a:lnTo>
                <a:lnTo>
                  <a:pt x="35059" y="9143"/>
                </a:lnTo>
                <a:lnTo>
                  <a:pt x="33992" y="12191"/>
                </a:lnTo>
                <a:lnTo>
                  <a:pt x="33017" y="12953"/>
                </a:lnTo>
                <a:lnTo>
                  <a:pt x="31127" y="16763"/>
                </a:lnTo>
                <a:lnTo>
                  <a:pt x="28292" y="18287"/>
                </a:lnTo>
                <a:lnTo>
                  <a:pt x="64240" y="18287"/>
                </a:lnTo>
                <a:lnTo>
                  <a:pt x="64469" y="16763"/>
                </a:lnTo>
                <a:lnTo>
                  <a:pt x="47830" y="16763"/>
                </a:lnTo>
                <a:lnTo>
                  <a:pt x="45300" y="15239"/>
                </a:lnTo>
                <a:lnTo>
                  <a:pt x="43776" y="12953"/>
                </a:lnTo>
                <a:lnTo>
                  <a:pt x="42831" y="11429"/>
                </a:lnTo>
                <a:lnTo>
                  <a:pt x="42100" y="9143"/>
                </a:lnTo>
                <a:lnTo>
                  <a:pt x="41734" y="5333"/>
                </a:lnTo>
                <a:lnTo>
                  <a:pt x="41399" y="2285"/>
                </a:lnTo>
                <a:lnTo>
                  <a:pt x="40545" y="761"/>
                </a:lnTo>
                <a:close/>
              </a:path>
              <a:path w="66675" h="100965">
                <a:moveTo>
                  <a:pt x="51335" y="16001"/>
                </a:moveTo>
                <a:lnTo>
                  <a:pt x="47830" y="16763"/>
                </a:lnTo>
                <a:lnTo>
                  <a:pt x="54871" y="16763"/>
                </a:lnTo>
                <a:lnTo>
                  <a:pt x="51335" y="16001"/>
                </a:lnTo>
                <a:close/>
              </a:path>
              <a:path w="66675" h="100965">
                <a:moveTo>
                  <a:pt x="64289" y="0"/>
                </a:moveTo>
                <a:lnTo>
                  <a:pt x="62826" y="761"/>
                </a:lnTo>
                <a:lnTo>
                  <a:pt x="61790" y="1523"/>
                </a:lnTo>
                <a:lnTo>
                  <a:pt x="61150" y="4571"/>
                </a:lnTo>
                <a:lnTo>
                  <a:pt x="60296" y="8381"/>
                </a:lnTo>
                <a:lnTo>
                  <a:pt x="59534" y="10667"/>
                </a:lnTo>
                <a:lnTo>
                  <a:pt x="58864" y="12191"/>
                </a:lnTo>
                <a:lnTo>
                  <a:pt x="57340" y="15239"/>
                </a:lnTo>
                <a:lnTo>
                  <a:pt x="54871" y="16763"/>
                </a:lnTo>
                <a:lnTo>
                  <a:pt x="64469" y="16763"/>
                </a:lnTo>
                <a:lnTo>
                  <a:pt x="66301" y="4571"/>
                </a:lnTo>
                <a:lnTo>
                  <a:pt x="66301" y="1523"/>
                </a:lnTo>
                <a:lnTo>
                  <a:pt x="65630" y="761"/>
                </a:lnTo>
                <a:lnTo>
                  <a:pt x="642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7063630" y="7057633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59" h="110490">
                <a:moveTo>
                  <a:pt x="34156" y="0"/>
                </a:moveTo>
                <a:lnTo>
                  <a:pt x="32845" y="0"/>
                </a:lnTo>
                <a:lnTo>
                  <a:pt x="28968" y="3075"/>
                </a:lnTo>
                <a:lnTo>
                  <a:pt x="4446" y="33482"/>
                </a:lnTo>
                <a:lnTo>
                  <a:pt x="0" y="59262"/>
                </a:lnTo>
                <a:lnTo>
                  <a:pt x="2347" y="71597"/>
                </a:lnTo>
                <a:lnTo>
                  <a:pt x="27694" y="108082"/>
                </a:lnTo>
                <a:lnTo>
                  <a:pt x="30986" y="110489"/>
                </a:lnTo>
                <a:lnTo>
                  <a:pt x="34278" y="110489"/>
                </a:lnTo>
                <a:lnTo>
                  <a:pt x="35131" y="109880"/>
                </a:lnTo>
                <a:lnTo>
                  <a:pt x="35123" y="108082"/>
                </a:lnTo>
                <a:lnTo>
                  <a:pt x="35009" y="107624"/>
                </a:lnTo>
                <a:lnTo>
                  <a:pt x="33379" y="105490"/>
                </a:lnTo>
                <a:lnTo>
                  <a:pt x="25032" y="93702"/>
                </a:lnTo>
                <a:lnTo>
                  <a:pt x="19541" y="84846"/>
                </a:lnTo>
                <a:lnTo>
                  <a:pt x="15430" y="74677"/>
                </a:lnTo>
                <a:lnTo>
                  <a:pt x="13109" y="62419"/>
                </a:lnTo>
                <a:lnTo>
                  <a:pt x="12712" y="47080"/>
                </a:lnTo>
                <a:lnTo>
                  <a:pt x="15729" y="35782"/>
                </a:lnTo>
                <a:lnTo>
                  <a:pt x="21193" y="23674"/>
                </a:lnTo>
                <a:lnTo>
                  <a:pt x="29096" y="10667"/>
                </a:lnTo>
                <a:lnTo>
                  <a:pt x="32266" y="6857"/>
                </a:lnTo>
                <a:lnTo>
                  <a:pt x="34278" y="3809"/>
                </a:lnTo>
                <a:lnTo>
                  <a:pt x="35040" y="2285"/>
                </a:lnTo>
                <a:lnTo>
                  <a:pt x="35040" y="1523"/>
                </a:lnTo>
                <a:lnTo>
                  <a:pt x="34765" y="761"/>
                </a:lnTo>
                <a:lnTo>
                  <a:pt x="34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34674" y="7019533"/>
            <a:ext cx="6387303" cy="17500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5973074" y="7283947"/>
            <a:ext cx="1206245" cy="16687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111669" y="7559030"/>
            <a:ext cx="60325" cy="104139"/>
          </a:xfrm>
          <a:custGeom>
            <a:avLst/>
            <a:gdLst/>
            <a:ahLst/>
            <a:cxnLst/>
            <a:rect l="l" t="t" r="r" b="b"/>
            <a:pathLst>
              <a:path w="60325" h="104140">
                <a:moveTo>
                  <a:pt x="4770" y="4571"/>
                </a:moveTo>
                <a:lnTo>
                  <a:pt x="0" y="23581"/>
                </a:lnTo>
                <a:lnTo>
                  <a:pt x="6547" y="34255"/>
                </a:lnTo>
                <a:lnTo>
                  <a:pt x="12207" y="45699"/>
                </a:lnTo>
                <a:lnTo>
                  <a:pt x="23218" y="82368"/>
                </a:lnTo>
                <a:lnTo>
                  <a:pt x="24155" y="89922"/>
                </a:lnTo>
                <a:lnTo>
                  <a:pt x="24826" y="95256"/>
                </a:lnTo>
                <a:lnTo>
                  <a:pt x="25161" y="98304"/>
                </a:lnTo>
                <a:lnTo>
                  <a:pt x="25618" y="101781"/>
                </a:lnTo>
                <a:lnTo>
                  <a:pt x="26441" y="103638"/>
                </a:lnTo>
                <a:lnTo>
                  <a:pt x="29824" y="103638"/>
                </a:lnTo>
                <a:lnTo>
                  <a:pt x="31105" y="101352"/>
                </a:lnTo>
                <a:lnTo>
                  <a:pt x="31531" y="96780"/>
                </a:lnTo>
                <a:lnTo>
                  <a:pt x="31684" y="96018"/>
                </a:lnTo>
                <a:lnTo>
                  <a:pt x="31689" y="95256"/>
                </a:lnTo>
                <a:lnTo>
                  <a:pt x="31707" y="82302"/>
                </a:lnTo>
                <a:lnTo>
                  <a:pt x="30845" y="70036"/>
                </a:lnTo>
                <a:lnTo>
                  <a:pt x="28422" y="57149"/>
                </a:lnTo>
                <a:lnTo>
                  <a:pt x="26533" y="49529"/>
                </a:lnTo>
                <a:lnTo>
                  <a:pt x="24399" y="43433"/>
                </a:lnTo>
                <a:lnTo>
                  <a:pt x="22022" y="39623"/>
                </a:lnTo>
                <a:lnTo>
                  <a:pt x="52425" y="39623"/>
                </a:lnTo>
                <a:lnTo>
                  <a:pt x="53568" y="38861"/>
                </a:lnTo>
                <a:lnTo>
                  <a:pt x="57775" y="35813"/>
                </a:lnTo>
                <a:lnTo>
                  <a:pt x="59847" y="32765"/>
                </a:lnTo>
                <a:lnTo>
                  <a:pt x="59847" y="32003"/>
                </a:lnTo>
                <a:lnTo>
                  <a:pt x="47015" y="32003"/>
                </a:lnTo>
                <a:lnTo>
                  <a:pt x="41681" y="31241"/>
                </a:lnTo>
                <a:lnTo>
                  <a:pt x="38786" y="31241"/>
                </a:lnTo>
                <a:lnTo>
                  <a:pt x="36012" y="30479"/>
                </a:lnTo>
                <a:lnTo>
                  <a:pt x="33391" y="29717"/>
                </a:lnTo>
                <a:lnTo>
                  <a:pt x="30434" y="28193"/>
                </a:lnTo>
                <a:lnTo>
                  <a:pt x="28636" y="25907"/>
                </a:lnTo>
                <a:lnTo>
                  <a:pt x="28026" y="22859"/>
                </a:lnTo>
                <a:lnTo>
                  <a:pt x="27843" y="22097"/>
                </a:lnTo>
                <a:lnTo>
                  <a:pt x="18059" y="22097"/>
                </a:lnTo>
                <a:lnTo>
                  <a:pt x="12146" y="15239"/>
                </a:lnTo>
                <a:lnTo>
                  <a:pt x="7726" y="9143"/>
                </a:lnTo>
                <a:lnTo>
                  <a:pt x="4770" y="4571"/>
                </a:lnTo>
                <a:close/>
              </a:path>
              <a:path w="60325" h="104140">
                <a:moveTo>
                  <a:pt x="52425" y="39623"/>
                </a:moveTo>
                <a:lnTo>
                  <a:pt x="22022" y="39623"/>
                </a:lnTo>
                <a:lnTo>
                  <a:pt x="26106" y="42671"/>
                </a:lnTo>
                <a:lnTo>
                  <a:pt x="31440" y="44195"/>
                </a:lnTo>
                <a:lnTo>
                  <a:pt x="38054" y="43433"/>
                </a:lnTo>
                <a:lnTo>
                  <a:pt x="45562" y="43433"/>
                </a:lnTo>
                <a:lnTo>
                  <a:pt x="48996" y="41909"/>
                </a:lnTo>
                <a:lnTo>
                  <a:pt x="52425" y="39623"/>
                </a:lnTo>
                <a:close/>
              </a:path>
              <a:path w="60325" h="104140">
                <a:moveTo>
                  <a:pt x="45562" y="43433"/>
                </a:moveTo>
                <a:lnTo>
                  <a:pt x="38054" y="43433"/>
                </a:lnTo>
                <a:lnTo>
                  <a:pt x="43845" y="44195"/>
                </a:lnTo>
                <a:lnTo>
                  <a:pt x="45562" y="43433"/>
                </a:lnTo>
                <a:close/>
              </a:path>
              <a:path w="60325" h="104140">
                <a:moveTo>
                  <a:pt x="59299" y="27431"/>
                </a:moveTo>
                <a:lnTo>
                  <a:pt x="57378" y="27431"/>
                </a:lnTo>
                <a:lnTo>
                  <a:pt x="56312" y="28193"/>
                </a:lnTo>
                <a:lnTo>
                  <a:pt x="54909" y="28955"/>
                </a:lnTo>
                <a:lnTo>
                  <a:pt x="51404" y="31241"/>
                </a:lnTo>
                <a:lnTo>
                  <a:pt x="47015" y="32003"/>
                </a:lnTo>
                <a:lnTo>
                  <a:pt x="59847" y="32003"/>
                </a:lnTo>
                <a:lnTo>
                  <a:pt x="59847" y="28193"/>
                </a:lnTo>
                <a:lnTo>
                  <a:pt x="59299" y="27431"/>
                </a:lnTo>
                <a:close/>
              </a:path>
              <a:path w="60325" h="104140">
                <a:moveTo>
                  <a:pt x="39822" y="0"/>
                </a:moveTo>
                <a:lnTo>
                  <a:pt x="33634" y="761"/>
                </a:lnTo>
                <a:lnTo>
                  <a:pt x="28544" y="2285"/>
                </a:lnTo>
                <a:lnTo>
                  <a:pt x="24521" y="6857"/>
                </a:lnTo>
                <a:lnTo>
                  <a:pt x="20528" y="10667"/>
                </a:lnTo>
                <a:lnTo>
                  <a:pt x="18394" y="16001"/>
                </a:lnTo>
                <a:lnTo>
                  <a:pt x="18059" y="22097"/>
                </a:lnTo>
                <a:lnTo>
                  <a:pt x="27843" y="22097"/>
                </a:lnTo>
                <a:lnTo>
                  <a:pt x="27843" y="17525"/>
                </a:lnTo>
                <a:lnTo>
                  <a:pt x="29062" y="15239"/>
                </a:lnTo>
                <a:lnTo>
                  <a:pt x="34000" y="10667"/>
                </a:lnTo>
                <a:lnTo>
                  <a:pt x="37170" y="9905"/>
                </a:lnTo>
                <a:lnTo>
                  <a:pt x="40919" y="9143"/>
                </a:lnTo>
                <a:lnTo>
                  <a:pt x="54970" y="9143"/>
                </a:lnTo>
                <a:lnTo>
                  <a:pt x="54239" y="7619"/>
                </a:lnTo>
                <a:lnTo>
                  <a:pt x="52623" y="5333"/>
                </a:lnTo>
                <a:lnTo>
                  <a:pt x="50063" y="3809"/>
                </a:lnTo>
                <a:lnTo>
                  <a:pt x="46893" y="1523"/>
                </a:lnTo>
                <a:lnTo>
                  <a:pt x="43449" y="761"/>
                </a:lnTo>
                <a:lnTo>
                  <a:pt x="39822" y="0"/>
                </a:lnTo>
                <a:close/>
              </a:path>
              <a:path w="60325" h="104140">
                <a:moveTo>
                  <a:pt x="54970" y="9143"/>
                </a:moveTo>
                <a:lnTo>
                  <a:pt x="40919" y="9143"/>
                </a:lnTo>
                <a:lnTo>
                  <a:pt x="45583" y="9905"/>
                </a:lnTo>
                <a:lnTo>
                  <a:pt x="49545" y="9905"/>
                </a:lnTo>
                <a:lnTo>
                  <a:pt x="52715" y="11429"/>
                </a:lnTo>
                <a:lnTo>
                  <a:pt x="54727" y="11429"/>
                </a:lnTo>
                <a:lnTo>
                  <a:pt x="55214" y="10667"/>
                </a:lnTo>
                <a:lnTo>
                  <a:pt x="55306" y="9905"/>
                </a:lnTo>
                <a:lnTo>
                  <a:pt x="5497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063630" y="7570459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59" h="110490">
                <a:moveTo>
                  <a:pt x="34155" y="0"/>
                </a:moveTo>
                <a:lnTo>
                  <a:pt x="32845" y="0"/>
                </a:lnTo>
                <a:lnTo>
                  <a:pt x="28965" y="3077"/>
                </a:lnTo>
                <a:lnTo>
                  <a:pt x="4444" y="33486"/>
                </a:lnTo>
                <a:lnTo>
                  <a:pt x="0" y="59269"/>
                </a:lnTo>
                <a:lnTo>
                  <a:pt x="2347" y="71605"/>
                </a:lnTo>
                <a:lnTo>
                  <a:pt x="27694" y="108066"/>
                </a:lnTo>
                <a:lnTo>
                  <a:pt x="30985" y="110496"/>
                </a:lnTo>
                <a:lnTo>
                  <a:pt x="34277" y="110496"/>
                </a:lnTo>
                <a:lnTo>
                  <a:pt x="35131" y="109877"/>
                </a:lnTo>
                <a:lnTo>
                  <a:pt x="35118" y="108066"/>
                </a:lnTo>
                <a:lnTo>
                  <a:pt x="35009" y="107640"/>
                </a:lnTo>
                <a:lnTo>
                  <a:pt x="33383" y="105489"/>
                </a:lnTo>
                <a:lnTo>
                  <a:pt x="25033" y="93704"/>
                </a:lnTo>
                <a:lnTo>
                  <a:pt x="19538" y="84848"/>
                </a:lnTo>
                <a:lnTo>
                  <a:pt x="15429" y="74680"/>
                </a:lnTo>
                <a:lnTo>
                  <a:pt x="13108" y="62421"/>
                </a:lnTo>
                <a:lnTo>
                  <a:pt x="12711" y="47080"/>
                </a:lnTo>
                <a:lnTo>
                  <a:pt x="15729" y="35782"/>
                </a:lnTo>
                <a:lnTo>
                  <a:pt x="21193" y="23674"/>
                </a:lnTo>
                <a:lnTo>
                  <a:pt x="29096" y="10667"/>
                </a:lnTo>
                <a:lnTo>
                  <a:pt x="32266" y="6857"/>
                </a:lnTo>
                <a:lnTo>
                  <a:pt x="34277" y="3809"/>
                </a:lnTo>
                <a:lnTo>
                  <a:pt x="35039" y="2285"/>
                </a:lnTo>
                <a:lnTo>
                  <a:pt x="35039" y="1523"/>
                </a:lnTo>
                <a:lnTo>
                  <a:pt x="34765" y="761"/>
                </a:lnTo>
                <a:lnTo>
                  <a:pt x="341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4023878" y="7532359"/>
            <a:ext cx="2810255" cy="17139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7107691" y="7818115"/>
            <a:ext cx="63500" cy="100965"/>
          </a:xfrm>
          <a:custGeom>
            <a:avLst/>
            <a:gdLst/>
            <a:ahLst/>
            <a:cxnLst/>
            <a:rect l="l" t="t" r="r" b="b"/>
            <a:pathLst>
              <a:path w="63500" h="100965">
                <a:moveTo>
                  <a:pt x="26944" y="0"/>
                </a:moveTo>
                <a:lnTo>
                  <a:pt x="20330" y="14477"/>
                </a:lnTo>
                <a:lnTo>
                  <a:pt x="21301" y="22278"/>
                </a:lnTo>
                <a:lnTo>
                  <a:pt x="13626" y="36812"/>
                </a:lnTo>
                <a:lnTo>
                  <a:pt x="7661" y="49896"/>
                </a:lnTo>
                <a:lnTo>
                  <a:pt x="3403" y="61563"/>
                </a:lnTo>
                <a:lnTo>
                  <a:pt x="850" y="71844"/>
                </a:lnTo>
                <a:lnTo>
                  <a:pt x="0" y="80771"/>
                </a:lnTo>
                <a:lnTo>
                  <a:pt x="0" y="86105"/>
                </a:lnTo>
                <a:lnTo>
                  <a:pt x="1341" y="90677"/>
                </a:lnTo>
                <a:lnTo>
                  <a:pt x="3992" y="94487"/>
                </a:lnTo>
                <a:lnTo>
                  <a:pt x="6979" y="98490"/>
                </a:lnTo>
                <a:lnTo>
                  <a:pt x="11033" y="100583"/>
                </a:lnTo>
                <a:lnTo>
                  <a:pt x="23073" y="100583"/>
                </a:lnTo>
                <a:lnTo>
                  <a:pt x="28315" y="97347"/>
                </a:lnTo>
                <a:lnTo>
                  <a:pt x="31851" y="91439"/>
                </a:lnTo>
                <a:lnTo>
                  <a:pt x="59263" y="91439"/>
                </a:lnTo>
                <a:lnTo>
                  <a:pt x="61752" y="87629"/>
                </a:lnTo>
                <a:lnTo>
                  <a:pt x="61965" y="86867"/>
                </a:lnTo>
                <a:lnTo>
                  <a:pt x="13929" y="86867"/>
                </a:lnTo>
                <a:lnTo>
                  <a:pt x="11521" y="85343"/>
                </a:lnTo>
                <a:lnTo>
                  <a:pt x="9784" y="82295"/>
                </a:lnTo>
                <a:lnTo>
                  <a:pt x="8381" y="80009"/>
                </a:lnTo>
                <a:lnTo>
                  <a:pt x="7619" y="76961"/>
                </a:lnTo>
                <a:lnTo>
                  <a:pt x="21285" y="32628"/>
                </a:lnTo>
                <a:lnTo>
                  <a:pt x="26954" y="22489"/>
                </a:lnTo>
                <a:lnTo>
                  <a:pt x="43607" y="22489"/>
                </a:lnTo>
                <a:lnTo>
                  <a:pt x="42290" y="20442"/>
                </a:lnTo>
                <a:lnTo>
                  <a:pt x="34903" y="10148"/>
                </a:lnTo>
                <a:lnTo>
                  <a:pt x="26944" y="0"/>
                </a:lnTo>
                <a:close/>
              </a:path>
              <a:path w="63500" h="100965">
                <a:moveTo>
                  <a:pt x="59263" y="91439"/>
                </a:moveTo>
                <a:lnTo>
                  <a:pt x="31851" y="91439"/>
                </a:lnTo>
                <a:lnTo>
                  <a:pt x="35082" y="96868"/>
                </a:lnTo>
                <a:lnTo>
                  <a:pt x="39715" y="99821"/>
                </a:lnTo>
                <a:lnTo>
                  <a:pt x="50932" y="99821"/>
                </a:lnTo>
                <a:lnTo>
                  <a:pt x="55321" y="97154"/>
                </a:lnTo>
                <a:lnTo>
                  <a:pt x="58765" y="92201"/>
                </a:lnTo>
                <a:lnTo>
                  <a:pt x="59263" y="91439"/>
                </a:lnTo>
                <a:close/>
              </a:path>
              <a:path w="63500" h="100965">
                <a:moveTo>
                  <a:pt x="17129" y="86105"/>
                </a:moveTo>
                <a:lnTo>
                  <a:pt x="13929" y="86867"/>
                </a:lnTo>
                <a:lnTo>
                  <a:pt x="24566" y="86867"/>
                </a:lnTo>
                <a:lnTo>
                  <a:pt x="17129" y="86105"/>
                </a:lnTo>
                <a:close/>
              </a:path>
              <a:path w="63500" h="100965">
                <a:moveTo>
                  <a:pt x="31851" y="72389"/>
                </a:moveTo>
                <a:lnTo>
                  <a:pt x="30479" y="73151"/>
                </a:lnTo>
                <a:lnTo>
                  <a:pt x="29657" y="73913"/>
                </a:lnTo>
                <a:lnTo>
                  <a:pt x="29352" y="76199"/>
                </a:lnTo>
                <a:lnTo>
                  <a:pt x="28590" y="83057"/>
                </a:lnTo>
                <a:lnTo>
                  <a:pt x="24566" y="86867"/>
                </a:lnTo>
                <a:lnTo>
                  <a:pt x="61965" y="86867"/>
                </a:lnTo>
                <a:lnTo>
                  <a:pt x="62179" y="86105"/>
                </a:lnTo>
                <a:lnTo>
                  <a:pt x="39806" y="86105"/>
                </a:lnTo>
                <a:lnTo>
                  <a:pt x="35844" y="82295"/>
                </a:lnTo>
                <a:lnTo>
                  <a:pt x="34472" y="75437"/>
                </a:lnTo>
                <a:lnTo>
                  <a:pt x="34107" y="73913"/>
                </a:lnTo>
                <a:lnTo>
                  <a:pt x="33223" y="73151"/>
                </a:lnTo>
                <a:lnTo>
                  <a:pt x="31851" y="72389"/>
                </a:lnTo>
                <a:close/>
              </a:path>
              <a:path w="63500" h="100965">
                <a:moveTo>
                  <a:pt x="46360" y="85343"/>
                </a:moveTo>
                <a:lnTo>
                  <a:pt x="39806" y="86105"/>
                </a:lnTo>
                <a:lnTo>
                  <a:pt x="49347" y="86105"/>
                </a:lnTo>
                <a:lnTo>
                  <a:pt x="46360" y="85343"/>
                </a:lnTo>
                <a:close/>
              </a:path>
              <a:path w="63500" h="100965">
                <a:moveTo>
                  <a:pt x="43607" y="22489"/>
                </a:moveTo>
                <a:lnTo>
                  <a:pt x="26954" y="22489"/>
                </a:lnTo>
                <a:lnTo>
                  <a:pt x="32505" y="29385"/>
                </a:lnTo>
                <a:lnTo>
                  <a:pt x="39412" y="39262"/>
                </a:lnTo>
                <a:lnTo>
                  <a:pt x="48911" y="54005"/>
                </a:lnTo>
                <a:lnTo>
                  <a:pt x="54522" y="66197"/>
                </a:lnTo>
                <a:lnTo>
                  <a:pt x="56387" y="75437"/>
                </a:lnTo>
                <a:lnTo>
                  <a:pt x="56387" y="78485"/>
                </a:lnTo>
                <a:lnTo>
                  <a:pt x="55473" y="80771"/>
                </a:lnTo>
                <a:lnTo>
                  <a:pt x="53553" y="83057"/>
                </a:lnTo>
                <a:lnTo>
                  <a:pt x="51694" y="84581"/>
                </a:lnTo>
                <a:lnTo>
                  <a:pt x="49347" y="86105"/>
                </a:lnTo>
                <a:lnTo>
                  <a:pt x="62179" y="86105"/>
                </a:lnTo>
                <a:lnTo>
                  <a:pt x="63245" y="82295"/>
                </a:lnTo>
                <a:lnTo>
                  <a:pt x="63226" y="71144"/>
                </a:lnTo>
                <a:lnTo>
                  <a:pt x="63212" y="67167"/>
                </a:lnTo>
                <a:lnTo>
                  <a:pt x="61430" y="57229"/>
                </a:lnTo>
                <a:lnTo>
                  <a:pt x="56794" y="45244"/>
                </a:lnTo>
                <a:lnTo>
                  <a:pt x="49097" y="31024"/>
                </a:lnTo>
                <a:lnTo>
                  <a:pt x="43607" y="224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7063630" y="7826498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59" h="110490">
                <a:moveTo>
                  <a:pt x="34156" y="0"/>
                </a:moveTo>
                <a:lnTo>
                  <a:pt x="32845" y="0"/>
                </a:lnTo>
                <a:lnTo>
                  <a:pt x="28968" y="3075"/>
                </a:lnTo>
                <a:lnTo>
                  <a:pt x="4446" y="33482"/>
                </a:lnTo>
                <a:lnTo>
                  <a:pt x="0" y="59262"/>
                </a:lnTo>
                <a:lnTo>
                  <a:pt x="2347" y="71597"/>
                </a:lnTo>
                <a:lnTo>
                  <a:pt x="27694" y="108060"/>
                </a:lnTo>
                <a:lnTo>
                  <a:pt x="30986" y="110489"/>
                </a:lnTo>
                <a:lnTo>
                  <a:pt x="34278" y="110489"/>
                </a:lnTo>
                <a:lnTo>
                  <a:pt x="35131" y="109871"/>
                </a:lnTo>
                <a:lnTo>
                  <a:pt x="35119" y="108060"/>
                </a:lnTo>
                <a:lnTo>
                  <a:pt x="35009" y="107634"/>
                </a:lnTo>
                <a:lnTo>
                  <a:pt x="33387" y="105488"/>
                </a:lnTo>
                <a:lnTo>
                  <a:pt x="25034" y="93700"/>
                </a:lnTo>
                <a:lnTo>
                  <a:pt x="19541" y="84846"/>
                </a:lnTo>
                <a:lnTo>
                  <a:pt x="15430" y="74677"/>
                </a:lnTo>
                <a:lnTo>
                  <a:pt x="13109" y="62419"/>
                </a:lnTo>
                <a:lnTo>
                  <a:pt x="12712" y="47080"/>
                </a:lnTo>
                <a:lnTo>
                  <a:pt x="15729" y="35782"/>
                </a:lnTo>
                <a:lnTo>
                  <a:pt x="21193" y="23674"/>
                </a:lnTo>
                <a:lnTo>
                  <a:pt x="29096" y="10667"/>
                </a:lnTo>
                <a:lnTo>
                  <a:pt x="32266" y="6857"/>
                </a:lnTo>
                <a:lnTo>
                  <a:pt x="34278" y="3809"/>
                </a:lnTo>
                <a:lnTo>
                  <a:pt x="35040" y="2285"/>
                </a:lnTo>
                <a:lnTo>
                  <a:pt x="35040" y="1523"/>
                </a:lnTo>
                <a:lnTo>
                  <a:pt x="34765" y="761"/>
                </a:lnTo>
                <a:lnTo>
                  <a:pt x="34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4330720" y="7796779"/>
            <a:ext cx="2504389" cy="16763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7112081" y="8074148"/>
            <a:ext cx="63500" cy="100965"/>
          </a:xfrm>
          <a:custGeom>
            <a:avLst/>
            <a:gdLst/>
            <a:ahLst/>
            <a:cxnLst/>
            <a:rect l="l" t="t" r="r" b="b"/>
            <a:pathLst>
              <a:path w="63500" h="100965">
                <a:moveTo>
                  <a:pt x="33741" y="0"/>
                </a:moveTo>
                <a:lnTo>
                  <a:pt x="27066" y="761"/>
                </a:lnTo>
                <a:lnTo>
                  <a:pt x="20177" y="4571"/>
                </a:lnTo>
                <a:lnTo>
                  <a:pt x="6492" y="20573"/>
                </a:lnTo>
                <a:lnTo>
                  <a:pt x="3230" y="26669"/>
                </a:lnTo>
                <a:lnTo>
                  <a:pt x="3356" y="34629"/>
                </a:lnTo>
                <a:lnTo>
                  <a:pt x="8898" y="46126"/>
                </a:lnTo>
                <a:lnTo>
                  <a:pt x="22197" y="52046"/>
                </a:lnTo>
                <a:lnTo>
                  <a:pt x="14732" y="61084"/>
                </a:lnTo>
                <a:lnTo>
                  <a:pt x="7900" y="73341"/>
                </a:lnTo>
                <a:lnTo>
                  <a:pt x="2667" y="86245"/>
                </a:lnTo>
                <a:lnTo>
                  <a:pt x="182" y="97392"/>
                </a:lnTo>
                <a:lnTo>
                  <a:pt x="0" y="99535"/>
                </a:lnTo>
                <a:lnTo>
                  <a:pt x="487" y="100583"/>
                </a:lnTo>
                <a:lnTo>
                  <a:pt x="2682" y="100583"/>
                </a:lnTo>
                <a:lnTo>
                  <a:pt x="3596" y="99727"/>
                </a:lnTo>
                <a:lnTo>
                  <a:pt x="9885" y="86942"/>
                </a:lnTo>
                <a:lnTo>
                  <a:pt x="17391" y="75264"/>
                </a:lnTo>
                <a:lnTo>
                  <a:pt x="25844" y="65293"/>
                </a:lnTo>
                <a:lnTo>
                  <a:pt x="35244" y="57038"/>
                </a:lnTo>
                <a:lnTo>
                  <a:pt x="45589" y="50510"/>
                </a:lnTo>
                <a:lnTo>
                  <a:pt x="56875" y="45719"/>
                </a:lnTo>
                <a:lnTo>
                  <a:pt x="59633" y="38099"/>
                </a:lnTo>
                <a:lnTo>
                  <a:pt x="20116" y="38099"/>
                </a:lnTo>
                <a:lnTo>
                  <a:pt x="13898" y="35051"/>
                </a:lnTo>
                <a:lnTo>
                  <a:pt x="13898" y="22859"/>
                </a:lnTo>
                <a:lnTo>
                  <a:pt x="16123" y="19049"/>
                </a:lnTo>
                <a:lnTo>
                  <a:pt x="20604" y="16763"/>
                </a:lnTo>
                <a:lnTo>
                  <a:pt x="24597" y="13715"/>
                </a:lnTo>
                <a:lnTo>
                  <a:pt x="33406" y="12191"/>
                </a:lnTo>
                <a:lnTo>
                  <a:pt x="51191" y="12191"/>
                </a:lnTo>
                <a:lnTo>
                  <a:pt x="50779" y="9905"/>
                </a:lnTo>
                <a:lnTo>
                  <a:pt x="48554" y="6857"/>
                </a:lnTo>
                <a:lnTo>
                  <a:pt x="44561" y="3809"/>
                </a:lnTo>
                <a:lnTo>
                  <a:pt x="40873" y="1523"/>
                </a:lnTo>
                <a:lnTo>
                  <a:pt x="33741" y="0"/>
                </a:lnTo>
                <a:close/>
              </a:path>
              <a:path w="63500" h="100965">
                <a:moveTo>
                  <a:pt x="62301" y="27431"/>
                </a:moveTo>
                <a:lnTo>
                  <a:pt x="60777" y="27431"/>
                </a:lnTo>
                <a:lnTo>
                  <a:pt x="59435" y="28193"/>
                </a:lnTo>
                <a:lnTo>
                  <a:pt x="52364" y="31241"/>
                </a:lnTo>
                <a:lnTo>
                  <a:pt x="47884" y="33527"/>
                </a:lnTo>
                <a:lnTo>
                  <a:pt x="46024" y="34289"/>
                </a:lnTo>
                <a:lnTo>
                  <a:pt x="40325" y="37337"/>
                </a:lnTo>
                <a:lnTo>
                  <a:pt x="35844" y="38099"/>
                </a:lnTo>
                <a:lnTo>
                  <a:pt x="59633" y="38099"/>
                </a:lnTo>
                <a:lnTo>
                  <a:pt x="62666" y="29717"/>
                </a:lnTo>
                <a:lnTo>
                  <a:pt x="63032" y="28193"/>
                </a:lnTo>
                <a:lnTo>
                  <a:pt x="62880" y="28193"/>
                </a:lnTo>
                <a:lnTo>
                  <a:pt x="62301" y="27431"/>
                </a:lnTo>
                <a:close/>
              </a:path>
              <a:path w="63500" h="100965">
                <a:moveTo>
                  <a:pt x="51191" y="12191"/>
                </a:moveTo>
                <a:lnTo>
                  <a:pt x="33406" y="12191"/>
                </a:lnTo>
                <a:lnTo>
                  <a:pt x="38099" y="12953"/>
                </a:lnTo>
                <a:lnTo>
                  <a:pt x="43159" y="13715"/>
                </a:lnTo>
                <a:lnTo>
                  <a:pt x="48707" y="15239"/>
                </a:lnTo>
                <a:lnTo>
                  <a:pt x="50779" y="15239"/>
                </a:lnTo>
                <a:lnTo>
                  <a:pt x="51358" y="14477"/>
                </a:lnTo>
                <a:lnTo>
                  <a:pt x="51511" y="13715"/>
                </a:lnTo>
                <a:lnTo>
                  <a:pt x="51328" y="12953"/>
                </a:lnTo>
                <a:lnTo>
                  <a:pt x="5119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7069725" y="8082529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59" h="110490">
                <a:moveTo>
                  <a:pt x="34156" y="0"/>
                </a:moveTo>
                <a:lnTo>
                  <a:pt x="32845" y="0"/>
                </a:lnTo>
                <a:lnTo>
                  <a:pt x="28968" y="3075"/>
                </a:lnTo>
                <a:lnTo>
                  <a:pt x="4446" y="33482"/>
                </a:lnTo>
                <a:lnTo>
                  <a:pt x="0" y="59262"/>
                </a:lnTo>
                <a:lnTo>
                  <a:pt x="2347" y="71597"/>
                </a:lnTo>
                <a:lnTo>
                  <a:pt x="27694" y="108060"/>
                </a:lnTo>
                <a:lnTo>
                  <a:pt x="30986" y="110489"/>
                </a:lnTo>
                <a:lnTo>
                  <a:pt x="34278" y="110489"/>
                </a:lnTo>
                <a:lnTo>
                  <a:pt x="35131" y="109871"/>
                </a:lnTo>
                <a:lnTo>
                  <a:pt x="35119" y="108060"/>
                </a:lnTo>
                <a:lnTo>
                  <a:pt x="35009" y="107634"/>
                </a:lnTo>
                <a:lnTo>
                  <a:pt x="33387" y="105488"/>
                </a:lnTo>
                <a:lnTo>
                  <a:pt x="25034" y="93700"/>
                </a:lnTo>
                <a:lnTo>
                  <a:pt x="19541" y="84846"/>
                </a:lnTo>
                <a:lnTo>
                  <a:pt x="15430" y="74677"/>
                </a:lnTo>
                <a:lnTo>
                  <a:pt x="13109" y="62419"/>
                </a:lnTo>
                <a:lnTo>
                  <a:pt x="12712" y="47080"/>
                </a:lnTo>
                <a:lnTo>
                  <a:pt x="15729" y="35782"/>
                </a:lnTo>
                <a:lnTo>
                  <a:pt x="21193" y="23674"/>
                </a:lnTo>
                <a:lnTo>
                  <a:pt x="29096" y="10667"/>
                </a:lnTo>
                <a:lnTo>
                  <a:pt x="32266" y="6857"/>
                </a:lnTo>
                <a:lnTo>
                  <a:pt x="34278" y="3809"/>
                </a:lnTo>
                <a:lnTo>
                  <a:pt x="35040" y="2285"/>
                </a:lnTo>
                <a:lnTo>
                  <a:pt x="35040" y="1523"/>
                </a:lnTo>
                <a:lnTo>
                  <a:pt x="34765" y="761"/>
                </a:lnTo>
                <a:lnTo>
                  <a:pt x="34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3995684" y="8067289"/>
            <a:ext cx="2845307" cy="15214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7106789" y="8329417"/>
            <a:ext cx="66675" cy="101600"/>
          </a:xfrm>
          <a:custGeom>
            <a:avLst/>
            <a:gdLst/>
            <a:ahLst/>
            <a:cxnLst/>
            <a:rect l="l" t="t" r="r" b="b"/>
            <a:pathLst>
              <a:path w="66675" h="101600">
                <a:moveTo>
                  <a:pt x="4590" y="761"/>
                </a:moveTo>
                <a:lnTo>
                  <a:pt x="4133" y="761"/>
                </a:lnTo>
                <a:lnTo>
                  <a:pt x="3768" y="1523"/>
                </a:lnTo>
                <a:lnTo>
                  <a:pt x="3219" y="3047"/>
                </a:lnTo>
                <a:lnTo>
                  <a:pt x="0" y="18190"/>
                </a:lnTo>
                <a:lnTo>
                  <a:pt x="6199" y="25951"/>
                </a:lnTo>
                <a:lnTo>
                  <a:pt x="12064" y="35866"/>
                </a:lnTo>
                <a:lnTo>
                  <a:pt x="26421" y="76183"/>
                </a:lnTo>
                <a:lnTo>
                  <a:pt x="30377" y="97535"/>
                </a:lnTo>
                <a:lnTo>
                  <a:pt x="31748" y="101345"/>
                </a:lnTo>
                <a:lnTo>
                  <a:pt x="34735" y="101345"/>
                </a:lnTo>
                <a:lnTo>
                  <a:pt x="36259" y="97535"/>
                </a:lnTo>
                <a:lnTo>
                  <a:pt x="38067" y="86407"/>
                </a:lnTo>
                <a:lnTo>
                  <a:pt x="40294" y="74910"/>
                </a:lnTo>
                <a:lnTo>
                  <a:pt x="43158" y="63386"/>
                </a:lnTo>
                <a:lnTo>
                  <a:pt x="32224" y="63386"/>
                </a:lnTo>
                <a:lnTo>
                  <a:pt x="29321" y="51584"/>
                </a:lnTo>
                <a:lnTo>
                  <a:pt x="24373" y="36171"/>
                </a:lnTo>
                <a:lnTo>
                  <a:pt x="18692" y="22831"/>
                </a:lnTo>
                <a:lnTo>
                  <a:pt x="12656" y="11691"/>
                </a:lnTo>
                <a:lnTo>
                  <a:pt x="6267" y="3047"/>
                </a:lnTo>
                <a:lnTo>
                  <a:pt x="5292" y="1523"/>
                </a:lnTo>
                <a:lnTo>
                  <a:pt x="4590" y="761"/>
                </a:lnTo>
                <a:close/>
              </a:path>
              <a:path w="66675" h="101600">
                <a:moveTo>
                  <a:pt x="61314" y="0"/>
                </a:moveTo>
                <a:lnTo>
                  <a:pt x="61039" y="761"/>
                </a:lnTo>
                <a:lnTo>
                  <a:pt x="60521" y="761"/>
                </a:lnTo>
                <a:lnTo>
                  <a:pt x="57305" y="4545"/>
                </a:lnTo>
                <a:lnTo>
                  <a:pt x="51083" y="14200"/>
                </a:lnTo>
                <a:lnTo>
                  <a:pt x="45436" y="25784"/>
                </a:lnTo>
                <a:lnTo>
                  <a:pt x="40343" y="39524"/>
                </a:lnTo>
                <a:lnTo>
                  <a:pt x="35746" y="54754"/>
                </a:lnTo>
                <a:lnTo>
                  <a:pt x="32224" y="63386"/>
                </a:lnTo>
                <a:lnTo>
                  <a:pt x="43158" y="63386"/>
                </a:lnTo>
                <a:lnTo>
                  <a:pt x="43251" y="63013"/>
                </a:lnTo>
                <a:lnTo>
                  <a:pt x="47476" y="49326"/>
                </a:lnTo>
                <a:lnTo>
                  <a:pt x="52541" y="37765"/>
                </a:lnTo>
                <a:lnTo>
                  <a:pt x="58571" y="26669"/>
                </a:lnTo>
                <a:lnTo>
                  <a:pt x="61150" y="22831"/>
                </a:lnTo>
                <a:lnTo>
                  <a:pt x="63661" y="19049"/>
                </a:lnTo>
                <a:lnTo>
                  <a:pt x="66130" y="16001"/>
                </a:lnTo>
                <a:lnTo>
                  <a:pt x="62259" y="2285"/>
                </a:lnTo>
                <a:lnTo>
                  <a:pt x="61954" y="1523"/>
                </a:lnTo>
                <a:lnTo>
                  <a:pt x="61619" y="761"/>
                </a:lnTo>
                <a:lnTo>
                  <a:pt x="6131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7063630" y="8338562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59" h="110490">
                <a:moveTo>
                  <a:pt x="34156" y="0"/>
                </a:moveTo>
                <a:lnTo>
                  <a:pt x="32845" y="0"/>
                </a:lnTo>
                <a:lnTo>
                  <a:pt x="28968" y="3075"/>
                </a:lnTo>
                <a:lnTo>
                  <a:pt x="4446" y="33482"/>
                </a:lnTo>
                <a:lnTo>
                  <a:pt x="0" y="59262"/>
                </a:lnTo>
                <a:lnTo>
                  <a:pt x="2347" y="71597"/>
                </a:lnTo>
                <a:lnTo>
                  <a:pt x="27694" y="108060"/>
                </a:lnTo>
                <a:lnTo>
                  <a:pt x="30986" y="110489"/>
                </a:lnTo>
                <a:lnTo>
                  <a:pt x="34278" y="110489"/>
                </a:lnTo>
                <a:lnTo>
                  <a:pt x="35131" y="109871"/>
                </a:lnTo>
                <a:lnTo>
                  <a:pt x="35119" y="108060"/>
                </a:lnTo>
                <a:lnTo>
                  <a:pt x="35009" y="107634"/>
                </a:lnTo>
                <a:lnTo>
                  <a:pt x="33387" y="105488"/>
                </a:lnTo>
                <a:lnTo>
                  <a:pt x="25034" y="93700"/>
                </a:lnTo>
                <a:lnTo>
                  <a:pt x="19541" y="84846"/>
                </a:lnTo>
                <a:lnTo>
                  <a:pt x="15430" y="74677"/>
                </a:lnTo>
                <a:lnTo>
                  <a:pt x="13109" y="62419"/>
                </a:lnTo>
                <a:lnTo>
                  <a:pt x="12712" y="47080"/>
                </a:lnTo>
                <a:lnTo>
                  <a:pt x="15729" y="35782"/>
                </a:lnTo>
                <a:lnTo>
                  <a:pt x="21193" y="23674"/>
                </a:lnTo>
                <a:lnTo>
                  <a:pt x="29096" y="10667"/>
                </a:lnTo>
                <a:lnTo>
                  <a:pt x="32266" y="6857"/>
                </a:lnTo>
                <a:lnTo>
                  <a:pt x="34278" y="3809"/>
                </a:lnTo>
                <a:lnTo>
                  <a:pt x="35040" y="2285"/>
                </a:lnTo>
                <a:lnTo>
                  <a:pt x="35040" y="1523"/>
                </a:lnTo>
                <a:lnTo>
                  <a:pt x="34765" y="761"/>
                </a:lnTo>
                <a:lnTo>
                  <a:pt x="34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4130557" y="8308844"/>
            <a:ext cx="2703575" cy="16590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105405" y="8586212"/>
            <a:ext cx="66675" cy="101600"/>
          </a:xfrm>
          <a:custGeom>
            <a:avLst/>
            <a:gdLst/>
            <a:ahLst/>
            <a:cxnLst/>
            <a:rect l="l" t="t" r="r" b="b"/>
            <a:pathLst>
              <a:path w="66675" h="101600">
                <a:moveTo>
                  <a:pt x="32979" y="0"/>
                </a:moveTo>
                <a:lnTo>
                  <a:pt x="31333" y="761"/>
                </a:lnTo>
                <a:lnTo>
                  <a:pt x="29839" y="4571"/>
                </a:lnTo>
                <a:lnTo>
                  <a:pt x="28088" y="15573"/>
                </a:lnTo>
                <a:lnTo>
                  <a:pt x="25957" y="27110"/>
                </a:lnTo>
                <a:lnTo>
                  <a:pt x="13766" y="64472"/>
                </a:lnTo>
                <a:lnTo>
                  <a:pt x="0" y="86105"/>
                </a:lnTo>
                <a:lnTo>
                  <a:pt x="3931" y="99440"/>
                </a:lnTo>
                <a:lnTo>
                  <a:pt x="4328" y="100583"/>
                </a:lnTo>
                <a:lnTo>
                  <a:pt x="4602" y="101202"/>
                </a:lnTo>
                <a:lnTo>
                  <a:pt x="4846" y="101345"/>
                </a:lnTo>
                <a:lnTo>
                  <a:pt x="5151" y="101345"/>
                </a:lnTo>
                <a:lnTo>
                  <a:pt x="25818" y="62765"/>
                </a:lnTo>
                <a:lnTo>
                  <a:pt x="30448" y="47440"/>
                </a:lnTo>
                <a:lnTo>
                  <a:pt x="33955" y="38855"/>
                </a:lnTo>
                <a:lnTo>
                  <a:pt x="43028" y="38855"/>
                </a:lnTo>
                <a:lnTo>
                  <a:pt x="42699" y="37948"/>
                </a:lnTo>
                <a:lnTo>
                  <a:pt x="39738" y="25924"/>
                </a:lnTo>
                <a:lnTo>
                  <a:pt x="37155" y="12191"/>
                </a:lnTo>
                <a:lnTo>
                  <a:pt x="35813" y="4571"/>
                </a:lnTo>
                <a:lnTo>
                  <a:pt x="34411" y="761"/>
                </a:lnTo>
                <a:lnTo>
                  <a:pt x="32979" y="0"/>
                </a:lnTo>
                <a:close/>
              </a:path>
              <a:path w="66675" h="101600">
                <a:moveTo>
                  <a:pt x="43028" y="38855"/>
                </a:moveTo>
                <a:lnTo>
                  <a:pt x="33955" y="38855"/>
                </a:lnTo>
                <a:lnTo>
                  <a:pt x="36920" y="50843"/>
                </a:lnTo>
                <a:lnTo>
                  <a:pt x="53525" y="90582"/>
                </a:lnTo>
                <a:lnTo>
                  <a:pt x="61721" y="100489"/>
                </a:lnTo>
                <a:lnTo>
                  <a:pt x="61996" y="100489"/>
                </a:lnTo>
                <a:lnTo>
                  <a:pt x="62423" y="99821"/>
                </a:lnTo>
                <a:lnTo>
                  <a:pt x="62880" y="98392"/>
                </a:lnTo>
                <a:lnTo>
                  <a:pt x="66218" y="83895"/>
                </a:lnTo>
                <a:lnTo>
                  <a:pt x="59985" y="76135"/>
                </a:lnTo>
                <a:lnTo>
                  <a:pt x="54108" y="66223"/>
                </a:lnTo>
                <a:lnTo>
                  <a:pt x="48406" y="53661"/>
                </a:lnTo>
                <a:lnTo>
                  <a:pt x="43028" y="388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7063630" y="8595355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59" h="110490">
                <a:moveTo>
                  <a:pt x="34156" y="0"/>
                </a:moveTo>
                <a:lnTo>
                  <a:pt x="32845" y="0"/>
                </a:lnTo>
                <a:lnTo>
                  <a:pt x="28968" y="3075"/>
                </a:lnTo>
                <a:lnTo>
                  <a:pt x="4446" y="33482"/>
                </a:lnTo>
                <a:lnTo>
                  <a:pt x="0" y="59262"/>
                </a:lnTo>
                <a:lnTo>
                  <a:pt x="2347" y="71597"/>
                </a:lnTo>
                <a:lnTo>
                  <a:pt x="27694" y="108060"/>
                </a:lnTo>
                <a:lnTo>
                  <a:pt x="30986" y="110489"/>
                </a:lnTo>
                <a:lnTo>
                  <a:pt x="34278" y="110489"/>
                </a:lnTo>
                <a:lnTo>
                  <a:pt x="35131" y="109871"/>
                </a:lnTo>
                <a:lnTo>
                  <a:pt x="35119" y="108060"/>
                </a:lnTo>
                <a:lnTo>
                  <a:pt x="35009" y="107634"/>
                </a:lnTo>
                <a:lnTo>
                  <a:pt x="33387" y="105488"/>
                </a:lnTo>
                <a:lnTo>
                  <a:pt x="25034" y="93700"/>
                </a:lnTo>
                <a:lnTo>
                  <a:pt x="19541" y="84846"/>
                </a:lnTo>
                <a:lnTo>
                  <a:pt x="15430" y="74677"/>
                </a:lnTo>
                <a:lnTo>
                  <a:pt x="13109" y="62419"/>
                </a:lnTo>
                <a:lnTo>
                  <a:pt x="12712" y="47080"/>
                </a:lnTo>
                <a:lnTo>
                  <a:pt x="15729" y="35782"/>
                </a:lnTo>
                <a:lnTo>
                  <a:pt x="21193" y="23674"/>
                </a:lnTo>
                <a:lnTo>
                  <a:pt x="29096" y="10667"/>
                </a:lnTo>
                <a:lnTo>
                  <a:pt x="32266" y="6857"/>
                </a:lnTo>
                <a:lnTo>
                  <a:pt x="34278" y="3809"/>
                </a:lnTo>
                <a:lnTo>
                  <a:pt x="35040" y="2285"/>
                </a:lnTo>
                <a:lnTo>
                  <a:pt x="35040" y="1523"/>
                </a:lnTo>
                <a:lnTo>
                  <a:pt x="34765" y="761"/>
                </a:lnTo>
                <a:lnTo>
                  <a:pt x="34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4210568" y="8549636"/>
            <a:ext cx="2624541" cy="18262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7113026" y="8843005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09" h="100965">
                <a:moveTo>
                  <a:pt x="42329" y="47243"/>
                </a:moveTo>
                <a:lnTo>
                  <a:pt x="30358" y="47243"/>
                </a:lnTo>
                <a:lnTo>
                  <a:pt x="34428" y="51863"/>
                </a:lnTo>
                <a:lnTo>
                  <a:pt x="35032" y="65072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65"/>
                </a:lnTo>
                <a:lnTo>
                  <a:pt x="51084" y="98727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09" h="100965">
                <a:moveTo>
                  <a:pt x="2078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68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787" y="0"/>
                </a:lnTo>
                <a:close/>
              </a:path>
              <a:path w="54609" h="100965">
                <a:moveTo>
                  <a:pt x="27767" y="48005"/>
                </a:moveTo>
                <a:lnTo>
                  <a:pt x="1868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09" h="100965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09" h="100965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7063630" y="8851387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59" h="110490">
                <a:moveTo>
                  <a:pt x="34156" y="0"/>
                </a:moveTo>
                <a:lnTo>
                  <a:pt x="32845" y="0"/>
                </a:lnTo>
                <a:lnTo>
                  <a:pt x="28968" y="3075"/>
                </a:lnTo>
                <a:lnTo>
                  <a:pt x="4446" y="33482"/>
                </a:lnTo>
                <a:lnTo>
                  <a:pt x="0" y="59262"/>
                </a:lnTo>
                <a:lnTo>
                  <a:pt x="2347" y="71597"/>
                </a:lnTo>
                <a:lnTo>
                  <a:pt x="27694" y="108060"/>
                </a:lnTo>
                <a:lnTo>
                  <a:pt x="30986" y="110489"/>
                </a:lnTo>
                <a:lnTo>
                  <a:pt x="34278" y="110489"/>
                </a:lnTo>
                <a:lnTo>
                  <a:pt x="35131" y="109871"/>
                </a:lnTo>
                <a:lnTo>
                  <a:pt x="35119" y="108060"/>
                </a:lnTo>
                <a:lnTo>
                  <a:pt x="35009" y="107634"/>
                </a:lnTo>
                <a:lnTo>
                  <a:pt x="33387" y="105488"/>
                </a:lnTo>
                <a:lnTo>
                  <a:pt x="25034" y="93700"/>
                </a:lnTo>
                <a:lnTo>
                  <a:pt x="19541" y="84846"/>
                </a:lnTo>
                <a:lnTo>
                  <a:pt x="15430" y="74677"/>
                </a:lnTo>
                <a:lnTo>
                  <a:pt x="13109" y="62419"/>
                </a:lnTo>
                <a:lnTo>
                  <a:pt x="12712" y="47080"/>
                </a:lnTo>
                <a:lnTo>
                  <a:pt x="15729" y="35782"/>
                </a:lnTo>
                <a:lnTo>
                  <a:pt x="21193" y="23674"/>
                </a:lnTo>
                <a:lnTo>
                  <a:pt x="29096" y="10667"/>
                </a:lnTo>
                <a:lnTo>
                  <a:pt x="32266" y="6857"/>
                </a:lnTo>
                <a:lnTo>
                  <a:pt x="34278" y="3809"/>
                </a:lnTo>
                <a:lnTo>
                  <a:pt x="35040" y="2285"/>
                </a:lnTo>
                <a:lnTo>
                  <a:pt x="35040" y="1523"/>
                </a:lnTo>
                <a:lnTo>
                  <a:pt x="34765" y="761"/>
                </a:lnTo>
                <a:lnTo>
                  <a:pt x="34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390905" y="8813287"/>
            <a:ext cx="4444203" cy="17602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3051789" y="9078463"/>
            <a:ext cx="4100738" cy="16662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296930" y="752465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299597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259711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96930" y="9935333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946916" y="1374638"/>
            <a:ext cx="3206495" cy="18262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03710" y="1638290"/>
            <a:ext cx="5964271" cy="1752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760988" y="1918705"/>
            <a:ext cx="3413119" cy="15163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55832" y="2142733"/>
            <a:ext cx="6515685" cy="18262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40770" y="2407148"/>
            <a:ext cx="6640073" cy="17602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765810" y="2686802"/>
            <a:ext cx="4415033" cy="15138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086618" y="300608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5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5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11586" y="3012176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301501" y="2975599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4" y="52471"/>
                </a:lnTo>
                <a:lnTo>
                  <a:pt x="3346" y="61939"/>
                </a:lnTo>
                <a:lnTo>
                  <a:pt x="11873" y="68600"/>
                </a:lnTo>
                <a:lnTo>
                  <a:pt x="26393" y="72496"/>
                </a:lnTo>
                <a:lnTo>
                  <a:pt x="47634" y="73668"/>
                </a:lnTo>
                <a:lnTo>
                  <a:pt x="62070" y="72005"/>
                </a:lnTo>
                <a:lnTo>
                  <a:pt x="74632" y="68730"/>
                </a:lnTo>
                <a:lnTo>
                  <a:pt x="85325" y="63794"/>
                </a:lnTo>
                <a:lnTo>
                  <a:pt x="88014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60">
                <a:moveTo>
                  <a:pt x="100248" y="57149"/>
                </a:moveTo>
                <a:lnTo>
                  <a:pt x="9415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29" y="68600"/>
                </a:lnTo>
                <a:lnTo>
                  <a:pt x="102961" y="70865"/>
                </a:lnTo>
                <a:lnTo>
                  <a:pt x="10710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48" y="57149"/>
                </a:lnTo>
                <a:close/>
              </a:path>
              <a:path w="116839" h="73660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7" y="48748"/>
                </a:lnTo>
                <a:lnTo>
                  <a:pt x="82889" y="54791"/>
                </a:lnTo>
                <a:lnTo>
                  <a:pt x="71424" y="58974"/>
                </a:lnTo>
                <a:lnTo>
                  <a:pt x="57156" y="61299"/>
                </a:lnTo>
                <a:lnTo>
                  <a:pt x="39971" y="61770"/>
                </a:lnTo>
                <a:lnTo>
                  <a:pt x="88014" y="61770"/>
                </a:lnTo>
                <a:lnTo>
                  <a:pt x="94152" y="57149"/>
                </a:lnTo>
                <a:lnTo>
                  <a:pt x="100248" y="57149"/>
                </a:lnTo>
                <a:lnTo>
                  <a:pt x="100248" y="50291"/>
                </a:lnTo>
                <a:lnTo>
                  <a:pt x="100434" y="48748"/>
                </a:lnTo>
                <a:lnTo>
                  <a:pt x="10082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60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60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415039" y="3005317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16903" y="294359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597157" y="3005317"/>
            <a:ext cx="137160" cy="86360"/>
          </a:xfrm>
          <a:custGeom>
            <a:avLst/>
            <a:gdLst/>
            <a:ahLst/>
            <a:cxnLst/>
            <a:rect l="l" t="t" r="r" b="b"/>
            <a:pathLst>
              <a:path w="137160" h="86360">
                <a:moveTo>
                  <a:pt x="12466" y="31241"/>
                </a:moveTo>
                <a:lnTo>
                  <a:pt x="9936" y="31241"/>
                </a:lnTo>
                <a:lnTo>
                  <a:pt x="8991" y="32765"/>
                </a:lnTo>
                <a:lnTo>
                  <a:pt x="7162" y="35051"/>
                </a:lnTo>
                <a:lnTo>
                  <a:pt x="5364" y="38099"/>
                </a:lnTo>
                <a:lnTo>
                  <a:pt x="3627" y="41635"/>
                </a:lnTo>
                <a:lnTo>
                  <a:pt x="1219" y="47243"/>
                </a:lnTo>
                <a:lnTo>
                  <a:pt x="0" y="52486"/>
                </a:lnTo>
                <a:lnTo>
                  <a:pt x="0" y="66690"/>
                </a:lnTo>
                <a:lnTo>
                  <a:pt x="3322" y="73913"/>
                </a:lnTo>
                <a:lnTo>
                  <a:pt x="11221" y="80056"/>
                </a:lnTo>
                <a:lnTo>
                  <a:pt x="21634" y="84587"/>
                </a:lnTo>
                <a:lnTo>
                  <a:pt x="36291" y="86045"/>
                </a:lnTo>
                <a:lnTo>
                  <a:pt x="48706" y="84306"/>
                </a:lnTo>
                <a:lnTo>
                  <a:pt x="60990" y="79921"/>
                </a:lnTo>
                <a:lnTo>
                  <a:pt x="70586" y="73151"/>
                </a:lnTo>
                <a:lnTo>
                  <a:pt x="24566" y="73151"/>
                </a:lnTo>
                <a:lnTo>
                  <a:pt x="17556" y="70622"/>
                </a:lnTo>
                <a:lnTo>
                  <a:pt x="9387" y="61630"/>
                </a:lnTo>
                <a:lnTo>
                  <a:pt x="7619" y="57028"/>
                </a:lnTo>
                <a:lnTo>
                  <a:pt x="7619" y="46207"/>
                </a:lnTo>
                <a:lnTo>
                  <a:pt x="9083" y="40385"/>
                </a:lnTo>
                <a:lnTo>
                  <a:pt x="12009" y="34289"/>
                </a:lnTo>
                <a:lnTo>
                  <a:pt x="12313" y="33527"/>
                </a:lnTo>
                <a:lnTo>
                  <a:pt x="12466" y="32765"/>
                </a:lnTo>
                <a:lnTo>
                  <a:pt x="12466" y="31241"/>
                </a:lnTo>
                <a:close/>
              </a:path>
              <a:path w="137160" h="86360">
                <a:moveTo>
                  <a:pt x="68671" y="15239"/>
                </a:moveTo>
                <a:lnTo>
                  <a:pt x="68061" y="15239"/>
                </a:lnTo>
                <a:lnTo>
                  <a:pt x="67513" y="16001"/>
                </a:lnTo>
                <a:lnTo>
                  <a:pt x="66873" y="17525"/>
                </a:lnTo>
                <a:lnTo>
                  <a:pt x="62148" y="25907"/>
                </a:lnTo>
                <a:lnTo>
                  <a:pt x="74188" y="49956"/>
                </a:lnTo>
                <a:lnTo>
                  <a:pt x="74615" y="53492"/>
                </a:lnTo>
                <a:lnTo>
                  <a:pt x="74523" y="55869"/>
                </a:lnTo>
                <a:lnTo>
                  <a:pt x="73944" y="57119"/>
                </a:lnTo>
                <a:lnTo>
                  <a:pt x="72268" y="60838"/>
                </a:lnTo>
                <a:lnTo>
                  <a:pt x="68183" y="64312"/>
                </a:lnTo>
                <a:lnTo>
                  <a:pt x="59208" y="68578"/>
                </a:lnTo>
                <a:lnTo>
                  <a:pt x="47391" y="72011"/>
                </a:lnTo>
                <a:lnTo>
                  <a:pt x="33954" y="73151"/>
                </a:lnTo>
                <a:lnTo>
                  <a:pt x="70586" y="73151"/>
                </a:lnTo>
                <a:lnTo>
                  <a:pt x="79705" y="41147"/>
                </a:lnTo>
                <a:lnTo>
                  <a:pt x="97170" y="41147"/>
                </a:lnTo>
                <a:lnTo>
                  <a:pt x="99761" y="39623"/>
                </a:lnTo>
                <a:lnTo>
                  <a:pt x="103296" y="32003"/>
                </a:lnTo>
                <a:lnTo>
                  <a:pt x="134275" y="32003"/>
                </a:lnTo>
                <a:lnTo>
                  <a:pt x="134614" y="30479"/>
                </a:lnTo>
                <a:lnTo>
                  <a:pt x="82753" y="30479"/>
                </a:lnTo>
                <a:lnTo>
                  <a:pt x="79095" y="28955"/>
                </a:lnTo>
                <a:lnTo>
                  <a:pt x="76047" y="25145"/>
                </a:lnTo>
                <a:lnTo>
                  <a:pt x="74950" y="24383"/>
                </a:lnTo>
                <a:lnTo>
                  <a:pt x="72908" y="21335"/>
                </a:lnTo>
                <a:lnTo>
                  <a:pt x="69921" y="16763"/>
                </a:lnTo>
                <a:lnTo>
                  <a:pt x="69189" y="16001"/>
                </a:lnTo>
                <a:lnTo>
                  <a:pt x="68671" y="15239"/>
                </a:lnTo>
                <a:close/>
              </a:path>
              <a:path w="137160" h="86360">
                <a:moveTo>
                  <a:pt x="97170" y="41147"/>
                </a:moveTo>
                <a:lnTo>
                  <a:pt x="79705" y="41147"/>
                </a:lnTo>
                <a:lnTo>
                  <a:pt x="82600" y="42153"/>
                </a:lnTo>
                <a:lnTo>
                  <a:pt x="85283" y="42671"/>
                </a:lnTo>
                <a:lnTo>
                  <a:pt x="94579" y="42671"/>
                </a:lnTo>
                <a:lnTo>
                  <a:pt x="97170" y="41147"/>
                </a:lnTo>
                <a:close/>
              </a:path>
              <a:path w="137160" h="86360">
                <a:moveTo>
                  <a:pt x="134275" y="32003"/>
                </a:moveTo>
                <a:lnTo>
                  <a:pt x="103296" y="32003"/>
                </a:lnTo>
                <a:lnTo>
                  <a:pt x="105857" y="38861"/>
                </a:lnTo>
                <a:lnTo>
                  <a:pt x="110733" y="41909"/>
                </a:lnTo>
                <a:lnTo>
                  <a:pt x="123248" y="41426"/>
                </a:lnTo>
                <a:lnTo>
                  <a:pt x="133686" y="34647"/>
                </a:lnTo>
                <a:lnTo>
                  <a:pt x="134275" y="32003"/>
                </a:lnTo>
                <a:close/>
              </a:path>
              <a:path w="137160" h="86360">
                <a:moveTo>
                  <a:pt x="86989" y="29717"/>
                </a:moveTo>
                <a:lnTo>
                  <a:pt x="82753" y="30479"/>
                </a:lnTo>
                <a:lnTo>
                  <a:pt x="91805" y="30479"/>
                </a:lnTo>
                <a:lnTo>
                  <a:pt x="86989" y="29717"/>
                </a:lnTo>
                <a:close/>
              </a:path>
              <a:path w="137160" h="86360">
                <a:moveTo>
                  <a:pt x="102748" y="12953"/>
                </a:moveTo>
                <a:lnTo>
                  <a:pt x="101803" y="13715"/>
                </a:lnTo>
                <a:lnTo>
                  <a:pt x="101163" y="14477"/>
                </a:lnTo>
                <a:lnTo>
                  <a:pt x="100766" y="16763"/>
                </a:lnTo>
                <a:lnTo>
                  <a:pt x="99913" y="21335"/>
                </a:lnTo>
                <a:lnTo>
                  <a:pt x="98816" y="24383"/>
                </a:lnTo>
                <a:lnTo>
                  <a:pt x="97383" y="25907"/>
                </a:lnTo>
                <a:lnTo>
                  <a:pt x="95280" y="28955"/>
                </a:lnTo>
                <a:lnTo>
                  <a:pt x="91805" y="30479"/>
                </a:lnTo>
                <a:lnTo>
                  <a:pt x="115519" y="30479"/>
                </a:lnTo>
                <a:lnTo>
                  <a:pt x="111556" y="28955"/>
                </a:lnTo>
                <a:lnTo>
                  <a:pt x="109087" y="27431"/>
                </a:lnTo>
                <a:lnTo>
                  <a:pt x="106619" y="25145"/>
                </a:lnTo>
                <a:lnTo>
                  <a:pt x="105034" y="21335"/>
                </a:lnTo>
                <a:lnTo>
                  <a:pt x="104211" y="14477"/>
                </a:lnTo>
                <a:lnTo>
                  <a:pt x="103631" y="13715"/>
                </a:lnTo>
                <a:lnTo>
                  <a:pt x="102748" y="12953"/>
                </a:lnTo>
                <a:close/>
              </a:path>
              <a:path w="137160" h="86360">
                <a:moveTo>
                  <a:pt x="120914" y="29717"/>
                </a:moveTo>
                <a:lnTo>
                  <a:pt x="115519" y="30479"/>
                </a:lnTo>
                <a:lnTo>
                  <a:pt x="123200" y="30479"/>
                </a:lnTo>
                <a:lnTo>
                  <a:pt x="120914" y="29717"/>
                </a:lnTo>
                <a:close/>
              </a:path>
              <a:path w="137160" h="86360">
                <a:moveTo>
                  <a:pt x="131094" y="761"/>
                </a:moveTo>
                <a:lnTo>
                  <a:pt x="129570" y="761"/>
                </a:lnTo>
                <a:lnTo>
                  <a:pt x="129021" y="2285"/>
                </a:lnTo>
                <a:lnTo>
                  <a:pt x="123383" y="11429"/>
                </a:lnTo>
                <a:lnTo>
                  <a:pt x="127497" y="16001"/>
                </a:lnTo>
                <a:lnTo>
                  <a:pt x="129539" y="19811"/>
                </a:lnTo>
                <a:lnTo>
                  <a:pt x="129539" y="25145"/>
                </a:lnTo>
                <a:lnTo>
                  <a:pt x="128625" y="27431"/>
                </a:lnTo>
                <a:lnTo>
                  <a:pt x="126735" y="28193"/>
                </a:lnTo>
                <a:lnTo>
                  <a:pt x="125089" y="29717"/>
                </a:lnTo>
                <a:lnTo>
                  <a:pt x="123200" y="30479"/>
                </a:lnTo>
                <a:lnTo>
                  <a:pt x="134614" y="30479"/>
                </a:lnTo>
                <a:lnTo>
                  <a:pt x="137159" y="19049"/>
                </a:lnTo>
                <a:lnTo>
                  <a:pt x="137159" y="12953"/>
                </a:lnTo>
                <a:lnTo>
                  <a:pt x="135331" y="7619"/>
                </a:lnTo>
                <a:lnTo>
                  <a:pt x="131673" y="1523"/>
                </a:lnTo>
                <a:lnTo>
                  <a:pt x="131094" y="761"/>
                </a:lnTo>
                <a:close/>
              </a:path>
              <a:path w="137160" h="86360">
                <a:moveTo>
                  <a:pt x="130301" y="0"/>
                </a:moveTo>
                <a:lnTo>
                  <a:pt x="129997" y="761"/>
                </a:lnTo>
                <a:lnTo>
                  <a:pt x="130667" y="761"/>
                </a:lnTo>
                <a:lnTo>
                  <a:pt x="1303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739651" y="302055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802653" y="294359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27281" y="298093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895100" y="300608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012448" y="302055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074931" y="298322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195328" y="303427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88292" y="2959598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30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70" h="87630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70" h="87630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30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30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70" h="87630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30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30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30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30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70" h="87630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383542" y="2981696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439930" y="300684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496318" y="300608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563374" y="2928355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7" y="121157"/>
                </a:lnTo>
                <a:lnTo>
                  <a:pt x="2157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5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3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7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7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5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5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663714" y="3000746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4" h="95250">
                <a:moveTo>
                  <a:pt x="29717" y="25907"/>
                </a:moveTo>
                <a:lnTo>
                  <a:pt x="13441" y="25907"/>
                </a:lnTo>
                <a:lnTo>
                  <a:pt x="10728" y="26669"/>
                </a:lnTo>
                <a:lnTo>
                  <a:pt x="8442" y="28193"/>
                </a:lnTo>
                <a:lnTo>
                  <a:pt x="6918" y="29717"/>
                </a:lnTo>
                <a:lnTo>
                  <a:pt x="5242" y="31241"/>
                </a:lnTo>
                <a:lnTo>
                  <a:pt x="3322" y="34289"/>
                </a:lnTo>
                <a:lnTo>
                  <a:pt x="1036" y="37337"/>
                </a:lnTo>
                <a:lnTo>
                  <a:pt x="0" y="39623"/>
                </a:lnTo>
                <a:lnTo>
                  <a:pt x="3935" y="81162"/>
                </a:lnTo>
                <a:lnTo>
                  <a:pt x="4846" y="94731"/>
                </a:lnTo>
                <a:lnTo>
                  <a:pt x="4998" y="95249"/>
                </a:lnTo>
                <a:lnTo>
                  <a:pt x="5577" y="95249"/>
                </a:lnTo>
                <a:lnTo>
                  <a:pt x="6035" y="94579"/>
                </a:lnTo>
                <a:lnTo>
                  <a:pt x="6614" y="93360"/>
                </a:lnTo>
                <a:lnTo>
                  <a:pt x="9479" y="87812"/>
                </a:lnTo>
                <a:lnTo>
                  <a:pt x="10911" y="83118"/>
                </a:lnTo>
                <a:lnTo>
                  <a:pt x="10902" y="77688"/>
                </a:lnTo>
                <a:lnTo>
                  <a:pt x="10542" y="67597"/>
                </a:lnTo>
                <a:lnTo>
                  <a:pt x="9653" y="54625"/>
                </a:lnTo>
                <a:lnTo>
                  <a:pt x="8229" y="38861"/>
                </a:lnTo>
                <a:lnTo>
                  <a:pt x="10789" y="37337"/>
                </a:lnTo>
                <a:lnTo>
                  <a:pt x="50834" y="37337"/>
                </a:lnTo>
                <a:lnTo>
                  <a:pt x="52760" y="34289"/>
                </a:lnTo>
                <a:lnTo>
                  <a:pt x="55046" y="30479"/>
                </a:lnTo>
                <a:lnTo>
                  <a:pt x="55595" y="28955"/>
                </a:lnTo>
                <a:lnTo>
                  <a:pt x="47518" y="28955"/>
                </a:lnTo>
                <a:lnTo>
                  <a:pt x="38039" y="27431"/>
                </a:lnTo>
                <a:lnTo>
                  <a:pt x="29717" y="25907"/>
                </a:lnTo>
                <a:close/>
              </a:path>
              <a:path w="56514" h="95250">
                <a:moveTo>
                  <a:pt x="50834" y="37337"/>
                </a:moveTo>
                <a:lnTo>
                  <a:pt x="27950" y="37337"/>
                </a:lnTo>
                <a:lnTo>
                  <a:pt x="33771" y="38861"/>
                </a:lnTo>
                <a:lnTo>
                  <a:pt x="39563" y="39623"/>
                </a:lnTo>
                <a:lnTo>
                  <a:pt x="43921" y="40385"/>
                </a:lnTo>
                <a:lnTo>
                  <a:pt x="48371" y="40385"/>
                </a:lnTo>
                <a:lnTo>
                  <a:pt x="50352" y="38099"/>
                </a:lnTo>
                <a:lnTo>
                  <a:pt x="50834" y="37337"/>
                </a:lnTo>
                <a:close/>
              </a:path>
              <a:path w="56514" h="95250">
                <a:moveTo>
                  <a:pt x="50078" y="12191"/>
                </a:moveTo>
                <a:lnTo>
                  <a:pt x="28193" y="12191"/>
                </a:lnTo>
                <a:lnTo>
                  <a:pt x="31760" y="12953"/>
                </a:lnTo>
                <a:lnTo>
                  <a:pt x="35600" y="14477"/>
                </a:lnTo>
                <a:lnTo>
                  <a:pt x="39745" y="18287"/>
                </a:lnTo>
                <a:lnTo>
                  <a:pt x="43494" y="22097"/>
                </a:lnTo>
                <a:lnTo>
                  <a:pt x="46085" y="25145"/>
                </a:lnTo>
                <a:lnTo>
                  <a:pt x="47518" y="28955"/>
                </a:lnTo>
                <a:lnTo>
                  <a:pt x="55595" y="28955"/>
                </a:lnTo>
                <a:lnTo>
                  <a:pt x="56144" y="27431"/>
                </a:lnTo>
                <a:lnTo>
                  <a:pt x="56144" y="20573"/>
                </a:lnTo>
                <a:lnTo>
                  <a:pt x="53126" y="15239"/>
                </a:lnTo>
                <a:lnTo>
                  <a:pt x="50078" y="12191"/>
                </a:lnTo>
                <a:close/>
              </a:path>
              <a:path w="56514" h="95250">
                <a:moveTo>
                  <a:pt x="30540" y="0"/>
                </a:moveTo>
                <a:lnTo>
                  <a:pt x="26426" y="761"/>
                </a:lnTo>
                <a:lnTo>
                  <a:pt x="22799" y="3047"/>
                </a:lnTo>
                <a:lnTo>
                  <a:pt x="19568" y="7619"/>
                </a:lnTo>
                <a:lnTo>
                  <a:pt x="16855" y="11429"/>
                </a:lnTo>
                <a:lnTo>
                  <a:pt x="15483" y="15239"/>
                </a:lnTo>
                <a:lnTo>
                  <a:pt x="15483" y="20573"/>
                </a:lnTo>
                <a:lnTo>
                  <a:pt x="15849" y="22859"/>
                </a:lnTo>
                <a:lnTo>
                  <a:pt x="16520" y="25907"/>
                </a:lnTo>
                <a:lnTo>
                  <a:pt x="22463" y="25907"/>
                </a:lnTo>
                <a:lnTo>
                  <a:pt x="21396" y="22859"/>
                </a:lnTo>
                <a:lnTo>
                  <a:pt x="20817" y="19811"/>
                </a:lnTo>
                <a:lnTo>
                  <a:pt x="20817" y="14477"/>
                </a:lnTo>
                <a:lnTo>
                  <a:pt x="23286" y="12953"/>
                </a:lnTo>
                <a:lnTo>
                  <a:pt x="28193" y="12191"/>
                </a:lnTo>
                <a:lnTo>
                  <a:pt x="50078" y="12191"/>
                </a:lnTo>
                <a:lnTo>
                  <a:pt x="47030" y="9143"/>
                </a:lnTo>
                <a:lnTo>
                  <a:pt x="40995" y="3047"/>
                </a:lnTo>
                <a:lnTo>
                  <a:pt x="35478" y="761"/>
                </a:lnTo>
                <a:lnTo>
                  <a:pt x="30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727204" y="300684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783592" y="3005317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878080" y="3020558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935992" y="300608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061944" y="299615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174146" y="294588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199643" y="2986267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337566" y="2996936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16" y="49529"/>
                </a:lnTo>
                <a:lnTo>
                  <a:pt x="1182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39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39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3741" y="34289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385572" y="300684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441198" y="301751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30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30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30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30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30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5" h="62230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495299" y="2959598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30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30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30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30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30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30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30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30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30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30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30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5643889" y="2981696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706891" y="294359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787145" y="298093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844295" y="2947405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30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30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978407" y="303427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70610" y="2975599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5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5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5" h="71755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5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5" h="71755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5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129284" y="2919974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19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787" y="12191"/>
                </a:lnTo>
                <a:lnTo>
                  <a:pt x="20375" y="11429"/>
                </a:lnTo>
                <a:lnTo>
                  <a:pt x="649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19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19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19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19">
                <a:moveTo>
                  <a:pt x="23500" y="11429"/>
                </a:moveTo>
                <a:lnTo>
                  <a:pt x="20787" y="12191"/>
                </a:lnTo>
                <a:lnTo>
                  <a:pt x="26121" y="12191"/>
                </a:lnTo>
                <a:lnTo>
                  <a:pt x="23500" y="11429"/>
                </a:lnTo>
                <a:close/>
              </a:path>
              <a:path w="33020" h="20319">
                <a:moveTo>
                  <a:pt x="30998" y="0"/>
                </a:moveTo>
                <a:lnTo>
                  <a:pt x="2688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2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19">
                <a:moveTo>
                  <a:pt x="8900" y="10667"/>
                </a:moveTo>
                <a:lnTo>
                  <a:pt x="649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19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75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19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123949" y="2982458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69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69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5" h="64769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69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5" h="64769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78051" y="3005317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335024" y="2959598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80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55"/>
                </a:lnTo>
                <a:lnTo>
                  <a:pt x="1219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16" y="125772"/>
                </a:lnTo>
                <a:lnTo>
                  <a:pt x="21618" y="130306"/>
                </a:lnTo>
                <a:lnTo>
                  <a:pt x="36283" y="131765"/>
                </a:lnTo>
                <a:lnTo>
                  <a:pt x="48696" y="130026"/>
                </a:lnTo>
                <a:lnTo>
                  <a:pt x="60990" y="125641"/>
                </a:lnTo>
                <a:lnTo>
                  <a:pt x="70575" y="118871"/>
                </a:lnTo>
                <a:lnTo>
                  <a:pt x="24566" y="118871"/>
                </a:lnTo>
                <a:lnTo>
                  <a:pt x="17556" y="116342"/>
                </a:lnTo>
                <a:lnTo>
                  <a:pt x="9357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80">
                <a:moveTo>
                  <a:pt x="68671" y="60959"/>
                </a:moveTo>
                <a:lnTo>
                  <a:pt x="6803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18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23" y="101589"/>
                </a:lnTo>
                <a:lnTo>
                  <a:pt x="73944" y="102839"/>
                </a:lnTo>
                <a:lnTo>
                  <a:pt x="72268" y="106558"/>
                </a:lnTo>
                <a:lnTo>
                  <a:pt x="68183" y="110032"/>
                </a:lnTo>
                <a:lnTo>
                  <a:pt x="59185" y="114307"/>
                </a:lnTo>
                <a:lnTo>
                  <a:pt x="47372" y="117733"/>
                </a:lnTo>
                <a:lnTo>
                  <a:pt x="33924" y="118871"/>
                </a:lnTo>
                <a:lnTo>
                  <a:pt x="70575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66" y="78485"/>
                </a:lnTo>
                <a:lnTo>
                  <a:pt x="134072" y="78485"/>
                </a:lnTo>
                <a:lnTo>
                  <a:pt x="134616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60" h="132080">
                <a:moveTo>
                  <a:pt x="97170" y="86867"/>
                </a:moveTo>
                <a:lnTo>
                  <a:pt x="79705" y="86867"/>
                </a:lnTo>
                <a:lnTo>
                  <a:pt x="82600" y="87873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60" h="132080">
                <a:moveTo>
                  <a:pt x="134072" y="78485"/>
                </a:moveTo>
                <a:lnTo>
                  <a:pt x="103266" y="78485"/>
                </a:lnTo>
                <a:lnTo>
                  <a:pt x="105857" y="85343"/>
                </a:lnTo>
                <a:lnTo>
                  <a:pt x="110703" y="87629"/>
                </a:lnTo>
                <a:lnTo>
                  <a:pt x="122686" y="87249"/>
                </a:lnTo>
                <a:lnTo>
                  <a:pt x="133539" y="80721"/>
                </a:lnTo>
                <a:lnTo>
                  <a:pt x="134072" y="78485"/>
                </a:lnTo>
                <a:close/>
              </a:path>
              <a:path w="137160" h="132080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60" h="132080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60" h="132080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60" h="132080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8991" y="48005"/>
                </a:lnTo>
                <a:lnTo>
                  <a:pt x="123383" y="57149"/>
                </a:lnTo>
                <a:lnTo>
                  <a:pt x="12746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0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16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60" h="132080">
                <a:moveTo>
                  <a:pt x="102565" y="0"/>
                </a:moveTo>
                <a:lnTo>
                  <a:pt x="94579" y="8381"/>
                </a:lnTo>
                <a:lnTo>
                  <a:pt x="10250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60" h="132080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60" h="132080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476755" y="2981696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533143" y="300684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589531" y="300608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656588" y="2928355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787" y="121157"/>
                </a:lnTo>
                <a:lnTo>
                  <a:pt x="2154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2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0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4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4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2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2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757172" y="2959598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59" h="132080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55"/>
                </a:lnTo>
                <a:lnTo>
                  <a:pt x="1219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16" y="125772"/>
                </a:lnTo>
                <a:lnTo>
                  <a:pt x="21618" y="130306"/>
                </a:lnTo>
                <a:lnTo>
                  <a:pt x="36283" y="131765"/>
                </a:lnTo>
                <a:lnTo>
                  <a:pt x="48696" y="130026"/>
                </a:lnTo>
                <a:lnTo>
                  <a:pt x="60990" y="125641"/>
                </a:lnTo>
                <a:lnTo>
                  <a:pt x="70575" y="118871"/>
                </a:lnTo>
                <a:lnTo>
                  <a:pt x="24566" y="118871"/>
                </a:lnTo>
                <a:lnTo>
                  <a:pt x="17556" y="116342"/>
                </a:lnTo>
                <a:lnTo>
                  <a:pt x="9357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59" h="132080">
                <a:moveTo>
                  <a:pt x="68671" y="60959"/>
                </a:moveTo>
                <a:lnTo>
                  <a:pt x="6803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18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23" y="101589"/>
                </a:lnTo>
                <a:lnTo>
                  <a:pt x="73944" y="102839"/>
                </a:lnTo>
                <a:lnTo>
                  <a:pt x="72268" y="106558"/>
                </a:lnTo>
                <a:lnTo>
                  <a:pt x="68183" y="110032"/>
                </a:lnTo>
                <a:lnTo>
                  <a:pt x="59185" y="114307"/>
                </a:lnTo>
                <a:lnTo>
                  <a:pt x="47372" y="117733"/>
                </a:lnTo>
                <a:lnTo>
                  <a:pt x="33924" y="118871"/>
                </a:lnTo>
                <a:lnTo>
                  <a:pt x="70575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66" y="78485"/>
                </a:lnTo>
                <a:lnTo>
                  <a:pt x="134072" y="78485"/>
                </a:lnTo>
                <a:lnTo>
                  <a:pt x="134616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59" h="132080">
                <a:moveTo>
                  <a:pt x="97170" y="86867"/>
                </a:moveTo>
                <a:lnTo>
                  <a:pt x="79705" y="86867"/>
                </a:lnTo>
                <a:lnTo>
                  <a:pt x="82600" y="87873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59" h="132080">
                <a:moveTo>
                  <a:pt x="134072" y="78485"/>
                </a:moveTo>
                <a:lnTo>
                  <a:pt x="103266" y="78485"/>
                </a:lnTo>
                <a:lnTo>
                  <a:pt x="105857" y="85343"/>
                </a:lnTo>
                <a:lnTo>
                  <a:pt x="110703" y="87629"/>
                </a:lnTo>
                <a:lnTo>
                  <a:pt x="122686" y="87249"/>
                </a:lnTo>
                <a:lnTo>
                  <a:pt x="133539" y="80721"/>
                </a:lnTo>
                <a:lnTo>
                  <a:pt x="134072" y="78485"/>
                </a:lnTo>
                <a:close/>
              </a:path>
              <a:path w="137159" h="132080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59" h="132080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59" h="132080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59" h="132080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8991" y="48005"/>
                </a:lnTo>
                <a:lnTo>
                  <a:pt x="123383" y="57149"/>
                </a:lnTo>
                <a:lnTo>
                  <a:pt x="12746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0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16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59" h="132080">
                <a:moveTo>
                  <a:pt x="102565" y="0"/>
                </a:moveTo>
                <a:lnTo>
                  <a:pt x="94579" y="8381"/>
                </a:lnTo>
                <a:lnTo>
                  <a:pt x="10250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59" h="132080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59" h="132080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901190" y="3006842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955291" y="302055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7065019" y="302055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126741" y="298322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40770" y="2996936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0" y="0"/>
                </a:moveTo>
                <a:lnTo>
                  <a:pt x="0" y="30479"/>
                </a:lnTo>
                <a:lnTo>
                  <a:pt x="0" y="40385"/>
                </a:lnTo>
                <a:lnTo>
                  <a:pt x="1655" y="43433"/>
                </a:lnTo>
                <a:lnTo>
                  <a:pt x="4892" y="46481"/>
                </a:lnTo>
                <a:lnTo>
                  <a:pt x="8049" y="49529"/>
                </a:lnTo>
                <a:lnTo>
                  <a:pt x="11859" y="50291"/>
                </a:lnTo>
                <a:lnTo>
                  <a:pt x="23896" y="50291"/>
                </a:lnTo>
                <a:lnTo>
                  <a:pt x="2984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31" y="38861"/>
                </a:lnTo>
                <a:lnTo>
                  <a:pt x="13904" y="38099"/>
                </a:lnTo>
                <a:lnTo>
                  <a:pt x="11618" y="36575"/>
                </a:lnTo>
                <a:lnTo>
                  <a:pt x="895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75" y="20573"/>
                </a:lnTo>
                <a:lnTo>
                  <a:pt x="16190" y="12953"/>
                </a:lnTo>
                <a:lnTo>
                  <a:pt x="34685" y="12953"/>
                </a:lnTo>
                <a:lnTo>
                  <a:pt x="31971" y="9320"/>
                </a:lnTo>
                <a:lnTo>
                  <a:pt x="18800" y="0"/>
                </a:lnTo>
                <a:close/>
              </a:path>
              <a:path w="41275" h="50800">
                <a:moveTo>
                  <a:pt x="19181" y="38099"/>
                </a:moveTo>
                <a:lnTo>
                  <a:pt x="16431" y="38861"/>
                </a:lnTo>
                <a:lnTo>
                  <a:pt x="23942" y="38861"/>
                </a:lnTo>
                <a:lnTo>
                  <a:pt x="19181" y="38099"/>
                </a:lnTo>
                <a:close/>
              </a:path>
              <a:path w="41275" h="50800">
                <a:moveTo>
                  <a:pt x="34685" y="12953"/>
                </a:moveTo>
                <a:lnTo>
                  <a:pt x="16190" y="12953"/>
                </a:lnTo>
                <a:lnTo>
                  <a:pt x="19562" y="14477"/>
                </a:lnTo>
                <a:lnTo>
                  <a:pt x="23429" y="16763"/>
                </a:lnTo>
                <a:lnTo>
                  <a:pt x="27752" y="21335"/>
                </a:lnTo>
                <a:lnTo>
                  <a:pt x="32622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44" y="37337"/>
                </a:lnTo>
                <a:lnTo>
                  <a:pt x="23942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29"/>
                </a:lnTo>
                <a:lnTo>
                  <a:pt x="34685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94872" y="298322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4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4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4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60921" y="294359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86312" y="298322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4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4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4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807470" y="298093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864620" y="2963408"/>
            <a:ext cx="30480" cy="83820"/>
          </a:xfrm>
          <a:custGeom>
            <a:avLst/>
            <a:gdLst/>
            <a:ahLst/>
            <a:cxnLst/>
            <a:rect l="l" t="t" r="r" b="b"/>
            <a:pathLst>
              <a:path w="30480" h="83819">
                <a:moveTo>
                  <a:pt x="7370" y="71627"/>
                </a:moveTo>
                <a:lnTo>
                  <a:pt x="0" y="71627"/>
                </a:lnTo>
                <a:lnTo>
                  <a:pt x="0" y="83819"/>
                </a:lnTo>
                <a:lnTo>
                  <a:pt x="15363" y="83269"/>
                </a:lnTo>
                <a:lnTo>
                  <a:pt x="26702" y="76711"/>
                </a:lnTo>
                <a:lnTo>
                  <a:pt x="27849" y="72389"/>
                </a:lnTo>
                <a:lnTo>
                  <a:pt x="18227" y="72389"/>
                </a:lnTo>
                <a:lnTo>
                  <a:pt x="7370" y="71627"/>
                </a:lnTo>
                <a:close/>
              </a:path>
              <a:path w="30480" h="83819">
                <a:moveTo>
                  <a:pt x="21991" y="40385"/>
                </a:moveTo>
                <a:lnTo>
                  <a:pt x="21037" y="40385"/>
                </a:lnTo>
                <a:lnTo>
                  <a:pt x="20573" y="41909"/>
                </a:lnTo>
                <a:lnTo>
                  <a:pt x="16084" y="52577"/>
                </a:lnTo>
                <a:lnTo>
                  <a:pt x="21143" y="58673"/>
                </a:lnTo>
                <a:lnTo>
                  <a:pt x="23621" y="63245"/>
                </a:lnTo>
                <a:lnTo>
                  <a:pt x="23621" y="70103"/>
                </a:lnTo>
                <a:lnTo>
                  <a:pt x="18227" y="72389"/>
                </a:lnTo>
                <a:lnTo>
                  <a:pt x="27849" y="72389"/>
                </a:lnTo>
                <a:lnTo>
                  <a:pt x="30479" y="62483"/>
                </a:lnTo>
                <a:lnTo>
                  <a:pt x="30479" y="55625"/>
                </a:lnTo>
                <a:lnTo>
                  <a:pt x="28133" y="48767"/>
                </a:lnTo>
                <a:lnTo>
                  <a:pt x="23478" y="41909"/>
                </a:lnTo>
                <a:lnTo>
                  <a:pt x="22610" y="41147"/>
                </a:lnTo>
                <a:lnTo>
                  <a:pt x="21991" y="40385"/>
                </a:lnTo>
                <a:close/>
              </a:path>
              <a:path w="30480" h="83819">
                <a:moveTo>
                  <a:pt x="17714" y="0"/>
                </a:moveTo>
                <a:lnTo>
                  <a:pt x="3858" y="12953"/>
                </a:lnTo>
                <a:lnTo>
                  <a:pt x="3858" y="16763"/>
                </a:lnTo>
                <a:lnTo>
                  <a:pt x="6144" y="19811"/>
                </a:lnTo>
                <a:lnTo>
                  <a:pt x="10716" y="22859"/>
                </a:lnTo>
                <a:lnTo>
                  <a:pt x="7370" y="24383"/>
                </a:lnTo>
                <a:lnTo>
                  <a:pt x="5035" y="25907"/>
                </a:lnTo>
                <a:lnTo>
                  <a:pt x="3703" y="26669"/>
                </a:lnTo>
                <a:lnTo>
                  <a:pt x="3703" y="30479"/>
                </a:lnTo>
                <a:lnTo>
                  <a:pt x="11893" y="27431"/>
                </a:lnTo>
                <a:lnTo>
                  <a:pt x="20000" y="25907"/>
                </a:lnTo>
                <a:lnTo>
                  <a:pt x="27944" y="23621"/>
                </a:lnTo>
                <a:lnTo>
                  <a:pt x="29276" y="18287"/>
                </a:lnTo>
                <a:lnTo>
                  <a:pt x="16952" y="18287"/>
                </a:lnTo>
                <a:lnTo>
                  <a:pt x="14560" y="16763"/>
                </a:lnTo>
                <a:lnTo>
                  <a:pt x="11704" y="15239"/>
                </a:lnTo>
                <a:lnTo>
                  <a:pt x="10286" y="13715"/>
                </a:lnTo>
                <a:lnTo>
                  <a:pt x="10286" y="9905"/>
                </a:lnTo>
                <a:lnTo>
                  <a:pt x="11180" y="9143"/>
                </a:lnTo>
                <a:lnTo>
                  <a:pt x="12893" y="8381"/>
                </a:lnTo>
                <a:lnTo>
                  <a:pt x="14371" y="7619"/>
                </a:lnTo>
                <a:lnTo>
                  <a:pt x="15703" y="7619"/>
                </a:lnTo>
                <a:lnTo>
                  <a:pt x="16952" y="6857"/>
                </a:lnTo>
                <a:lnTo>
                  <a:pt x="26563" y="6857"/>
                </a:lnTo>
                <a:lnTo>
                  <a:pt x="26096" y="6095"/>
                </a:lnTo>
                <a:lnTo>
                  <a:pt x="24383" y="2285"/>
                </a:lnTo>
                <a:lnTo>
                  <a:pt x="21610" y="761"/>
                </a:lnTo>
                <a:lnTo>
                  <a:pt x="17714" y="0"/>
                </a:lnTo>
                <a:close/>
              </a:path>
              <a:path w="30480" h="83819">
                <a:moveTo>
                  <a:pt x="29385" y="17525"/>
                </a:moveTo>
                <a:lnTo>
                  <a:pt x="27099" y="17525"/>
                </a:lnTo>
                <a:lnTo>
                  <a:pt x="25085" y="18287"/>
                </a:lnTo>
                <a:lnTo>
                  <a:pt x="29385" y="18287"/>
                </a:lnTo>
                <a:lnTo>
                  <a:pt x="29385" y="17525"/>
                </a:lnTo>
                <a:close/>
              </a:path>
              <a:path w="30480" h="83819">
                <a:moveTo>
                  <a:pt x="26563" y="6857"/>
                </a:moveTo>
                <a:lnTo>
                  <a:pt x="16952" y="6857"/>
                </a:lnTo>
                <a:lnTo>
                  <a:pt x="19894" y="7619"/>
                </a:lnTo>
                <a:lnTo>
                  <a:pt x="22229" y="7619"/>
                </a:lnTo>
                <a:lnTo>
                  <a:pt x="23942" y="8381"/>
                </a:lnTo>
                <a:lnTo>
                  <a:pt x="25085" y="9143"/>
                </a:lnTo>
                <a:lnTo>
                  <a:pt x="25847" y="9143"/>
                </a:lnTo>
                <a:lnTo>
                  <a:pt x="26609" y="7619"/>
                </a:lnTo>
                <a:lnTo>
                  <a:pt x="26563" y="6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907809" y="294359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924818" y="302055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987819" y="294359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067312" y="2990077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5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7" y="85385"/>
                </a:lnTo>
                <a:lnTo>
                  <a:pt x="11783" y="95637"/>
                </a:lnTo>
                <a:lnTo>
                  <a:pt x="22163" y="99905"/>
                </a:lnTo>
                <a:lnTo>
                  <a:pt x="37162" y="101250"/>
                </a:lnTo>
                <a:lnTo>
                  <a:pt x="49465" y="99439"/>
                </a:lnTo>
                <a:lnTo>
                  <a:pt x="61914" y="95058"/>
                </a:lnTo>
                <a:lnTo>
                  <a:pt x="71453" y="88391"/>
                </a:lnTo>
                <a:lnTo>
                  <a:pt x="24704" y="88391"/>
                </a:lnTo>
                <a:lnTo>
                  <a:pt x="17608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5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901" y="71109"/>
                </a:lnTo>
                <a:lnTo>
                  <a:pt x="75331" y="72359"/>
                </a:lnTo>
                <a:lnTo>
                  <a:pt x="73664" y="76078"/>
                </a:lnTo>
                <a:lnTo>
                  <a:pt x="69424" y="79552"/>
                </a:lnTo>
                <a:lnTo>
                  <a:pt x="59507" y="84021"/>
                </a:lnTo>
                <a:lnTo>
                  <a:pt x="47589" y="87301"/>
                </a:lnTo>
                <a:lnTo>
                  <a:pt x="34183" y="88391"/>
                </a:lnTo>
                <a:lnTo>
                  <a:pt x="71453" y="88391"/>
                </a:lnTo>
                <a:lnTo>
                  <a:pt x="73085" y="87251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5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163079" y="294359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180088" y="3020558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237238" y="301751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30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4" h="62230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4" h="62230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4" h="62230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4" h="62230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4" h="62230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290578" y="2943596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90" y="16001"/>
                </a:moveTo>
                <a:lnTo>
                  <a:pt x="57104" y="19635"/>
                </a:lnTo>
                <a:lnTo>
                  <a:pt x="44939" y="23522"/>
                </a:lnTo>
                <a:lnTo>
                  <a:pt x="31562" y="28193"/>
                </a:lnTo>
                <a:lnTo>
                  <a:pt x="17846" y="32765"/>
                </a:lnTo>
                <a:lnTo>
                  <a:pt x="10667" y="35051"/>
                </a:lnTo>
                <a:lnTo>
                  <a:pt x="10037" y="35813"/>
                </a:lnTo>
                <a:lnTo>
                  <a:pt x="7321" y="38861"/>
                </a:lnTo>
                <a:lnTo>
                  <a:pt x="5952" y="41909"/>
                </a:lnTo>
                <a:lnTo>
                  <a:pt x="5952" y="46481"/>
                </a:lnTo>
                <a:lnTo>
                  <a:pt x="7427" y="48767"/>
                </a:lnTo>
                <a:lnTo>
                  <a:pt x="10369" y="52577"/>
                </a:lnTo>
                <a:lnTo>
                  <a:pt x="13085" y="55625"/>
                </a:lnTo>
                <a:lnTo>
                  <a:pt x="15047" y="57911"/>
                </a:lnTo>
                <a:lnTo>
                  <a:pt x="16190" y="58673"/>
                </a:lnTo>
                <a:lnTo>
                  <a:pt x="25672" y="64550"/>
                </a:lnTo>
                <a:lnTo>
                  <a:pt x="31885" y="75030"/>
                </a:lnTo>
                <a:lnTo>
                  <a:pt x="32846" y="85481"/>
                </a:lnTo>
                <a:lnTo>
                  <a:pt x="22808" y="90345"/>
                </a:lnTo>
                <a:lnTo>
                  <a:pt x="3703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609" y="103631"/>
                </a:lnTo>
                <a:lnTo>
                  <a:pt x="21905" y="102869"/>
                </a:lnTo>
                <a:lnTo>
                  <a:pt x="26563" y="101345"/>
                </a:lnTo>
                <a:lnTo>
                  <a:pt x="31897" y="99821"/>
                </a:lnTo>
                <a:lnTo>
                  <a:pt x="35707" y="96011"/>
                </a:lnTo>
                <a:lnTo>
                  <a:pt x="38142" y="90460"/>
                </a:lnTo>
                <a:lnTo>
                  <a:pt x="39867" y="81938"/>
                </a:lnTo>
                <a:lnTo>
                  <a:pt x="37476" y="65645"/>
                </a:lnTo>
                <a:lnTo>
                  <a:pt x="33464" y="53715"/>
                </a:lnTo>
                <a:lnTo>
                  <a:pt x="31051" y="38185"/>
                </a:lnTo>
                <a:lnTo>
                  <a:pt x="43797" y="34136"/>
                </a:lnTo>
                <a:lnTo>
                  <a:pt x="55432" y="30831"/>
                </a:lnTo>
                <a:lnTo>
                  <a:pt x="65961" y="28193"/>
                </a:lnTo>
                <a:lnTo>
                  <a:pt x="67949" y="22097"/>
                </a:lnTo>
                <a:lnTo>
                  <a:pt x="69092" y="18287"/>
                </a:lnTo>
                <a:lnTo>
                  <a:pt x="69390" y="16001"/>
                </a:lnTo>
                <a:close/>
              </a:path>
              <a:path w="69850" h="104139">
                <a:moveTo>
                  <a:pt x="67104" y="0"/>
                </a:moveTo>
                <a:lnTo>
                  <a:pt x="14228" y="17525"/>
                </a:lnTo>
                <a:lnTo>
                  <a:pt x="11893" y="25145"/>
                </a:lnTo>
                <a:lnTo>
                  <a:pt x="64901" y="8381"/>
                </a:lnTo>
                <a:lnTo>
                  <a:pt x="67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370343" y="294359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387352" y="3020558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40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47" y="25999"/>
                </a:lnTo>
                <a:lnTo>
                  <a:pt x="52803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446026" y="2948168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90" h="99060">
                <a:moveTo>
                  <a:pt x="46481" y="71627"/>
                </a:moveTo>
                <a:lnTo>
                  <a:pt x="40193" y="71627"/>
                </a:lnTo>
                <a:lnTo>
                  <a:pt x="40849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41" y="77723"/>
                </a:lnTo>
                <a:lnTo>
                  <a:pt x="38791" y="81171"/>
                </a:lnTo>
                <a:lnTo>
                  <a:pt x="28747" y="85754"/>
                </a:lnTo>
                <a:lnTo>
                  <a:pt x="10716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4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90" h="99060">
                <a:moveTo>
                  <a:pt x="27861" y="32765"/>
                </a:moveTo>
                <a:lnTo>
                  <a:pt x="22561" y="33527"/>
                </a:lnTo>
                <a:lnTo>
                  <a:pt x="18227" y="36575"/>
                </a:lnTo>
                <a:lnTo>
                  <a:pt x="14798" y="43433"/>
                </a:lnTo>
                <a:lnTo>
                  <a:pt x="11999" y="48767"/>
                </a:lnTo>
                <a:lnTo>
                  <a:pt x="10607" y="54101"/>
                </a:lnTo>
                <a:lnTo>
                  <a:pt x="10672" y="60959"/>
                </a:lnTo>
                <a:lnTo>
                  <a:pt x="10716" y="68579"/>
                </a:lnTo>
                <a:lnTo>
                  <a:pt x="15752" y="73151"/>
                </a:lnTo>
                <a:lnTo>
                  <a:pt x="25847" y="72389"/>
                </a:lnTo>
                <a:lnTo>
                  <a:pt x="35621" y="72389"/>
                </a:lnTo>
                <a:lnTo>
                  <a:pt x="4019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0" y="60959"/>
                </a:lnTo>
                <a:lnTo>
                  <a:pt x="30860" y="60959"/>
                </a:lnTo>
                <a:lnTo>
                  <a:pt x="27812" y="60197"/>
                </a:lnTo>
                <a:lnTo>
                  <a:pt x="20894" y="60197"/>
                </a:lnTo>
                <a:lnTo>
                  <a:pt x="17465" y="57911"/>
                </a:lnTo>
                <a:lnTo>
                  <a:pt x="25907" y="45719"/>
                </a:lnTo>
                <a:lnTo>
                  <a:pt x="41852" y="45719"/>
                </a:lnTo>
                <a:lnTo>
                  <a:pt x="40325" y="41909"/>
                </a:lnTo>
                <a:lnTo>
                  <a:pt x="36707" y="36575"/>
                </a:lnTo>
                <a:lnTo>
                  <a:pt x="32573" y="33527"/>
                </a:lnTo>
                <a:lnTo>
                  <a:pt x="27861" y="32765"/>
                </a:lnTo>
                <a:close/>
              </a:path>
              <a:path w="46990" h="99060">
                <a:moveTo>
                  <a:pt x="35621" y="72389"/>
                </a:moveTo>
                <a:lnTo>
                  <a:pt x="25847" y="72389"/>
                </a:lnTo>
                <a:lnTo>
                  <a:pt x="30800" y="73151"/>
                </a:lnTo>
                <a:lnTo>
                  <a:pt x="35621" y="72389"/>
                </a:lnTo>
                <a:close/>
              </a:path>
              <a:path w="46990" h="99060">
                <a:moveTo>
                  <a:pt x="41852" y="45719"/>
                </a:moveTo>
                <a:lnTo>
                  <a:pt x="25907" y="45719"/>
                </a:lnTo>
                <a:lnTo>
                  <a:pt x="29276" y="46481"/>
                </a:lnTo>
                <a:lnTo>
                  <a:pt x="32135" y="47243"/>
                </a:lnTo>
                <a:lnTo>
                  <a:pt x="34527" y="50291"/>
                </a:lnTo>
                <a:lnTo>
                  <a:pt x="36896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60" y="60959"/>
                </a:lnTo>
                <a:lnTo>
                  <a:pt x="45760" y="60959"/>
                </a:lnTo>
                <a:lnTo>
                  <a:pt x="44714" y="52856"/>
                </a:lnTo>
                <a:lnTo>
                  <a:pt x="41852" y="45719"/>
                </a:lnTo>
                <a:close/>
              </a:path>
              <a:path w="46990" h="99060">
                <a:moveTo>
                  <a:pt x="24896" y="0"/>
                </a:moveTo>
                <a:lnTo>
                  <a:pt x="16382" y="9143"/>
                </a:lnTo>
                <a:lnTo>
                  <a:pt x="24847" y="17525"/>
                </a:lnTo>
                <a:lnTo>
                  <a:pt x="33335" y="9143"/>
                </a:lnTo>
                <a:lnTo>
                  <a:pt x="248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559787" y="2996160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672095" y="294359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689104" y="3020558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747016" y="300303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69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69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69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69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845831" y="294359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862839" y="302055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971805" y="3020558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028955" y="2945120"/>
            <a:ext cx="96520" cy="102235"/>
          </a:xfrm>
          <a:custGeom>
            <a:avLst/>
            <a:gdLst/>
            <a:ahLst/>
            <a:cxnLst/>
            <a:rect l="l" t="t" r="r" b="b"/>
            <a:pathLst>
              <a:path w="96519" h="102235">
                <a:moveTo>
                  <a:pt x="11131" y="89153"/>
                </a:moveTo>
                <a:lnTo>
                  <a:pt x="0" y="89153"/>
                </a:lnTo>
                <a:lnTo>
                  <a:pt x="0" y="102107"/>
                </a:lnTo>
                <a:lnTo>
                  <a:pt x="29609" y="102057"/>
                </a:lnTo>
                <a:lnTo>
                  <a:pt x="43619" y="101615"/>
                </a:lnTo>
                <a:lnTo>
                  <a:pt x="55695" y="100619"/>
                </a:lnTo>
                <a:lnTo>
                  <a:pt x="66103" y="98945"/>
                </a:lnTo>
                <a:lnTo>
                  <a:pt x="95905" y="98945"/>
                </a:lnTo>
                <a:lnTo>
                  <a:pt x="95905" y="90677"/>
                </a:lnTo>
                <a:lnTo>
                  <a:pt x="78949" y="90677"/>
                </a:lnTo>
                <a:lnTo>
                  <a:pt x="80009" y="89915"/>
                </a:lnTo>
                <a:lnTo>
                  <a:pt x="14526" y="89915"/>
                </a:lnTo>
                <a:lnTo>
                  <a:pt x="11131" y="89153"/>
                </a:lnTo>
                <a:close/>
              </a:path>
              <a:path w="96519" h="102235">
                <a:moveTo>
                  <a:pt x="95905" y="98945"/>
                </a:moveTo>
                <a:lnTo>
                  <a:pt x="66103" y="98945"/>
                </a:lnTo>
                <a:lnTo>
                  <a:pt x="78200" y="101468"/>
                </a:lnTo>
                <a:lnTo>
                  <a:pt x="91439" y="102107"/>
                </a:lnTo>
                <a:lnTo>
                  <a:pt x="95905" y="102107"/>
                </a:lnTo>
                <a:lnTo>
                  <a:pt x="95905" y="98945"/>
                </a:lnTo>
                <a:close/>
              </a:path>
              <a:path w="96519" h="102235">
                <a:moveTo>
                  <a:pt x="95905" y="89153"/>
                </a:moveTo>
                <a:lnTo>
                  <a:pt x="91439" y="89153"/>
                </a:lnTo>
                <a:lnTo>
                  <a:pt x="90047" y="89915"/>
                </a:lnTo>
                <a:lnTo>
                  <a:pt x="85200" y="89915"/>
                </a:lnTo>
                <a:lnTo>
                  <a:pt x="82427" y="90677"/>
                </a:lnTo>
                <a:lnTo>
                  <a:pt x="95905" y="90677"/>
                </a:lnTo>
                <a:lnTo>
                  <a:pt x="95905" y="89153"/>
                </a:lnTo>
                <a:close/>
              </a:path>
              <a:path w="96519" h="102235">
                <a:moveTo>
                  <a:pt x="24134" y="0"/>
                </a:moveTo>
                <a:lnTo>
                  <a:pt x="23942" y="761"/>
                </a:lnTo>
                <a:lnTo>
                  <a:pt x="23429" y="761"/>
                </a:lnTo>
                <a:lnTo>
                  <a:pt x="22667" y="1523"/>
                </a:lnTo>
                <a:lnTo>
                  <a:pt x="16115" y="17489"/>
                </a:lnTo>
                <a:lnTo>
                  <a:pt x="17386" y="29653"/>
                </a:lnTo>
                <a:lnTo>
                  <a:pt x="18362" y="42648"/>
                </a:lnTo>
                <a:lnTo>
                  <a:pt x="19049" y="56387"/>
                </a:lnTo>
                <a:lnTo>
                  <a:pt x="19049" y="80771"/>
                </a:lnTo>
                <a:lnTo>
                  <a:pt x="19098" y="83819"/>
                </a:lnTo>
                <a:lnTo>
                  <a:pt x="18717" y="86105"/>
                </a:lnTo>
                <a:lnTo>
                  <a:pt x="17846" y="87629"/>
                </a:lnTo>
                <a:lnTo>
                  <a:pt x="16763" y="89153"/>
                </a:lnTo>
                <a:lnTo>
                  <a:pt x="14526" y="89915"/>
                </a:lnTo>
                <a:lnTo>
                  <a:pt x="34478" y="89915"/>
                </a:lnTo>
                <a:lnTo>
                  <a:pt x="29717" y="89153"/>
                </a:lnTo>
                <a:lnTo>
                  <a:pt x="30425" y="84876"/>
                </a:lnTo>
                <a:lnTo>
                  <a:pt x="33005" y="83057"/>
                </a:lnTo>
                <a:lnTo>
                  <a:pt x="24051" y="83057"/>
                </a:lnTo>
                <a:lnTo>
                  <a:pt x="25801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9" y="48431"/>
                </a:lnTo>
                <a:lnTo>
                  <a:pt x="26140" y="36547"/>
                </a:lnTo>
                <a:lnTo>
                  <a:pt x="25383" y="18287"/>
                </a:lnTo>
                <a:lnTo>
                  <a:pt x="30562" y="18287"/>
                </a:lnTo>
                <a:lnTo>
                  <a:pt x="30373" y="17525"/>
                </a:lnTo>
                <a:lnTo>
                  <a:pt x="29849" y="16001"/>
                </a:lnTo>
                <a:lnTo>
                  <a:pt x="27861" y="11429"/>
                </a:lnTo>
                <a:lnTo>
                  <a:pt x="26288" y="6857"/>
                </a:lnTo>
                <a:lnTo>
                  <a:pt x="25228" y="3047"/>
                </a:lnTo>
                <a:lnTo>
                  <a:pt x="24764" y="1523"/>
                </a:lnTo>
                <a:lnTo>
                  <a:pt x="24432" y="761"/>
                </a:lnTo>
                <a:lnTo>
                  <a:pt x="24134" y="0"/>
                </a:lnTo>
                <a:close/>
              </a:path>
              <a:path w="96519" h="102235">
                <a:moveTo>
                  <a:pt x="39325" y="89153"/>
                </a:moveTo>
                <a:lnTo>
                  <a:pt x="34478" y="89915"/>
                </a:lnTo>
                <a:lnTo>
                  <a:pt x="45719" y="89915"/>
                </a:lnTo>
                <a:lnTo>
                  <a:pt x="39325" y="89153"/>
                </a:lnTo>
                <a:close/>
              </a:path>
              <a:path w="96519" h="102235">
                <a:moveTo>
                  <a:pt x="86867" y="67817"/>
                </a:moveTo>
                <a:lnTo>
                  <a:pt x="62151" y="67817"/>
                </a:lnTo>
                <a:lnTo>
                  <a:pt x="69530" y="69341"/>
                </a:lnTo>
                <a:lnTo>
                  <a:pt x="73045" y="71627"/>
                </a:lnTo>
                <a:lnTo>
                  <a:pt x="77199" y="73913"/>
                </a:lnTo>
                <a:lnTo>
                  <a:pt x="79247" y="76961"/>
                </a:lnTo>
                <a:lnTo>
                  <a:pt x="79247" y="83057"/>
                </a:lnTo>
                <a:lnTo>
                  <a:pt x="73283" y="86105"/>
                </a:lnTo>
                <a:lnTo>
                  <a:pt x="61280" y="87629"/>
                </a:lnTo>
                <a:lnTo>
                  <a:pt x="53041" y="89153"/>
                </a:lnTo>
                <a:lnTo>
                  <a:pt x="45719" y="89915"/>
                </a:lnTo>
                <a:lnTo>
                  <a:pt x="80009" y="89915"/>
                </a:lnTo>
                <a:lnTo>
                  <a:pt x="84249" y="86867"/>
                </a:lnTo>
                <a:lnTo>
                  <a:pt x="86867" y="80771"/>
                </a:lnTo>
                <a:lnTo>
                  <a:pt x="86867" y="67817"/>
                </a:lnTo>
                <a:close/>
              </a:path>
              <a:path w="96519" h="102235">
                <a:moveTo>
                  <a:pt x="67900" y="56387"/>
                </a:moveTo>
                <a:lnTo>
                  <a:pt x="32241" y="76199"/>
                </a:lnTo>
                <a:lnTo>
                  <a:pt x="27480" y="80771"/>
                </a:lnTo>
                <a:lnTo>
                  <a:pt x="24704" y="83057"/>
                </a:lnTo>
                <a:lnTo>
                  <a:pt x="33005" y="83057"/>
                </a:lnTo>
                <a:lnTo>
                  <a:pt x="43348" y="75771"/>
                </a:lnTo>
                <a:lnTo>
                  <a:pt x="53926" y="70125"/>
                </a:lnTo>
                <a:lnTo>
                  <a:pt x="62151" y="67817"/>
                </a:lnTo>
                <a:lnTo>
                  <a:pt x="86867" y="67817"/>
                </a:lnTo>
                <a:lnTo>
                  <a:pt x="84962" y="64007"/>
                </a:lnTo>
                <a:lnTo>
                  <a:pt x="81092" y="60959"/>
                </a:lnTo>
                <a:lnTo>
                  <a:pt x="77723" y="57911"/>
                </a:lnTo>
                <a:lnTo>
                  <a:pt x="73340" y="57149"/>
                </a:lnTo>
                <a:lnTo>
                  <a:pt x="67900" y="56387"/>
                </a:lnTo>
                <a:close/>
              </a:path>
              <a:path w="96519" h="102235">
                <a:moveTo>
                  <a:pt x="62996" y="18287"/>
                </a:moveTo>
                <a:lnTo>
                  <a:pt x="54376" y="26669"/>
                </a:lnTo>
                <a:lnTo>
                  <a:pt x="62947" y="35051"/>
                </a:lnTo>
                <a:lnTo>
                  <a:pt x="71567" y="26669"/>
                </a:lnTo>
                <a:lnTo>
                  <a:pt x="62996" y="182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121157" y="296721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219455" y="298322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277367" y="302055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333755" y="300684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390144" y="300608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515873" y="3007604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24" y="761"/>
                </a:moveTo>
                <a:lnTo>
                  <a:pt x="6714" y="761"/>
                </a:lnTo>
                <a:lnTo>
                  <a:pt x="5952" y="2285"/>
                </a:lnTo>
                <a:lnTo>
                  <a:pt x="1987" y="7619"/>
                </a:lnTo>
                <a:lnTo>
                  <a:pt x="0" y="12953"/>
                </a:lnTo>
                <a:lnTo>
                  <a:pt x="52" y="19935"/>
                </a:lnTo>
                <a:lnTo>
                  <a:pt x="3165" y="29211"/>
                </a:lnTo>
                <a:lnTo>
                  <a:pt x="11608" y="35812"/>
                </a:lnTo>
                <a:lnTo>
                  <a:pt x="26113" y="39720"/>
                </a:lnTo>
                <a:lnTo>
                  <a:pt x="47411" y="40916"/>
                </a:lnTo>
                <a:lnTo>
                  <a:pt x="61927" y="39295"/>
                </a:lnTo>
                <a:lnTo>
                  <a:pt x="74555" y="36127"/>
                </a:lnTo>
                <a:lnTo>
                  <a:pt x="85296" y="31410"/>
                </a:lnTo>
                <a:lnTo>
                  <a:pt x="88695" y="29006"/>
                </a:lnTo>
                <a:lnTo>
                  <a:pt x="39961" y="29006"/>
                </a:lnTo>
                <a:lnTo>
                  <a:pt x="21572" y="27488"/>
                </a:lnTo>
                <a:lnTo>
                  <a:pt x="10536" y="22137"/>
                </a:lnTo>
                <a:lnTo>
                  <a:pt x="6857" y="12953"/>
                </a:lnTo>
                <a:lnTo>
                  <a:pt x="6857" y="10667"/>
                </a:lnTo>
                <a:lnTo>
                  <a:pt x="7619" y="6857"/>
                </a:lnTo>
                <a:lnTo>
                  <a:pt x="9083" y="3809"/>
                </a:lnTo>
                <a:lnTo>
                  <a:pt x="9381" y="3047"/>
                </a:lnTo>
                <a:lnTo>
                  <a:pt x="9524" y="2285"/>
                </a:lnTo>
                <a:lnTo>
                  <a:pt x="9524" y="761"/>
                </a:lnTo>
                <a:close/>
              </a:path>
              <a:path w="116839" h="73660">
                <a:moveTo>
                  <a:pt x="100251" y="25145"/>
                </a:moveTo>
                <a:lnTo>
                  <a:pt x="94155" y="25145"/>
                </a:lnTo>
                <a:lnTo>
                  <a:pt x="94238" y="30479"/>
                </a:lnTo>
                <a:lnTo>
                  <a:pt x="96094" y="34289"/>
                </a:lnTo>
                <a:lnTo>
                  <a:pt x="99715" y="36575"/>
                </a:lnTo>
                <a:lnTo>
                  <a:pt x="102952" y="38861"/>
                </a:lnTo>
                <a:lnTo>
                  <a:pt x="107109" y="39623"/>
                </a:lnTo>
                <a:lnTo>
                  <a:pt x="116668" y="39623"/>
                </a:lnTo>
                <a:lnTo>
                  <a:pt x="116668" y="28193"/>
                </a:lnTo>
                <a:lnTo>
                  <a:pt x="104250" y="28193"/>
                </a:lnTo>
                <a:lnTo>
                  <a:pt x="100251" y="25145"/>
                </a:lnTo>
                <a:close/>
              </a:path>
              <a:path w="116839" h="73660">
                <a:moveTo>
                  <a:pt x="101047" y="8381"/>
                </a:moveTo>
                <a:lnTo>
                  <a:pt x="99440" y="8381"/>
                </a:lnTo>
                <a:lnTo>
                  <a:pt x="98048" y="9143"/>
                </a:lnTo>
                <a:lnTo>
                  <a:pt x="91788" y="16343"/>
                </a:lnTo>
                <a:lnTo>
                  <a:pt x="83018" y="22163"/>
                </a:lnTo>
                <a:lnTo>
                  <a:pt x="71535" y="26241"/>
                </a:lnTo>
                <a:lnTo>
                  <a:pt x="57222" y="28536"/>
                </a:lnTo>
                <a:lnTo>
                  <a:pt x="39961" y="29006"/>
                </a:lnTo>
                <a:lnTo>
                  <a:pt x="88695" y="29006"/>
                </a:lnTo>
                <a:lnTo>
                  <a:pt x="94155" y="25145"/>
                </a:lnTo>
                <a:lnTo>
                  <a:pt x="100251" y="25145"/>
                </a:lnTo>
                <a:lnTo>
                  <a:pt x="100251" y="18287"/>
                </a:lnTo>
                <a:lnTo>
                  <a:pt x="100440" y="16763"/>
                </a:lnTo>
                <a:lnTo>
                  <a:pt x="100821" y="14477"/>
                </a:lnTo>
                <a:lnTo>
                  <a:pt x="101202" y="12953"/>
                </a:lnTo>
                <a:lnTo>
                  <a:pt x="101394" y="11429"/>
                </a:lnTo>
                <a:lnTo>
                  <a:pt x="101394" y="9143"/>
                </a:lnTo>
                <a:lnTo>
                  <a:pt x="101047" y="8381"/>
                </a:lnTo>
                <a:close/>
              </a:path>
              <a:path w="116839" h="73660">
                <a:moveTo>
                  <a:pt x="116668" y="27431"/>
                </a:moveTo>
                <a:lnTo>
                  <a:pt x="112145" y="27431"/>
                </a:lnTo>
                <a:lnTo>
                  <a:pt x="104250" y="28193"/>
                </a:lnTo>
                <a:lnTo>
                  <a:pt x="116668" y="28193"/>
                </a:lnTo>
                <a:lnTo>
                  <a:pt x="116668" y="27431"/>
                </a:lnTo>
                <a:close/>
              </a:path>
              <a:path w="116839" h="73660">
                <a:moveTo>
                  <a:pt x="8321" y="0"/>
                </a:moveTo>
                <a:lnTo>
                  <a:pt x="7476" y="761"/>
                </a:lnTo>
                <a:lnTo>
                  <a:pt x="9143" y="761"/>
                </a:lnTo>
                <a:lnTo>
                  <a:pt x="8321" y="0"/>
                </a:lnTo>
                <a:close/>
              </a:path>
              <a:path w="116839" h="73660">
                <a:moveTo>
                  <a:pt x="50291" y="55625"/>
                </a:moveTo>
                <a:lnTo>
                  <a:pt x="41766" y="64404"/>
                </a:lnTo>
                <a:lnTo>
                  <a:pt x="50231" y="73151"/>
                </a:lnTo>
                <a:lnTo>
                  <a:pt x="58722" y="64434"/>
                </a:lnTo>
                <a:lnTo>
                  <a:pt x="50291" y="55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628650" y="2945882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80" h="101600">
                <a:moveTo>
                  <a:pt x="5571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29" y="101345"/>
                </a:lnTo>
                <a:lnTo>
                  <a:pt x="17193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798" y="89915"/>
                </a:lnTo>
                <a:lnTo>
                  <a:pt x="5571" y="89153"/>
                </a:lnTo>
                <a:close/>
              </a:path>
              <a:path w="30480" h="101600">
                <a:moveTo>
                  <a:pt x="23621" y="0"/>
                </a:moveTo>
                <a:lnTo>
                  <a:pt x="23429" y="761"/>
                </a:lnTo>
                <a:lnTo>
                  <a:pt x="22753" y="761"/>
                </a:lnTo>
                <a:lnTo>
                  <a:pt x="21610" y="2285"/>
                </a:lnTo>
                <a:lnTo>
                  <a:pt x="14803" y="16571"/>
                </a:lnTo>
                <a:lnTo>
                  <a:pt x="15430" y="29258"/>
                </a:lnTo>
                <a:lnTo>
                  <a:pt x="16016" y="41946"/>
                </a:lnTo>
                <a:lnTo>
                  <a:pt x="16560" y="54634"/>
                </a:lnTo>
                <a:lnTo>
                  <a:pt x="17063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798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0" y="52812"/>
                </a:lnTo>
                <a:lnTo>
                  <a:pt x="25160" y="40032"/>
                </a:lnTo>
                <a:lnTo>
                  <a:pt x="24946" y="28805"/>
                </a:lnTo>
                <a:lnTo>
                  <a:pt x="24621" y="19049"/>
                </a:lnTo>
                <a:lnTo>
                  <a:pt x="29193" y="19049"/>
                </a:lnTo>
                <a:lnTo>
                  <a:pt x="29766" y="18287"/>
                </a:lnTo>
                <a:lnTo>
                  <a:pt x="30038" y="18287"/>
                </a:lnTo>
                <a:lnTo>
                  <a:pt x="29849" y="17525"/>
                </a:lnTo>
                <a:lnTo>
                  <a:pt x="26907" y="10667"/>
                </a:lnTo>
                <a:lnTo>
                  <a:pt x="25334" y="6095"/>
                </a:lnTo>
                <a:lnTo>
                  <a:pt x="24466" y="2285"/>
                </a:lnTo>
                <a:lnTo>
                  <a:pt x="24134" y="1523"/>
                </a:lnTo>
                <a:lnTo>
                  <a:pt x="23859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670975" y="294588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695705" y="2945120"/>
            <a:ext cx="96520" cy="102235"/>
          </a:xfrm>
          <a:custGeom>
            <a:avLst/>
            <a:gdLst/>
            <a:ahLst/>
            <a:cxnLst/>
            <a:rect l="l" t="t" r="r" b="b"/>
            <a:pathLst>
              <a:path w="96519" h="102235">
                <a:moveTo>
                  <a:pt x="11131" y="89153"/>
                </a:moveTo>
                <a:lnTo>
                  <a:pt x="0" y="89153"/>
                </a:lnTo>
                <a:lnTo>
                  <a:pt x="0" y="102107"/>
                </a:lnTo>
                <a:lnTo>
                  <a:pt x="29609" y="102057"/>
                </a:lnTo>
                <a:lnTo>
                  <a:pt x="43619" y="101615"/>
                </a:lnTo>
                <a:lnTo>
                  <a:pt x="55695" y="100619"/>
                </a:lnTo>
                <a:lnTo>
                  <a:pt x="66103" y="98945"/>
                </a:lnTo>
                <a:lnTo>
                  <a:pt x="95905" y="98945"/>
                </a:lnTo>
                <a:lnTo>
                  <a:pt x="95905" y="90677"/>
                </a:lnTo>
                <a:lnTo>
                  <a:pt x="78949" y="90677"/>
                </a:lnTo>
                <a:lnTo>
                  <a:pt x="80009" y="89915"/>
                </a:lnTo>
                <a:lnTo>
                  <a:pt x="14526" y="89915"/>
                </a:lnTo>
                <a:lnTo>
                  <a:pt x="11131" y="89153"/>
                </a:lnTo>
                <a:close/>
              </a:path>
              <a:path w="96519" h="102235">
                <a:moveTo>
                  <a:pt x="95905" y="98945"/>
                </a:moveTo>
                <a:lnTo>
                  <a:pt x="66103" y="98945"/>
                </a:lnTo>
                <a:lnTo>
                  <a:pt x="78200" y="101468"/>
                </a:lnTo>
                <a:lnTo>
                  <a:pt x="91439" y="102107"/>
                </a:lnTo>
                <a:lnTo>
                  <a:pt x="95905" y="102107"/>
                </a:lnTo>
                <a:lnTo>
                  <a:pt x="95905" y="98945"/>
                </a:lnTo>
                <a:close/>
              </a:path>
              <a:path w="96519" h="102235">
                <a:moveTo>
                  <a:pt x="95905" y="89153"/>
                </a:moveTo>
                <a:lnTo>
                  <a:pt x="91439" y="89153"/>
                </a:lnTo>
                <a:lnTo>
                  <a:pt x="90047" y="89915"/>
                </a:lnTo>
                <a:lnTo>
                  <a:pt x="85200" y="89915"/>
                </a:lnTo>
                <a:lnTo>
                  <a:pt x="82427" y="90677"/>
                </a:lnTo>
                <a:lnTo>
                  <a:pt x="95905" y="90677"/>
                </a:lnTo>
                <a:lnTo>
                  <a:pt x="95905" y="89153"/>
                </a:lnTo>
                <a:close/>
              </a:path>
              <a:path w="96519" h="102235">
                <a:moveTo>
                  <a:pt x="24134" y="0"/>
                </a:moveTo>
                <a:lnTo>
                  <a:pt x="23942" y="761"/>
                </a:lnTo>
                <a:lnTo>
                  <a:pt x="23429" y="761"/>
                </a:lnTo>
                <a:lnTo>
                  <a:pt x="22667" y="1523"/>
                </a:lnTo>
                <a:lnTo>
                  <a:pt x="16115" y="17489"/>
                </a:lnTo>
                <a:lnTo>
                  <a:pt x="17386" y="29653"/>
                </a:lnTo>
                <a:lnTo>
                  <a:pt x="18362" y="42648"/>
                </a:lnTo>
                <a:lnTo>
                  <a:pt x="19049" y="56387"/>
                </a:lnTo>
                <a:lnTo>
                  <a:pt x="19049" y="80771"/>
                </a:lnTo>
                <a:lnTo>
                  <a:pt x="19098" y="83819"/>
                </a:lnTo>
                <a:lnTo>
                  <a:pt x="18717" y="86105"/>
                </a:lnTo>
                <a:lnTo>
                  <a:pt x="17846" y="87629"/>
                </a:lnTo>
                <a:lnTo>
                  <a:pt x="16763" y="89153"/>
                </a:lnTo>
                <a:lnTo>
                  <a:pt x="14526" y="89915"/>
                </a:lnTo>
                <a:lnTo>
                  <a:pt x="34478" y="89915"/>
                </a:lnTo>
                <a:lnTo>
                  <a:pt x="29717" y="89153"/>
                </a:lnTo>
                <a:lnTo>
                  <a:pt x="30425" y="84876"/>
                </a:lnTo>
                <a:lnTo>
                  <a:pt x="33005" y="83057"/>
                </a:lnTo>
                <a:lnTo>
                  <a:pt x="24051" y="83057"/>
                </a:lnTo>
                <a:lnTo>
                  <a:pt x="25801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9" y="48431"/>
                </a:lnTo>
                <a:lnTo>
                  <a:pt x="26140" y="36547"/>
                </a:lnTo>
                <a:lnTo>
                  <a:pt x="25383" y="18287"/>
                </a:lnTo>
                <a:lnTo>
                  <a:pt x="30562" y="18287"/>
                </a:lnTo>
                <a:lnTo>
                  <a:pt x="30373" y="17525"/>
                </a:lnTo>
                <a:lnTo>
                  <a:pt x="29849" y="16001"/>
                </a:lnTo>
                <a:lnTo>
                  <a:pt x="27861" y="11429"/>
                </a:lnTo>
                <a:lnTo>
                  <a:pt x="26288" y="6857"/>
                </a:lnTo>
                <a:lnTo>
                  <a:pt x="25228" y="3047"/>
                </a:lnTo>
                <a:lnTo>
                  <a:pt x="24764" y="1523"/>
                </a:lnTo>
                <a:lnTo>
                  <a:pt x="24432" y="761"/>
                </a:lnTo>
                <a:lnTo>
                  <a:pt x="24134" y="0"/>
                </a:lnTo>
                <a:close/>
              </a:path>
              <a:path w="96519" h="102235">
                <a:moveTo>
                  <a:pt x="39325" y="89153"/>
                </a:moveTo>
                <a:lnTo>
                  <a:pt x="34478" y="89915"/>
                </a:lnTo>
                <a:lnTo>
                  <a:pt x="45719" y="89915"/>
                </a:lnTo>
                <a:lnTo>
                  <a:pt x="39325" y="89153"/>
                </a:lnTo>
                <a:close/>
              </a:path>
              <a:path w="96519" h="102235">
                <a:moveTo>
                  <a:pt x="86867" y="67817"/>
                </a:moveTo>
                <a:lnTo>
                  <a:pt x="62151" y="67817"/>
                </a:lnTo>
                <a:lnTo>
                  <a:pt x="69530" y="69341"/>
                </a:lnTo>
                <a:lnTo>
                  <a:pt x="73045" y="71627"/>
                </a:lnTo>
                <a:lnTo>
                  <a:pt x="77199" y="73913"/>
                </a:lnTo>
                <a:lnTo>
                  <a:pt x="79247" y="76961"/>
                </a:lnTo>
                <a:lnTo>
                  <a:pt x="79247" y="83057"/>
                </a:lnTo>
                <a:lnTo>
                  <a:pt x="73283" y="86105"/>
                </a:lnTo>
                <a:lnTo>
                  <a:pt x="61280" y="87629"/>
                </a:lnTo>
                <a:lnTo>
                  <a:pt x="53041" y="89153"/>
                </a:lnTo>
                <a:lnTo>
                  <a:pt x="45719" y="89915"/>
                </a:lnTo>
                <a:lnTo>
                  <a:pt x="80009" y="89915"/>
                </a:lnTo>
                <a:lnTo>
                  <a:pt x="84249" y="86867"/>
                </a:lnTo>
                <a:lnTo>
                  <a:pt x="86867" y="80771"/>
                </a:lnTo>
                <a:lnTo>
                  <a:pt x="86867" y="67817"/>
                </a:lnTo>
                <a:close/>
              </a:path>
              <a:path w="96519" h="102235">
                <a:moveTo>
                  <a:pt x="67900" y="56387"/>
                </a:moveTo>
                <a:lnTo>
                  <a:pt x="32241" y="76199"/>
                </a:lnTo>
                <a:lnTo>
                  <a:pt x="27480" y="80771"/>
                </a:lnTo>
                <a:lnTo>
                  <a:pt x="24704" y="83057"/>
                </a:lnTo>
                <a:lnTo>
                  <a:pt x="33005" y="83057"/>
                </a:lnTo>
                <a:lnTo>
                  <a:pt x="43348" y="75771"/>
                </a:lnTo>
                <a:lnTo>
                  <a:pt x="53926" y="70125"/>
                </a:lnTo>
                <a:lnTo>
                  <a:pt x="62151" y="67817"/>
                </a:lnTo>
                <a:lnTo>
                  <a:pt x="86867" y="67817"/>
                </a:lnTo>
                <a:lnTo>
                  <a:pt x="84962" y="64007"/>
                </a:lnTo>
                <a:lnTo>
                  <a:pt x="81092" y="60959"/>
                </a:lnTo>
                <a:lnTo>
                  <a:pt x="77723" y="57911"/>
                </a:lnTo>
                <a:lnTo>
                  <a:pt x="73340" y="57149"/>
                </a:lnTo>
                <a:lnTo>
                  <a:pt x="67900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787907" y="300608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913388" y="3011414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5" h="83819">
                <a:moveTo>
                  <a:pt x="32823" y="761"/>
                </a:moveTo>
                <a:lnTo>
                  <a:pt x="31241" y="761"/>
                </a:lnTo>
                <a:lnTo>
                  <a:pt x="29288" y="9905"/>
                </a:lnTo>
                <a:lnTo>
                  <a:pt x="22347" y="9905"/>
                </a:lnTo>
                <a:lnTo>
                  <a:pt x="18812" y="10667"/>
                </a:lnTo>
                <a:lnTo>
                  <a:pt x="14916" y="11429"/>
                </a:lnTo>
                <a:lnTo>
                  <a:pt x="12143" y="12953"/>
                </a:lnTo>
                <a:lnTo>
                  <a:pt x="10619" y="13715"/>
                </a:lnTo>
                <a:lnTo>
                  <a:pt x="8488" y="15239"/>
                </a:lnTo>
                <a:lnTo>
                  <a:pt x="6239" y="17525"/>
                </a:lnTo>
                <a:lnTo>
                  <a:pt x="3867" y="21335"/>
                </a:lnTo>
                <a:lnTo>
                  <a:pt x="1200" y="25145"/>
                </a:lnTo>
                <a:lnTo>
                  <a:pt x="0" y="28193"/>
                </a:lnTo>
                <a:lnTo>
                  <a:pt x="249" y="29717"/>
                </a:lnTo>
                <a:lnTo>
                  <a:pt x="5285" y="79735"/>
                </a:lnTo>
                <a:lnTo>
                  <a:pt x="5583" y="82478"/>
                </a:lnTo>
                <a:lnTo>
                  <a:pt x="5903" y="83819"/>
                </a:lnTo>
                <a:lnTo>
                  <a:pt x="6726" y="83819"/>
                </a:lnTo>
                <a:lnTo>
                  <a:pt x="7296" y="82814"/>
                </a:lnTo>
                <a:lnTo>
                  <a:pt x="8058" y="80741"/>
                </a:lnTo>
                <a:lnTo>
                  <a:pt x="10286" y="74919"/>
                </a:lnTo>
                <a:lnTo>
                  <a:pt x="11381" y="69860"/>
                </a:lnTo>
                <a:lnTo>
                  <a:pt x="11378" y="64981"/>
                </a:lnTo>
                <a:lnTo>
                  <a:pt x="10971" y="55036"/>
                </a:lnTo>
                <a:lnTo>
                  <a:pt x="9852" y="42270"/>
                </a:lnTo>
                <a:lnTo>
                  <a:pt x="8000" y="26669"/>
                </a:lnTo>
                <a:lnTo>
                  <a:pt x="11237" y="23621"/>
                </a:lnTo>
                <a:lnTo>
                  <a:pt x="16334" y="21335"/>
                </a:lnTo>
                <a:lnTo>
                  <a:pt x="32683" y="21335"/>
                </a:lnTo>
                <a:lnTo>
                  <a:pt x="32683" y="18287"/>
                </a:lnTo>
                <a:lnTo>
                  <a:pt x="32823" y="16763"/>
                </a:lnTo>
                <a:lnTo>
                  <a:pt x="33098" y="14477"/>
                </a:lnTo>
                <a:lnTo>
                  <a:pt x="47631" y="14477"/>
                </a:lnTo>
                <a:lnTo>
                  <a:pt x="42242" y="9905"/>
                </a:lnTo>
                <a:lnTo>
                  <a:pt x="33585" y="1523"/>
                </a:lnTo>
                <a:lnTo>
                  <a:pt x="32823" y="761"/>
                </a:lnTo>
                <a:close/>
              </a:path>
              <a:path w="76835" h="83819">
                <a:moveTo>
                  <a:pt x="32683" y="21335"/>
                </a:moveTo>
                <a:lnTo>
                  <a:pt x="25633" y="21335"/>
                </a:lnTo>
                <a:lnTo>
                  <a:pt x="26669" y="22097"/>
                </a:lnTo>
                <a:lnTo>
                  <a:pt x="26346" y="22859"/>
                </a:lnTo>
                <a:lnTo>
                  <a:pt x="26157" y="24383"/>
                </a:lnTo>
                <a:lnTo>
                  <a:pt x="26157" y="32765"/>
                </a:lnTo>
                <a:lnTo>
                  <a:pt x="27681" y="38496"/>
                </a:lnTo>
                <a:lnTo>
                  <a:pt x="30623" y="44013"/>
                </a:lnTo>
                <a:lnTo>
                  <a:pt x="34289" y="50779"/>
                </a:lnTo>
                <a:lnTo>
                  <a:pt x="39194" y="54101"/>
                </a:lnTo>
                <a:lnTo>
                  <a:pt x="52876" y="54101"/>
                </a:lnTo>
                <a:lnTo>
                  <a:pt x="56637" y="48493"/>
                </a:lnTo>
                <a:lnTo>
                  <a:pt x="56637" y="40385"/>
                </a:lnTo>
                <a:lnTo>
                  <a:pt x="41147" y="40385"/>
                </a:lnTo>
                <a:lnTo>
                  <a:pt x="37718" y="37978"/>
                </a:lnTo>
                <a:lnTo>
                  <a:pt x="35384" y="33527"/>
                </a:lnTo>
                <a:lnTo>
                  <a:pt x="33585" y="29717"/>
                </a:lnTo>
                <a:lnTo>
                  <a:pt x="32683" y="25145"/>
                </a:lnTo>
                <a:lnTo>
                  <a:pt x="32683" y="21335"/>
                </a:lnTo>
                <a:close/>
              </a:path>
              <a:path w="76835" h="83819">
                <a:moveTo>
                  <a:pt x="76449" y="23621"/>
                </a:moveTo>
                <a:lnTo>
                  <a:pt x="70103" y="23621"/>
                </a:lnTo>
                <a:lnTo>
                  <a:pt x="64687" y="24383"/>
                </a:lnTo>
                <a:lnTo>
                  <a:pt x="45338" y="24383"/>
                </a:lnTo>
                <a:lnTo>
                  <a:pt x="49828" y="28955"/>
                </a:lnTo>
                <a:lnTo>
                  <a:pt x="52065" y="32003"/>
                </a:lnTo>
                <a:lnTo>
                  <a:pt x="52065" y="38526"/>
                </a:lnTo>
                <a:lnTo>
                  <a:pt x="49968" y="40385"/>
                </a:lnTo>
                <a:lnTo>
                  <a:pt x="56637" y="40385"/>
                </a:lnTo>
                <a:lnTo>
                  <a:pt x="56637" y="35051"/>
                </a:lnTo>
                <a:lnTo>
                  <a:pt x="56494" y="33527"/>
                </a:lnTo>
                <a:lnTo>
                  <a:pt x="56150" y="32003"/>
                </a:lnTo>
                <a:lnTo>
                  <a:pt x="76449" y="32003"/>
                </a:lnTo>
                <a:lnTo>
                  <a:pt x="76449" y="23621"/>
                </a:lnTo>
                <a:close/>
              </a:path>
              <a:path w="76835" h="83819">
                <a:moveTo>
                  <a:pt x="76449" y="32003"/>
                </a:moveTo>
                <a:lnTo>
                  <a:pt x="56150" y="32003"/>
                </a:lnTo>
                <a:lnTo>
                  <a:pt x="59685" y="35051"/>
                </a:lnTo>
                <a:lnTo>
                  <a:pt x="64687" y="35813"/>
                </a:lnTo>
                <a:lnTo>
                  <a:pt x="76449" y="35813"/>
                </a:lnTo>
                <a:lnTo>
                  <a:pt x="76449" y="32003"/>
                </a:lnTo>
                <a:close/>
              </a:path>
              <a:path w="76835" h="83819">
                <a:moveTo>
                  <a:pt x="47631" y="14477"/>
                </a:moveTo>
                <a:lnTo>
                  <a:pt x="33098" y="14477"/>
                </a:lnTo>
                <a:lnTo>
                  <a:pt x="40529" y="20573"/>
                </a:lnTo>
                <a:lnTo>
                  <a:pt x="44576" y="24383"/>
                </a:lnTo>
                <a:lnTo>
                  <a:pt x="64687" y="24383"/>
                </a:lnTo>
                <a:lnTo>
                  <a:pt x="58780" y="22097"/>
                </a:lnTo>
                <a:lnTo>
                  <a:pt x="52446" y="17525"/>
                </a:lnTo>
                <a:lnTo>
                  <a:pt x="48530" y="15239"/>
                </a:lnTo>
                <a:lnTo>
                  <a:pt x="47631" y="14477"/>
                </a:lnTo>
                <a:close/>
              </a:path>
              <a:path w="76835" h="83819">
                <a:moveTo>
                  <a:pt x="31921" y="0"/>
                </a:moveTo>
                <a:lnTo>
                  <a:pt x="31574" y="761"/>
                </a:lnTo>
                <a:lnTo>
                  <a:pt x="32253" y="761"/>
                </a:lnTo>
                <a:lnTo>
                  <a:pt x="319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990600" y="2919974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19" h="20319">
                <a:moveTo>
                  <a:pt x="5989" y="2285"/>
                </a:moveTo>
                <a:lnTo>
                  <a:pt x="3617" y="2285"/>
                </a:lnTo>
                <a:lnTo>
                  <a:pt x="2417" y="3047"/>
                </a:lnTo>
                <a:lnTo>
                  <a:pt x="1331" y="5333"/>
                </a:lnTo>
                <a:lnTo>
                  <a:pt x="463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22" y="19811"/>
                </a:lnTo>
                <a:lnTo>
                  <a:pt x="7559" y="19049"/>
                </a:lnTo>
                <a:lnTo>
                  <a:pt x="12572" y="19049"/>
                </a:lnTo>
                <a:lnTo>
                  <a:pt x="14096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1" y="12191"/>
                </a:lnTo>
                <a:lnTo>
                  <a:pt x="20391" y="11429"/>
                </a:lnTo>
                <a:lnTo>
                  <a:pt x="6525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65" y="6095"/>
                </a:lnTo>
                <a:lnTo>
                  <a:pt x="5654" y="5333"/>
                </a:lnTo>
                <a:lnTo>
                  <a:pt x="5903" y="4571"/>
                </a:lnTo>
                <a:lnTo>
                  <a:pt x="5989" y="3809"/>
                </a:lnTo>
                <a:lnTo>
                  <a:pt x="5989" y="2285"/>
                </a:lnTo>
                <a:close/>
              </a:path>
              <a:path w="33019" h="20319">
                <a:moveTo>
                  <a:pt x="12572" y="19049"/>
                </a:moveTo>
                <a:lnTo>
                  <a:pt x="7559" y="19049"/>
                </a:lnTo>
                <a:lnTo>
                  <a:pt x="11048" y="19811"/>
                </a:lnTo>
                <a:lnTo>
                  <a:pt x="12572" y="19049"/>
                </a:lnTo>
                <a:close/>
              </a:path>
              <a:path w="33019" h="20319">
                <a:moveTo>
                  <a:pt x="31943" y="14477"/>
                </a:moveTo>
                <a:lnTo>
                  <a:pt x="16703" y="14477"/>
                </a:lnTo>
                <a:lnTo>
                  <a:pt x="18336" y="18287"/>
                </a:lnTo>
                <a:lnTo>
                  <a:pt x="20622" y="19811"/>
                </a:lnTo>
                <a:lnTo>
                  <a:pt x="23478" y="19049"/>
                </a:lnTo>
                <a:lnTo>
                  <a:pt x="27431" y="19049"/>
                </a:lnTo>
                <a:lnTo>
                  <a:pt x="28574" y="18287"/>
                </a:lnTo>
                <a:lnTo>
                  <a:pt x="30336" y="16001"/>
                </a:lnTo>
                <a:lnTo>
                  <a:pt x="31943" y="14477"/>
                </a:lnTo>
                <a:close/>
              </a:path>
              <a:path w="33019" h="20319">
                <a:moveTo>
                  <a:pt x="27431" y="19049"/>
                </a:moveTo>
                <a:lnTo>
                  <a:pt x="23478" y="19049"/>
                </a:lnTo>
                <a:lnTo>
                  <a:pt x="26288" y="19811"/>
                </a:lnTo>
                <a:lnTo>
                  <a:pt x="27431" y="19049"/>
                </a:lnTo>
                <a:close/>
              </a:path>
              <a:path w="33019" h="20319">
                <a:moveTo>
                  <a:pt x="23515" y="11429"/>
                </a:moveTo>
                <a:lnTo>
                  <a:pt x="20811" y="12191"/>
                </a:lnTo>
                <a:lnTo>
                  <a:pt x="26145" y="12191"/>
                </a:lnTo>
                <a:lnTo>
                  <a:pt x="23515" y="11429"/>
                </a:lnTo>
                <a:close/>
              </a:path>
              <a:path w="33019" h="20319">
                <a:moveTo>
                  <a:pt x="30992" y="0"/>
                </a:moveTo>
                <a:lnTo>
                  <a:pt x="26907" y="3809"/>
                </a:lnTo>
                <a:lnTo>
                  <a:pt x="27288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45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92" y="2285"/>
                </a:lnTo>
                <a:lnTo>
                  <a:pt x="30992" y="0"/>
                </a:lnTo>
                <a:close/>
              </a:path>
              <a:path w="33019" h="20319">
                <a:moveTo>
                  <a:pt x="8894" y="10667"/>
                </a:moveTo>
                <a:lnTo>
                  <a:pt x="6525" y="11429"/>
                </a:lnTo>
                <a:lnTo>
                  <a:pt x="11286" y="11429"/>
                </a:lnTo>
                <a:lnTo>
                  <a:pt x="8894" y="10667"/>
                </a:lnTo>
                <a:close/>
              </a:path>
              <a:path w="33019" h="20319">
                <a:moveTo>
                  <a:pt x="18370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0" y="6095"/>
                </a:lnTo>
                <a:lnTo>
                  <a:pt x="14096" y="7619"/>
                </a:lnTo>
                <a:lnTo>
                  <a:pt x="13798" y="8381"/>
                </a:lnTo>
                <a:lnTo>
                  <a:pt x="12953" y="9905"/>
                </a:lnTo>
                <a:lnTo>
                  <a:pt x="11286" y="11429"/>
                </a:lnTo>
                <a:lnTo>
                  <a:pt x="20391" y="11429"/>
                </a:lnTo>
                <a:lnTo>
                  <a:pt x="19132" y="9143"/>
                </a:lnTo>
                <a:lnTo>
                  <a:pt x="18476" y="3809"/>
                </a:lnTo>
                <a:lnTo>
                  <a:pt x="18370" y="2285"/>
                </a:lnTo>
                <a:close/>
              </a:path>
              <a:path w="33019" h="20319">
                <a:moveTo>
                  <a:pt x="16952" y="1523"/>
                </a:moveTo>
                <a:lnTo>
                  <a:pt x="16084" y="2285"/>
                </a:lnTo>
                <a:lnTo>
                  <a:pt x="17906" y="2285"/>
                </a:lnTo>
                <a:lnTo>
                  <a:pt x="16952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985266" y="2945120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5">
                <a:moveTo>
                  <a:pt x="4239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76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84" y="97535"/>
                </a:lnTo>
                <a:lnTo>
                  <a:pt x="19238" y="95249"/>
                </a:lnTo>
                <a:lnTo>
                  <a:pt x="20132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85" y="90677"/>
                </a:lnTo>
                <a:lnTo>
                  <a:pt x="4239" y="89915"/>
                </a:lnTo>
                <a:close/>
              </a:path>
              <a:path w="43814" h="102235">
                <a:moveTo>
                  <a:pt x="43433" y="92201"/>
                </a:moveTo>
                <a:lnTo>
                  <a:pt x="20132" y="92201"/>
                </a:lnTo>
                <a:lnTo>
                  <a:pt x="23670" y="99059"/>
                </a:lnTo>
                <a:lnTo>
                  <a:pt x="29955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5">
                <a:moveTo>
                  <a:pt x="25145" y="0"/>
                </a:moveTo>
                <a:lnTo>
                  <a:pt x="17069" y="13997"/>
                </a:lnTo>
                <a:lnTo>
                  <a:pt x="17412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85" y="90677"/>
                </a:lnTo>
                <a:lnTo>
                  <a:pt x="29800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5">
                <a:moveTo>
                  <a:pt x="43433" y="89915"/>
                </a:moveTo>
                <a:lnTo>
                  <a:pt x="39099" y="89915"/>
                </a:lnTo>
                <a:lnTo>
                  <a:pt x="29800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024128" y="3004555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5" h="43180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4" y="42611"/>
                </a:lnTo>
                <a:lnTo>
                  <a:pt x="23875" y="39934"/>
                </a:lnTo>
                <a:lnTo>
                  <a:pt x="34692" y="33105"/>
                </a:lnTo>
                <a:lnTo>
                  <a:pt x="65080" y="33105"/>
                </a:lnTo>
                <a:lnTo>
                  <a:pt x="65080" y="31241"/>
                </a:lnTo>
                <a:lnTo>
                  <a:pt x="17906" y="31241"/>
                </a:lnTo>
                <a:lnTo>
                  <a:pt x="10607" y="30479"/>
                </a:lnTo>
                <a:close/>
              </a:path>
              <a:path w="65405" h="43180">
                <a:moveTo>
                  <a:pt x="65080" y="33105"/>
                </a:moveTo>
                <a:lnTo>
                  <a:pt x="34692" y="33105"/>
                </a:lnTo>
                <a:lnTo>
                  <a:pt x="44760" y="40443"/>
                </a:lnTo>
                <a:lnTo>
                  <a:pt x="58344" y="42671"/>
                </a:lnTo>
                <a:lnTo>
                  <a:pt x="65080" y="42671"/>
                </a:lnTo>
                <a:lnTo>
                  <a:pt x="65080" y="33105"/>
                </a:lnTo>
                <a:close/>
              </a:path>
              <a:path w="65405" h="43180">
                <a:moveTo>
                  <a:pt x="32802" y="0"/>
                </a:moveTo>
                <a:lnTo>
                  <a:pt x="23372" y="761"/>
                </a:lnTo>
                <a:lnTo>
                  <a:pt x="17227" y="3809"/>
                </a:lnTo>
                <a:lnTo>
                  <a:pt x="14334" y="10667"/>
                </a:lnTo>
                <a:lnTo>
                  <a:pt x="13847" y="12191"/>
                </a:lnTo>
                <a:lnTo>
                  <a:pt x="13572" y="12953"/>
                </a:lnTo>
                <a:lnTo>
                  <a:pt x="13572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51" y="16001"/>
                </a:lnTo>
                <a:lnTo>
                  <a:pt x="26767" y="26669"/>
                </a:lnTo>
                <a:lnTo>
                  <a:pt x="23289" y="29717"/>
                </a:lnTo>
                <a:lnTo>
                  <a:pt x="17906" y="31241"/>
                </a:lnTo>
                <a:lnTo>
                  <a:pt x="54290" y="31241"/>
                </a:lnTo>
                <a:lnTo>
                  <a:pt x="51761" y="30479"/>
                </a:lnTo>
                <a:lnTo>
                  <a:pt x="48804" y="29717"/>
                </a:lnTo>
                <a:lnTo>
                  <a:pt x="45146" y="28193"/>
                </a:lnTo>
                <a:lnTo>
                  <a:pt x="42525" y="27431"/>
                </a:lnTo>
                <a:lnTo>
                  <a:pt x="40971" y="25145"/>
                </a:lnTo>
                <a:lnTo>
                  <a:pt x="47524" y="19811"/>
                </a:lnTo>
                <a:lnTo>
                  <a:pt x="50816" y="15239"/>
                </a:lnTo>
                <a:lnTo>
                  <a:pt x="50816" y="4571"/>
                </a:lnTo>
                <a:lnTo>
                  <a:pt x="44811" y="761"/>
                </a:lnTo>
                <a:lnTo>
                  <a:pt x="32802" y="0"/>
                </a:lnTo>
                <a:close/>
              </a:path>
              <a:path w="65405" h="43180">
                <a:moveTo>
                  <a:pt x="65080" y="30479"/>
                </a:moveTo>
                <a:lnTo>
                  <a:pt x="56485" y="30479"/>
                </a:lnTo>
                <a:lnTo>
                  <a:pt x="54290" y="31241"/>
                </a:lnTo>
                <a:lnTo>
                  <a:pt x="65080" y="31241"/>
                </a:lnTo>
                <a:lnTo>
                  <a:pt x="65080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105918" y="3236204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172212" y="3241537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255269" y="323848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376428" y="328954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469392" y="326135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594878" y="3217154"/>
            <a:ext cx="85725" cy="133350"/>
          </a:xfrm>
          <a:custGeom>
            <a:avLst/>
            <a:gdLst/>
            <a:ahLst/>
            <a:cxnLst/>
            <a:rect l="l" t="t" r="r" b="b"/>
            <a:pathLst>
              <a:path w="85725" h="133350">
                <a:moveTo>
                  <a:pt x="74773" y="50291"/>
                </a:moveTo>
                <a:lnTo>
                  <a:pt x="16550" y="50291"/>
                </a:lnTo>
                <a:lnTo>
                  <a:pt x="21610" y="51053"/>
                </a:lnTo>
                <a:lnTo>
                  <a:pt x="29900" y="51815"/>
                </a:lnTo>
                <a:lnTo>
                  <a:pt x="37485" y="55049"/>
                </a:lnTo>
                <a:lnTo>
                  <a:pt x="6295" y="80533"/>
                </a:lnTo>
                <a:lnTo>
                  <a:pt x="614" y="105612"/>
                </a:lnTo>
                <a:lnTo>
                  <a:pt x="4843" y="115846"/>
                </a:lnTo>
                <a:lnTo>
                  <a:pt x="16188" y="127849"/>
                </a:lnTo>
                <a:lnTo>
                  <a:pt x="28042" y="131973"/>
                </a:lnTo>
                <a:lnTo>
                  <a:pt x="42946" y="133349"/>
                </a:lnTo>
                <a:lnTo>
                  <a:pt x="51053" y="133349"/>
                </a:lnTo>
                <a:lnTo>
                  <a:pt x="57607" y="132587"/>
                </a:lnTo>
                <a:lnTo>
                  <a:pt x="68640" y="129265"/>
                </a:lnTo>
                <a:lnTo>
                  <a:pt x="74279" y="125912"/>
                </a:lnTo>
                <a:lnTo>
                  <a:pt x="79234" y="121462"/>
                </a:lnTo>
                <a:lnTo>
                  <a:pt x="40745" y="121462"/>
                </a:lnTo>
                <a:lnTo>
                  <a:pt x="29256" y="118613"/>
                </a:lnTo>
                <a:lnTo>
                  <a:pt x="15728" y="112001"/>
                </a:lnTo>
                <a:lnTo>
                  <a:pt x="10267" y="102311"/>
                </a:lnTo>
                <a:lnTo>
                  <a:pt x="9670" y="86117"/>
                </a:lnTo>
                <a:lnTo>
                  <a:pt x="16811" y="76521"/>
                </a:lnTo>
                <a:lnTo>
                  <a:pt x="30784" y="65975"/>
                </a:lnTo>
                <a:lnTo>
                  <a:pt x="42314" y="60787"/>
                </a:lnTo>
                <a:lnTo>
                  <a:pt x="54955" y="57149"/>
                </a:lnTo>
                <a:lnTo>
                  <a:pt x="59131" y="57149"/>
                </a:lnTo>
                <a:lnTo>
                  <a:pt x="59222" y="56387"/>
                </a:lnTo>
                <a:lnTo>
                  <a:pt x="65318" y="55625"/>
                </a:lnTo>
                <a:lnTo>
                  <a:pt x="69890" y="55625"/>
                </a:lnTo>
                <a:lnTo>
                  <a:pt x="72999" y="54863"/>
                </a:lnTo>
                <a:lnTo>
                  <a:pt x="74773" y="50291"/>
                </a:lnTo>
                <a:close/>
              </a:path>
              <a:path w="85725" h="133350">
                <a:moveTo>
                  <a:pt x="80954" y="118079"/>
                </a:moveTo>
                <a:lnTo>
                  <a:pt x="79583" y="118079"/>
                </a:lnTo>
                <a:lnTo>
                  <a:pt x="78851" y="118201"/>
                </a:lnTo>
                <a:lnTo>
                  <a:pt x="69194" y="120311"/>
                </a:lnTo>
                <a:lnTo>
                  <a:pt x="57243" y="121394"/>
                </a:lnTo>
                <a:lnTo>
                  <a:pt x="40745" y="121462"/>
                </a:lnTo>
                <a:lnTo>
                  <a:pt x="79234" y="121462"/>
                </a:lnTo>
                <a:lnTo>
                  <a:pt x="79674" y="121066"/>
                </a:lnTo>
                <a:lnTo>
                  <a:pt x="80832" y="120060"/>
                </a:lnTo>
                <a:lnTo>
                  <a:pt x="81381" y="119298"/>
                </a:lnTo>
                <a:lnTo>
                  <a:pt x="81381" y="118292"/>
                </a:lnTo>
                <a:lnTo>
                  <a:pt x="80954" y="118079"/>
                </a:lnTo>
                <a:close/>
              </a:path>
              <a:path w="85725" h="133350">
                <a:moveTo>
                  <a:pt x="59131" y="57149"/>
                </a:moveTo>
                <a:lnTo>
                  <a:pt x="54955" y="57149"/>
                </a:lnTo>
                <a:lnTo>
                  <a:pt x="54041" y="60197"/>
                </a:lnTo>
                <a:lnTo>
                  <a:pt x="53583" y="63245"/>
                </a:lnTo>
                <a:lnTo>
                  <a:pt x="53877" y="70557"/>
                </a:lnTo>
                <a:lnTo>
                  <a:pt x="60296" y="81712"/>
                </a:lnTo>
                <a:lnTo>
                  <a:pt x="75133" y="85343"/>
                </a:lnTo>
                <a:lnTo>
                  <a:pt x="85587" y="85343"/>
                </a:lnTo>
                <a:lnTo>
                  <a:pt x="85587" y="73913"/>
                </a:lnTo>
                <a:lnTo>
                  <a:pt x="64526" y="73913"/>
                </a:lnTo>
                <a:lnTo>
                  <a:pt x="58917" y="69341"/>
                </a:lnTo>
                <a:lnTo>
                  <a:pt x="58917" y="59435"/>
                </a:lnTo>
                <a:lnTo>
                  <a:pt x="59039" y="57911"/>
                </a:lnTo>
                <a:lnTo>
                  <a:pt x="59131" y="57149"/>
                </a:lnTo>
                <a:close/>
              </a:path>
              <a:path w="85725" h="133350">
                <a:moveTo>
                  <a:pt x="85587" y="73151"/>
                </a:moveTo>
                <a:lnTo>
                  <a:pt x="75773" y="73151"/>
                </a:lnTo>
                <a:lnTo>
                  <a:pt x="64526" y="73913"/>
                </a:lnTo>
                <a:lnTo>
                  <a:pt x="85587" y="73913"/>
                </a:lnTo>
                <a:lnTo>
                  <a:pt x="85587" y="73151"/>
                </a:lnTo>
                <a:close/>
              </a:path>
              <a:path w="85725" h="133350">
                <a:moveTo>
                  <a:pt x="19232" y="38099"/>
                </a:moveTo>
                <a:lnTo>
                  <a:pt x="12832" y="38861"/>
                </a:lnTo>
                <a:lnTo>
                  <a:pt x="7802" y="41147"/>
                </a:lnTo>
                <a:lnTo>
                  <a:pt x="4084" y="46481"/>
                </a:lnTo>
                <a:lnTo>
                  <a:pt x="1889" y="49529"/>
                </a:lnTo>
                <a:lnTo>
                  <a:pt x="609" y="53339"/>
                </a:lnTo>
                <a:lnTo>
                  <a:pt x="243" y="56387"/>
                </a:lnTo>
                <a:lnTo>
                  <a:pt x="0" y="57911"/>
                </a:lnTo>
                <a:lnTo>
                  <a:pt x="274" y="59435"/>
                </a:lnTo>
                <a:lnTo>
                  <a:pt x="1127" y="58673"/>
                </a:lnTo>
                <a:lnTo>
                  <a:pt x="1371" y="58673"/>
                </a:lnTo>
                <a:lnTo>
                  <a:pt x="2285" y="57911"/>
                </a:lnTo>
                <a:lnTo>
                  <a:pt x="6461" y="54863"/>
                </a:lnTo>
                <a:lnTo>
                  <a:pt x="10728" y="51815"/>
                </a:lnTo>
                <a:lnTo>
                  <a:pt x="14081" y="51053"/>
                </a:lnTo>
                <a:lnTo>
                  <a:pt x="16550" y="50291"/>
                </a:lnTo>
                <a:lnTo>
                  <a:pt x="74773" y="50291"/>
                </a:lnTo>
                <a:lnTo>
                  <a:pt x="75956" y="47243"/>
                </a:lnTo>
                <a:lnTo>
                  <a:pt x="76443" y="45719"/>
                </a:lnTo>
                <a:lnTo>
                  <a:pt x="76626" y="44957"/>
                </a:lnTo>
                <a:lnTo>
                  <a:pt x="76626" y="44195"/>
                </a:lnTo>
                <a:lnTo>
                  <a:pt x="60441" y="44195"/>
                </a:lnTo>
                <a:lnTo>
                  <a:pt x="52699" y="42671"/>
                </a:lnTo>
                <a:lnTo>
                  <a:pt x="32125" y="39623"/>
                </a:lnTo>
                <a:lnTo>
                  <a:pt x="24444" y="38861"/>
                </a:lnTo>
                <a:lnTo>
                  <a:pt x="19232" y="38099"/>
                </a:lnTo>
                <a:close/>
              </a:path>
              <a:path w="85725" h="133350">
                <a:moveTo>
                  <a:pt x="1371" y="58673"/>
                </a:moveTo>
                <a:lnTo>
                  <a:pt x="1127" y="58673"/>
                </a:lnTo>
                <a:lnTo>
                  <a:pt x="457" y="59435"/>
                </a:lnTo>
                <a:lnTo>
                  <a:pt x="1371" y="58673"/>
                </a:lnTo>
                <a:close/>
              </a:path>
              <a:path w="85725" h="133350">
                <a:moveTo>
                  <a:pt x="73578" y="43433"/>
                </a:moveTo>
                <a:lnTo>
                  <a:pt x="65653" y="43433"/>
                </a:lnTo>
                <a:lnTo>
                  <a:pt x="60441" y="44195"/>
                </a:lnTo>
                <a:lnTo>
                  <a:pt x="75620" y="44195"/>
                </a:lnTo>
                <a:lnTo>
                  <a:pt x="73578" y="43433"/>
                </a:lnTo>
                <a:close/>
              </a:path>
              <a:path w="85725" h="133350">
                <a:moveTo>
                  <a:pt x="40142" y="0"/>
                </a:moveTo>
                <a:lnTo>
                  <a:pt x="31607" y="9143"/>
                </a:lnTo>
                <a:lnTo>
                  <a:pt x="40142" y="17525"/>
                </a:lnTo>
                <a:lnTo>
                  <a:pt x="48646" y="9143"/>
                </a:lnTo>
                <a:lnTo>
                  <a:pt x="401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678180" y="3260588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779936" y="320115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806195" y="3258301"/>
            <a:ext cx="40005" cy="90170"/>
          </a:xfrm>
          <a:custGeom>
            <a:avLst/>
            <a:gdLst/>
            <a:ahLst/>
            <a:cxnLst/>
            <a:rect l="l" t="t" r="r" b="b"/>
            <a:pathLst>
              <a:path w="40004" h="901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004" h="901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004" h="901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004" h="90170">
                <a:moveTo>
                  <a:pt x="22372" y="74310"/>
                </a:moveTo>
                <a:lnTo>
                  <a:pt x="13898" y="82021"/>
                </a:lnTo>
                <a:lnTo>
                  <a:pt x="22189" y="89915"/>
                </a:lnTo>
                <a:lnTo>
                  <a:pt x="30662" y="82204"/>
                </a:lnTo>
                <a:lnTo>
                  <a:pt x="22372" y="74310"/>
                </a:lnTo>
                <a:close/>
              </a:path>
              <a:path w="40004" h="90170">
                <a:moveTo>
                  <a:pt x="12466" y="57302"/>
                </a:moveTo>
                <a:lnTo>
                  <a:pt x="4328" y="65349"/>
                </a:lnTo>
                <a:lnTo>
                  <a:pt x="12466" y="73334"/>
                </a:lnTo>
                <a:lnTo>
                  <a:pt x="20604" y="65288"/>
                </a:lnTo>
                <a:lnTo>
                  <a:pt x="12466" y="57302"/>
                </a:lnTo>
                <a:close/>
              </a:path>
              <a:path w="40004" h="90170">
                <a:moveTo>
                  <a:pt x="31699" y="57302"/>
                </a:moveTo>
                <a:lnTo>
                  <a:pt x="23621" y="65288"/>
                </a:lnTo>
                <a:lnTo>
                  <a:pt x="31699" y="73334"/>
                </a:lnTo>
                <a:lnTo>
                  <a:pt x="39837" y="65349"/>
                </a:lnTo>
                <a:lnTo>
                  <a:pt x="31699" y="57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915679" y="319886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933449" y="327582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051208" y="320115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075943" y="3247633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4" h="97154">
                <a:moveTo>
                  <a:pt x="30876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5997" y="61931"/>
                </a:lnTo>
                <a:lnTo>
                  <a:pt x="21015" y="72897"/>
                </a:lnTo>
                <a:lnTo>
                  <a:pt x="30729" y="84206"/>
                </a:lnTo>
                <a:lnTo>
                  <a:pt x="40950" y="91315"/>
                </a:lnTo>
                <a:lnTo>
                  <a:pt x="53096" y="96773"/>
                </a:lnTo>
                <a:lnTo>
                  <a:pt x="58094" y="85526"/>
                </a:lnTo>
                <a:lnTo>
                  <a:pt x="49347" y="80162"/>
                </a:lnTo>
                <a:lnTo>
                  <a:pt x="47381" y="77541"/>
                </a:lnTo>
                <a:lnTo>
                  <a:pt x="40233" y="77541"/>
                </a:lnTo>
                <a:lnTo>
                  <a:pt x="35935" y="75407"/>
                </a:lnTo>
                <a:lnTo>
                  <a:pt x="32034" y="72207"/>
                </a:lnTo>
                <a:lnTo>
                  <a:pt x="25176" y="63642"/>
                </a:lnTo>
                <a:lnTo>
                  <a:pt x="2298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30" y="42671"/>
                </a:lnTo>
                <a:lnTo>
                  <a:pt x="20330" y="37337"/>
                </a:lnTo>
                <a:lnTo>
                  <a:pt x="21457" y="31241"/>
                </a:lnTo>
                <a:lnTo>
                  <a:pt x="23652" y="25145"/>
                </a:lnTo>
                <a:lnTo>
                  <a:pt x="25664" y="19811"/>
                </a:lnTo>
                <a:lnTo>
                  <a:pt x="27371" y="17525"/>
                </a:lnTo>
                <a:lnTo>
                  <a:pt x="28834" y="16763"/>
                </a:lnTo>
                <a:lnTo>
                  <a:pt x="40762" y="16763"/>
                </a:lnTo>
                <a:lnTo>
                  <a:pt x="39654" y="13715"/>
                </a:lnTo>
                <a:lnTo>
                  <a:pt x="36332" y="5333"/>
                </a:lnTo>
                <a:lnTo>
                  <a:pt x="33406" y="761"/>
                </a:lnTo>
                <a:lnTo>
                  <a:pt x="30876" y="0"/>
                </a:lnTo>
                <a:close/>
              </a:path>
              <a:path w="71754" h="97154">
                <a:moveTo>
                  <a:pt x="71567" y="42671"/>
                </a:moveTo>
                <a:lnTo>
                  <a:pt x="66903" y="42671"/>
                </a:lnTo>
                <a:lnTo>
                  <a:pt x="57729" y="43433"/>
                </a:lnTo>
                <a:lnTo>
                  <a:pt x="50474" y="46481"/>
                </a:lnTo>
                <a:lnTo>
                  <a:pt x="45140" y="54101"/>
                </a:lnTo>
                <a:lnTo>
                  <a:pt x="41452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37" y="76017"/>
                </a:lnTo>
                <a:lnTo>
                  <a:pt x="40233" y="77541"/>
                </a:lnTo>
                <a:lnTo>
                  <a:pt x="47381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84" y="59192"/>
                </a:lnTo>
                <a:lnTo>
                  <a:pt x="53797" y="57028"/>
                </a:lnTo>
                <a:lnTo>
                  <a:pt x="57607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4" h="97154">
                <a:moveTo>
                  <a:pt x="40762" y="16763"/>
                </a:moveTo>
                <a:lnTo>
                  <a:pt x="28834" y="16763"/>
                </a:lnTo>
                <a:lnTo>
                  <a:pt x="30479" y="17525"/>
                </a:lnTo>
                <a:lnTo>
                  <a:pt x="32583" y="20573"/>
                </a:lnTo>
                <a:lnTo>
                  <a:pt x="35173" y="25907"/>
                </a:lnTo>
                <a:lnTo>
                  <a:pt x="37642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02" y="22097"/>
                </a:lnTo>
                <a:lnTo>
                  <a:pt x="40762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42999" y="3222487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82624" y="3183626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787" y="121157"/>
                </a:lnTo>
                <a:lnTo>
                  <a:pt x="2154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2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0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4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4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2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2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284731" y="328954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377695" y="3201152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79" h="101600">
                <a:moveTo>
                  <a:pt x="5547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05" y="101345"/>
                </a:lnTo>
                <a:lnTo>
                  <a:pt x="17160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807" y="89915"/>
                </a:lnTo>
                <a:lnTo>
                  <a:pt x="5547" y="89153"/>
                </a:lnTo>
                <a:close/>
              </a:path>
              <a:path w="30479" h="101600">
                <a:moveTo>
                  <a:pt x="23621" y="0"/>
                </a:moveTo>
                <a:lnTo>
                  <a:pt x="23439" y="761"/>
                </a:lnTo>
                <a:lnTo>
                  <a:pt x="22738" y="761"/>
                </a:lnTo>
                <a:lnTo>
                  <a:pt x="21610" y="2285"/>
                </a:lnTo>
                <a:lnTo>
                  <a:pt x="14795" y="16571"/>
                </a:lnTo>
                <a:lnTo>
                  <a:pt x="15416" y="29258"/>
                </a:lnTo>
                <a:lnTo>
                  <a:pt x="16003" y="41946"/>
                </a:lnTo>
                <a:lnTo>
                  <a:pt x="16552" y="54634"/>
                </a:lnTo>
                <a:lnTo>
                  <a:pt x="17061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807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1" y="52812"/>
                </a:lnTo>
                <a:lnTo>
                  <a:pt x="25159" y="40031"/>
                </a:lnTo>
                <a:lnTo>
                  <a:pt x="24937" y="28805"/>
                </a:lnTo>
                <a:lnTo>
                  <a:pt x="24597" y="19049"/>
                </a:lnTo>
                <a:lnTo>
                  <a:pt x="29169" y="19049"/>
                </a:lnTo>
                <a:lnTo>
                  <a:pt x="29748" y="18287"/>
                </a:lnTo>
                <a:lnTo>
                  <a:pt x="30022" y="18287"/>
                </a:lnTo>
                <a:lnTo>
                  <a:pt x="29839" y="17525"/>
                </a:lnTo>
                <a:lnTo>
                  <a:pt x="29169" y="16001"/>
                </a:lnTo>
                <a:lnTo>
                  <a:pt x="26883" y="10667"/>
                </a:lnTo>
                <a:lnTo>
                  <a:pt x="25328" y="6095"/>
                </a:lnTo>
                <a:lnTo>
                  <a:pt x="24475" y="2285"/>
                </a:lnTo>
                <a:lnTo>
                  <a:pt x="24140" y="1523"/>
                </a:lnTo>
                <a:lnTo>
                  <a:pt x="23835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420778" y="320115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444751" y="3265921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5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34411" y="35813"/>
                </a:lnTo>
                <a:lnTo>
                  <a:pt x="40690" y="39349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36"/>
                </a:lnTo>
                <a:lnTo>
                  <a:pt x="58391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5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26" y="25145"/>
                </a:lnTo>
                <a:lnTo>
                  <a:pt x="6888" y="24383"/>
                </a:lnTo>
                <a:close/>
              </a:path>
              <a:path w="81915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3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5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1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17" y="25145"/>
                </a:lnTo>
                <a:lnTo>
                  <a:pt x="66324" y="22859"/>
                </a:lnTo>
                <a:lnTo>
                  <a:pt x="6288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5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2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5" h="41275">
                <a:moveTo>
                  <a:pt x="81808" y="24383"/>
                </a:moveTo>
                <a:lnTo>
                  <a:pt x="74797" y="24383"/>
                </a:lnTo>
                <a:lnTo>
                  <a:pt x="7031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522476" y="3230870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4" h="71754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4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4" h="71754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4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4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576577" y="3251444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70" h="51435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679203" y="319886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759457" y="3230870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40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5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5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40" h="73025">
                <a:moveTo>
                  <a:pt x="96133" y="27431"/>
                </a:moveTo>
                <a:lnTo>
                  <a:pt x="9546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40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04140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869948" y="3201152"/>
            <a:ext cx="76835" cy="104775"/>
          </a:xfrm>
          <a:custGeom>
            <a:avLst/>
            <a:gdLst/>
            <a:ahLst/>
            <a:cxnLst/>
            <a:rect l="l" t="t" r="r" b="b"/>
            <a:pathLst>
              <a:path w="76834" h="104775">
                <a:moveTo>
                  <a:pt x="3505" y="9143"/>
                </a:moveTo>
                <a:lnTo>
                  <a:pt x="2682" y="9143"/>
                </a:lnTo>
                <a:lnTo>
                  <a:pt x="2377" y="9905"/>
                </a:lnTo>
                <a:lnTo>
                  <a:pt x="1981" y="11429"/>
                </a:lnTo>
                <a:lnTo>
                  <a:pt x="640" y="16763"/>
                </a:lnTo>
                <a:lnTo>
                  <a:pt x="0" y="20573"/>
                </a:lnTo>
                <a:lnTo>
                  <a:pt x="0" y="24383"/>
                </a:lnTo>
                <a:lnTo>
                  <a:pt x="3749" y="28955"/>
                </a:lnTo>
                <a:lnTo>
                  <a:pt x="11186" y="37337"/>
                </a:lnTo>
                <a:lnTo>
                  <a:pt x="17341" y="37674"/>
                </a:lnTo>
                <a:lnTo>
                  <a:pt x="25998" y="47186"/>
                </a:lnTo>
                <a:lnTo>
                  <a:pt x="34063" y="57036"/>
                </a:lnTo>
                <a:lnTo>
                  <a:pt x="41440" y="67299"/>
                </a:lnTo>
                <a:lnTo>
                  <a:pt x="48034" y="78050"/>
                </a:lnTo>
                <a:lnTo>
                  <a:pt x="39163" y="85713"/>
                </a:lnTo>
                <a:lnTo>
                  <a:pt x="26761" y="92963"/>
                </a:lnTo>
                <a:lnTo>
                  <a:pt x="29207" y="104691"/>
                </a:lnTo>
                <a:lnTo>
                  <a:pt x="60525" y="92963"/>
                </a:lnTo>
                <a:lnTo>
                  <a:pt x="38892" y="92963"/>
                </a:lnTo>
                <a:lnTo>
                  <a:pt x="44043" y="89153"/>
                </a:lnTo>
                <a:lnTo>
                  <a:pt x="51846" y="80771"/>
                </a:lnTo>
                <a:lnTo>
                  <a:pt x="60126" y="80771"/>
                </a:lnTo>
                <a:lnTo>
                  <a:pt x="59710" y="79247"/>
                </a:lnTo>
                <a:lnTo>
                  <a:pt x="60280" y="69816"/>
                </a:lnTo>
                <a:lnTo>
                  <a:pt x="64248" y="60600"/>
                </a:lnTo>
                <a:lnTo>
                  <a:pt x="48721" y="60600"/>
                </a:lnTo>
                <a:lnTo>
                  <a:pt x="16687" y="21179"/>
                </a:lnTo>
                <a:lnTo>
                  <a:pt x="4663" y="9905"/>
                </a:lnTo>
                <a:lnTo>
                  <a:pt x="3505" y="9143"/>
                </a:lnTo>
                <a:close/>
              </a:path>
              <a:path w="76834" h="104775">
                <a:moveTo>
                  <a:pt x="60126" y="80771"/>
                </a:moveTo>
                <a:lnTo>
                  <a:pt x="51846" y="80771"/>
                </a:lnTo>
                <a:lnTo>
                  <a:pt x="53858" y="83057"/>
                </a:lnTo>
                <a:lnTo>
                  <a:pt x="54863" y="86105"/>
                </a:lnTo>
                <a:lnTo>
                  <a:pt x="54863" y="90677"/>
                </a:lnTo>
                <a:lnTo>
                  <a:pt x="51755" y="92201"/>
                </a:lnTo>
                <a:lnTo>
                  <a:pt x="47762" y="92963"/>
                </a:lnTo>
                <a:lnTo>
                  <a:pt x="60525" y="92963"/>
                </a:lnTo>
                <a:lnTo>
                  <a:pt x="60959" y="90677"/>
                </a:lnTo>
                <a:lnTo>
                  <a:pt x="60959" y="83819"/>
                </a:lnTo>
                <a:lnTo>
                  <a:pt x="60126" y="80771"/>
                </a:lnTo>
                <a:close/>
              </a:path>
              <a:path w="76834" h="104775">
                <a:moveTo>
                  <a:pt x="70317" y="0"/>
                </a:moveTo>
                <a:lnTo>
                  <a:pt x="61701" y="17303"/>
                </a:lnTo>
                <a:lnTo>
                  <a:pt x="61885" y="29883"/>
                </a:lnTo>
                <a:lnTo>
                  <a:pt x="61248" y="42564"/>
                </a:lnTo>
                <a:lnTo>
                  <a:pt x="57984" y="56563"/>
                </a:lnTo>
                <a:lnTo>
                  <a:pt x="48721" y="60600"/>
                </a:lnTo>
                <a:lnTo>
                  <a:pt x="64248" y="60600"/>
                </a:lnTo>
                <a:lnTo>
                  <a:pt x="64968" y="58927"/>
                </a:lnTo>
                <a:lnTo>
                  <a:pt x="68848" y="44306"/>
                </a:lnTo>
                <a:lnTo>
                  <a:pt x="70713" y="31678"/>
                </a:lnTo>
                <a:lnTo>
                  <a:pt x="71323" y="19049"/>
                </a:lnTo>
                <a:lnTo>
                  <a:pt x="76321" y="19049"/>
                </a:lnTo>
                <a:lnTo>
                  <a:pt x="75956" y="17525"/>
                </a:lnTo>
                <a:lnTo>
                  <a:pt x="75620" y="16763"/>
                </a:lnTo>
                <a:lnTo>
                  <a:pt x="75377" y="16001"/>
                </a:lnTo>
                <a:lnTo>
                  <a:pt x="74005" y="12191"/>
                </a:lnTo>
                <a:lnTo>
                  <a:pt x="72329" y="6857"/>
                </a:lnTo>
                <a:lnTo>
                  <a:pt x="703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960381" y="319886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79676" y="3221726"/>
            <a:ext cx="59690" cy="123825"/>
          </a:xfrm>
          <a:custGeom>
            <a:avLst/>
            <a:gdLst/>
            <a:ahLst/>
            <a:cxnLst/>
            <a:rect l="l" t="t" r="r" b="b"/>
            <a:pathLst>
              <a:path w="59690" h="123825">
                <a:moveTo>
                  <a:pt x="48005" y="80771"/>
                </a:moveTo>
                <a:lnTo>
                  <a:pt x="41909" y="80771"/>
                </a:lnTo>
                <a:lnTo>
                  <a:pt x="41909" y="86837"/>
                </a:lnTo>
                <a:lnTo>
                  <a:pt x="40264" y="90647"/>
                </a:lnTo>
                <a:lnTo>
                  <a:pt x="36972" y="95219"/>
                </a:lnTo>
                <a:lnTo>
                  <a:pt x="34411" y="98816"/>
                </a:lnTo>
                <a:lnTo>
                  <a:pt x="31546" y="102016"/>
                </a:lnTo>
                <a:lnTo>
                  <a:pt x="26518" y="106402"/>
                </a:lnTo>
                <a:lnTo>
                  <a:pt x="15837" y="113603"/>
                </a:lnTo>
                <a:lnTo>
                  <a:pt x="4175" y="118353"/>
                </a:lnTo>
                <a:lnTo>
                  <a:pt x="1402" y="119207"/>
                </a:lnTo>
                <a:lnTo>
                  <a:pt x="0" y="119877"/>
                </a:lnTo>
                <a:lnTo>
                  <a:pt x="0" y="120792"/>
                </a:lnTo>
                <a:lnTo>
                  <a:pt x="1341" y="121218"/>
                </a:lnTo>
                <a:lnTo>
                  <a:pt x="3931" y="121584"/>
                </a:lnTo>
                <a:lnTo>
                  <a:pt x="12039" y="122834"/>
                </a:lnTo>
                <a:lnTo>
                  <a:pt x="18989" y="123443"/>
                </a:lnTo>
                <a:lnTo>
                  <a:pt x="25755" y="123443"/>
                </a:lnTo>
                <a:lnTo>
                  <a:pt x="27797" y="121828"/>
                </a:lnTo>
                <a:lnTo>
                  <a:pt x="33423" y="116020"/>
                </a:lnTo>
                <a:lnTo>
                  <a:pt x="40900" y="105519"/>
                </a:lnTo>
                <a:lnTo>
                  <a:pt x="45764" y="93765"/>
                </a:lnTo>
                <a:lnTo>
                  <a:pt x="48005" y="80771"/>
                </a:lnTo>
                <a:close/>
              </a:path>
              <a:path w="59690" h="123825">
                <a:moveTo>
                  <a:pt x="29809" y="40385"/>
                </a:moveTo>
                <a:lnTo>
                  <a:pt x="12953" y="63245"/>
                </a:lnTo>
                <a:lnTo>
                  <a:pt x="12953" y="76961"/>
                </a:lnTo>
                <a:lnTo>
                  <a:pt x="18135" y="80771"/>
                </a:lnTo>
                <a:lnTo>
                  <a:pt x="59435" y="80771"/>
                </a:lnTo>
                <a:lnTo>
                  <a:pt x="59435" y="68579"/>
                </a:lnTo>
                <a:lnTo>
                  <a:pt x="23926" y="68579"/>
                </a:lnTo>
                <a:lnTo>
                  <a:pt x="19811" y="66293"/>
                </a:lnTo>
                <a:lnTo>
                  <a:pt x="19811" y="59435"/>
                </a:lnTo>
                <a:lnTo>
                  <a:pt x="20665" y="57149"/>
                </a:lnTo>
                <a:lnTo>
                  <a:pt x="24079" y="54101"/>
                </a:lnTo>
                <a:lnTo>
                  <a:pt x="26029" y="53339"/>
                </a:lnTo>
                <a:lnTo>
                  <a:pt x="28224" y="52577"/>
                </a:lnTo>
                <a:lnTo>
                  <a:pt x="44026" y="52577"/>
                </a:lnTo>
                <a:lnTo>
                  <a:pt x="43312" y="51053"/>
                </a:lnTo>
                <a:lnTo>
                  <a:pt x="39928" y="44195"/>
                </a:lnTo>
                <a:lnTo>
                  <a:pt x="35417" y="41147"/>
                </a:lnTo>
                <a:lnTo>
                  <a:pt x="29809" y="40385"/>
                </a:lnTo>
                <a:close/>
              </a:path>
              <a:path w="59690" h="123825">
                <a:moveTo>
                  <a:pt x="44026" y="52577"/>
                </a:moveTo>
                <a:lnTo>
                  <a:pt x="28224" y="52577"/>
                </a:lnTo>
                <a:lnTo>
                  <a:pt x="31546" y="53339"/>
                </a:lnTo>
                <a:lnTo>
                  <a:pt x="34503" y="54863"/>
                </a:lnTo>
                <a:lnTo>
                  <a:pt x="37094" y="58673"/>
                </a:lnTo>
                <a:lnTo>
                  <a:pt x="39380" y="61721"/>
                </a:lnTo>
                <a:lnTo>
                  <a:pt x="40507" y="64769"/>
                </a:lnTo>
                <a:lnTo>
                  <a:pt x="40507" y="67817"/>
                </a:lnTo>
                <a:lnTo>
                  <a:pt x="37185" y="68579"/>
                </a:lnTo>
                <a:lnTo>
                  <a:pt x="48005" y="68579"/>
                </a:lnTo>
                <a:lnTo>
                  <a:pt x="47365" y="62483"/>
                </a:lnTo>
                <a:lnTo>
                  <a:pt x="45811" y="56387"/>
                </a:lnTo>
                <a:lnTo>
                  <a:pt x="44026" y="52577"/>
                </a:lnTo>
                <a:close/>
              </a:path>
              <a:path w="59690" h="123825">
                <a:moveTo>
                  <a:pt x="26182" y="0"/>
                </a:moveTo>
                <a:lnTo>
                  <a:pt x="12313" y="12953"/>
                </a:lnTo>
                <a:lnTo>
                  <a:pt x="12313" y="16763"/>
                </a:lnTo>
                <a:lnTo>
                  <a:pt x="14599" y="19811"/>
                </a:lnTo>
                <a:lnTo>
                  <a:pt x="19141" y="22859"/>
                </a:lnTo>
                <a:lnTo>
                  <a:pt x="15819" y="24383"/>
                </a:lnTo>
                <a:lnTo>
                  <a:pt x="13411" y="25907"/>
                </a:lnTo>
                <a:lnTo>
                  <a:pt x="12039" y="26669"/>
                </a:lnTo>
                <a:lnTo>
                  <a:pt x="12039" y="30479"/>
                </a:lnTo>
                <a:lnTo>
                  <a:pt x="20177" y="27431"/>
                </a:lnTo>
                <a:lnTo>
                  <a:pt x="28285" y="25145"/>
                </a:lnTo>
                <a:lnTo>
                  <a:pt x="36271" y="23621"/>
                </a:lnTo>
                <a:lnTo>
                  <a:pt x="37446" y="19049"/>
                </a:lnTo>
                <a:lnTo>
                  <a:pt x="26609" y="19049"/>
                </a:lnTo>
                <a:lnTo>
                  <a:pt x="23743" y="17525"/>
                </a:lnTo>
                <a:lnTo>
                  <a:pt x="21427" y="16001"/>
                </a:lnTo>
                <a:lnTo>
                  <a:pt x="19629" y="14477"/>
                </a:lnTo>
                <a:lnTo>
                  <a:pt x="18653" y="12953"/>
                </a:lnTo>
                <a:lnTo>
                  <a:pt x="18653" y="9905"/>
                </a:lnTo>
                <a:lnTo>
                  <a:pt x="19568" y="9143"/>
                </a:lnTo>
                <a:lnTo>
                  <a:pt x="21275" y="8381"/>
                </a:lnTo>
                <a:lnTo>
                  <a:pt x="22799" y="7619"/>
                </a:lnTo>
                <a:lnTo>
                  <a:pt x="24201" y="7619"/>
                </a:lnTo>
                <a:lnTo>
                  <a:pt x="25420" y="6857"/>
                </a:lnTo>
                <a:lnTo>
                  <a:pt x="34930" y="6857"/>
                </a:lnTo>
                <a:lnTo>
                  <a:pt x="34411" y="6095"/>
                </a:lnTo>
                <a:lnTo>
                  <a:pt x="32765" y="2285"/>
                </a:lnTo>
                <a:lnTo>
                  <a:pt x="29992" y="761"/>
                </a:lnTo>
                <a:lnTo>
                  <a:pt x="26182" y="0"/>
                </a:lnTo>
                <a:close/>
              </a:path>
              <a:path w="59690" h="123825">
                <a:moveTo>
                  <a:pt x="30022" y="18287"/>
                </a:moveTo>
                <a:lnTo>
                  <a:pt x="26609" y="19049"/>
                </a:lnTo>
                <a:lnTo>
                  <a:pt x="31638" y="19049"/>
                </a:lnTo>
                <a:lnTo>
                  <a:pt x="30022" y="18287"/>
                </a:lnTo>
                <a:close/>
              </a:path>
              <a:path w="59690" h="123825">
                <a:moveTo>
                  <a:pt x="37856" y="17525"/>
                </a:moveTo>
                <a:lnTo>
                  <a:pt x="35417" y="17525"/>
                </a:lnTo>
                <a:lnTo>
                  <a:pt x="33467" y="18287"/>
                </a:lnTo>
                <a:lnTo>
                  <a:pt x="31638" y="19049"/>
                </a:lnTo>
                <a:lnTo>
                  <a:pt x="37446" y="19049"/>
                </a:lnTo>
                <a:lnTo>
                  <a:pt x="37642" y="18287"/>
                </a:lnTo>
                <a:lnTo>
                  <a:pt x="37856" y="18287"/>
                </a:lnTo>
                <a:lnTo>
                  <a:pt x="37856" y="17525"/>
                </a:lnTo>
                <a:close/>
              </a:path>
              <a:path w="59690" h="123825">
                <a:moveTo>
                  <a:pt x="34930" y="6857"/>
                </a:moveTo>
                <a:lnTo>
                  <a:pt x="25420" y="6857"/>
                </a:lnTo>
                <a:lnTo>
                  <a:pt x="28072" y="7619"/>
                </a:lnTo>
                <a:lnTo>
                  <a:pt x="30358" y="7619"/>
                </a:lnTo>
                <a:lnTo>
                  <a:pt x="32308" y="8381"/>
                </a:lnTo>
                <a:lnTo>
                  <a:pt x="33527" y="9143"/>
                </a:lnTo>
                <a:lnTo>
                  <a:pt x="34289" y="9143"/>
                </a:lnTo>
                <a:lnTo>
                  <a:pt x="34594" y="8381"/>
                </a:lnTo>
                <a:lnTo>
                  <a:pt x="34991" y="7619"/>
                </a:lnTo>
                <a:lnTo>
                  <a:pt x="34930" y="6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7035302" y="3260588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7131314" y="3262112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021336" y="328725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19" y="0"/>
                </a:moveTo>
                <a:lnTo>
                  <a:pt x="557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7" y="15239"/>
                </a:lnTo>
                <a:lnTo>
                  <a:pt x="9662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40770" y="323620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97920" y="325830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79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79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79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91265" y="3162289"/>
            <a:ext cx="26034" cy="33020"/>
          </a:xfrm>
          <a:custGeom>
            <a:avLst/>
            <a:gdLst/>
            <a:ahLst/>
            <a:cxnLst/>
            <a:rect l="l" t="t" r="r" b="b"/>
            <a:pathLst>
              <a:path w="26034" h="33019">
                <a:moveTo>
                  <a:pt x="25383" y="16001"/>
                </a:moveTo>
                <a:lnTo>
                  <a:pt x="0" y="25145"/>
                </a:lnTo>
                <a:lnTo>
                  <a:pt x="429" y="32765"/>
                </a:lnTo>
                <a:lnTo>
                  <a:pt x="25609" y="22859"/>
                </a:lnTo>
                <a:lnTo>
                  <a:pt x="25383" y="16001"/>
                </a:lnTo>
                <a:close/>
              </a:path>
              <a:path w="26034" h="33019">
                <a:moveTo>
                  <a:pt x="25526" y="0"/>
                </a:moveTo>
                <a:lnTo>
                  <a:pt x="380" y="10667"/>
                </a:lnTo>
                <a:lnTo>
                  <a:pt x="618" y="17525"/>
                </a:lnTo>
                <a:lnTo>
                  <a:pt x="25907" y="7619"/>
                </a:lnTo>
                <a:lnTo>
                  <a:pt x="2552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96633" y="320115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722126" y="3203437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90" h="99060">
                <a:moveTo>
                  <a:pt x="46481" y="71627"/>
                </a:moveTo>
                <a:lnTo>
                  <a:pt x="40193" y="71627"/>
                </a:lnTo>
                <a:lnTo>
                  <a:pt x="40849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41" y="77723"/>
                </a:lnTo>
                <a:lnTo>
                  <a:pt x="38791" y="81171"/>
                </a:lnTo>
                <a:lnTo>
                  <a:pt x="28747" y="85754"/>
                </a:lnTo>
                <a:lnTo>
                  <a:pt x="10716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4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90" h="99060">
                <a:moveTo>
                  <a:pt x="27861" y="32765"/>
                </a:moveTo>
                <a:lnTo>
                  <a:pt x="22561" y="33527"/>
                </a:lnTo>
                <a:lnTo>
                  <a:pt x="18227" y="36575"/>
                </a:lnTo>
                <a:lnTo>
                  <a:pt x="14798" y="43433"/>
                </a:lnTo>
                <a:lnTo>
                  <a:pt x="11999" y="48767"/>
                </a:lnTo>
                <a:lnTo>
                  <a:pt x="10607" y="54101"/>
                </a:lnTo>
                <a:lnTo>
                  <a:pt x="10672" y="60959"/>
                </a:lnTo>
                <a:lnTo>
                  <a:pt x="10716" y="68579"/>
                </a:lnTo>
                <a:lnTo>
                  <a:pt x="15752" y="73151"/>
                </a:lnTo>
                <a:lnTo>
                  <a:pt x="25847" y="72389"/>
                </a:lnTo>
                <a:lnTo>
                  <a:pt x="35621" y="72389"/>
                </a:lnTo>
                <a:lnTo>
                  <a:pt x="4019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0" y="60959"/>
                </a:lnTo>
                <a:lnTo>
                  <a:pt x="30860" y="60959"/>
                </a:lnTo>
                <a:lnTo>
                  <a:pt x="27812" y="60197"/>
                </a:lnTo>
                <a:lnTo>
                  <a:pt x="20894" y="60197"/>
                </a:lnTo>
                <a:lnTo>
                  <a:pt x="17465" y="57911"/>
                </a:lnTo>
                <a:lnTo>
                  <a:pt x="25907" y="45719"/>
                </a:lnTo>
                <a:lnTo>
                  <a:pt x="41852" y="45719"/>
                </a:lnTo>
                <a:lnTo>
                  <a:pt x="40325" y="41909"/>
                </a:lnTo>
                <a:lnTo>
                  <a:pt x="36707" y="36575"/>
                </a:lnTo>
                <a:lnTo>
                  <a:pt x="32573" y="33527"/>
                </a:lnTo>
                <a:lnTo>
                  <a:pt x="27861" y="32765"/>
                </a:lnTo>
                <a:close/>
              </a:path>
              <a:path w="46990" h="99060">
                <a:moveTo>
                  <a:pt x="35621" y="72389"/>
                </a:moveTo>
                <a:lnTo>
                  <a:pt x="25847" y="72389"/>
                </a:lnTo>
                <a:lnTo>
                  <a:pt x="30800" y="73151"/>
                </a:lnTo>
                <a:lnTo>
                  <a:pt x="35621" y="72389"/>
                </a:lnTo>
                <a:close/>
              </a:path>
              <a:path w="46990" h="99060">
                <a:moveTo>
                  <a:pt x="41852" y="45719"/>
                </a:moveTo>
                <a:lnTo>
                  <a:pt x="25907" y="45719"/>
                </a:lnTo>
                <a:lnTo>
                  <a:pt x="29276" y="46481"/>
                </a:lnTo>
                <a:lnTo>
                  <a:pt x="32135" y="47243"/>
                </a:lnTo>
                <a:lnTo>
                  <a:pt x="34527" y="50291"/>
                </a:lnTo>
                <a:lnTo>
                  <a:pt x="36896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60" y="60959"/>
                </a:lnTo>
                <a:lnTo>
                  <a:pt x="45760" y="60959"/>
                </a:lnTo>
                <a:lnTo>
                  <a:pt x="44714" y="52856"/>
                </a:lnTo>
                <a:lnTo>
                  <a:pt x="41852" y="45719"/>
                </a:lnTo>
                <a:close/>
              </a:path>
              <a:path w="46990" h="99060">
                <a:moveTo>
                  <a:pt x="24896" y="0"/>
                </a:moveTo>
                <a:lnTo>
                  <a:pt x="16382" y="9143"/>
                </a:lnTo>
                <a:lnTo>
                  <a:pt x="24847" y="17525"/>
                </a:lnTo>
                <a:lnTo>
                  <a:pt x="33335" y="9143"/>
                </a:lnTo>
                <a:lnTo>
                  <a:pt x="248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773180" y="327582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831854" y="3257476"/>
            <a:ext cx="98425" cy="45085"/>
          </a:xfrm>
          <a:custGeom>
            <a:avLst/>
            <a:gdLst/>
            <a:ahLst/>
            <a:cxnLst/>
            <a:rect l="l" t="t" r="r" b="b"/>
            <a:pathLst>
              <a:path w="98425" h="45085">
                <a:moveTo>
                  <a:pt x="4379" y="32829"/>
                </a:moveTo>
                <a:lnTo>
                  <a:pt x="0" y="32829"/>
                </a:lnTo>
                <a:lnTo>
                  <a:pt x="0" y="45021"/>
                </a:lnTo>
                <a:lnTo>
                  <a:pt x="11099" y="45020"/>
                </a:lnTo>
                <a:lnTo>
                  <a:pt x="16382" y="41973"/>
                </a:lnTo>
                <a:lnTo>
                  <a:pt x="20275" y="35115"/>
                </a:lnTo>
                <a:lnTo>
                  <a:pt x="87830" y="35115"/>
                </a:lnTo>
                <a:lnTo>
                  <a:pt x="89526" y="33591"/>
                </a:lnTo>
                <a:lnTo>
                  <a:pt x="12512" y="33591"/>
                </a:lnTo>
                <a:lnTo>
                  <a:pt x="4379" y="32829"/>
                </a:lnTo>
                <a:close/>
              </a:path>
              <a:path w="98425" h="45085">
                <a:moveTo>
                  <a:pt x="87830" y="35115"/>
                </a:moveTo>
                <a:lnTo>
                  <a:pt x="20275" y="35115"/>
                </a:lnTo>
                <a:lnTo>
                  <a:pt x="22478" y="39687"/>
                </a:lnTo>
                <a:lnTo>
                  <a:pt x="26145" y="42735"/>
                </a:lnTo>
                <a:lnTo>
                  <a:pt x="31373" y="44259"/>
                </a:lnTo>
                <a:lnTo>
                  <a:pt x="34478" y="44686"/>
                </a:lnTo>
                <a:lnTo>
                  <a:pt x="39672" y="45021"/>
                </a:lnTo>
                <a:lnTo>
                  <a:pt x="47571" y="45020"/>
                </a:lnTo>
                <a:lnTo>
                  <a:pt x="59676" y="44370"/>
                </a:lnTo>
                <a:lnTo>
                  <a:pt x="71752" y="42119"/>
                </a:lnTo>
                <a:lnTo>
                  <a:pt x="84976" y="37681"/>
                </a:lnTo>
                <a:lnTo>
                  <a:pt x="87830" y="35115"/>
                </a:lnTo>
                <a:close/>
              </a:path>
              <a:path w="98425" h="45085">
                <a:moveTo>
                  <a:pt x="21799" y="17589"/>
                </a:moveTo>
                <a:lnTo>
                  <a:pt x="19751" y="17589"/>
                </a:lnTo>
                <a:lnTo>
                  <a:pt x="19098" y="18351"/>
                </a:lnTo>
                <a:lnTo>
                  <a:pt x="18751" y="20637"/>
                </a:lnTo>
                <a:lnTo>
                  <a:pt x="17333" y="29019"/>
                </a:lnTo>
                <a:lnTo>
                  <a:pt x="12512" y="33591"/>
                </a:lnTo>
                <a:lnTo>
                  <a:pt x="89526" y="33591"/>
                </a:lnTo>
                <a:lnTo>
                  <a:pt x="90373" y="32829"/>
                </a:lnTo>
                <a:lnTo>
                  <a:pt x="46719" y="32829"/>
                </a:lnTo>
                <a:lnTo>
                  <a:pt x="43671" y="32067"/>
                </a:lnTo>
                <a:lnTo>
                  <a:pt x="26907" y="32067"/>
                </a:lnTo>
                <a:lnTo>
                  <a:pt x="23478" y="28257"/>
                </a:lnTo>
                <a:lnTo>
                  <a:pt x="22610" y="20637"/>
                </a:lnTo>
                <a:lnTo>
                  <a:pt x="22418" y="18351"/>
                </a:lnTo>
                <a:lnTo>
                  <a:pt x="21799" y="17589"/>
                </a:lnTo>
                <a:close/>
              </a:path>
              <a:path w="98425" h="45085">
                <a:moveTo>
                  <a:pt x="49767" y="32067"/>
                </a:moveTo>
                <a:lnTo>
                  <a:pt x="46719" y="32829"/>
                </a:lnTo>
                <a:lnTo>
                  <a:pt x="56900" y="32829"/>
                </a:lnTo>
                <a:lnTo>
                  <a:pt x="49767" y="32067"/>
                </a:lnTo>
                <a:close/>
              </a:path>
              <a:path w="98425" h="45085">
                <a:moveTo>
                  <a:pt x="98297" y="11493"/>
                </a:moveTo>
                <a:lnTo>
                  <a:pt x="75486" y="11493"/>
                </a:lnTo>
                <a:lnTo>
                  <a:pt x="82103" y="13017"/>
                </a:lnTo>
                <a:lnTo>
                  <a:pt x="85237" y="14541"/>
                </a:lnTo>
                <a:lnTo>
                  <a:pt x="88855" y="16827"/>
                </a:lnTo>
                <a:lnTo>
                  <a:pt x="90677" y="19875"/>
                </a:lnTo>
                <a:lnTo>
                  <a:pt x="90677" y="26733"/>
                </a:lnTo>
                <a:lnTo>
                  <a:pt x="84581" y="29019"/>
                </a:lnTo>
                <a:lnTo>
                  <a:pt x="72283" y="30543"/>
                </a:lnTo>
                <a:lnTo>
                  <a:pt x="64437" y="32067"/>
                </a:lnTo>
                <a:lnTo>
                  <a:pt x="56900" y="32829"/>
                </a:lnTo>
                <a:lnTo>
                  <a:pt x="90373" y="32829"/>
                </a:lnTo>
                <a:lnTo>
                  <a:pt x="94975" y="28693"/>
                </a:lnTo>
                <a:lnTo>
                  <a:pt x="98297" y="16827"/>
                </a:lnTo>
                <a:lnTo>
                  <a:pt x="98297" y="11493"/>
                </a:lnTo>
                <a:close/>
              </a:path>
              <a:path w="98425" h="45085">
                <a:moveTo>
                  <a:pt x="76079" y="0"/>
                </a:moveTo>
                <a:lnTo>
                  <a:pt x="67115" y="3534"/>
                </a:lnTo>
                <a:lnTo>
                  <a:pt x="56942" y="10025"/>
                </a:lnTo>
                <a:lnTo>
                  <a:pt x="45556" y="19519"/>
                </a:lnTo>
                <a:lnTo>
                  <a:pt x="32954" y="32067"/>
                </a:lnTo>
                <a:lnTo>
                  <a:pt x="43671" y="32067"/>
                </a:lnTo>
                <a:lnTo>
                  <a:pt x="42927" y="29725"/>
                </a:lnTo>
                <a:lnTo>
                  <a:pt x="54680" y="19792"/>
                </a:lnTo>
                <a:lnTo>
                  <a:pt x="65533" y="13856"/>
                </a:lnTo>
                <a:lnTo>
                  <a:pt x="75486" y="11493"/>
                </a:lnTo>
                <a:lnTo>
                  <a:pt x="98297" y="11493"/>
                </a:lnTo>
                <a:lnTo>
                  <a:pt x="96524" y="7683"/>
                </a:lnTo>
                <a:lnTo>
                  <a:pt x="92963" y="4635"/>
                </a:lnTo>
                <a:lnTo>
                  <a:pt x="89617" y="1587"/>
                </a:lnTo>
                <a:lnTo>
                  <a:pt x="85426" y="63"/>
                </a:lnTo>
                <a:lnTo>
                  <a:pt x="76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997969" y="328954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090933" y="3260588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185422" y="327582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247905" y="323848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369064" y="3262874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40" h="73660">
                <a:moveTo>
                  <a:pt x="9524" y="761"/>
                </a:moveTo>
                <a:lnTo>
                  <a:pt x="6714" y="761"/>
                </a:lnTo>
                <a:lnTo>
                  <a:pt x="5952" y="2285"/>
                </a:lnTo>
                <a:lnTo>
                  <a:pt x="1987" y="7619"/>
                </a:lnTo>
                <a:lnTo>
                  <a:pt x="0" y="12953"/>
                </a:lnTo>
                <a:lnTo>
                  <a:pt x="51" y="19923"/>
                </a:lnTo>
                <a:lnTo>
                  <a:pt x="3160" y="29204"/>
                </a:lnTo>
                <a:lnTo>
                  <a:pt x="11600" y="35809"/>
                </a:lnTo>
                <a:lnTo>
                  <a:pt x="26101" y="39720"/>
                </a:lnTo>
                <a:lnTo>
                  <a:pt x="47395" y="40917"/>
                </a:lnTo>
                <a:lnTo>
                  <a:pt x="61910" y="39297"/>
                </a:lnTo>
                <a:lnTo>
                  <a:pt x="74539" y="36128"/>
                </a:lnTo>
                <a:lnTo>
                  <a:pt x="85282" y="31411"/>
                </a:lnTo>
                <a:lnTo>
                  <a:pt x="88683" y="29006"/>
                </a:lnTo>
                <a:lnTo>
                  <a:pt x="39968" y="29006"/>
                </a:lnTo>
                <a:lnTo>
                  <a:pt x="21577" y="27490"/>
                </a:lnTo>
                <a:lnTo>
                  <a:pt x="10538" y="22139"/>
                </a:lnTo>
                <a:lnTo>
                  <a:pt x="6857" y="12953"/>
                </a:lnTo>
                <a:lnTo>
                  <a:pt x="6857" y="10667"/>
                </a:lnTo>
                <a:lnTo>
                  <a:pt x="7619" y="6857"/>
                </a:lnTo>
                <a:lnTo>
                  <a:pt x="9083" y="3809"/>
                </a:lnTo>
                <a:lnTo>
                  <a:pt x="9381" y="3047"/>
                </a:lnTo>
                <a:lnTo>
                  <a:pt x="9524" y="2285"/>
                </a:lnTo>
                <a:lnTo>
                  <a:pt x="9524" y="761"/>
                </a:lnTo>
                <a:close/>
              </a:path>
              <a:path w="116840" h="73660">
                <a:moveTo>
                  <a:pt x="100239" y="25145"/>
                </a:moveTo>
                <a:lnTo>
                  <a:pt x="94143" y="25145"/>
                </a:lnTo>
                <a:lnTo>
                  <a:pt x="94238" y="30479"/>
                </a:lnTo>
                <a:lnTo>
                  <a:pt x="96094" y="34289"/>
                </a:lnTo>
                <a:lnTo>
                  <a:pt x="99715" y="36575"/>
                </a:lnTo>
                <a:lnTo>
                  <a:pt x="102952" y="38861"/>
                </a:lnTo>
                <a:lnTo>
                  <a:pt x="107097" y="39623"/>
                </a:lnTo>
                <a:lnTo>
                  <a:pt x="116668" y="39623"/>
                </a:lnTo>
                <a:lnTo>
                  <a:pt x="116668" y="28193"/>
                </a:lnTo>
                <a:lnTo>
                  <a:pt x="104238" y="28193"/>
                </a:lnTo>
                <a:lnTo>
                  <a:pt x="100239" y="25145"/>
                </a:lnTo>
                <a:close/>
              </a:path>
              <a:path w="116840" h="73660">
                <a:moveTo>
                  <a:pt x="101047" y="8381"/>
                </a:moveTo>
                <a:lnTo>
                  <a:pt x="99440" y="8381"/>
                </a:lnTo>
                <a:lnTo>
                  <a:pt x="98048" y="9143"/>
                </a:lnTo>
                <a:lnTo>
                  <a:pt x="91790" y="16335"/>
                </a:lnTo>
                <a:lnTo>
                  <a:pt x="83025" y="22158"/>
                </a:lnTo>
                <a:lnTo>
                  <a:pt x="71544" y="26239"/>
                </a:lnTo>
                <a:lnTo>
                  <a:pt x="57230" y="28535"/>
                </a:lnTo>
                <a:lnTo>
                  <a:pt x="39968" y="29006"/>
                </a:lnTo>
                <a:lnTo>
                  <a:pt x="88683" y="29006"/>
                </a:lnTo>
                <a:lnTo>
                  <a:pt x="94143" y="25145"/>
                </a:lnTo>
                <a:lnTo>
                  <a:pt x="100239" y="25145"/>
                </a:lnTo>
                <a:lnTo>
                  <a:pt x="100239" y="18287"/>
                </a:lnTo>
                <a:lnTo>
                  <a:pt x="100428" y="16763"/>
                </a:lnTo>
                <a:lnTo>
                  <a:pt x="100809" y="14477"/>
                </a:lnTo>
                <a:lnTo>
                  <a:pt x="101190" y="12953"/>
                </a:lnTo>
                <a:lnTo>
                  <a:pt x="101382" y="11429"/>
                </a:lnTo>
                <a:lnTo>
                  <a:pt x="101382" y="9143"/>
                </a:lnTo>
                <a:lnTo>
                  <a:pt x="101047" y="8381"/>
                </a:lnTo>
                <a:close/>
              </a:path>
              <a:path w="116840" h="73660">
                <a:moveTo>
                  <a:pt x="116668" y="27431"/>
                </a:moveTo>
                <a:lnTo>
                  <a:pt x="112145" y="27431"/>
                </a:lnTo>
                <a:lnTo>
                  <a:pt x="104238" y="28193"/>
                </a:lnTo>
                <a:lnTo>
                  <a:pt x="116668" y="28193"/>
                </a:lnTo>
                <a:lnTo>
                  <a:pt x="116668" y="27431"/>
                </a:lnTo>
                <a:close/>
              </a:path>
              <a:path w="116840" h="73660">
                <a:moveTo>
                  <a:pt x="8321" y="0"/>
                </a:moveTo>
                <a:lnTo>
                  <a:pt x="7476" y="761"/>
                </a:lnTo>
                <a:lnTo>
                  <a:pt x="9143" y="761"/>
                </a:lnTo>
                <a:lnTo>
                  <a:pt x="8321" y="0"/>
                </a:lnTo>
                <a:close/>
              </a:path>
              <a:path w="116840" h="73660">
                <a:moveTo>
                  <a:pt x="50291" y="55625"/>
                </a:moveTo>
                <a:lnTo>
                  <a:pt x="41754" y="64404"/>
                </a:lnTo>
                <a:lnTo>
                  <a:pt x="50231" y="73151"/>
                </a:lnTo>
                <a:lnTo>
                  <a:pt x="58710" y="64434"/>
                </a:lnTo>
                <a:lnTo>
                  <a:pt x="50291" y="55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481840" y="3201152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80" h="101600">
                <a:moveTo>
                  <a:pt x="5571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29" y="101345"/>
                </a:lnTo>
                <a:lnTo>
                  <a:pt x="17193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798" y="89915"/>
                </a:lnTo>
                <a:lnTo>
                  <a:pt x="5571" y="89153"/>
                </a:lnTo>
                <a:close/>
              </a:path>
              <a:path w="30480" h="101600">
                <a:moveTo>
                  <a:pt x="23621" y="0"/>
                </a:moveTo>
                <a:lnTo>
                  <a:pt x="23429" y="761"/>
                </a:lnTo>
                <a:lnTo>
                  <a:pt x="22753" y="761"/>
                </a:lnTo>
                <a:lnTo>
                  <a:pt x="21610" y="2285"/>
                </a:lnTo>
                <a:lnTo>
                  <a:pt x="14803" y="16571"/>
                </a:lnTo>
                <a:lnTo>
                  <a:pt x="15430" y="29258"/>
                </a:lnTo>
                <a:lnTo>
                  <a:pt x="16016" y="41946"/>
                </a:lnTo>
                <a:lnTo>
                  <a:pt x="16560" y="54634"/>
                </a:lnTo>
                <a:lnTo>
                  <a:pt x="17063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798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0" y="52812"/>
                </a:lnTo>
                <a:lnTo>
                  <a:pt x="25160" y="40032"/>
                </a:lnTo>
                <a:lnTo>
                  <a:pt x="24946" y="28805"/>
                </a:lnTo>
                <a:lnTo>
                  <a:pt x="24621" y="19049"/>
                </a:lnTo>
                <a:lnTo>
                  <a:pt x="29193" y="19049"/>
                </a:lnTo>
                <a:lnTo>
                  <a:pt x="29766" y="18287"/>
                </a:lnTo>
                <a:lnTo>
                  <a:pt x="30038" y="18287"/>
                </a:lnTo>
                <a:lnTo>
                  <a:pt x="29849" y="17525"/>
                </a:lnTo>
                <a:lnTo>
                  <a:pt x="26907" y="10667"/>
                </a:lnTo>
                <a:lnTo>
                  <a:pt x="25334" y="6095"/>
                </a:lnTo>
                <a:lnTo>
                  <a:pt x="24466" y="2285"/>
                </a:lnTo>
                <a:lnTo>
                  <a:pt x="24134" y="1523"/>
                </a:lnTo>
                <a:lnTo>
                  <a:pt x="23859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524927" y="320115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549658" y="3200389"/>
            <a:ext cx="96520" cy="102235"/>
          </a:xfrm>
          <a:custGeom>
            <a:avLst/>
            <a:gdLst/>
            <a:ahLst/>
            <a:cxnLst/>
            <a:rect l="l" t="t" r="r" b="b"/>
            <a:pathLst>
              <a:path w="96519" h="102235">
                <a:moveTo>
                  <a:pt x="11131" y="89153"/>
                </a:moveTo>
                <a:lnTo>
                  <a:pt x="0" y="89153"/>
                </a:lnTo>
                <a:lnTo>
                  <a:pt x="0" y="102107"/>
                </a:lnTo>
                <a:lnTo>
                  <a:pt x="29609" y="102057"/>
                </a:lnTo>
                <a:lnTo>
                  <a:pt x="43619" y="101615"/>
                </a:lnTo>
                <a:lnTo>
                  <a:pt x="55695" y="100619"/>
                </a:lnTo>
                <a:lnTo>
                  <a:pt x="66103" y="98945"/>
                </a:lnTo>
                <a:lnTo>
                  <a:pt x="95905" y="98945"/>
                </a:lnTo>
                <a:lnTo>
                  <a:pt x="95905" y="90677"/>
                </a:lnTo>
                <a:lnTo>
                  <a:pt x="78949" y="90677"/>
                </a:lnTo>
                <a:lnTo>
                  <a:pt x="80009" y="89915"/>
                </a:lnTo>
                <a:lnTo>
                  <a:pt x="14526" y="89915"/>
                </a:lnTo>
                <a:lnTo>
                  <a:pt x="11131" y="89153"/>
                </a:lnTo>
                <a:close/>
              </a:path>
              <a:path w="96519" h="102235">
                <a:moveTo>
                  <a:pt x="95905" y="98945"/>
                </a:moveTo>
                <a:lnTo>
                  <a:pt x="66103" y="98945"/>
                </a:lnTo>
                <a:lnTo>
                  <a:pt x="78200" y="101468"/>
                </a:lnTo>
                <a:lnTo>
                  <a:pt x="91439" y="102107"/>
                </a:lnTo>
                <a:lnTo>
                  <a:pt x="95905" y="102107"/>
                </a:lnTo>
                <a:lnTo>
                  <a:pt x="95905" y="98945"/>
                </a:lnTo>
                <a:close/>
              </a:path>
              <a:path w="96519" h="102235">
                <a:moveTo>
                  <a:pt x="95905" y="89153"/>
                </a:moveTo>
                <a:lnTo>
                  <a:pt x="91439" y="89153"/>
                </a:lnTo>
                <a:lnTo>
                  <a:pt x="90047" y="89915"/>
                </a:lnTo>
                <a:lnTo>
                  <a:pt x="85200" y="89915"/>
                </a:lnTo>
                <a:lnTo>
                  <a:pt x="82427" y="90677"/>
                </a:lnTo>
                <a:lnTo>
                  <a:pt x="95905" y="90677"/>
                </a:lnTo>
                <a:lnTo>
                  <a:pt x="95905" y="89153"/>
                </a:lnTo>
                <a:close/>
              </a:path>
              <a:path w="96519" h="102235">
                <a:moveTo>
                  <a:pt x="24134" y="0"/>
                </a:moveTo>
                <a:lnTo>
                  <a:pt x="23942" y="761"/>
                </a:lnTo>
                <a:lnTo>
                  <a:pt x="23429" y="761"/>
                </a:lnTo>
                <a:lnTo>
                  <a:pt x="22667" y="1523"/>
                </a:lnTo>
                <a:lnTo>
                  <a:pt x="16115" y="17489"/>
                </a:lnTo>
                <a:lnTo>
                  <a:pt x="17386" y="29653"/>
                </a:lnTo>
                <a:lnTo>
                  <a:pt x="18362" y="42648"/>
                </a:lnTo>
                <a:lnTo>
                  <a:pt x="19049" y="56387"/>
                </a:lnTo>
                <a:lnTo>
                  <a:pt x="19049" y="80771"/>
                </a:lnTo>
                <a:lnTo>
                  <a:pt x="19098" y="83819"/>
                </a:lnTo>
                <a:lnTo>
                  <a:pt x="18717" y="86105"/>
                </a:lnTo>
                <a:lnTo>
                  <a:pt x="17846" y="87629"/>
                </a:lnTo>
                <a:lnTo>
                  <a:pt x="16763" y="89153"/>
                </a:lnTo>
                <a:lnTo>
                  <a:pt x="14526" y="89915"/>
                </a:lnTo>
                <a:lnTo>
                  <a:pt x="34478" y="89915"/>
                </a:lnTo>
                <a:lnTo>
                  <a:pt x="29717" y="89153"/>
                </a:lnTo>
                <a:lnTo>
                  <a:pt x="30425" y="84876"/>
                </a:lnTo>
                <a:lnTo>
                  <a:pt x="33005" y="83057"/>
                </a:lnTo>
                <a:lnTo>
                  <a:pt x="24051" y="83057"/>
                </a:lnTo>
                <a:lnTo>
                  <a:pt x="25801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9" y="48431"/>
                </a:lnTo>
                <a:lnTo>
                  <a:pt x="26140" y="36547"/>
                </a:lnTo>
                <a:lnTo>
                  <a:pt x="25383" y="18287"/>
                </a:lnTo>
                <a:lnTo>
                  <a:pt x="30562" y="18287"/>
                </a:lnTo>
                <a:lnTo>
                  <a:pt x="30373" y="17525"/>
                </a:lnTo>
                <a:lnTo>
                  <a:pt x="29849" y="16001"/>
                </a:lnTo>
                <a:lnTo>
                  <a:pt x="27861" y="11429"/>
                </a:lnTo>
                <a:lnTo>
                  <a:pt x="26288" y="6857"/>
                </a:lnTo>
                <a:lnTo>
                  <a:pt x="25228" y="3047"/>
                </a:lnTo>
                <a:lnTo>
                  <a:pt x="24764" y="1523"/>
                </a:lnTo>
                <a:lnTo>
                  <a:pt x="24432" y="761"/>
                </a:lnTo>
                <a:lnTo>
                  <a:pt x="24134" y="0"/>
                </a:lnTo>
                <a:close/>
              </a:path>
              <a:path w="96519" h="102235">
                <a:moveTo>
                  <a:pt x="39325" y="89153"/>
                </a:moveTo>
                <a:lnTo>
                  <a:pt x="34478" y="89915"/>
                </a:lnTo>
                <a:lnTo>
                  <a:pt x="45719" y="89915"/>
                </a:lnTo>
                <a:lnTo>
                  <a:pt x="39325" y="89153"/>
                </a:lnTo>
                <a:close/>
              </a:path>
              <a:path w="96519" h="102235">
                <a:moveTo>
                  <a:pt x="86867" y="67817"/>
                </a:moveTo>
                <a:lnTo>
                  <a:pt x="62151" y="67817"/>
                </a:lnTo>
                <a:lnTo>
                  <a:pt x="69530" y="69341"/>
                </a:lnTo>
                <a:lnTo>
                  <a:pt x="73045" y="71627"/>
                </a:lnTo>
                <a:lnTo>
                  <a:pt x="77199" y="73913"/>
                </a:lnTo>
                <a:lnTo>
                  <a:pt x="79247" y="76961"/>
                </a:lnTo>
                <a:lnTo>
                  <a:pt x="79247" y="83057"/>
                </a:lnTo>
                <a:lnTo>
                  <a:pt x="73283" y="86105"/>
                </a:lnTo>
                <a:lnTo>
                  <a:pt x="61280" y="87629"/>
                </a:lnTo>
                <a:lnTo>
                  <a:pt x="53041" y="89153"/>
                </a:lnTo>
                <a:lnTo>
                  <a:pt x="45719" y="89915"/>
                </a:lnTo>
                <a:lnTo>
                  <a:pt x="80009" y="89915"/>
                </a:lnTo>
                <a:lnTo>
                  <a:pt x="84249" y="86867"/>
                </a:lnTo>
                <a:lnTo>
                  <a:pt x="86867" y="80771"/>
                </a:lnTo>
                <a:lnTo>
                  <a:pt x="86867" y="67817"/>
                </a:lnTo>
                <a:close/>
              </a:path>
              <a:path w="96519" h="102235">
                <a:moveTo>
                  <a:pt x="67900" y="56387"/>
                </a:moveTo>
                <a:lnTo>
                  <a:pt x="32241" y="76199"/>
                </a:lnTo>
                <a:lnTo>
                  <a:pt x="27480" y="80771"/>
                </a:lnTo>
                <a:lnTo>
                  <a:pt x="24704" y="83057"/>
                </a:lnTo>
                <a:lnTo>
                  <a:pt x="33005" y="83057"/>
                </a:lnTo>
                <a:lnTo>
                  <a:pt x="43348" y="75771"/>
                </a:lnTo>
                <a:lnTo>
                  <a:pt x="53926" y="70125"/>
                </a:lnTo>
                <a:lnTo>
                  <a:pt x="62151" y="67817"/>
                </a:lnTo>
                <a:lnTo>
                  <a:pt x="86867" y="67817"/>
                </a:lnTo>
                <a:lnTo>
                  <a:pt x="84962" y="64007"/>
                </a:lnTo>
                <a:lnTo>
                  <a:pt x="81092" y="60959"/>
                </a:lnTo>
                <a:lnTo>
                  <a:pt x="77723" y="57911"/>
                </a:lnTo>
                <a:lnTo>
                  <a:pt x="73340" y="57149"/>
                </a:lnTo>
                <a:lnTo>
                  <a:pt x="67900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641860" y="326135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760732" y="3262112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878079" y="323848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936754" y="327582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999755" y="319886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024383" y="323848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145542" y="3252206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0" y="0"/>
                </a:moveTo>
                <a:lnTo>
                  <a:pt x="0" y="30479"/>
                </a:lnTo>
                <a:lnTo>
                  <a:pt x="0" y="40385"/>
                </a:lnTo>
                <a:lnTo>
                  <a:pt x="1655" y="43433"/>
                </a:lnTo>
                <a:lnTo>
                  <a:pt x="4892" y="46481"/>
                </a:lnTo>
                <a:lnTo>
                  <a:pt x="8049" y="49529"/>
                </a:lnTo>
                <a:lnTo>
                  <a:pt x="11859" y="50291"/>
                </a:lnTo>
                <a:lnTo>
                  <a:pt x="23896" y="50291"/>
                </a:lnTo>
                <a:lnTo>
                  <a:pt x="2984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31" y="38861"/>
                </a:lnTo>
                <a:lnTo>
                  <a:pt x="13904" y="38099"/>
                </a:lnTo>
                <a:lnTo>
                  <a:pt x="11618" y="36575"/>
                </a:lnTo>
                <a:lnTo>
                  <a:pt x="895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75" y="20573"/>
                </a:lnTo>
                <a:lnTo>
                  <a:pt x="16190" y="12953"/>
                </a:lnTo>
                <a:lnTo>
                  <a:pt x="34685" y="12953"/>
                </a:lnTo>
                <a:lnTo>
                  <a:pt x="31971" y="9320"/>
                </a:lnTo>
                <a:lnTo>
                  <a:pt x="18800" y="0"/>
                </a:lnTo>
                <a:close/>
              </a:path>
              <a:path w="41275" h="50800">
                <a:moveTo>
                  <a:pt x="19181" y="38099"/>
                </a:moveTo>
                <a:lnTo>
                  <a:pt x="16431" y="38861"/>
                </a:lnTo>
                <a:lnTo>
                  <a:pt x="23942" y="38861"/>
                </a:lnTo>
                <a:lnTo>
                  <a:pt x="19181" y="38099"/>
                </a:lnTo>
                <a:close/>
              </a:path>
              <a:path w="41275" h="50800">
                <a:moveTo>
                  <a:pt x="34685" y="12953"/>
                </a:moveTo>
                <a:lnTo>
                  <a:pt x="16190" y="12953"/>
                </a:lnTo>
                <a:lnTo>
                  <a:pt x="19562" y="14477"/>
                </a:lnTo>
                <a:lnTo>
                  <a:pt x="23429" y="16763"/>
                </a:lnTo>
                <a:lnTo>
                  <a:pt x="27752" y="21335"/>
                </a:lnTo>
                <a:lnTo>
                  <a:pt x="32622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44" y="37337"/>
                </a:lnTo>
                <a:lnTo>
                  <a:pt x="23942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29"/>
                </a:lnTo>
                <a:lnTo>
                  <a:pt x="34685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200405" y="3236204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266700" y="3247633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5" h="97154">
                <a:moveTo>
                  <a:pt x="30909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6001" y="61927"/>
                </a:lnTo>
                <a:lnTo>
                  <a:pt x="21011" y="72895"/>
                </a:lnTo>
                <a:lnTo>
                  <a:pt x="30730" y="84208"/>
                </a:lnTo>
                <a:lnTo>
                  <a:pt x="40960" y="91315"/>
                </a:lnTo>
                <a:lnTo>
                  <a:pt x="53090" y="96773"/>
                </a:lnTo>
                <a:lnTo>
                  <a:pt x="58100" y="85526"/>
                </a:lnTo>
                <a:lnTo>
                  <a:pt x="49337" y="80162"/>
                </a:lnTo>
                <a:lnTo>
                  <a:pt x="47376" y="77541"/>
                </a:lnTo>
                <a:lnTo>
                  <a:pt x="40242" y="77541"/>
                </a:lnTo>
                <a:lnTo>
                  <a:pt x="35945" y="75407"/>
                </a:lnTo>
                <a:lnTo>
                  <a:pt x="32052" y="72207"/>
                </a:lnTo>
                <a:lnTo>
                  <a:pt x="25194" y="63642"/>
                </a:lnTo>
                <a:lnTo>
                  <a:pt x="2299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24" y="42671"/>
                </a:lnTo>
                <a:lnTo>
                  <a:pt x="20324" y="37337"/>
                </a:lnTo>
                <a:lnTo>
                  <a:pt x="21467" y="31241"/>
                </a:lnTo>
                <a:lnTo>
                  <a:pt x="23670" y="25145"/>
                </a:lnTo>
                <a:lnTo>
                  <a:pt x="25658" y="19811"/>
                </a:lnTo>
                <a:lnTo>
                  <a:pt x="27371" y="17525"/>
                </a:lnTo>
                <a:lnTo>
                  <a:pt x="28849" y="16763"/>
                </a:lnTo>
                <a:lnTo>
                  <a:pt x="40781" y="16763"/>
                </a:lnTo>
                <a:lnTo>
                  <a:pt x="39672" y="13715"/>
                </a:lnTo>
                <a:lnTo>
                  <a:pt x="36326" y="5333"/>
                </a:lnTo>
                <a:lnTo>
                  <a:pt x="33421" y="761"/>
                </a:lnTo>
                <a:lnTo>
                  <a:pt x="30909" y="0"/>
                </a:lnTo>
                <a:close/>
              </a:path>
              <a:path w="71755" h="97154">
                <a:moveTo>
                  <a:pt x="71567" y="42671"/>
                </a:moveTo>
                <a:lnTo>
                  <a:pt x="66912" y="42671"/>
                </a:lnTo>
                <a:lnTo>
                  <a:pt x="57719" y="43433"/>
                </a:lnTo>
                <a:lnTo>
                  <a:pt x="50480" y="46481"/>
                </a:lnTo>
                <a:lnTo>
                  <a:pt x="45146" y="54101"/>
                </a:lnTo>
                <a:lnTo>
                  <a:pt x="41468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1" y="76017"/>
                </a:lnTo>
                <a:lnTo>
                  <a:pt x="40242" y="77541"/>
                </a:lnTo>
                <a:lnTo>
                  <a:pt x="47376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99" y="59192"/>
                </a:lnTo>
                <a:lnTo>
                  <a:pt x="57613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5" h="97154">
                <a:moveTo>
                  <a:pt x="40781" y="16763"/>
                </a:moveTo>
                <a:lnTo>
                  <a:pt x="28849" y="16763"/>
                </a:lnTo>
                <a:lnTo>
                  <a:pt x="30479" y="17525"/>
                </a:lnTo>
                <a:lnTo>
                  <a:pt x="32573" y="20573"/>
                </a:lnTo>
                <a:lnTo>
                  <a:pt x="35183" y="25907"/>
                </a:lnTo>
                <a:lnTo>
                  <a:pt x="37658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20" y="22097"/>
                </a:lnTo>
                <a:lnTo>
                  <a:pt x="40781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335279" y="3246871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30" h="55879">
                <a:moveTo>
                  <a:pt x="9000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47" y="55625"/>
                </a:lnTo>
                <a:lnTo>
                  <a:pt x="20430" y="54863"/>
                </a:lnTo>
                <a:lnTo>
                  <a:pt x="28514" y="52577"/>
                </a:lnTo>
                <a:lnTo>
                  <a:pt x="57994" y="44957"/>
                </a:lnTo>
                <a:lnTo>
                  <a:pt x="58255" y="44195"/>
                </a:lnTo>
                <a:lnTo>
                  <a:pt x="10716" y="44195"/>
                </a:lnTo>
                <a:lnTo>
                  <a:pt x="9000" y="43433"/>
                </a:lnTo>
                <a:close/>
              </a:path>
              <a:path w="62230" h="55879">
                <a:moveTo>
                  <a:pt x="34859" y="0"/>
                </a:moveTo>
                <a:lnTo>
                  <a:pt x="28050" y="761"/>
                </a:lnTo>
                <a:lnTo>
                  <a:pt x="21573" y="4571"/>
                </a:lnTo>
                <a:lnTo>
                  <a:pt x="15477" y="12191"/>
                </a:lnTo>
                <a:lnTo>
                  <a:pt x="10226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99" y="38099"/>
                </a:lnTo>
                <a:lnTo>
                  <a:pt x="17193" y="42671"/>
                </a:lnTo>
                <a:lnTo>
                  <a:pt x="13466" y="43433"/>
                </a:lnTo>
                <a:lnTo>
                  <a:pt x="10716" y="44195"/>
                </a:lnTo>
                <a:lnTo>
                  <a:pt x="58255" y="44195"/>
                </a:lnTo>
                <a:lnTo>
                  <a:pt x="60345" y="38099"/>
                </a:lnTo>
                <a:lnTo>
                  <a:pt x="32052" y="38099"/>
                </a:lnTo>
                <a:lnTo>
                  <a:pt x="26944" y="35813"/>
                </a:lnTo>
                <a:lnTo>
                  <a:pt x="22335" y="32003"/>
                </a:lnTo>
                <a:lnTo>
                  <a:pt x="18608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32" y="17525"/>
                </a:lnTo>
                <a:lnTo>
                  <a:pt x="23896" y="15239"/>
                </a:lnTo>
                <a:lnTo>
                  <a:pt x="28050" y="13715"/>
                </a:lnTo>
                <a:lnTo>
                  <a:pt x="31705" y="12953"/>
                </a:lnTo>
                <a:lnTo>
                  <a:pt x="34859" y="12191"/>
                </a:lnTo>
                <a:lnTo>
                  <a:pt x="53450" y="12191"/>
                </a:lnTo>
                <a:lnTo>
                  <a:pt x="52434" y="10667"/>
                </a:lnTo>
                <a:lnTo>
                  <a:pt x="47813" y="3809"/>
                </a:lnTo>
                <a:lnTo>
                  <a:pt x="41958" y="761"/>
                </a:lnTo>
                <a:lnTo>
                  <a:pt x="34859" y="0"/>
                </a:lnTo>
                <a:close/>
              </a:path>
              <a:path w="62230" h="55879">
                <a:moveTo>
                  <a:pt x="62042" y="32765"/>
                </a:moveTo>
                <a:lnTo>
                  <a:pt x="60091" y="32765"/>
                </a:lnTo>
                <a:lnTo>
                  <a:pt x="46862" y="36575"/>
                </a:lnTo>
                <a:lnTo>
                  <a:pt x="39325" y="38099"/>
                </a:lnTo>
                <a:lnTo>
                  <a:pt x="60345" y="38099"/>
                </a:lnTo>
                <a:lnTo>
                  <a:pt x="61389" y="35051"/>
                </a:lnTo>
                <a:lnTo>
                  <a:pt x="61721" y="33527"/>
                </a:lnTo>
                <a:lnTo>
                  <a:pt x="61959" y="33527"/>
                </a:lnTo>
                <a:lnTo>
                  <a:pt x="62042" y="32765"/>
                </a:lnTo>
                <a:close/>
              </a:path>
              <a:path w="62230" h="55879">
                <a:moveTo>
                  <a:pt x="53450" y="12191"/>
                </a:moveTo>
                <a:lnTo>
                  <a:pt x="34859" y="12191"/>
                </a:lnTo>
                <a:lnTo>
                  <a:pt x="38612" y="12953"/>
                </a:lnTo>
                <a:lnTo>
                  <a:pt x="43241" y="12953"/>
                </a:lnTo>
                <a:lnTo>
                  <a:pt x="48661" y="14477"/>
                </a:lnTo>
                <a:lnTo>
                  <a:pt x="51053" y="15239"/>
                </a:lnTo>
                <a:lnTo>
                  <a:pt x="54720" y="15239"/>
                </a:lnTo>
                <a:lnTo>
                  <a:pt x="54720" y="13715"/>
                </a:lnTo>
                <a:lnTo>
                  <a:pt x="53958" y="12953"/>
                </a:lnTo>
                <a:lnTo>
                  <a:pt x="5345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457200" y="327582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514350" y="325830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613165" y="319886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630173" y="327582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748283" y="3214867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79">
                <a:moveTo>
                  <a:pt x="12466" y="76961"/>
                </a:moveTo>
                <a:lnTo>
                  <a:pt x="9954" y="76961"/>
                </a:lnTo>
                <a:lnTo>
                  <a:pt x="9000" y="78485"/>
                </a:lnTo>
                <a:lnTo>
                  <a:pt x="7178" y="80771"/>
                </a:lnTo>
                <a:lnTo>
                  <a:pt x="5382" y="83819"/>
                </a:lnTo>
                <a:lnTo>
                  <a:pt x="3617" y="87355"/>
                </a:lnTo>
                <a:lnTo>
                  <a:pt x="1225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37" y="125774"/>
                </a:lnTo>
                <a:lnTo>
                  <a:pt x="21640" y="130306"/>
                </a:lnTo>
                <a:lnTo>
                  <a:pt x="36305" y="131764"/>
                </a:lnTo>
                <a:lnTo>
                  <a:pt x="48717" y="130023"/>
                </a:lnTo>
                <a:lnTo>
                  <a:pt x="61005" y="125637"/>
                </a:lnTo>
                <a:lnTo>
                  <a:pt x="70589" y="118871"/>
                </a:lnTo>
                <a:lnTo>
                  <a:pt x="24572" y="118871"/>
                </a:lnTo>
                <a:lnTo>
                  <a:pt x="17574" y="116342"/>
                </a:lnTo>
                <a:lnTo>
                  <a:pt x="9381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1999" y="80009"/>
                </a:lnTo>
                <a:lnTo>
                  <a:pt x="1232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79">
                <a:moveTo>
                  <a:pt x="68662" y="60959"/>
                </a:moveTo>
                <a:lnTo>
                  <a:pt x="68055" y="60959"/>
                </a:lnTo>
                <a:lnTo>
                  <a:pt x="67519" y="61721"/>
                </a:lnTo>
                <a:lnTo>
                  <a:pt x="66863" y="63245"/>
                </a:lnTo>
                <a:lnTo>
                  <a:pt x="62151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32" y="101589"/>
                </a:lnTo>
                <a:lnTo>
                  <a:pt x="73962" y="102839"/>
                </a:lnTo>
                <a:lnTo>
                  <a:pt x="72283" y="106558"/>
                </a:lnTo>
                <a:lnTo>
                  <a:pt x="68198" y="110032"/>
                </a:lnTo>
                <a:lnTo>
                  <a:pt x="59212" y="114297"/>
                </a:lnTo>
                <a:lnTo>
                  <a:pt x="47401" y="117731"/>
                </a:lnTo>
                <a:lnTo>
                  <a:pt x="33957" y="118871"/>
                </a:lnTo>
                <a:lnTo>
                  <a:pt x="70589" y="118871"/>
                </a:lnTo>
                <a:lnTo>
                  <a:pt x="79711" y="86867"/>
                </a:lnTo>
                <a:lnTo>
                  <a:pt x="97165" y="86867"/>
                </a:lnTo>
                <a:lnTo>
                  <a:pt x="99761" y="85343"/>
                </a:lnTo>
                <a:lnTo>
                  <a:pt x="103299" y="78485"/>
                </a:lnTo>
                <a:lnTo>
                  <a:pt x="134080" y="78485"/>
                </a:lnTo>
                <a:lnTo>
                  <a:pt x="134624" y="76199"/>
                </a:lnTo>
                <a:lnTo>
                  <a:pt x="82759" y="76199"/>
                </a:lnTo>
                <a:lnTo>
                  <a:pt x="79104" y="74675"/>
                </a:lnTo>
                <a:lnTo>
                  <a:pt x="76056" y="70865"/>
                </a:lnTo>
                <a:lnTo>
                  <a:pt x="74950" y="70103"/>
                </a:lnTo>
                <a:lnTo>
                  <a:pt x="72902" y="67055"/>
                </a:lnTo>
                <a:lnTo>
                  <a:pt x="69911" y="62483"/>
                </a:lnTo>
                <a:lnTo>
                  <a:pt x="69198" y="61721"/>
                </a:lnTo>
                <a:lnTo>
                  <a:pt x="68662" y="60959"/>
                </a:lnTo>
                <a:close/>
              </a:path>
              <a:path w="137160" h="132079">
                <a:moveTo>
                  <a:pt x="97165" y="86867"/>
                </a:moveTo>
                <a:lnTo>
                  <a:pt x="79711" y="86867"/>
                </a:lnTo>
                <a:lnTo>
                  <a:pt x="82616" y="87873"/>
                </a:lnTo>
                <a:lnTo>
                  <a:pt x="85283" y="88391"/>
                </a:lnTo>
                <a:lnTo>
                  <a:pt x="94570" y="88391"/>
                </a:lnTo>
                <a:lnTo>
                  <a:pt x="97165" y="86867"/>
                </a:lnTo>
                <a:close/>
              </a:path>
              <a:path w="137160" h="132079">
                <a:moveTo>
                  <a:pt x="134080" y="78485"/>
                </a:moveTo>
                <a:lnTo>
                  <a:pt x="103299" y="78485"/>
                </a:lnTo>
                <a:lnTo>
                  <a:pt x="105857" y="85343"/>
                </a:lnTo>
                <a:lnTo>
                  <a:pt x="110727" y="87629"/>
                </a:lnTo>
                <a:lnTo>
                  <a:pt x="122696" y="87250"/>
                </a:lnTo>
                <a:lnTo>
                  <a:pt x="133549" y="80722"/>
                </a:lnTo>
                <a:lnTo>
                  <a:pt x="134080" y="78485"/>
                </a:lnTo>
                <a:close/>
              </a:path>
              <a:path w="137160" h="132079">
                <a:moveTo>
                  <a:pt x="86999" y="75437"/>
                </a:moveTo>
                <a:lnTo>
                  <a:pt x="82759" y="76199"/>
                </a:lnTo>
                <a:lnTo>
                  <a:pt x="91820" y="76199"/>
                </a:lnTo>
                <a:lnTo>
                  <a:pt x="86999" y="75437"/>
                </a:lnTo>
                <a:close/>
              </a:path>
              <a:path w="137160" h="132079">
                <a:moveTo>
                  <a:pt x="102763" y="59435"/>
                </a:moveTo>
                <a:lnTo>
                  <a:pt x="101809" y="60197"/>
                </a:lnTo>
                <a:lnTo>
                  <a:pt x="101153" y="60959"/>
                </a:lnTo>
                <a:lnTo>
                  <a:pt x="100772" y="63245"/>
                </a:lnTo>
                <a:lnTo>
                  <a:pt x="99904" y="67055"/>
                </a:lnTo>
                <a:lnTo>
                  <a:pt x="98810" y="70103"/>
                </a:lnTo>
                <a:lnTo>
                  <a:pt x="97392" y="71627"/>
                </a:lnTo>
                <a:lnTo>
                  <a:pt x="95298" y="74675"/>
                </a:lnTo>
                <a:lnTo>
                  <a:pt x="91820" y="76199"/>
                </a:lnTo>
                <a:lnTo>
                  <a:pt x="115525" y="76199"/>
                </a:lnTo>
                <a:lnTo>
                  <a:pt x="111572" y="74675"/>
                </a:lnTo>
                <a:lnTo>
                  <a:pt x="109097" y="73151"/>
                </a:lnTo>
                <a:lnTo>
                  <a:pt x="106619" y="70865"/>
                </a:lnTo>
                <a:lnTo>
                  <a:pt x="105049" y="67817"/>
                </a:lnTo>
                <a:lnTo>
                  <a:pt x="104393" y="62483"/>
                </a:lnTo>
                <a:lnTo>
                  <a:pt x="104201" y="60959"/>
                </a:lnTo>
                <a:lnTo>
                  <a:pt x="103631" y="60197"/>
                </a:lnTo>
                <a:lnTo>
                  <a:pt x="102763" y="59435"/>
                </a:lnTo>
                <a:close/>
              </a:path>
              <a:path w="137160" h="132079">
                <a:moveTo>
                  <a:pt x="120908" y="75437"/>
                </a:moveTo>
                <a:lnTo>
                  <a:pt x="115525" y="76199"/>
                </a:lnTo>
                <a:lnTo>
                  <a:pt x="123194" y="76199"/>
                </a:lnTo>
                <a:lnTo>
                  <a:pt x="120908" y="75437"/>
                </a:lnTo>
                <a:close/>
              </a:path>
              <a:path w="137160" h="132079">
                <a:moveTo>
                  <a:pt x="130682" y="46481"/>
                </a:moveTo>
                <a:lnTo>
                  <a:pt x="130003" y="46481"/>
                </a:lnTo>
                <a:lnTo>
                  <a:pt x="129588" y="47243"/>
                </a:lnTo>
                <a:lnTo>
                  <a:pt x="129015" y="48005"/>
                </a:lnTo>
                <a:lnTo>
                  <a:pt x="123383" y="57149"/>
                </a:lnTo>
                <a:lnTo>
                  <a:pt x="127491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34" y="73151"/>
                </a:lnTo>
                <a:lnTo>
                  <a:pt x="126729" y="73913"/>
                </a:lnTo>
                <a:lnTo>
                  <a:pt x="125099" y="75437"/>
                </a:lnTo>
                <a:lnTo>
                  <a:pt x="123194" y="76199"/>
                </a:lnTo>
                <a:lnTo>
                  <a:pt x="134624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7" y="53339"/>
                </a:lnTo>
                <a:lnTo>
                  <a:pt x="131682" y="48005"/>
                </a:lnTo>
                <a:lnTo>
                  <a:pt x="131112" y="47243"/>
                </a:lnTo>
                <a:lnTo>
                  <a:pt x="130682" y="46481"/>
                </a:lnTo>
                <a:close/>
              </a:path>
              <a:path w="137160" h="132079">
                <a:moveTo>
                  <a:pt x="102571" y="0"/>
                </a:moveTo>
                <a:lnTo>
                  <a:pt x="94570" y="8381"/>
                </a:lnTo>
                <a:lnTo>
                  <a:pt x="102537" y="16763"/>
                </a:lnTo>
                <a:lnTo>
                  <a:pt x="110572" y="8381"/>
                </a:lnTo>
                <a:lnTo>
                  <a:pt x="102571" y="0"/>
                </a:lnTo>
                <a:close/>
              </a:path>
              <a:path w="137160" h="132079">
                <a:moveTo>
                  <a:pt x="112096" y="17525"/>
                </a:moveTo>
                <a:lnTo>
                  <a:pt x="104012" y="25145"/>
                </a:lnTo>
                <a:lnTo>
                  <a:pt x="112145" y="33527"/>
                </a:lnTo>
                <a:lnTo>
                  <a:pt x="120252" y="25145"/>
                </a:lnTo>
                <a:lnTo>
                  <a:pt x="112096" y="17525"/>
                </a:lnTo>
                <a:close/>
              </a:path>
              <a:path w="137160" h="132079">
                <a:moveTo>
                  <a:pt x="93046" y="17525"/>
                </a:moveTo>
                <a:lnTo>
                  <a:pt x="84902" y="25145"/>
                </a:lnTo>
                <a:lnTo>
                  <a:pt x="93012" y="33527"/>
                </a:lnTo>
                <a:lnTo>
                  <a:pt x="101153" y="25907"/>
                </a:lnTo>
                <a:lnTo>
                  <a:pt x="93046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890016" y="3236965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5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946404" y="326211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002791" y="326135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74" y="31560"/>
                </a:lnTo>
                <a:lnTo>
                  <a:pt x="57031" y="31560"/>
                </a:lnTo>
                <a:lnTo>
                  <a:pt x="57515" y="30479"/>
                </a:lnTo>
                <a:lnTo>
                  <a:pt x="46427" y="30479"/>
                </a:lnTo>
                <a:lnTo>
                  <a:pt x="44573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31" y="31560"/>
                </a:moveTo>
                <a:lnTo>
                  <a:pt x="24574" y="31560"/>
                </a:lnTo>
                <a:lnTo>
                  <a:pt x="37693" y="38915"/>
                </a:lnTo>
                <a:lnTo>
                  <a:pt x="47524" y="41147"/>
                </a:lnTo>
                <a:lnTo>
                  <a:pt x="50663" y="41147"/>
                </a:lnTo>
                <a:lnTo>
                  <a:pt x="53589" y="38861"/>
                </a:lnTo>
                <a:lnTo>
                  <a:pt x="56150" y="33527"/>
                </a:lnTo>
                <a:lnTo>
                  <a:pt x="57031" y="31560"/>
                </a:lnTo>
                <a:close/>
              </a:path>
              <a:path w="59055" h="41275">
                <a:moveTo>
                  <a:pt x="49048" y="29717"/>
                </a:moveTo>
                <a:lnTo>
                  <a:pt x="46427" y="30479"/>
                </a:lnTo>
                <a:lnTo>
                  <a:pt x="50755" y="30479"/>
                </a:lnTo>
                <a:lnTo>
                  <a:pt x="49048" y="29717"/>
                </a:lnTo>
                <a:close/>
              </a:path>
              <a:path w="59055" h="41275">
                <a:moveTo>
                  <a:pt x="55790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90" y="13715"/>
                </a:lnTo>
                <a:lnTo>
                  <a:pt x="48042" y="17525"/>
                </a:lnTo>
                <a:lnTo>
                  <a:pt x="50420" y="21335"/>
                </a:lnTo>
                <a:lnTo>
                  <a:pt x="51578" y="24383"/>
                </a:lnTo>
                <a:lnTo>
                  <a:pt x="51578" y="28955"/>
                </a:lnTo>
                <a:lnTo>
                  <a:pt x="50755" y="30479"/>
                </a:lnTo>
                <a:lnTo>
                  <a:pt x="57515" y="30479"/>
                </a:lnTo>
                <a:lnTo>
                  <a:pt x="57857" y="29717"/>
                </a:lnTo>
                <a:lnTo>
                  <a:pt x="58497" y="25145"/>
                </a:lnTo>
                <a:lnTo>
                  <a:pt x="58009" y="19811"/>
                </a:lnTo>
                <a:lnTo>
                  <a:pt x="57674" y="16001"/>
                </a:lnTo>
                <a:lnTo>
                  <a:pt x="56272" y="12191"/>
                </a:lnTo>
                <a:lnTo>
                  <a:pt x="55790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3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0" y="11429"/>
                </a:lnTo>
                <a:lnTo>
                  <a:pt x="53864" y="8381"/>
                </a:lnTo>
                <a:lnTo>
                  <a:pt x="50541" y="3047"/>
                </a:lnTo>
                <a:lnTo>
                  <a:pt x="46244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069854" y="3183626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7" y="121157"/>
                </a:lnTo>
                <a:lnTo>
                  <a:pt x="2157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4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5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3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7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4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4" h="121285">
                <a:moveTo>
                  <a:pt x="26903" y="8381"/>
                </a:moveTo>
                <a:lnTo>
                  <a:pt x="957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4" h="121285">
                <a:moveTo>
                  <a:pt x="1795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52" y="2285"/>
                </a:lnTo>
                <a:close/>
              </a:path>
              <a:path w="36194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4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171422" y="325142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275594" y="327582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331982" y="326211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387607" y="3251444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29" h="51435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51435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51435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51435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482857" y="326135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608588" y="3223249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36" y="68579"/>
                </a:lnTo>
                <a:lnTo>
                  <a:pt x="8991" y="70103"/>
                </a:lnTo>
                <a:lnTo>
                  <a:pt x="7162" y="72389"/>
                </a:lnTo>
                <a:lnTo>
                  <a:pt x="5364" y="75437"/>
                </a:lnTo>
                <a:lnTo>
                  <a:pt x="3614" y="79004"/>
                </a:lnTo>
                <a:lnTo>
                  <a:pt x="1219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06" y="117315"/>
                </a:lnTo>
                <a:lnTo>
                  <a:pt x="21504" y="121906"/>
                </a:lnTo>
                <a:lnTo>
                  <a:pt x="36110" y="123385"/>
                </a:lnTo>
                <a:lnTo>
                  <a:pt x="48540" y="121652"/>
                </a:lnTo>
                <a:lnTo>
                  <a:pt x="60812" y="117269"/>
                </a:lnTo>
                <a:lnTo>
                  <a:pt x="70401" y="110489"/>
                </a:lnTo>
                <a:lnTo>
                  <a:pt x="24566" y="110489"/>
                </a:lnTo>
                <a:lnTo>
                  <a:pt x="17556" y="107960"/>
                </a:lnTo>
                <a:lnTo>
                  <a:pt x="9387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2009" y="71627"/>
                </a:lnTo>
                <a:lnTo>
                  <a:pt x="1231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71" y="52577"/>
                </a:moveTo>
                <a:lnTo>
                  <a:pt x="68061" y="52577"/>
                </a:lnTo>
                <a:lnTo>
                  <a:pt x="67513" y="53339"/>
                </a:lnTo>
                <a:lnTo>
                  <a:pt x="66873" y="54863"/>
                </a:lnTo>
                <a:lnTo>
                  <a:pt x="62148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23" y="93207"/>
                </a:lnTo>
                <a:lnTo>
                  <a:pt x="73944" y="94457"/>
                </a:lnTo>
                <a:lnTo>
                  <a:pt x="72268" y="98176"/>
                </a:lnTo>
                <a:lnTo>
                  <a:pt x="68183" y="101650"/>
                </a:lnTo>
                <a:lnTo>
                  <a:pt x="59208" y="105916"/>
                </a:lnTo>
                <a:lnTo>
                  <a:pt x="47391" y="109349"/>
                </a:lnTo>
                <a:lnTo>
                  <a:pt x="33954" y="110489"/>
                </a:lnTo>
                <a:lnTo>
                  <a:pt x="70401" y="110489"/>
                </a:lnTo>
                <a:lnTo>
                  <a:pt x="79522" y="78485"/>
                </a:lnTo>
                <a:lnTo>
                  <a:pt x="95516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6" y="69341"/>
                </a:lnTo>
                <a:lnTo>
                  <a:pt x="152156" y="67817"/>
                </a:lnTo>
                <a:lnTo>
                  <a:pt x="138562" y="67817"/>
                </a:lnTo>
                <a:lnTo>
                  <a:pt x="137850" y="67055"/>
                </a:lnTo>
                <a:lnTo>
                  <a:pt x="82753" y="67055"/>
                </a:lnTo>
                <a:lnTo>
                  <a:pt x="79095" y="65531"/>
                </a:lnTo>
                <a:lnTo>
                  <a:pt x="76047" y="62483"/>
                </a:lnTo>
                <a:lnTo>
                  <a:pt x="74950" y="61721"/>
                </a:lnTo>
                <a:lnTo>
                  <a:pt x="72908" y="58673"/>
                </a:lnTo>
                <a:lnTo>
                  <a:pt x="69921" y="54101"/>
                </a:lnTo>
                <a:lnTo>
                  <a:pt x="69189" y="53339"/>
                </a:lnTo>
                <a:lnTo>
                  <a:pt x="68671" y="52577"/>
                </a:lnTo>
                <a:close/>
              </a:path>
              <a:path w="152400" h="123825">
                <a:moveTo>
                  <a:pt x="95516" y="78485"/>
                </a:moveTo>
                <a:lnTo>
                  <a:pt x="79522" y="78485"/>
                </a:lnTo>
                <a:lnTo>
                  <a:pt x="82417" y="79004"/>
                </a:lnTo>
                <a:lnTo>
                  <a:pt x="85100" y="79247"/>
                </a:lnTo>
                <a:lnTo>
                  <a:pt x="94244" y="79247"/>
                </a:lnTo>
                <a:lnTo>
                  <a:pt x="95516" y="78485"/>
                </a:lnTo>
                <a:close/>
              </a:path>
              <a:path w="152400" h="123825">
                <a:moveTo>
                  <a:pt x="152156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35" y="79247"/>
                </a:lnTo>
                <a:lnTo>
                  <a:pt x="128290" y="76961"/>
                </a:lnTo>
                <a:lnTo>
                  <a:pt x="130881" y="70103"/>
                </a:lnTo>
                <a:lnTo>
                  <a:pt x="152156" y="70103"/>
                </a:lnTo>
                <a:lnTo>
                  <a:pt x="152156" y="69341"/>
                </a:lnTo>
                <a:close/>
              </a:path>
              <a:path w="152400" h="123825">
                <a:moveTo>
                  <a:pt x="152156" y="70103"/>
                </a:moveTo>
                <a:lnTo>
                  <a:pt x="130881" y="70103"/>
                </a:lnTo>
                <a:lnTo>
                  <a:pt x="133868" y="76961"/>
                </a:lnTo>
                <a:lnTo>
                  <a:pt x="138988" y="79247"/>
                </a:lnTo>
                <a:lnTo>
                  <a:pt x="152156" y="79247"/>
                </a:lnTo>
                <a:lnTo>
                  <a:pt x="152156" y="70103"/>
                </a:lnTo>
                <a:close/>
              </a:path>
              <a:path w="152400" h="123825">
                <a:moveTo>
                  <a:pt x="152156" y="67055"/>
                </a:moveTo>
                <a:lnTo>
                  <a:pt x="145907" y="67055"/>
                </a:lnTo>
                <a:lnTo>
                  <a:pt x="138562" y="67817"/>
                </a:lnTo>
                <a:lnTo>
                  <a:pt x="152156" y="67817"/>
                </a:lnTo>
                <a:lnTo>
                  <a:pt x="152156" y="67055"/>
                </a:lnTo>
                <a:close/>
              </a:path>
              <a:path w="152400" h="123825">
                <a:moveTo>
                  <a:pt x="87050" y="66293"/>
                </a:moveTo>
                <a:lnTo>
                  <a:pt x="82753" y="67055"/>
                </a:lnTo>
                <a:lnTo>
                  <a:pt x="91866" y="67055"/>
                </a:lnTo>
                <a:lnTo>
                  <a:pt x="87050" y="66293"/>
                </a:lnTo>
                <a:close/>
              </a:path>
              <a:path w="152400" h="123825">
                <a:moveTo>
                  <a:pt x="102748" y="50291"/>
                </a:moveTo>
                <a:lnTo>
                  <a:pt x="101864" y="51053"/>
                </a:lnTo>
                <a:lnTo>
                  <a:pt x="101193" y="51815"/>
                </a:lnTo>
                <a:lnTo>
                  <a:pt x="100827" y="53339"/>
                </a:lnTo>
                <a:lnTo>
                  <a:pt x="99943" y="57911"/>
                </a:lnTo>
                <a:lnTo>
                  <a:pt x="98877" y="60959"/>
                </a:lnTo>
                <a:lnTo>
                  <a:pt x="97414" y="62483"/>
                </a:lnTo>
                <a:lnTo>
                  <a:pt x="95341" y="65531"/>
                </a:lnTo>
                <a:lnTo>
                  <a:pt x="91866" y="67055"/>
                </a:lnTo>
                <a:lnTo>
                  <a:pt x="109545" y="67055"/>
                </a:lnTo>
                <a:lnTo>
                  <a:pt x="105613" y="62483"/>
                </a:lnTo>
                <a:lnTo>
                  <a:pt x="104424" y="53339"/>
                </a:lnTo>
                <a:lnTo>
                  <a:pt x="104241" y="51815"/>
                </a:lnTo>
                <a:lnTo>
                  <a:pt x="103662" y="51053"/>
                </a:lnTo>
                <a:lnTo>
                  <a:pt x="102748" y="50291"/>
                </a:lnTo>
                <a:close/>
              </a:path>
              <a:path w="152400" h="123825">
                <a:moveTo>
                  <a:pt x="116189" y="66293"/>
                </a:moveTo>
                <a:lnTo>
                  <a:pt x="109545" y="67055"/>
                </a:lnTo>
                <a:lnTo>
                  <a:pt x="124205" y="67055"/>
                </a:lnTo>
                <a:lnTo>
                  <a:pt x="116189" y="66293"/>
                </a:lnTo>
                <a:close/>
              </a:path>
              <a:path w="152400" h="123825">
                <a:moveTo>
                  <a:pt x="131185" y="51053"/>
                </a:moveTo>
                <a:lnTo>
                  <a:pt x="130332" y="51815"/>
                </a:lnTo>
                <a:lnTo>
                  <a:pt x="129783" y="52577"/>
                </a:lnTo>
                <a:lnTo>
                  <a:pt x="129539" y="54101"/>
                </a:lnTo>
                <a:lnTo>
                  <a:pt x="128656" y="62483"/>
                </a:lnTo>
                <a:lnTo>
                  <a:pt x="124205" y="67055"/>
                </a:lnTo>
                <a:lnTo>
                  <a:pt x="137850" y="67055"/>
                </a:lnTo>
                <a:lnTo>
                  <a:pt x="134294" y="63245"/>
                </a:lnTo>
                <a:lnTo>
                  <a:pt x="132862" y="52577"/>
                </a:lnTo>
                <a:lnTo>
                  <a:pt x="132252" y="51815"/>
                </a:lnTo>
                <a:lnTo>
                  <a:pt x="131185" y="51053"/>
                </a:lnTo>
                <a:close/>
              </a:path>
              <a:path w="152400" h="123825">
                <a:moveTo>
                  <a:pt x="102565" y="0"/>
                </a:moveTo>
                <a:lnTo>
                  <a:pt x="94487" y="8381"/>
                </a:lnTo>
                <a:lnTo>
                  <a:pt x="102534" y="16763"/>
                </a:lnTo>
                <a:lnTo>
                  <a:pt x="110672" y="8381"/>
                </a:lnTo>
                <a:lnTo>
                  <a:pt x="102565" y="0"/>
                </a:lnTo>
                <a:close/>
              </a:path>
              <a:path w="152400" h="123825">
                <a:moveTo>
                  <a:pt x="112196" y="17525"/>
                </a:moveTo>
                <a:lnTo>
                  <a:pt x="104150" y="25145"/>
                </a:lnTo>
                <a:lnTo>
                  <a:pt x="112257" y="33527"/>
                </a:lnTo>
                <a:lnTo>
                  <a:pt x="120335" y="25145"/>
                </a:lnTo>
                <a:lnTo>
                  <a:pt x="112196" y="17525"/>
                </a:lnTo>
                <a:close/>
              </a:path>
              <a:path w="152400" h="123825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145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756416" y="3214105"/>
            <a:ext cx="63500" cy="88900"/>
          </a:xfrm>
          <a:custGeom>
            <a:avLst/>
            <a:gdLst/>
            <a:ahLst/>
            <a:cxnLst/>
            <a:rect l="l" t="t" r="r" b="b"/>
            <a:pathLst>
              <a:path w="63500" h="88900">
                <a:moveTo>
                  <a:pt x="5029" y="76199"/>
                </a:moveTo>
                <a:lnTo>
                  <a:pt x="0" y="76199"/>
                </a:lnTo>
                <a:lnTo>
                  <a:pt x="0" y="88391"/>
                </a:lnTo>
                <a:lnTo>
                  <a:pt x="8672" y="88388"/>
                </a:lnTo>
                <a:lnTo>
                  <a:pt x="22302" y="86982"/>
                </a:lnTo>
                <a:lnTo>
                  <a:pt x="33223" y="82295"/>
                </a:lnTo>
                <a:lnTo>
                  <a:pt x="62910" y="82295"/>
                </a:lnTo>
                <a:lnTo>
                  <a:pt x="62910" y="76961"/>
                </a:lnTo>
                <a:lnTo>
                  <a:pt x="13258" y="76961"/>
                </a:lnTo>
                <a:lnTo>
                  <a:pt x="5029" y="76199"/>
                </a:lnTo>
                <a:close/>
              </a:path>
              <a:path w="63500" h="88900">
                <a:moveTo>
                  <a:pt x="62910" y="82295"/>
                </a:moveTo>
                <a:lnTo>
                  <a:pt x="33223" y="82295"/>
                </a:lnTo>
                <a:lnTo>
                  <a:pt x="35813" y="83819"/>
                </a:lnTo>
                <a:lnTo>
                  <a:pt x="39654" y="85343"/>
                </a:lnTo>
                <a:lnTo>
                  <a:pt x="44805" y="86867"/>
                </a:lnTo>
                <a:lnTo>
                  <a:pt x="49651" y="87782"/>
                </a:lnTo>
                <a:lnTo>
                  <a:pt x="53858" y="88391"/>
                </a:lnTo>
                <a:lnTo>
                  <a:pt x="62910" y="88391"/>
                </a:lnTo>
                <a:lnTo>
                  <a:pt x="62910" y="82295"/>
                </a:lnTo>
                <a:close/>
              </a:path>
              <a:path w="63500" h="88900">
                <a:moveTo>
                  <a:pt x="35509" y="35051"/>
                </a:moveTo>
                <a:lnTo>
                  <a:pt x="30358" y="35813"/>
                </a:lnTo>
                <a:lnTo>
                  <a:pt x="25725" y="38861"/>
                </a:lnTo>
                <a:lnTo>
                  <a:pt x="21427" y="46481"/>
                </a:lnTo>
                <a:lnTo>
                  <a:pt x="17800" y="52577"/>
                </a:lnTo>
                <a:lnTo>
                  <a:pt x="16001" y="57911"/>
                </a:lnTo>
                <a:lnTo>
                  <a:pt x="16001" y="67055"/>
                </a:lnTo>
                <a:lnTo>
                  <a:pt x="17891" y="71627"/>
                </a:lnTo>
                <a:lnTo>
                  <a:pt x="21640" y="74675"/>
                </a:lnTo>
                <a:lnTo>
                  <a:pt x="18806" y="76199"/>
                </a:lnTo>
                <a:lnTo>
                  <a:pt x="13258" y="76961"/>
                </a:lnTo>
                <a:lnTo>
                  <a:pt x="51053" y="76961"/>
                </a:lnTo>
                <a:lnTo>
                  <a:pt x="45963" y="76199"/>
                </a:lnTo>
                <a:lnTo>
                  <a:pt x="43251" y="74675"/>
                </a:lnTo>
                <a:lnTo>
                  <a:pt x="47945" y="70865"/>
                </a:lnTo>
                <a:lnTo>
                  <a:pt x="34046" y="70865"/>
                </a:lnTo>
                <a:lnTo>
                  <a:pt x="31485" y="70103"/>
                </a:lnTo>
                <a:lnTo>
                  <a:pt x="29047" y="68579"/>
                </a:lnTo>
                <a:lnTo>
                  <a:pt x="26669" y="66293"/>
                </a:lnTo>
                <a:lnTo>
                  <a:pt x="24140" y="64007"/>
                </a:lnTo>
                <a:lnTo>
                  <a:pt x="22859" y="61721"/>
                </a:lnTo>
                <a:lnTo>
                  <a:pt x="22859" y="56387"/>
                </a:lnTo>
                <a:lnTo>
                  <a:pt x="24201" y="54101"/>
                </a:lnTo>
                <a:lnTo>
                  <a:pt x="26852" y="51815"/>
                </a:lnTo>
                <a:lnTo>
                  <a:pt x="29535" y="48767"/>
                </a:lnTo>
                <a:lnTo>
                  <a:pt x="32003" y="48005"/>
                </a:lnTo>
                <a:lnTo>
                  <a:pt x="34168" y="47243"/>
                </a:lnTo>
                <a:lnTo>
                  <a:pt x="48524" y="47243"/>
                </a:lnTo>
                <a:lnTo>
                  <a:pt x="47122" y="44195"/>
                </a:lnTo>
                <a:lnTo>
                  <a:pt x="44439" y="38099"/>
                </a:lnTo>
                <a:lnTo>
                  <a:pt x="40568" y="35813"/>
                </a:lnTo>
                <a:lnTo>
                  <a:pt x="35509" y="35051"/>
                </a:lnTo>
                <a:close/>
              </a:path>
              <a:path w="63500" h="88900">
                <a:moveTo>
                  <a:pt x="62910" y="76199"/>
                </a:moveTo>
                <a:lnTo>
                  <a:pt x="58552" y="76199"/>
                </a:lnTo>
                <a:lnTo>
                  <a:pt x="51053" y="76961"/>
                </a:lnTo>
                <a:lnTo>
                  <a:pt x="62910" y="76961"/>
                </a:lnTo>
                <a:lnTo>
                  <a:pt x="62910" y="76199"/>
                </a:lnTo>
                <a:close/>
              </a:path>
              <a:path w="63500" h="88900">
                <a:moveTo>
                  <a:pt x="48524" y="47243"/>
                </a:moveTo>
                <a:lnTo>
                  <a:pt x="34168" y="47243"/>
                </a:lnTo>
                <a:lnTo>
                  <a:pt x="36606" y="48005"/>
                </a:lnTo>
                <a:lnTo>
                  <a:pt x="38892" y="49529"/>
                </a:lnTo>
                <a:lnTo>
                  <a:pt x="40995" y="51815"/>
                </a:lnTo>
                <a:lnTo>
                  <a:pt x="43129" y="54863"/>
                </a:lnTo>
                <a:lnTo>
                  <a:pt x="44195" y="57911"/>
                </a:lnTo>
                <a:lnTo>
                  <a:pt x="44195" y="63245"/>
                </a:lnTo>
                <a:lnTo>
                  <a:pt x="34046" y="70865"/>
                </a:lnTo>
                <a:lnTo>
                  <a:pt x="47945" y="70865"/>
                </a:lnTo>
                <a:lnTo>
                  <a:pt x="50291" y="65531"/>
                </a:lnTo>
                <a:lnTo>
                  <a:pt x="50291" y="53339"/>
                </a:lnTo>
                <a:lnTo>
                  <a:pt x="49225" y="48767"/>
                </a:lnTo>
                <a:lnTo>
                  <a:pt x="48524" y="47243"/>
                </a:lnTo>
                <a:close/>
              </a:path>
              <a:path w="63500" h="88900">
                <a:moveTo>
                  <a:pt x="41269" y="0"/>
                </a:moveTo>
                <a:lnTo>
                  <a:pt x="33070" y="8381"/>
                </a:lnTo>
                <a:lnTo>
                  <a:pt x="41849" y="16763"/>
                </a:lnTo>
                <a:lnTo>
                  <a:pt x="50048" y="9143"/>
                </a:lnTo>
                <a:lnTo>
                  <a:pt x="41269" y="0"/>
                </a:lnTo>
                <a:close/>
              </a:path>
              <a:path w="63500" h="88900">
                <a:moveTo>
                  <a:pt x="22738" y="0"/>
                </a:moveTo>
                <a:lnTo>
                  <a:pt x="13990" y="9143"/>
                </a:lnTo>
                <a:lnTo>
                  <a:pt x="22738" y="17525"/>
                </a:lnTo>
                <a:lnTo>
                  <a:pt x="31546" y="9143"/>
                </a:lnTo>
                <a:lnTo>
                  <a:pt x="227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815851" y="3222487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913906" y="3266683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5" h="83820">
                <a:moveTo>
                  <a:pt x="32826" y="761"/>
                </a:moveTo>
                <a:lnTo>
                  <a:pt x="31241" y="761"/>
                </a:lnTo>
                <a:lnTo>
                  <a:pt x="30906" y="2285"/>
                </a:lnTo>
                <a:lnTo>
                  <a:pt x="29291" y="9905"/>
                </a:lnTo>
                <a:lnTo>
                  <a:pt x="22341" y="9905"/>
                </a:lnTo>
                <a:lnTo>
                  <a:pt x="18806" y="10667"/>
                </a:lnTo>
                <a:lnTo>
                  <a:pt x="14904" y="11429"/>
                </a:lnTo>
                <a:lnTo>
                  <a:pt x="12131" y="12953"/>
                </a:lnTo>
                <a:lnTo>
                  <a:pt x="10607" y="13715"/>
                </a:lnTo>
                <a:lnTo>
                  <a:pt x="8473" y="15239"/>
                </a:lnTo>
                <a:lnTo>
                  <a:pt x="6217" y="17525"/>
                </a:lnTo>
                <a:lnTo>
                  <a:pt x="3870" y="21335"/>
                </a:lnTo>
                <a:lnTo>
                  <a:pt x="1188" y="25145"/>
                </a:lnTo>
                <a:lnTo>
                  <a:pt x="0" y="28193"/>
                </a:lnTo>
                <a:lnTo>
                  <a:pt x="243" y="29717"/>
                </a:lnTo>
                <a:lnTo>
                  <a:pt x="5273" y="79735"/>
                </a:lnTo>
                <a:lnTo>
                  <a:pt x="5577" y="82478"/>
                </a:lnTo>
                <a:lnTo>
                  <a:pt x="5882" y="83819"/>
                </a:lnTo>
                <a:lnTo>
                  <a:pt x="6705" y="83819"/>
                </a:lnTo>
                <a:lnTo>
                  <a:pt x="7284" y="82814"/>
                </a:lnTo>
                <a:lnTo>
                  <a:pt x="8046" y="80741"/>
                </a:lnTo>
                <a:lnTo>
                  <a:pt x="10271" y="74919"/>
                </a:lnTo>
                <a:lnTo>
                  <a:pt x="11369" y="69860"/>
                </a:lnTo>
                <a:lnTo>
                  <a:pt x="11366" y="64981"/>
                </a:lnTo>
                <a:lnTo>
                  <a:pt x="10958" y="55036"/>
                </a:lnTo>
                <a:lnTo>
                  <a:pt x="9837" y="42270"/>
                </a:lnTo>
                <a:lnTo>
                  <a:pt x="7985" y="26669"/>
                </a:lnTo>
                <a:lnTo>
                  <a:pt x="11216" y="23621"/>
                </a:lnTo>
                <a:lnTo>
                  <a:pt x="16337" y="21335"/>
                </a:lnTo>
                <a:lnTo>
                  <a:pt x="32674" y="21335"/>
                </a:lnTo>
                <a:lnTo>
                  <a:pt x="32674" y="18287"/>
                </a:lnTo>
                <a:lnTo>
                  <a:pt x="32826" y="16763"/>
                </a:lnTo>
                <a:lnTo>
                  <a:pt x="33101" y="14477"/>
                </a:lnTo>
                <a:lnTo>
                  <a:pt x="47627" y="14477"/>
                </a:lnTo>
                <a:lnTo>
                  <a:pt x="42245" y="9905"/>
                </a:lnTo>
                <a:lnTo>
                  <a:pt x="33588" y="1523"/>
                </a:lnTo>
                <a:lnTo>
                  <a:pt x="32826" y="761"/>
                </a:lnTo>
                <a:close/>
              </a:path>
              <a:path w="76835" h="83820">
                <a:moveTo>
                  <a:pt x="32674" y="21335"/>
                </a:moveTo>
                <a:lnTo>
                  <a:pt x="25633" y="21335"/>
                </a:lnTo>
                <a:lnTo>
                  <a:pt x="26669" y="22097"/>
                </a:lnTo>
                <a:lnTo>
                  <a:pt x="26334" y="22859"/>
                </a:lnTo>
                <a:lnTo>
                  <a:pt x="26151" y="24383"/>
                </a:lnTo>
                <a:lnTo>
                  <a:pt x="26151" y="32765"/>
                </a:lnTo>
                <a:lnTo>
                  <a:pt x="27675" y="38496"/>
                </a:lnTo>
                <a:lnTo>
                  <a:pt x="30601" y="44013"/>
                </a:lnTo>
                <a:lnTo>
                  <a:pt x="34289" y="50779"/>
                </a:lnTo>
                <a:lnTo>
                  <a:pt x="39197" y="54101"/>
                </a:lnTo>
                <a:lnTo>
                  <a:pt x="52852" y="54101"/>
                </a:lnTo>
                <a:lnTo>
                  <a:pt x="56631" y="48493"/>
                </a:lnTo>
                <a:lnTo>
                  <a:pt x="56631" y="40385"/>
                </a:lnTo>
                <a:lnTo>
                  <a:pt x="41147" y="40385"/>
                </a:lnTo>
                <a:lnTo>
                  <a:pt x="37703" y="37978"/>
                </a:lnTo>
                <a:lnTo>
                  <a:pt x="35387" y="33527"/>
                </a:lnTo>
                <a:lnTo>
                  <a:pt x="33588" y="29717"/>
                </a:lnTo>
                <a:lnTo>
                  <a:pt x="32674" y="25145"/>
                </a:lnTo>
                <a:lnTo>
                  <a:pt x="32674" y="21335"/>
                </a:lnTo>
                <a:close/>
              </a:path>
              <a:path w="76835" h="83820">
                <a:moveTo>
                  <a:pt x="76443" y="23621"/>
                </a:moveTo>
                <a:lnTo>
                  <a:pt x="70103" y="23621"/>
                </a:lnTo>
                <a:lnTo>
                  <a:pt x="64678" y="24383"/>
                </a:lnTo>
                <a:lnTo>
                  <a:pt x="45323" y="24383"/>
                </a:lnTo>
                <a:lnTo>
                  <a:pt x="49804" y="28955"/>
                </a:lnTo>
                <a:lnTo>
                  <a:pt x="52059" y="32003"/>
                </a:lnTo>
                <a:lnTo>
                  <a:pt x="52059" y="38526"/>
                </a:lnTo>
                <a:lnTo>
                  <a:pt x="49956" y="40385"/>
                </a:lnTo>
                <a:lnTo>
                  <a:pt x="56631" y="40385"/>
                </a:lnTo>
                <a:lnTo>
                  <a:pt x="56631" y="35051"/>
                </a:lnTo>
                <a:lnTo>
                  <a:pt x="56479" y="33527"/>
                </a:lnTo>
                <a:lnTo>
                  <a:pt x="56144" y="32003"/>
                </a:lnTo>
                <a:lnTo>
                  <a:pt x="76443" y="32003"/>
                </a:lnTo>
                <a:lnTo>
                  <a:pt x="76443" y="23621"/>
                </a:lnTo>
                <a:close/>
              </a:path>
              <a:path w="76835" h="83820">
                <a:moveTo>
                  <a:pt x="76443" y="32003"/>
                </a:moveTo>
                <a:lnTo>
                  <a:pt x="56144" y="32003"/>
                </a:lnTo>
                <a:lnTo>
                  <a:pt x="59679" y="35051"/>
                </a:lnTo>
                <a:lnTo>
                  <a:pt x="64678" y="35813"/>
                </a:lnTo>
                <a:lnTo>
                  <a:pt x="76443" y="35813"/>
                </a:lnTo>
                <a:lnTo>
                  <a:pt x="76443" y="32003"/>
                </a:lnTo>
                <a:close/>
              </a:path>
              <a:path w="76835" h="83820">
                <a:moveTo>
                  <a:pt x="47627" y="14477"/>
                </a:moveTo>
                <a:lnTo>
                  <a:pt x="33101" y="14477"/>
                </a:lnTo>
                <a:lnTo>
                  <a:pt x="40507" y="20573"/>
                </a:lnTo>
                <a:lnTo>
                  <a:pt x="44561" y="24383"/>
                </a:lnTo>
                <a:lnTo>
                  <a:pt x="64678" y="24383"/>
                </a:lnTo>
                <a:lnTo>
                  <a:pt x="58765" y="22097"/>
                </a:lnTo>
                <a:lnTo>
                  <a:pt x="52425" y="17525"/>
                </a:lnTo>
                <a:lnTo>
                  <a:pt x="48524" y="15239"/>
                </a:lnTo>
                <a:lnTo>
                  <a:pt x="47627" y="14477"/>
                </a:lnTo>
                <a:close/>
              </a:path>
              <a:path w="76835" h="83820">
                <a:moveTo>
                  <a:pt x="31912" y="0"/>
                </a:moveTo>
                <a:lnTo>
                  <a:pt x="31577" y="761"/>
                </a:lnTo>
                <a:lnTo>
                  <a:pt x="32247" y="761"/>
                </a:lnTo>
                <a:lnTo>
                  <a:pt x="3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991112" y="3175243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19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19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19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19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19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19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19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19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19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985778" y="3200389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5">
                <a:moveTo>
                  <a:pt x="423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36" y="89915"/>
                </a:lnTo>
                <a:close/>
              </a:path>
              <a:path w="43814" h="102235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6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5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5">
                <a:moveTo>
                  <a:pt x="43433" y="89915"/>
                </a:moveTo>
                <a:lnTo>
                  <a:pt x="3910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025401" y="3259825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0" y="42611"/>
                </a:lnTo>
                <a:lnTo>
                  <a:pt x="23874" y="39932"/>
                </a:lnTo>
                <a:lnTo>
                  <a:pt x="34686" y="33105"/>
                </a:lnTo>
                <a:lnTo>
                  <a:pt x="65074" y="33105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79">
                <a:moveTo>
                  <a:pt x="65074" y="33105"/>
                </a:moveTo>
                <a:lnTo>
                  <a:pt x="34686" y="33105"/>
                </a:lnTo>
                <a:lnTo>
                  <a:pt x="44754" y="40443"/>
                </a:lnTo>
                <a:lnTo>
                  <a:pt x="58338" y="42671"/>
                </a:lnTo>
                <a:lnTo>
                  <a:pt x="65074" y="42671"/>
                </a:lnTo>
                <a:lnTo>
                  <a:pt x="65074" y="33105"/>
                </a:lnTo>
                <a:close/>
              </a:path>
              <a:path w="65404" h="43179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8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79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087124" y="326135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212854" y="3267445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302769" y="3214867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79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55"/>
                </a:lnTo>
                <a:lnTo>
                  <a:pt x="1219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21" y="125776"/>
                </a:lnTo>
                <a:lnTo>
                  <a:pt x="21634" y="130307"/>
                </a:lnTo>
                <a:lnTo>
                  <a:pt x="36291" y="131765"/>
                </a:lnTo>
                <a:lnTo>
                  <a:pt x="48706" y="130026"/>
                </a:lnTo>
                <a:lnTo>
                  <a:pt x="60990" y="125641"/>
                </a:lnTo>
                <a:lnTo>
                  <a:pt x="70586" y="118871"/>
                </a:lnTo>
                <a:lnTo>
                  <a:pt x="24566" y="118871"/>
                </a:lnTo>
                <a:lnTo>
                  <a:pt x="17556" y="116342"/>
                </a:lnTo>
                <a:lnTo>
                  <a:pt x="9387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79">
                <a:moveTo>
                  <a:pt x="68671" y="60959"/>
                </a:moveTo>
                <a:lnTo>
                  <a:pt x="6806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48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23" y="101589"/>
                </a:lnTo>
                <a:lnTo>
                  <a:pt x="73944" y="102839"/>
                </a:lnTo>
                <a:lnTo>
                  <a:pt x="72268" y="106558"/>
                </a:lnTo>
                <a:lnTo>
                  <a:pt x="68183" y="110032"/>
                </a:lnTo>
                <a:lnTo>
                  <a:pt x="59208" y="114298"/>
                </a:lnTo>
                <a:lnTo>
                  <a:pt x="47391" y="117731"/>
                </a:lnTo>
                <a:lnTo>
                  <a:pt x="33954" y="118871"/>
                </a:lnTo>
                <a:lnTo>
                  <a:pt x="70586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96" y="78485"/>
                </a:lnTo>
                <a:lnTo>
                  <a:pt x="134080" y="78485"/>
                </a:lnTo>
                <a:lnTo>
                  <a:pt x="134623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60" h="132079">
                <a:moveTo>
                  <a:pt x="97170" y="86867"/>
                </a:moveTo>
                <a:lnTo>
                  <a:pt x="79705" y="86867"/>
                </a:lnTo>
                <a:lnTo>
                  <a:pt x="82600" y="87873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60" h="132079">
                <a:moveTo>
                  <a:pt x="134080" y="78485"/>
                </a:moveTo>
                <a:lnTo>
                  <a:pt x="103296" y="78485"/>
                </a:lnTo>
                <a:lnTo>
                  <a:pt x="105857" y="85343"/>
                </a:lnTo>
                <a:lnTo>
                  <a:pt x="110733" y="87629"/>
                </a:lnTo>
                <a:lnTo>
                  <a:pt x="122695" y="87249"/>
                </a:lnTo>
                <a:lnTo>
                  <a:pt x="133548" y="80721"/>
                </a:lnTo>
                <a:lnTo>
                  <a:pt x="134080" y="78485"/>
                </a:lnTo>
                <a:close/>
              </a:path>
              <a:path w="137160" h="132079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60" h="132079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60" h="132079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60" h="132079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9021" y="48005"/>
                </a:lnTo>
                <a:lnTo>
                  <a:pt x="123383" y="57149"/>
                </a:lnTo>
                <a:lnTo>
                  <a:pt x="12749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3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23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60" h="132079">
                <a:moveTo>
                  <a:pt x="102565" y="0"/>
                </a:moveTo>
                <a:lnTo>
                  <a:pt x="94579" y="8381"/>
                </a:lnTo>
                <a:lnTo>
                  <a:pt x="10253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60" h="132079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60" h="132079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447550" y="3262112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01651" y="327582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619762" y="3245348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5" y="85285"/>
                </a:lnTo>
                <a:lnTo>
                  <a:pt x="11562" y="95526"/>
                </a:lnTo>
                <a:lnTo>
                  <a:pt x="21932" y="99879"/>
                </a:lnTo>
                <a:lnTo>
                  <a:pt x="36834" y="101257"/>
                </a:lnTo>
                <a:lnTo>
                  <a:pt x="49165" y="99457"/>
                </a:lnTo>
                <a:lnTo>
                  <a:pt x="61563" y="95071"/>
                </a:lnTo>
                <a:lnTo>
                  <a:pt x="71057" y="88391"/>
                </a:lnTo>
                <a:lnTo>
                  <a:pt x="24566" y="88391"/>
                </a:lnTo>
                <a:lnTo>
                  <a:pt x="17556" y="85862"/>
                </a:lnTo>
                <a:lnTo>
                  <a:pt x="9387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24" y="30479"/>
                </a:moveTo>
                <a:lnTo>
                  <a:pt x="6882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85" y="71201"/>
                </a:lnTo>
                <a:lnTo>
                  <a:pt x="74706" y="72359"/>
                </a:lnTo>
                <a:lnTo>
                  <a:pt x="73030" y="76078"/>
                </a:lnTo>
                <a:lnTo>
                  <a:pt x="68854" y="79552"/>
                </a:lnTo>
                <a:lnTo>
                  <a:pt x="59233" y="83950"/>
                </a:lnTo>
                <a:lnTo>
                  <a:pt x="47329" y="87284"/>
                </a:lnTo>
                <a:lnTo>
                  <a:pt x="33954" y="88391"/>
                </a:lnTo>
                <a:lnTo>
                  <a:pt x="71057" y="88391"/>
                </a:lnTo>
                <a:lnTo>
                  <a:pt x="72716" y="87224"/>
                </a:lnTo>
                <a:lnTo>
                  <a:pt x="79095" y="76931"/>
                </a:lnTo>
                <a:lnTo>
                  <a:pt x="80253" y="73731"/>
                </a:lnTo>
                <a:lnTo>
                  <a:pt x="80802" y="69646"/>
                </a:lnTo>
                <a:lnTo>
                  <a:pt x="80796" y="61447"/>
                </a:lnTo>
                <a:lnTo>
                  <a:pt x="80619" y="58552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20" h="101600">
                <a:moveTo>
                  <a:pt x="96103" y="55625"/>
                </a:moveTo>
                <a:lnTo>
                  <a:pt x="80192" y="55625"/>
                </a:lnTo>
                <a:lnTo>
                  <a:pt x="81899" y="56692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20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20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711963" y="3258301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764297" y="319886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836931" y="327582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899416" y="323848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529589" y="3455660"/>
            <a:ext cx="1651253" cy="15138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40993" y="3440419"/>
            <a:ext cx="1197878" cy="1645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803916" y="3432038"/>
            <a:ext cx="676905" cy="17525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544829" y="3440419"/>
            <a:ext cx="2216664" cy="16300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825501" y="3471662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79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55"/>
                </a:lnTo>
                <a:lnTo>
                  <a:pt x="1219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21" y="125776"/>
                </a:lnTo>
                <a:lnTo>
                  <a:pt x="21634" y="130307"/>
                </a:lnTo>
                <a:lnTo>
                  <a:pt x="36291" y="131765"/>
                </a:lnTo>
                <a:lnTo>
                  <a:pt x="48706" y="130026"/>
                </a:lnTo>
                <a:lnTo>
                  <a:pt x="60990" y="125641"/>
                </a:lnTo>
                <a:lnTo>
                  <a:pt x="70586" y="118871"/>
                </a:lnTo>
                <a:lnTo>
                  <a:pt x="24566" y="118871"/>
                </a:lnTo>
                <a:lnTo>
                  <a:pt x="17556" y="116342"/>
                </a:lnTo>
                <a:lnTo>
                  <a:pt x="9387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79">
                <a:moveTo>
                  <a:pt x="68671" y="60959"/>
                </a:moveTo>
                <a:lnTo>
                  <a:pt x="6806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48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23" y="101589"/>
                </a:lnTo>
                <a:lnTo>
                  <a:pt x="73944" y="102839"/>
                </a:lnTo>
                <a:lnTo>
                  <a:pt x="72268" y="106558"/>
                </a:lnTo>
                <a:lnTo>
                  <a:pt x="68183" y="110032"/>
                </a:lnTo>
                <a:lnTo>
                  <a:pt x="59208" y="114298"/>
                </a:lnTo>
                <a:lnTo>
                  <a:pt x="47391" y="117731"/>
                </a:lnTo>
                <a:lnTo>
                  <a:pt x="33954" y="118871"/>
                </a:lnTo>
                <a:lnTo>
                  <a:pt x="70586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96" y="78485"/>
                </a:lnTo>
                <a:lnTo>
                  <a:pt x="134080" y="78485"/>
                </a:lnTo>
                <a:lnTo>
                  <a:pt x="134623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60" h="132079">
                <a:moveTo>
                  <a:pt x="97170" y="86867"/>
                </a:moveTo>
                <a:lnTo>
                  <a:pt x="79705" y="86867"/>
                </a:lnTo>
                <a:lnTo>
                  <a:pt x="82600" y="87873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60" h="132079">
                <a:moveTo>
                  <a:pt x="134080" y="78485"/>
                </a:moveTo>
                <a:lnTo>
                  <a:pt x="103296" y="78485"/>
                </a:lnTo>
                <a:lnTo>
                  <a:pt x="105857" y="85343"/>
                </a:lnTo>
                <a:lnTo>
                  <a:pt x="110733" y="87629"/>
                </a:lnTo>
                <a:lnTo>
                  <a:pt x="122695" y="87249"/>
                </a:lnTo>
                <a:lnTo>
                  <a:pt x="133548" y="80721"/>
                </a:lnTo>
                <a:lnTo>
                  <a:pt x="134080" y="78485"/>
                </a:lnTo>
                <a:close/>
              </a:path>
              <a:path w="137160" h="132079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60" h="132079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60" h="132079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60" h="132079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9021" y="48005"/>
                </a:lnTo>
                <a:lnTo>
                  <a:pt x="123383" y="57149"/>
                </a:lnTo>
                <a:lnTo>
                  <a:pt x="12749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3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23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60" h="132079">
                <a:moveTo>
                  <a:pt x="102565" y="0"/>
                </a:moveTo>
                <a:lnTo>
                  <a:pt x="94579" y="8381"/>
                </a:lnTo>
                <a:lnTo>
                  <a:pt x="10253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60" h="132079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60" h="132079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968757" y="3518906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022860" y="3532621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136398" y="3502142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5" y="85285"/>
                </a:lnTo>
                <a:lnTo>
                  <a:pt x="11562" y="95526"/>
                </a:lnTo>
                <a:lnTo>
                  <a:pt x="21932" y="99879"/>
                </a:lnTo>
                <a:lnTo>
                  <a:pt x="36834" y="101257"/>
                </a:lnTo>
                <a:lnTo>
                  <a:pt x="49165" y="99457"/>
                </a:lnTo>
                <a:lnTo>
                  <a:pt x="61563" y="95071"/>
                </a:lnTo>
                <a:lnTo>
                  <a:pt x="71057" y="88391"/>
                </a:lnTo>
                <a:lnTo>
                  <a:pt x="24566" y="88391"/>
                </a:lnTo>
                <a:lnTo>
                  <a:pt x="17556" y="85862"/>
                </a:lnTo>
                <a:lnTo>
                  <a:pt x="9387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24" y="30479"/>
                </a:moveTo>
                <a:lnTo>
                  <a:pt x="6882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85" y="71201"/>
                </a:lnTo>
                <a:lnTo>
                  <a:pt x="74706" y="72359"/>
                </a:lnTo>
                <a:lnTo>
                  <a:pt x="73030" y="76078"/>
                </a:lnTo>
                <a:lnTo>
                  <a:pt x="68854" y="79552"/>
                </a:lnTo>
                <a:lnTo>
                  <a:pt x="59233" y="83950"/>
                </a:lnTo>
                <a:lnTo>
                  <a:pt x="47329" y="87284"/>
                </a:lnTo>
                <a:lnTo>
                  <a:pt x="33954" y="88391"/>
                </a:lnTo>
                <a:lnTo>
                  <a:pt x="71057" y="88391"/>
                </a:lnTo>
                <a:lnTo>
                  <a:pt x="72716" y="87224"/>
                </a:lnTo>
                <a:lnTo>
                  <a:pt x="79095" y="76931"/>
                </a:lnTo>
                <a:lnTo>
                  <a:pt x="80253" y="73731"/>
                </a:lnTo>
                <a:lnTo>
                  <a:pt x="80802" y="69646"/>
                </a:lnTo>
                <a:lnTo>
                  <a:pt x="80796" y="61447"/>
                </a:lnTo>
                <a:lnTo>
                  <a:pt x="80619" y="58552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20" h="101600">
                <a:moveTo>
                  <a:pt x="96103" y="55625"/>
                </a:moveTo>
                <a:lnTo>
                  <a:pt x="80192" y="55625"/>
                </a:lnTo>
                <a:lnTo>
                  <a:pt x="81899" y="56692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20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20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228600" y="3515095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281695" y="345566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349757" y="3532621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413004" y="349528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544067" y="3688069"/>
            <a:ext cx="4638940" cy="17525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30864" y="3944863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89" y="2285"/>
                </a:moveTo>
                <a:lnTo>
                  <a:pt x="3617" y="2285"/>
                </a:lnTo>
                <a:lnTo>
                  <a:pt x="2417" y="3047"/>
                </a:lnTo>
                <a:lnTo>
                  <a:pt x="1331" y="5333"/>
                </a:lnTo>
                <a:lnTo>
                  <a:pt x="463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22" y="19811"/>
                </a:lnTo>
                <a:lnTo>
                  <a:pt x="7559" y="19049"/>
                </a:lnTo>
                <a:lnTo>
                  <a:pt x="12572" y="19049"/>
                </a:lnTo>
                <a:lnTo>
                  <a:pt x="14096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1" y="12191"/>
                </a:lnTo>
                <a:lnTo>
                  <a:pt x="20391" y="11429"/>
                </a:lnTo>
                <a:lnTo>
                  <a:pt x="6525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65" y="6095"/>
                </a:lnTo>
                <a:lnTo>
                  <a:pt x="5654" y="5333"/>
                </a:lnTo>
                <a:lnTo>
                  <a:pt x="5903" y="4571"/>
                </a:lnTo>
                <a:lnTo>
                  <a:pt x="5989" y="3809"/>
                </a:lnTo>
                <a:lnTo>
                  <a:pt x="5989" y="2285"/>
                </a:lnTo>
                <a:close/>
              </a:path>
              <a:path w="33020" h="20320">
                <a:moveTo>
                  <a:pt x="12572" y="19049"/>
                </a:moveTo>
                <a:lnTo>
                  <a:pt x="7559" y="19049"/>
                </a:lnTo>
                <a:lnTo>
                  <a:pt x="11048" y="19811"/>
                </a:lnTo>
                <a:lnTo>
                  <a:pt x="12572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36" y="18287"/>
                </a:lnTo>
                <a:lnTo>
                  <a:pt x="20622" y="19811"/>
                </a:lnTo>
                <a:lnTo>
                  <a:pt x="23478" y="19049"/>
                </a:lnTo>
                <a:lnTo>
                  <a:pt x="27431" y="19049"/>
                </a:lnTo>
                <a:lnTo>
                  <a:pt x="28574" y="18287"/>
                </a:lnTo>
                <a:lnTo>
                  <a:pt x="30336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31" y="19049"/>
                </a:moveTo>
                <a:lnTo>
                  <a:pt x="23478" y="19049"/>
                </a:lnTo>
                <a:lnTo>
                  <a:pt x="26288" y="19811"/>
                </a:lnTo>
                <a:lnTo>
                  <a:pt x="27431" y="19049"/>
                </a:lnTo>
                <a:close/>
              </a:path>
              <a:path w="33020" h="20320">
                <a:moveTo>
                  <a:pt x="23515" y="11429"/>
                </a:moveTo>
                <a:lnTo>
                  <a:pt x="20811" y="12191"/>
                </a:lnTo>
                <a:lnTo>
                  <a:pt x="26145" y="12191"/>
                </a:lnTo>
                <a:lnTo>
                  <a:pt x="23515" y="11429"/>
                </a:lnTo>
                <a:close/>
              </a:path>
              <a:path w="33020" h="20320">
                <a:moveTo>
                  <a:pt x="30992" y="0"/>
                </a:moveTo>
                <a:lnTo>
                  <a:pt x="26907" y="3809"/>
                </a:lnTo>
                <a:lnTo>
                  <a:pt x="27288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45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92" y="2285"/>
                </a:lnTo>
                <a:lnTo>
                  <a:pt x="30992" y="0"/>
                </a:lnTo>
                <a:close/>
              </a:path>
              <a:path w="33020" h="20320">
                <a:moveTo>
                  <a:pt x="8894" y="10667"/>
                </a:moveTo>
                <a:lnTo>
                  <a:pt x="6525" y="11429"/>
                </a:lnTo>
                <a:lnTo>
                  <a:pt x="11286" y="11429"/>
                </a:lnTo>
                <a:lnTo>
                  <a:pt x="8894" y="10667"/>
                </a:lnTo>
                <a:close/>
              </a:path>
              <a:path w="33020" h="20320">
                <a:moveTo>
                  <a:pt x="18370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0" y="6095"/>
                </a:lnTo>
                <a:lnTo>
                  <a:pt x="14096" y="7619"/>
                </a:lnTo>
                <a:lnTo>
                  <a:pt x="13798" y="8381"/>
                </a:lnTo>
                <a:lnTo>
                  <a:pt x="12953" y="9905"/>
                </a:lnTo>
                <a:lnTo>
                  <a:pt x="11286" y="11429"/>
                </a:lnTo>
                <a:lnTo>
                  <a:pt x="20391" y="11429"/>
                </a:lnTo>
                <a:lnTo>
                  <a:pt x="19132" y="9143"/>
                </a:lnTo>
                <a:lnTo>
                  <a:pt x="18476" y="3809"/>
                </a:lnTo>
                <a:lnTo>
                  <a:pt x="18370" y="2285"/>
                </a:lnTo>
                <a:close/>
              </a:path>
              <a:path w="33020" h="20320">
                <a:moveTo>
                  <a:pt x="16952" y="1523"/>
                </a:moveTo>
                <a:lnTo>
                  <a:pt x="16084" y="2285"/>
                </a:lnTo>
                <a:lnTo>
                  <a:pt x="17906" y="2285"/>
                </a:lnTo>
                <a:lnTo>
                  <a:pt x="16952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40770" y="3970771"/>
            <a:ext cx="93345" cy="144145"/>
          </a:xfrm>
          <a:custGeom>
            <a:avLst/>
            <a:gdLst/>
            <a:ahLst/>
            <a:cxnLst/>
            <a:rect l="l" t="t" r="r" b="b"/>
            <a:pathLst>
              <a:path w="93345" h="144145">
                <a:moveTo>
                  <a:pt x="10286" y="92963"/>
                </a:moveTo>
                <a:lnTo>
                  <a:pt x="8049" y="92963"/>
                </a:lnTo>
                <a:lnTo>
                  <a:pt x="7427" y="93725"/>
                </a:lnTo>
                <a:lnTo>
                  <a:pt x="2474" y="100766"/>
                </a:lnTo>
                <a:lnTo>
                  <a:pt x="0" y="108783"/>
                </a:lnTo>
                <a:lnTo>
                  <a:pt x="0" y="126827"/>
                </a:lnTo>
                <a:lnTo>
                  <a:pt x="3179" y="133593"/>
                </a:lnTo>
                <a:lnTo>
                  <a:pt x="14990" y="142067"/>
                </a:lnTo>
                <a:lnTo>
                  <a:pt x="22372" y="144017"/>
                </a:lnTo>
                <a:lnTo>
                  <a:pt x="40849" y="144017"/>
                </a:lnTo>
                <a:lnTo>
                  <a:pt x="49088" y="142250"/>
                </a:lnTo>
                <a:lnTo>
                  <a:pt x="64663" y="134599"/>
                </a:lnTo>
                <a:lnTo>
                  <a:pt x="67313" y="131825"/>
                </a:lnTo>
                <a:lnTo>
                  <a:pt x="25228" y="131825"/>
                </a:lnTo>
                <a:lnTo>
                  <a:pt x="19513" y="130180"/>
                </a:lnTo>
                <a:lnTo>
                  <a:pt x="10143" y="123017"/>
                </a:lnTo>
                <a:lnTo>
                  <a:pt x="7619" y="117683"/>
                </a:lnTo>
                <a:lnTo>
                  <a:pt x="7619" y="106679"/>
                </a:lnTo>
                <a:lnTo>
                  <a:pt x="8570" y="101650"/>
                </a:lnTo>
                <a:lnTo>
                  <a:pt x="10418" y="96011"/>
                </a:lnTo>
                <a:lnTo>
                  <a:pt x="10607" y="95249"/>
                </a:lnTo>
                <a:lnTo>
                  <a:pt x="10716" y="93725"/>
                </a:lnTo>
                <a:lnTo>
                  <a:pt x="10286" y="92963"/>
                </a:lnTo>
                <a:close/>
              </a:path>
              <a:path w="93345" h="144145">
                <a:moveTo>
                  <a:pt x="73721" y="0"/>
                </a:moveTo>
                <a:lnTo>
                  <a:pt x="65262" y="10477"/>
                </a:lnTo>
                <a:lnTo>
                  <a:pt x="66003" y="20546"/>
                </a:lnTo>
                <a:lnTo>
                  <a:pt x="66679" y="32571"/>
                </a:lnTo>
                <a:lnTo>
                  <a:pt x="67285" y="46550"/>
                </a:lnTo>
                <a:lnTo>
                  <a:pt x="67817" y="62483"/>
                </a:lnTo>
                <a:lnTo>
                  <a:pt x="69341" y="114482"/>
                </a:lnTo>
                <a:lnTo>
                  <a:pt x="69530" y="120121"/>
                </a:lnTo>
                <a:lnTo>
                  <a:pt x="64471" y="124632"/>
                </a:lnTo>
                <a:lnTo>
                  <a:pt x="46530" y="130606"/>
                </a:lnTo>
                <a:lnTo>
                  <a:pt x="39182" y="131825"/>
                </a:lnTo>
                <a:lnTo>
                  <a:pt x="67313" y="131825"/>
                </a:lnTo>
                <a:lnTo>
                  <a:pt x="76007" y="96773"/>
                </a:lnTo>
                <a:lnTo>
                  <a:pt x="92963" y="96773"/>
                </a:lnTo>
                <a:lnTo>
                  <a:pt x="92963" y="89915"/>
                </a:lnTo>
                <a:lnTo>
                  <a:pt x="81665" y="89915"/>
                </a:lnTo>
                <a:lnTo>
                  <a:pt x="77236" y="86105"/>
                </a:lnTo>
                <a:lnTo>
                  <a:pt x="76961" y="79247"/>
                </a:lnTo>
                <a:lnTo>
                  <a:pt x="74791" y="20028"/>
                </a:lnTo>
                <a:lnTo>
                  <a:pt x="74187" y="6989"/>
                </a:lnTo>
                <a:lnTo>
                  <a:pt x="73721" y="0"/>
                </a:lnTo>
                <a:close/>
              </a:path>
              <a:path w="93345" h="144145">
                <a:moveTo>
                  <a:pt x="92963" y="96773"/>
                </a:moveTo>
                <a:lnTo>
                  <a:pt x="76007" y="96773"/>
                </a:lnTo>
                <a:lnTo>
                  <a:pt x="78293" y="99821"/>
                </a:lnTo>
                <a:lnTo>
                  <a:pt x="82189" y="101345"/>
                </a:lnTo>
                <a:lnTo>
                  <a:pt x="92963" y="101345"/>
                </a:lnTo>
                <a:lnTo>
                  <a:pt x="92963" y="96773"/>
                </a:lnTo>
                <a:close/>
              </a:path>
              <a:path w="93345" h="144145">
                <a:moveTo>
                  <a:pt x="92963" y="89153"/>
                </a:moveTo>
                <a:lnTo>
                  <a:pt x="90153" y="89153"/>
                </a:lnTo>
                <a:lnTo>
                  <a:pt x="81665" y="89915"/>
                </a:lnTo>
                <a:lnTo>
                  <a:pt x="92963" y="89915"/>
                </a:lnTo>
                <a:lnTo>
                  <a:pt x="92963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29924" y="3974581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90" h="97789">
                <a:moveTo>
                  <a:pt x="46481" y="70103"/>
                </a:moveTo>
                <a:lnTo>
                  <a:pt x="40193" y="70103"/>
                </a:lnTo>
                <a:lnTo>
                  <a:pt x="41336" y="71627"/>
                </a:lnTo>
                <a:lnTo>
                  <a:pt x="41528" y="73913"/>
                </a:lnTo>
                <a:lnTo>
                  <a:pt x="38813" y="79647"/>
                </a:lnTo>
                <a:lnTo>
                  <a:pt x="28777" y="84230"/>
                </a:lnTo>
                <a:lnTo>
                  <a:pt x="10716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4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90" h="97789">
                <a:moveTo>
                  <a:pt x="27861" y="31241"/>
                </a:moveTo>
                <a:lnTo>
                  <a:pt x="22527" y="32003"/>
                </a:lnTo>
                <a:lnTo>
                  <a:pt x="18144" y="35051"/>
                </a:lnTo>
                <a:lnTo>
                  <a:pt x="14798" y="41909"/>
                </a:lnTo>
                <a:lnTo>
                  <a:pt x="12048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2" y="71627"/>
                </a:lnTo>
                <a:lnTo>
                  <a:pt x="25847" y="70865"/>
                </a:lnTo>
                <a:lnTo>
                  <a:pt x="36051" y="70865"/>
                </a:lnTo>
                <a:lnTo>
                  <a:pt x="4019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50" y="64774"/>
                </a:lnTo>
                <a:lnTo>
                  <a:pt x="45760" y="59435"/>
                </a:lnTo>
                <a:lnTo>
                  <a:pt x="20954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36" y="48005"/>
                </a:lnTo>
                <a:lnTo>
                  <a:pt x="19943" y="46481"/>
                </a:lnTo>
                <a:lnTo>
                  <a:pt x="21573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52" y="44195"/>
                </a:lnTo>
                <a:lnTo>
                  <a:pt x="40325" y="40385"/>
                </a:lnTo>
                <a:lnTo>
                  <a:pt x="36707" y="35051"/>
                </a:lnTo>
                <a:lnTo>
                  <a:pt x="32573" y="32003"/>
                </a:lnTo>
                <a:lnTo>
                  <a:pt x="27861" y="31241"/>
                </a:lnTo>
                <a:close/>
              </a:path>
              <a:path w="46990" h="97789">
                <a:moveTo>
                  <a:pt x="36051" y="70865"/>
                </a:moveTo>
                <a:lnTo>
                  <a:pt x="25847" y="70865"/>
                </a:lnTo>
                <a:lnTo>
                  <a:pt x="31290" y="71627"/>
                </a:lnTo>
                <a:lnTo>
                  <a:pt x="36051" y="70865"/>
                </a:lnTo>
                <a:close/>
              </a:path>
              <a:path w="46990" h="97789">
                <a:moveTo>
                  <a:pt x="27812" y="58673"/>
                </a:moveTo>
                <a:lnTo>
                  <a:pt x="20954" y="59435"/>
                </a:lnTo>
                <a:lnTo>
                  <a:pt x="30800" y="59435"/>
                </a:lnTo>
                <a:lnTo>
                  <a:pt x="27812" y="58673"/>
                </a:lnTo>
                <a:close/>
              </a:path>
              <a:path w="46990" h="97789">
                <a:moveTo>
                  <a:pt x="41852" y="44195"/>
                </a:moveTo>
                <a:lnTo>
                  <a:pt x="25907" y="44195"/>
                </a:lnTo>
                <a:lnTo>
                  <a:pt x="29276" y="44957"/>
                </a:lnTo>
                <a:lnTo>
                  <a:pt x="32135" y="45719"/>
                </a:lnTo>
                <a:lnTo>
                  <a:pt x="34527" y="48767"/>
                </a:lnTo>
                <a:lnTo>
                  <a:pt x="36896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800" y="59435"/>
                </a:lnTo>
                <a:lnTo>
                  <a:pt x="45760" y="59435"/>
                </a:lnTo>
                <a:lnTo>
                  <a:pt x="44714" y="51332"/>
                </a:lnTo>
                <a:lnTo>
                  <a:pt x="41852" y="44195"/>
                </a:lnTo>
                <a:close/>
              </a:path>
              <a:path w="46990" h="97789">
                <a:moveTo>
                  <a:pt x="35183" y="0"/>
                </a:moveTo>
                <a:lnTo>
                  <a:pt x="26526" y="9143"/>
                </a:lnTo>
                <a:lnTo>
                  <a:pt x="35183" y="17525"/>
                </a:lnTo>
                <a:lnTo>
                  <a:pt x="43863" y="9143"/>
                </a:lnTo>
                <a:lnTo>
                  <a:pt x="35183" y="0"/>
                </a:lnTo>
                <a:close/>
              </a:path>
              <a:path w="46990" h="97789">
                <a:moveTo>
                  <a:pt x="16703" y="0"/>
                </a:moveTo>
                <a:lnTo>
                  <a:pt x="8049" y="9143"/>
                </a:lnTo>
                <a:lnTo>
                  <a:pt x="16657" y="17525"/>
                </a:lnTo>
                <a:lnTo>
                  <a:pt x="25334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89115" y="396848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703838" y="3983725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89" y="2285"/>
                </a:moveTo>
                <a:lnTo>
                  <a:pt x="3617" y="2285"/>
                </a:lnTo>
                <a:lnTo>
                  <a:pt x="2417" y="3047"/>
                </a:lnTo>
                <a:lnTo>
                  <a:pt x="1331" y="5333"/>
                </a:lnTo>
                <a:lnTo>
                  <a:pt x="463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22" y="19811"/>
                </a:lnTo>
                <a:lnTo>
                  <a:pt x="7559" y="19049"/>
                </a:lnTo>
                <a:lnTo>
                  <a:pt x="12572" y="19049"/>
                </a:lnTo>
                <a:lnTo>
                  <a:pt x="14096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1" y="12191"/>
                </a:lnTo>
                <a:lnTo>
                  <a:pt x="20391" y="11429"/>
                </a:lnTo>
                <a:lnTo>
                  <a:pt x="6525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65" y="6095"/>
                </a:lnTo>
                <a:lnTo>
                  <a:pt x="5654" y="5333"/>
                </a:lnTo>
                <a:lnTo>
                  <a:pt x="5903" y="4571"/>
                </a:lnTo>
                <a:lnTo>
                  <a:pt x="5989" y="3809"/>
                </a:lnTo>
                <a:lnTo>
                  <a:pt x="5989" y="2285"/>
                </a:lnTo>
                <a:close/>
              </a:path>
              <a:path w="33020" h="20320">
                <a:moveTo>
                  <a:pt x="12572" y="19049"/>
                </a:moveTo>
                <a:lnTo>
                  <a:pt x="7559" y="19049"/>
                </a:lnTo>
                <a:lnTo>
                  <a:pt x="11048" y="19811"/>
                </a:lnTo>
                <a:lnTo>
                  <a:pt x="12572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36" y="18287"/>
                </a:lnTo>
                <a:lnTo>
                  <a:pt x="20622" y="19811"/>
                </a:lnTo>
                <a:lnTo>
                  <a:pt x="23478" y="19049"/>
                </a:lnTo>
                <a:lnTo>
                  <a:pt x="27431" y="19049"/>
                </a:lnTo>
                <a:lnTo>
                  <a:pt x="28574" y="18287"/>
                </a:lnTo>
                <a:lnTo>
                  <a:pt x="30336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31" y="19049"/>
                </a:moveTo>
                <a:lnTo>
                  <a:pt x="23478" y="19049"/>
                </a:lnTo>
                <a:lnTo>
                  <a:pt x="26288" y="19811"/>
                </a:lnTo>
                <a:lnTo>
                  <a:pt x="27431" y="19049"/>
                </a:lnTo>
                <a:close/>
              </a:path>
              <a:path w="33020" h="20320">
                <a:moveTo>
                  <a:pt x="23515" y="11429"/>
                </a:moveTo>
                <a:lnTo>
                  <a:pt x="20811" y="12191"/>
                </a:lnTo>
                <a:lnTo>
                  <a:pt x="26145" y="12191"/>
                </a:lnTo>
                <a:lnTo>
                  <a:pt x="23515" y="11429"/>
                </a:lnTo>
                <a:close/>
              </a:path>
              <a:path w="33020" h="20320">
                <a:moveTo>
                  <a:pt x="30992" y="0"/>
                </a:moveTo>
                <a:lnTo>
                  <a:pt x="26907" y="3809"/>
                </a:lnTo>
                <a:lnTo>
                  <a:pt x="27288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45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92" y="2285"/>
                </a:lnTo>
                <a:lnTo>
                  <a:pt x="30992" y="0"/>
                </a:lnTo>
                <a:close/>
              </a:path>
              <a:path w="33020" h="20320">
                <a:moveTo>
                  <a:pt x="8894" y="10667"/>
                </a:moveTo>
                <a:lnTo>
                  <a:pt x="6525" y="11429"/>
                </a:lnTo>
                <a:lnTo>
                  <a:pt x="11286" y="11429"/>
                </a:lnTo>
                <a:lnTo>
                  <a:pt x="8894" y="10667"/>
                </a:lnTo>
                <a:close/>
              </a:path>
              <a:path w="33020" h="20320">
                <a:moveTo>
                  <a:pt x="18370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0" y="6095"/>
                </a:lnTo>
                <a:lnTo>
                  <a:pt x="14096" y="7619"/>
                </a:lnTo>
                <a:lnTo>
                  <a:pt x="13798" y="8381"/>
                </a:lnTo>
                <a:lnTo>
                  <a:pt x="12953" y="9905"/>
                </a:lnTo>
                <a:lnTo>
                  <a:pt x="11286" y="11429"/>
                </a:lnTo>
                <a:lnTo>
                  <a:pt x="20391" y="11429"/>
                </a:lnTo>
                <a:lnTo>
                  <a:pt x="19132" y="9143"/>
                </a:lnTo>
                <a:lnTo>
                  <a:pt x="18476" y="3809"/>
                </a:lnTo>
                <a:lnTo>
                  <a:pt x="18370" y="2285"/>
                </a:lnTo>
                <a:close/>
              </a:path>
              <a:path w="33020" h="20320">
                <a:moveTo>
                  <a:pt x="16952" y="1523"/>
                </a:moveTo>
                <a:lnTo>
                  <a:pt x="16084" y="2285"/>
                </a:lnTo>
                <a:lnTo>
                  <a:pt x="17906" y="2285"/>
                </a:lnTo>
                <a:lnTo>
                  <a:pt x="16952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713744" y="4005824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20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20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780800" y="4021063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69" h="51435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51435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941235" y="397077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966728" y="403096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037349" y="396848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119128" y="4005824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186183" y="3992107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221236" y="404544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284237" y="396848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308866" y="400811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432310" y="4030207"/>
            <a:ext cx="137160" cy="86360"/>
          </a:xfrm>
          <a:custGeom>
            <a:avLst/>
            <a:gdLst/>
            <a:ahLst/>
            <a:cxnLst/>
            <a:rect l="l" t="t" r="r" b="b"/>
            <a:pathLst>
              <a:path w="137159" h="86360">
                <a:moveTo>
                  <a:pt x="12466" y="31241"/>
                </a:moveTo>
                <a:lnTo>
                  <a:pt x="9954" y="31241"/>
                </a:lnTo>
                <a:lnTo>
                  <a:pt x="9000" y="32765"/>
                </a:lnTo>
                <a:lnTo>
                  <a:pt x="7178" y="35051"/>
                </a:lnTo>
                <a:lnTo>
                  <a:pt x="5382" y="38099"/>
                </a:lnTo>
                <a:lnTo>
                  <a:pt x="3617" y="41635"/>
                </a:lnTo>
                <a:lnTo>
                  <a:pt x="1225" y="47243"/>
                </a:lnTo>
                <a:lnTo>
                  <a:pt x="0" y="52486"/>
                </a:lnTo>
                <a:lnTo>
                  <a:pt x="0" y="66690"/>
                </a:lnTo>
                <a:lnTo>
                  <a:pt x="3322" y="73913"/>
                </a:lnTo>
                <a:lnTo>
                  <a:pt x="11229" y="80049"/>
                </a:lnTo>
                <a:lnTo>
                  <a:pt x="21634" y="84585"/>
                </a:lnTo>
                <a:lnTo>
                  <a:pt x="36293" y="86045"/>
                </a:lnTo>
                <a:lnTo>
                  <a:pt x="48707" y="84304"/>
                </a:lnTo>
                <a:lnTo>
                  <a:pt x="60996" y="79921"/>
                </a:lnTo>
                <a:lnTo>
                  <a:pt x="70584" y="73151"/>
                </a:lnTo>
                <a:lnTo>
                  <a:pt x="24572" y="73151"/>
                </a:lnTo>
                <a:lnTo>
                  <a:pt x="17574" y="70622"/>
                </a:lnTo>
                <a:lnTo>
                  <a:pt x="9381" y="61630"/>
                </a:lnTo>
                <a:lnTo>
                  <a:pt x="7619" y="57028"/>
                </a:lnTo>
                <a:lnTo>
                  <a:pt x="7619" y="46207"/>
                </a:lnTo>
                <a:lnTo>
                  <a:pt x="9083" y="40385"/>
                </a:lnTo>
                <a:lnTo>
                  <a:pt x="11999" y="34289"/>
                </a:lnTo>
                <a:lnTo>
                  <a:pt x="12323" y="33527"/>
                </a:lnTo>
                <a:lnTo>
                  <a:pt x="12466" y="32765"/>
                </a:lnTo>
                <a:lnTo>
                  <a:pt x="12466" y="31241"/>
                </a:lnTo>
                <a:close/>
              </a:path>
              <a:path w="137159" h="86360">
                <a:moveTo>
                  <a:pt x="68662" y="15239"/>
                </a:moveTo>
                <a:lnTo>
                  <a:pt x="68043" y="15239"/>
                </a:lnTo>
                <a:lnTo>
                  <a:pt x="67519" y="16001"/>
                </a:lnTo>
                <a:lnTo>
                  <a:pt x="66863" y="17525"/>
                </a:lnTo>
                <a:lnTo>
                  <a:pt x="62139" y="25907"/>
                </a:lnTo>
                <a:lnTo>
                  <a:pt x="74188" y="49956"/>
                </a:lnTo>
                <a:lnTo>
                  <a:pt x="74615" y="53492"/>
                </a:lnTo>
                <a:lnTo>
                  <a:pt x="74520" y="55869"/>
                </a:lnTo>
                <a:lnTo>
                  <a:pt x="73950" y="57119"/>
                </a:lnTo>
                <a:lnTo>
                  <a:pt x="72283" y="60838"/>
                </a:lnTo>
                <a:lnTo>
                  <a:pt x="68198" y="64312"/>
                </a:lnTo>
                <a:lnTo>
                  <a:pt x="59212" y="68577"/>
                </a:lnTo>
                <a:lnTo>
                  <a:pt x="47401" y="72011"/>
                </a:lnTo>
                <a:lnTo>
                  <a:pt x="33957" y="73151"/>
                </a:lnTo>
                <a:lnTo>
                  <a:pt x="70584" y="73151"/>
                </a:lnTo>
                <a:lnTo>
                  <a:pt x="79711" y="41147"/>
                </a:lnTo>
                <a:lnTo>
                  <a:pt x="97165" y="41147"/>
                </a:lnTo>
                <a:lnTo>
                  <a:pt x="99761" y="39623"/>
                </a:lnTo>
                <a:lnTo>
                  <a:pt x="103287" y="32003"/>
                </a:lnTo>
                <a:lnTo>
                  <a:pt x="134276" y="32003"/>
                </a:lnTo>
                <a:lnTo>
                  <a:pt x="134615" y="30479"/>
                </a:lnTo>
                <a:lnTo>
                  <a:pt x="82759" y="30479"/>
                </a:lnTo>
                <a:lnTo>
                  <a:pt x="79092" y="28955"/>
                </a:lnTo>
                <a:lnTo>
                  <a:pt x="76044" y="25145"/>
                </a:lnTo>
                <a:lnTo>
                  <a:pt x="74950" y="24383"/>
                </a:lnTo>
                <a:lnTo>
                  <a:pt x="72902" y="21335"/>
                </a:lnTo>
                <a:lnTo>
                  <a:pt x="69911" y="16763"/>
                </a:lnTo>
                <a:lnTo>
                  <a:pt x="69186" y="16001"/>
                </a:lnTo>
                <a:lnTo>
                  <a:pt x="68662" y="15239"/>
                </a:lnTo>
                <a:close/>
              </a:path>
              <a:path w="137159" h="86360">
                <a:moveTo>
                  <a:pt x="97165" y="41147"/>
                </a:moveTo>
                <a:lnTo>
                  <a:pt x="79711" y="41147"/>
                </a:lnTo>
                <a:lnTo>
                  <a:pt x="82616" y="42153"/>
                </a:lnTo>
                <a:lnTo>
                  <a:pt x="85283" y="42671"/>
                </a:lnTo>
                <a:lnTo>
                  <a:pt x="94570" y="42671"/>
                </a:lnTo>
                <a:lnTo>
                  <a:pt x="97165" y="41147"/>
                </a:lnTo>
                <a:close/>
              </a:path>
              <a:path w="137159" h="86360">
                <a:moveTo>
                  <a:pt x="134276" y="32003"/>
                </a:moveTo>
                <a:lnTo>
                  <a:pt x="103287" y="32003"/>
                </a:lnTo>
                <a:lnTo>
                  <a:pt x="105857" y="38861"/>
                </a:lnTo>
                <a:lnTo>
                  <a:pt x="110715" y="41909"/>
                </a:lnTo>
                <a:lnTo>
                  <a:pt x="123249" y="41427"/>
                </a:lnTo>
                <a:lnTo>
                  <a:pt x="133687" y="34648"/>
                </a:lnTo>
                <a:lnTo>
                  <a:pt x="134276" y="32003"/>
                </a:lnTo>
                <a:close/>
              </a:path>
              <a:path w="137159" h="86360">
                <a:moveTo>
                  <a:pt x="86999" y="29717"/>
                </a:moveTo>
                <a:lnTo>
                  <a:pt x="82759" y="30479"/>
                </a:lnTo>
                <a:lnTo>
                  <a:pt x="91820" y="30479"/>
                </a:lnTo>
                <a:lnTo>
                  <a:pt x="86999" y="29717"/>
                </a:lnTo>
                <a:close/>
              </a:path>
              <a:path w="137159" h="86360">
                <a:moveTo>
                  <a:pt x="102763" y="12953"/>
                </a:moveTo>
                <a:lnTo>
                  <a:pt x="101809" y="13715"/>
                </a:lnTo>
                <a:lnTo>
                  <a:pt x="101153" y="14477"/>
                </a:lnTo>
                <a:lnTo>
                  <a:pt x="100772" y="16763"/>
                </a:lnTo>
                <a:lnTo>
                  <a:pt x="99904" y="21335"/>
                </a:lnTo>
                <a:lnTo>
                  <a:pt x="98810" y="24383"/>
                </a:lnTo>
                <a:lnTo>
                  <a:pt x="97380" y="25907"/>
                </a:lnTo>
                <a:lnTo>
                  <a:pt x="95286" y="28955"/>
                </a:lnTo>
                <a:lnTo>
                  <a:pt x="91820" y="30479"/>
                </a:lnTo>
                <a:lnTo>
                  <a:pt x="115525" y="30479"/>
                </a:lnTo>
                <a:lnTo>
                  <a:pt x="111572" y="28955"/>
                </a:lnTo>
                <a:lnTo>
                  <a:pt x="109097" y="27431"/>
                </a:lnTo>
                <a:lnTo>
                  <a:pt x="106619" y="25145"/>
                </a:lnTo>
                <a:lnTo>
                  <a:pt x="105049" y="21335"/>
                </a:lnTo>
                <a:lnTo>
                  <a:pt x="104393" y="16001"/>
                </a:lnTo>
                <a:lnTo>
                  <a:pt x="104201" y="14477"/>
                </a:lnTo>
                <a:lnTo>
                  <a:pt x="103631" y="13715"/>
                </a:lnTo>
                <a:lnTo>
                  <a:pt x="102763" y="12953"/>
                </a:lnTo>
                <a:close/>
              </a:path>
              <a:path w="137159" h="86360">
                <a:moveTo>
                  <a:pt x="120908" y="29717"/>
                </a:moveTo>
                <a:lnTo>
                  <a:pt x="115525" y="30479"/>
                </a:lnTo>
                <a:lnTo>
                  <a:pt x="123194" y="30479"/>
                </a:lnTo>
                <a:lnTo>
                  <a:pt x="120908" y="29717"/>
                </a:lnTo>
                <a:close/>
              </a:path>
              <a:path w="137159" h="86360">
                <a:moveTo>
                  <a:pt x="131112" y="761"/>
                </a:moveTo>
                <a:lnTo>
                  <a:pt x="129588" y="761"/>
                </a:lnTo>
                <a:lnTo>
                  <a:pt x="129015" y="2285"/>
                </a:lnTo>
                <a:lnTo>
                  <a:pt x="123383" y="11429"/>
                </a:lnTo>
                <a:lnTo>
                  <a:pt x="127479" y="16001"/>
                </a:lnTo>
                <a:lnTo>
                  <a:pt x="129539" y="19811"/>
                </a:lnTo>
                <a:lnTo>
                  <a:pt x="129539" y="25145"/>
                </a:lnTo>
                <a:lnTo>
                  <a:pt x="128634" y="27431"/>
                </a:lnTo>
                <a:lnTo>
                  <a:pt x="126717" y="28193"/>
                </a:lnTo>
                <a:lnTo>
                  <a:pt x="125099" y="29717"/>
                </a:lnTo>
                <a:lnTo>
                  <a:pt x="123194" y="30479"/>
                </a:lnTo>
                <a:lnTo>
                  <a:pt x="134615" y="30479"/>
                </a:lnTo>
                <a:lnTo>
                  <a:pt x="137159" y="19049"/>
                </a:lnTo>
                <a:lnTo>
                  <a:pt x="137159" y="12953"/>
                </a:lnTo>
                <a:lnTo>
                  <a:pt x="135337" y="7619"/>
                </a:lnTo>
                <a:lnTo>
                  <a:pt x="131682" y="1523"/>
                </a:lnTo>
                <a:lnTo>
                  <a:pt x="131112" y="761"/>
                </a:lnTo>
                <a:close/>
              </a:path>
              <a:path w="137159" h="86360">
                <a:moveTo>
                  <a:pt x="130301" y="0"/>
                </a:moveTo>
                <a:lnTo>
                  <a:pt x="130003" y="761"/>
                </a:lnTo>
                <a:lnTo>
                  <a:pt x="130682" y="761"/>
                </a:lnTo>
                <a:lnTo>
                  <a:pt x="1303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575566" y="4031731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629667" y="404544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692151" y="400811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815595" y="4014968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7" y="85385"/>
                </a:lnTo>
                <a:lnTo>
                  <a:pt x="11783" y="95637"/>
                </a:lnTo>
                <a:lnTo>
                  <a:pt x="22163" y="99905"/>
                </a:lnTo>
                <a:lnTo>
                  <a:pt x="37162" y="101250"/>
                </a:lnTo>
                <a:lnTo>
                  <a:pt x="49465" y="99439"/>
                </a:lnTo>
                <a:lnTo>
                  <a:pt x="61914" y="95058"/>
                </a:lnTo>
                <a:lnTo>
                  <a:pt x="71453" y="88391"/>
                </a:lnTo>
                <a:lnTo>
                  <a:pt x="24704" y="88391"/>
                </a:lnTo>
                <a:lnTo>
                  <a:pt x="17608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901" y="71109"/>
                </a:lnTo>
                <a:lnTo>
                  <a:pt x="75331" y="72359"/>
                </a:lnTo>
                <a:lnTo>
                  <a:pt x="73664" y="76078"/>
                </a:lnTo>
                <a:lnTo>
                  <a:pt x="69424" y="79552"/>
                </a:lnTo>
                <a:lnTo>
                  <a:pt x="59507" y="84021"/>
                </a:lnTo>
                <a:lnTo>
                  <a:pt x="47589" y="87301"/>
                </a:lnTo>
                <a:lnTo>
                  <a:pt x="34183" y="88391"/>
                </a:lnTo>
                <a:lnTo>
                  <a:pt x="71453" y="88391"/>
                </a:lnTo>
                <a:lnTo>
                  <a:pt x="73085" y="87251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910083" y="400811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968757" y="4045448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025145" y="3972295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162305" y="400582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219455" y="4021063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69" h="96520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96520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69" h="96520">
                <a:moveTo>
                  <a:pt x="46564" y="79918"/>
                </a:moveTo>
                <a:lnTo>
                  <a:pt x="38480" y="87965"/>
                </a:lnTo>
                <a:lnTo>
                  <a:pt x="46564" y="96011"/>
                </a:lnTo>
                <a:lnTo>
                  <a:pt x="54720" y="87965"/>
                </a:lnTo>
                <a:lnTo>
                  <a:pt x="46564" y="79918"/>
                </a:lnTo>
                <a:close/>
              </a:path>
              <a:path w="90169" h="96520">
                <a:moveTo>
                  <a:pt x="36896" y="63124"/>
                </a:moveTo>
                <a:lnTo>
                  <a:pt x="28763" y="71170"/>
                </a:lnTo>
                <a:lnTo>
                  <a:pt x="36896" y="79217"/>
                </a:lnTo>
                <a:lnTo>
                  <a:pt x="45006" y="71170"/>
                </a:lnTo>
                <a:lnTo>
                  <a:pt x="36896" y="63124"/>
                </a:lnTo>
                <a:close/>
              </a:path>
              <a:path w="90169" h="96520">
                <a:moveTo>
                  <a:pt x="56138" y="63154"/>
                </a:moveTo>
                <a:lnTo>
                  <a:pt x="48005" y="71170"/>
                </a:lnTo>
                <a:lnTo>
                  <a:pt x="56138" y="79217"/>
                </a:lnTo>
                <a:lnTo>
                  <a:pt x="64282" y="71170"/>
                </a:lnTo>
                <a:lnTo>
                  <a:pt x="56138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314705" y="404544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377605" y="397077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401573" y="4042400"/>
            <a:ext cx="57785" cy="75565"/>
          </a:xfrm>
          <a:custGeom>
            <a:avLst/>
            <a:gdLst/>
            <a:ahLst/>
            <a:cxnLst/>
            <a:rect l="l" t="t" r="r" b="b"/>
            <a:pathLst>
              <a:path w="57785" h="75564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75564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75564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75564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75564">
                <a:moveTo>
                  <a:pt x="22942" y="59588"/>
                </a:moveTo>
                <a:lnTo>
                  <a:pt x="14715" y="67543"/>
                </a:lnTo>
                <a:lnTo>
                  <a:pt x="22942" y="75437"/>
                </a:lnTo>
                <a:lnTo>
                  <a:pt x="31181" y="67543"/>
                </a:lnTo>
                <a:lnTo>
                  <a:pt x="22942" y="59588"/>
                </a:lnTo>
                <a:close/>
              </a:path>
              <a:path w="57785" h="75564">
                <a:moveTo>
                  <a:pt x="13334" y="42915"/>
                </a:moveTo>
                <a:lnTo>
                  <a:pt x="5190" y="50962"/>
                </a:lnTo>
                <a:lnTo>
                  <a:pt x="13334" y="58978"/>
                </a:lnTo>
                <a:lnTo>
                  <a:pt x="21467" y="50962"/>
                </a:lnTo>
                <a:lnTo>
                  <a:pt x="13334" y="42915"/>
                </a:lnTo>
                <a:close/>
              </a:path>
              <a:path w="57785" h="75564">
                <a:moveTo>
                  <a:pt x="32467" y="42824"/>
                </a:moveTo>
                <a:lnTo>
                  <a:pt x="24383" y="50810"/>
                </a:lnTo>
                <a:lnTo>
                  <a:pt x="32467" y="58856"/>
                </a:lnTo>
                <a:lnTo>
                  <a:pt x="40623" y="50810"/>
                </a:lnTo>
                <a:lnTo>
                  <a:pt x="32467" y="42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454913" y="3973701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64" y="86224"/>
                </a:moveTo>
                <a:lnTo>
                  <a:pt x="0" y="86224"/>
                </a:lnTo>
                <a:lnTo>
                  <a:pt x="0" y="98416"/>
                </a:lnTo>
                <a:lnTo>
                  <a:pt x="13917" y="98396"/>
                </a:lnTo>
                <a:lnTo>
                  <a:pt x="29450" y="95294"/>
                </a:lnTo>
                <a:lnTo>
                  <a:pt x="38466" y="86986"/>
                </a:lnTo>
                <a:lnTo>
                  <a:pt x="28276" y="86986"/>
                </a:lnTo>
                <a:lnTo>
                  <a:pt x="13764" y="86224"/>
                </a:lnTo>
                <a:close/>
              </a:path>
              <a:path w="78739" h="98425">
                <a:moveTo>
                  <a:pt x="52471" y="73270"/>
                </a:moveTo>
                <a:lnTo>
                  <a:pt x="41196" y="73270"/>
                </a:lnTo>
                <a:lnTo>
                  <a:pt x="46719" y="80890"/>
                </a:lnTo>
                <a:lnTo>
                  <a:pt x="50910" y="86986"/>
                </a:lnTo>
                <a:lnTo>
                  <a:pt x="53769" y="89272"/>
                </a:lnTo>
                <a:lnTo>
                  <a:pt x="59673" y="96130"/>
                </a:lnTo>
                <a:lnTo>
                  <a:pt x="65388" y="98416"/>
                </a:lnTo>
                <a:lnTo>
                  <a:pt x="78674" y="98416"/>
                </a:lnTo>
                <a:lnTo>
                  <a:pt x="78674" y="86986"/>
                </a:lnTo>
                <a:lnTo>
                  <a:pt x="69616" y="86986"/>
                </a:lnTo>
                <a:lnTo>
                  <a:pt x="66044" y="86224"/>
                </a:lnTo>
                <a:lnTo>
                  <a:pt x="63566" y="84700"/>
                </a:lnTo>
                <a:lnTo>
                  <a:pt x="60329" y="82414"/>
                </a:lnTo>
                <a:lnTo>
                  <a:pt x="56195" y="77842"/>
                </a:lnTo>
                <a:lnTo>
                  <a:pt x="52471" y="73270"/>
                </a:lnTo>
                <a:close/>
              </a:path>
              <a:path w="78739" h="98425">
                <a:moveTo>
                  <a:pt x="67536" y="0"/>
                </a:moveTo>
                <a:lnTo>
                  <a:pt x="56199" y="3433"/>
                </a:lnTo>
                <a:lnTo>
                  <a:pt x="44060" y="7583"/>
                </a:lnTo>
                <a:lnTo>
                  <a:pt x="31135" y="12310"/>
                </a:lnTo>
                <a:lnTo>
                  <a:pt x="17525" y="16882"/>
                </a:lnTo>
                <a:lnTo>
                  <a:pt x="10475" y="19930"/>
                </a:lnTo>
                <a:lnTo>
                  <a:pt x="9954" y="20692"/>
                </a:lnTo>
                <a:lnTo>
                  <a:pt x="7559" y="23740"/>
                </a:lnTo>
                <a:lnTo>
                  <a:pt x="6333" y="29074"/>
                </a:lnTo>
                <a:lnTo>
                  <a:pt x="6333" y="36694"/>
                </a:lnTo>
                <a:lnTo>
                  <a:pt x="8845" y="39742"/>
                </a:lnTo>
                <a:lnTo>
                  <a:pt x="13904" y="44314"/>
                </a:lnTo>
                <a:lnTo>
                  <a:pt x="24704" y="54982"/>
                </a:lnTo>
                <a:lnTo>
                  <a:pt x="27944" y="58792"/>
                </a:lnTo>
                <a:lnTo>
                  <a:pt x="33003" y="64888"/>
                </a:lnTo>
                <a:lnTo>
                  <a:pt x="35515" y="70222"/>
                </a:lnTo>
                <a:lnTo>
                  <a:pt x="35515" y="82414"/>
                </a:lnTo>
                <a:lnTo>
                  <a:pt x="28276" y="86986"/>
                </a:lnTo>
                <a:lnTo>
                  <a:pt x="38466" y="86986"/>
                </a:lnTo>
                <a:lnTo>
                  <a:pt x="41196" y="73270"/>
                </a:lnTo>
                <a:lnTo>
                  <a:pt x="52471" y="73270"/>
                </a:lnTo>
                <a:lnTo>
                  <a:pt x="24346" y="35381"/>
                </a:lnTo>
                <a:lnTo>
                  <a:pt x="20294" y="26929"/>
                </a:lnTo>
                <a:lnTo>
                  <a:pt x="67293" y="10786"/>
                </a:lnTo>
                <a:lnTo>
                  <a:pt x="69043" y="4690"/>
                </a:lnTo>
                <a:lnTo>
                  <a:pt x="69911" y="880"/>
                </a:lnTo>
                <a:lnTo>
                  <a:pt x="67536" y="0"/>
                </a:lnTo>
                <a:close/>
              </a:path>
              <a:path w="78739" h="98425">
                <a:moveTo>
                  <a:pt x="78674" y="86224"/>
                </a:moveTo>
                <a:lnTo>
                  <a:pt x="74294" y="86224"/>
                </a:lnTo>
                <a:lnTo>
                  <a:pt x="69616" y="86986"/>
                </a:lnTo>
                <a:lnTo>
                  <a:pt x="78674" y="86986"/>
                </a:lnTo>
                <a:lnTo>
                  <a:pt x="78674" y="86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530351" y="4027921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639317" y="400582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696467" y="402792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796289" y="4000489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24" y="32765"/>
                </a:moveTo>
                <a:lnTo>
                  <a:pt x="6714" y="32765"/>
                </a:lnTo>
                <a:lnTo>
                  <a:pt x="5952" y="34289"/>
                </a:lnTo>
                <a:lnTo>
                  <a:pt x="1987" y="39623"/>
                </a:lnTo>
                <a:lnTo>
                  <a:pt x="0" y="44957"/>
                </a:lnTo>
                <a:lnTo>
                  <a:pt x="85" y="52476"/>
                </a:lnTo>
                <a:lnTo>
                  <a:pt x="3348" y="61942"/>
                </a:lnTo>
                <a:lnTo>
                  <a:pt x="11877" y="68602"/>
                </a:lnTo>
                <a:lnTo>
                  <a:pt x="26399" y="72496"/>
                </a:lnTo>
                <a:lnTo>
                  <a:pt x="47641" y="73668"/>
                </a:lnTo>
                <a:lnTo>
                  <a:pt x="62079" y="72004"/>
                </a:lnTo>
                <a:lnTo>
                  <a:pt x="74642" y="68728"/>
                </a:lnTo>
                <a:lnTo>
                  <a:pt x="85333" y="63793"/>
                </a:lnTo>
                <a:lnTo>
                  <a:pt x="88018" y="61770"/>
                </a:lnTo>
                <a:lnTo>
                  <a:pt x="39961" y="61770"/>
                </a:lnTo>
                <a:lnTo>
                  <a:pt x="21572" y="60070"/>
                </a:lnTo>
                <a:lnTo>
                  <a:pt x="10536" y="54565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1" y="35051"/>
                </a:lnTo>
                <a:lnTo>
                  <a:pt x="9524" y="34289"/>
                </a:lnTo>
                <a:lnTo>
                  <a:pt x="9524" y="32765"/>
                </a:lnTo>
                <a:close/>
              </a:path>
              <a:path w="116839" h="73660">
                <a:moveTo>
                  <a:pt x="100251" y="57149"/>
                </a:moveTo>
                <a:lnTo>
                  <a:pt x="94155" y="57149"/>
                </a:lnTo>
                <a:lnTo>
                  <a:pt x="94238" y="62483"/>
                </a:lnTo>
                <a:lnTo>
                  <a:pt x="96094" y="66293"/>
                </a:lnTo>
                <a:lnTo>
                  <a:pt x="99715" y="68579"/>
                </a:lnTo>
                <a:lnTo>
                  <a:pt x="102952" y="70865"/>
                </a:lnTo>
                <a:lnTo>
                  <a:pt x="107109" y="71627"/>
                </a:lnTo>
                <a:lnTo>
                  <a:pt x="116668" y="71627"/>
                </a:lnTo>
                <a:lnTo>
                  <a:pt x="116668" y="60197"/>
                </a:lnTo>
                <a:lnTo>
                  <a:pt x="104250" y="60197"/>
                </a:lnTo>
                <a:lnTo>
                  <a:pt x="100251" y="57149"/>
                </a:lnTo>
                <a:close/>
              </a:path>
              <a:path w="116839" h="73660">
                <a:moveTo>
                  <a:pt x="101047" y="40385"/>
                </a:moveTo>
                <a:lnTo>
                  <a:pt x="99440" y="40385"/>
                </a:lnTo>
                <a:lnTo>
                  <a:pt x="98048" y="41147"/>
                </a:lnTo>
                <a:lnTo>
                  <a:pt x="91663" y="48750"/>
                </a:lnTo>
                <a:lnTo>
                  <a:pt x="82892" y="54792"/>
                </a:lnTo>
                <a:lnTo>
                  <a:pt x="71428" y="58974"/>
                </a:lnTo>
                <a:lnTo>
                  <a:pt x="57156" y="61300"/>
                </a:lnTo>
                <a:lnTo>
                  <a:pt x="39961" y="61770"/>
                </a:lnTo>
                <a:lnTo>
                  <a:pt x="88018" y="61770"/>
                </a:lnTo>
                <a:lnTo>
                  <a:pt x="94155" y="57149"/>
                </a:lnTo>
                <a:lnTo>
                  <a:pt x="100251" y="57149"/>
                </a:lnTo>
                <a:lnTo>
                  <a:pt x="100251" y="50291"/>
                </a:lnTo>
                <a:lnTo>
                  <a:pt x="100443" y="48750"/>
                </a:lnTo>
                <a:lnTo>
                  <a:pt x="100821" y="46481"/>
                </a:lnTo>
                <a:lnTo>
                  <a:pt x="101202" y="44957"/>
                </a:lnTo>
                <a:lnTo>
                  <a:pt x="101394" y="43433"/>
                </a:lnTo>
                <a:lnTo>
                  <a:pt x="101394" y="41147"/>
                </a:lnTo>
                <a:lnTo>
                  <a:pt x="101047" y="40385"/>
                </a:lnTo>
                <a:close/>
              </a:path>
              <a:path w="116839" h="73660">
                <a:moveTo>
                  <a:pt x="116668" y="59435"/>
                </a:moveTo>
                <a:lnTo>
                  <a:pt x="112145" y="59435"/>
                </a:lnTo>
                <a:lnTo>
                  <a:pt x="104250" y="60197"/>
                </a:lnTo>
                <a:lnTo>
                  <a:pt x="116668" y="60197"/>
                </a:lnTo>
                <a:lnTo>
                  <a:pt x="116668" y="59435"/>
                </a:lnTo>
                <a:close/>
              </a:path>
              <a:path w="116839" h="73660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908304" y="4042400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5" h="62864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864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864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864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864">
                <a:moveTo>
                  <a:pt x="25383" y="45018"/>
                </a:moveTo>
                <a:lnTo>
                  <a:pt x="16895" y="53766"/>
                </a:lnTo>
                <a:lnTo>
                  <a:pt x="25383" y="62483"/>
                </a:lnTo>
                <a:lnTo>
                  <a:pt x="33908" y="53766"/>
                </a:lnTo>
                <a:lnTo>
                  <a:pt x="25383" y="45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961644" y="4043924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39" h="28575">
                <a:moveTo>
                  <a:pt x="8619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609" y="28193"/>
                </a:lnTo>
                <a:lnTo>
                  <a:pt x="20192" y="25907"/>
                </a:lnTo>
                <a:lnTo>
                  <a:pt x="24277" y="19049"/>
                </a:lnTo>
                <a:lnTo>
                  <a:pt x="104095" y="19049"/>
                </a:lnTo>
                <a:lnTo>
                  <a:pt x="104095" y="16763"/>
                </a:lnTo>
                <a:lnTo>
                  <a:pt x="16431" y="16763"/>
                </a:lnTo>
                <a:lnTo>
                  <a:pt x="8619" y="16001"/>
                </a:lnTo>
                <a:close/>
              </a:path>
              <a:path w="104139" h="28575">
                <a:moveTo>
                  <a:pt x="54422" y="19049"/>
                </a:moveTo>
                <a:lnTo>
                  <a:pt x="24277" y="19049"/>
                </a:lnTo>
                <a:lnTo>
                  <a:pt x="26944" y="25907"/>
                </a:lnTo>
                <a:lnTo>
                  <a:pt x="32241" y="28193"/>
                </a:lnTo>
                <a:lnTo>
                  <a:pt x="46670" y="28193"/>
                </a:lnTo>
                <a:lnTo>
                  <a:pt x="51434" y="25907"/>
                </a:lnTo>
                <a:lnTo>
                  <a:pt x="54422" y="19049"/>
                </a:lnTo>
                <a:close/>
              </a:path>
              <a:path w="104139" h="28575">
                <a:moveTo>
                  <a:pt x="82808" y="19049"/>
                </a:moveTo>
                <a:lnTo>
                  <a:pt x="54422" y="19049"/>
                </a:lnTo>
                <a:lnTo>
                  <a:pt x="57719" y="25907"/>
                </a:lnTo>
                <a:lnTo>
                  <a:pt x="62377" y="28193"/>
                </a:lnTo>
                <a:lnTo>
                  <a:pt x="75486" y="28193"/>
                </a:lnTo>
                <a:lnTo>
                  <a:pt x="80247" y="25907"/>
                </a:lnTo>
                <a:lnTo>
                  <a:pt x="82808" y="19049"/>
                </a:lnTo>
                <a:close/>
              </a:path>
              <a:path w="104139" h="28575">
                <a:moveTo>
                  <a:pt x="104095" y="19049"/>
                </a:moveTo>
                <a:lnTo>
                  <a:pt x="82808" y="19049"/>
                </a:lnTo>
                <a:lnTo>
                  <a:pt x="85773" y="25907"/>
                </a:lnTo>
                <a:lnTo>
                  <a:pt x="90866" y="28193"/>
                </a:lnTo>
                <a:lnTo>
                  <a:pt x="104095" y="28193"/>
                </a:lnTo>
                <a:lnTo>
                  <a:pt x="104095" y="19049"/>
                </a:lnTo>
                <a:close/>
              </a:path>
              <a:path w="104139" h="28575">
                <a:moveTo>
                  <a:pt x="24466" y="0"/>
                </a:moveTo>
                <a:lnTo>
                  <a:pt x="23478" y="761"/>
                </a:lnTo>
                <a:lnTo>
                  <a:pt x="22799" y="1523"/>
                </a:lnTo>
                <a:lnTo>
                  <a:pt x="22418" y="3809"/>
                </a:lnTo>
                <a:lnTo>
                  <a:pt x="21037" y="12191"/>
                </a:lnTo>
                <a:lnTo>
                  <a:pt x="16431" y="16763"/>
                </a:lnTo>
                <a:lnTo>
                  <a:pt x="31562" y="16763"/>
                </a:lnTo>
                <a:lnTo>
                  <a:pt x="26990" y="12191"/>
                </a:lnTo>
                <a:lnTo>
                  <a:pt x="26145" y="3809"/>
                </a:lnTo>
                <a:lnTo>
                  <a:pt x="25956" y="1523"/>
                </a:lnTo>
                <a:lnTo>
                  <a:pt x="25383" y="761"/>
                </a:lnTo>
                <a:lnTo>
                  <a:pt x="24466" y="0"/>
                </a:lnTo>
                <a:close/>
              </a:path>
              <a:path w="104139" h="28575">
                <a:moveTo>
                  <a:pt x="39755" y="16001"/>
                </a:moveTo>
                <a:lnTo>
                  <a:pt x="31562" y="16763"/>
                </a:lnTo>
                <a:lnTo>
                  <a:pt x="47756" y="16763"/>
                </a:lnTo>
                <a:lnTo>
                  <a:pt x="39755" y="16001"/>
                </a:lnTo>
                <a:close/>
              </a:path>
              <a:path w="104139" h="28575">
                <a:moveTo>
                  <a:pt x="54803" y="0"/>
                </a:moveTo>
                <a:lnTo>
                  <a:pt x="53909" y="761"/>
                </a:lnTo>
                <a:lnTo>
                  <a:pt x="53339" y="1523"/>
                </a:lnTo>
                <a:lnTo>
                  <a:pt x="53090" y="3809"/>
                </a:lnTo>
                <a:lnTo>
                  <a:pt x="52245" y="12191"/>
                </a:lnTo>
                <a:lnTo>
                  <a:pt x="47756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708" y="3809"/>
                </a:lnTo>
                <a:lnTo>
                  <a:pt x="56436" y="1523"/>
                </a:lnTo>
                <a:lnTo>
                  <a:pt x="55814" y="761"/>
                </a:lnTo>
                <a:lnTo>
                  <a:pt x="54803" y="0"/>
                </a:lnTo>
                <a:close/>
              </a:path>
              <a:path w="104139" h="28575">
                <a:moveTo>
                  <a:pt x="68055" y="16001"/>
                </a:moveTo>
                <a:lnTo>
                  <a:pt x="61661" y="16763"/>
                </a:lnTo>
                <a:lnTo>
                  <a:pt x="76056" y="16763"/>
                </a:lnTo>
                <a:lnTo>
                  <a:pt x="68055" y="16001"/>
                </a:lnTo>
                <a:close/>
              </a:path>
              <a:path w="104139" h="28575">
                <a:moveTo>
                  <a:pt x="83106" y="0"/>
                </a:moveTo>
                <a:lnTo>
                  <a:pt x="82189" y="761"/>
                </a:lnTo>
                <a:lnTo>
                  <a:pt x="81616" y="1523"/>
                </a:lnTo>
                <a:lnTo>
                  <a:pt x="81390" y="3809"/>
                </a:lnTo>
                <a:lnTo>
                  <a:pt x="80522" y="12191"/>
                </a:lnTo>
                <a:lnTo>
                  <a:pt x="76056" y="16763"/>
                </a:lnTo>
                <a:lnTo>
                  <a:pt x="90379" y="16763"/>
                </a:lnTo>
                <a:lnTo>
                  <a:pt x="86105" y="12191"/>
                </a:lnTo>
                <a:lnTo>
                  <a:pt x="84713" y="1523"/>
                </a:lnTo>
                <a:lnTo>
                  <a:pt x="84094" y="761"/>
                </a:lnTo>
                <a:lnTo>
                  <a:pt x="83106" y="0"/>
                </a:lnTo>
                <a:close/>
              </a:path>
              <a:path w="104139" h="28575">
                <a:moveTo>
                  <a:pt x="104095" y="16001"/>
                </a:moveTo>
                <a:lnTo>
                  <a:pt x="97846" y="16001"/>
                </a:lnTo>
                <a:lnTo>
                  <a:pt x="90379" y="16763"/>
                </a:lnTo>
                <a:lnTo>
                  <a:pt x="104095" y="16763"/>
                </a:lnTo>
                <a:lnTo>
                  <a:pt x="104095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062234" y="3992107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80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162056" y="405916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254257" y="4000489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307598" y="4042400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5" h="62864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864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864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864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864">
                <a:moveTo>
                  <a:pt x="25389" y="45018"/>
                </a:moveTo>
                <a:lnTo>
                  <a:pt x="16885" y="53766"/>
                </a:lnTo>
                <a:lnTo>
                  <a:pt x="25389" y="62483"/>
                </a:lnTo>
                <a:lnTo>
                  <a:pt x="33893" y="53766"/>
                </a:lnTo>
                <a:lnTo>
                  <a:pt x="25389" y="45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360938" y="3992869"/>
            <a:ext cx="57785" cy="79375"/>
          </a:xfrm>
          <a:custGeom>
            <a:avLst/>
            <a:gdLst/>
            <a:ahLst/>
            <a:cxnLst/>
            <a:rect l="l" t="t" r="r" b="b"/>
            <a:pathLst>
              <a:path w="57785" h="79375">
                <a:moveTo>
                  <a:pt x="9601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8135" y="79247"/>
                </a:lnTo>
                <a:lnTo>
                  <a:pt x="25572" y="76199"/>
                </a:lnTo>
                <a:lnTo>
                  <a:pt x="29260" y="69341"/>
                </a:lnTo>
                <a:lnTo>
                  <a:pt x="57576" y="69341"/>
                </a:lnTo>
                <a:lnTo>
                  <a:pt x="57576" y="67817"/>
                </a:lnTo>
                <a:lnTo>
                  <a:pt x="20116" y="67817"/>
                </a:lnTo>
                <a:lnTo>
                  <a:pt x="9601" y="67055"/>
                </a:lnTo>
                <a:close/>
              </a:path>
              <a:path w="57785" h="79375">
                <a:moveTo>
                  <a:pt x="57576" y="69341"/>
                </a:moveTo>
                <a:lnTo>
                  <a:pt x="29260" y="69341"/>
                </a:lnTo>
                <a:lnTo>
                  <a:pt x="32644" y="76199"/>
                </a:lnTo>
                <a:lnTo>
                  <a:pt x="39319" y="79247"/>
                </a:lnTo>
                <a:lnTo>
                  <a:pt x="57576" y="79247"/>
                </a:lnTo>
                <a:lnTo>
                  <a:pt x="57576" y="69341"/>
                </a:lnTo>
                <a:close/>
              </a:path>
              <a:path w="57785" h="79375">
                <a:moveTo>
                  <a:pt x="29260" y="50291"/>
                </a:moveTo>
                <a:lnTo>
                  <a:pt x="28041" y="51053"/>
                </a:lnTo>
                <a:lnTo>
                  <a:pt x="27249" y="52577"/>
                </a:lnTo>
                <a:lnTo>
                  <a:pt x="26852" y="55625"/>
                </a:lnTo>
                <a:lnTo>
                  <a:pt x="25907" y="63245"/>
                </a:lnTo>
                <a:lnTo>
                  <a:pt x="20116" y="67817"/>
                </a:lnTo>
                <a:lnTo>
                  <a:pt x="37856" y="67817"/>
                </a:lnTo>
                <a:lnTo>
                  <a:pt x="32430" y="63245"/>
                </a:lnTo>
                <a:lnTo>
                  <a:pt x="31668" y="55625"/>
                </a:lnTo>
                <a:lnTo>
                  <a:pt x="31333" y="52577"/>
                </a:lnTo>
                <a:lnTo>
                  <a:pt x="30510" y="51053"/>
                </a:lnTo>
                <a:lnTo>
                  <a:pt x="29260" y="50291"/>
                </a:lnTo>
                <a:close/>
              </a:path>
              <a:path w="57785" h="79375">
                <a:moveTo>
                  <a:pt x="57576" y="67055"/>
                </a:moveTo>
                <a:lnTo>
                  <a:pt x="48036" y="67055"/>
                </a:lnTo>
                <a:lnTo>
                  <a:pt x="37856" y="67817"/>
                </a:lnTo>
                <a:lnTo>
                  <a:pt x="57576" y="67817"/>
                </a:lnTo>
                <a:lnTo>
                  <a:pt x="57576" y="67055"/>
                </a:lnTo>
                <a:close/>
              </a:path>
              <a:path w="57785" h="79375">
                <a:moveTo>
                  <a:pt x="22189" y="0"/>
                </a:moveTo>
                <a:lnTo>
                  <a:pt x="14173" y="8381"/>
                </a:lnTo>
                <a:lnTo>
                  <a:pt x="22189" y="16763"/>
                </a:lnTo>
                <a:lnTo>
                  <a:pt x="30144" y="8381"/>
                </a:lnTo>
                <a:lnTo>
                  <a:pt x="22189" y="0"/>
                </a:lnTo>
                <a:close/>
              </a:path>
              <a:path w="57785" h="79375">
                <a:moveTo>
                  <a:pt x="31821" y="17525"/>
                </a:moveTo>
                <a:lnTo>
                  <a:pt x="23743" y="25907"/>
                </a:lnTo>
                <a:lnTo>
                  <a:pt x="31882" y="33527"/>
                </a:lnTo>
                <a:lnTo>
                  <a:pt x="39928" y="25145"/>
                </a:lnTo>
                <a:lnTo>
                  <a:pt x="31821" y="17525"/>
                </a:lnTo>
                <a:close/>
              </a:path>
              <a:path w="57785" h="79375">
                <a:moveTo>
                  <a:pt x="12801" y="17525"/>
                </a:moveTo>
                <a:lnTo>
                  <a:pt x="4693" y="25145"/>
                </a:lnTo>
                <a:lnTo>
                  <a:pt x="12832" y="33527"/>
                </a:lnTo>
                <a:lnTo>
                  <a:pt x="20939" y="25145"/>
                </a:lnTo>
                <a:lnTo>
                  <a:pt x="12801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415039" y="403096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542516" y="402104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645925" y="4045448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03838" y="404240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57939" y="3968486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104" y="19635"/>
                </a:lnTo>
                <a:lnTo>
                  <a:pt x="44935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81" y="64556"/>
                </a:lnTo>
                <a:lnTo>
                  <a:pt x="31888" y="75035"/>
                </a:lnTo>
                <a:lnTo>
                  <a:pt x="32843" y="85489"/>
                </a:lnTo>
                <a:lnTo>
                  <a:pt x="22791" y="90347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2" y="90459"/>
                </a:lnTo>
                <a:lnTo>
                  <a:pt x="39866" y="81937"/>
                </a:lnTo>
                <a:lnTo>
                  <a:pt x="37478" y="65645"/>
                </a:lnTo>
                <a:lnTo>
                  <a:pt x="33463" y="53715"/>
                </a:lnTo>
                <a:lnTo>
                  <a:pt x="31045" y="38185"/>
                </a:lnTo>
                <a:lnTo>
                  <a:pt x="43789" y="34136"/>
                </a:lnTo>
                <a:lnTo>
                  <a:pt x="55423" y="30831"/>
                </a:lnTo>
                <a:lnTo>
                  <a:pt x="6595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894338" y="4000489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4" y="52471"/>
                </a:lnTo>
                <a:lnTo>
                  <a:pt x="3346" y="61939"/>
                </a:lnTo>
                <a:lnTo>
                  <a:pt x="11873" y="68600"/>
                </a:lnTo>
                <a:lnTo>
                  <a:pt x="26393" y="72496"/>
                </a:lnTo>
                <a:lnTo>
                  <a:pt x="47634" y="73668"/>
                </a:lnTo>
                <a:lnTo>
                  <a:pt x="62070" y="72005"/>
                </a:lnTo>
                <a:lnTo>
                  <a:pt x="74632" y="68730"/>
                </a:lnTo>
                <a:lnTo>
                  <a:pt x="85325" y="63794"/>
                </a:lnTo>
                <a:lnTo>
                  <a:pt x="88014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60">
                <a:moveTo>
                  <a:pt x="100248" y="57149"/>
                </a:moveTo>
                <a:lnTo>
                  <a:pt x="9415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29" y="68600"/>
                </a:lnTo>
                <a:lnTo>
                  <a:pt x="102961" y="70865"/>
                </a:lnTo>
                <a:lnTo>
                  <a:pt x="10710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48" y="57149"/>
                </a:lnTo>
                <a:close/>
              </a:path>
              <a:path w="116839" h="73660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7" y="48748"/>
                </a:lnTo>
                <a:lnTo>
                  <a:pt x="82889" y="54791"/>
                </a:lnTo>
                <a:lnTo>
                  <a:pt x="71424" y="58974"/>
                </a:lnTo>
                <a:lnTo>
                  <a:pt x="57156" y="61299"/>
                </a:lnTo>
                <a:lnTo>
                  <a:pt x="39971" y="61770"/>
                </a:lnTo>
                <a:lnTo>
                  <a:pt x="88014" y="61770"/>
                </a:lnTo>
                <a:lnTo>
                  <a:pt x="94152" y="57149"/>
                </a:lnTo>
                <a:lnTo>
                  <a:pt x="100248" y="57149"/>
                </a:lnTo>
                <a:lnTo>
                  <a:pt x="100248" y="50291"/>
                </a:lnTo>
                <a:lnTo>
                  <a:pt x="100434" y="48748"/>
                </a:lnTo>
                <a:lnTo>
                  <a:pt x="10082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60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60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007113" y="4017254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4" h="97154">
                <a:moveTo>
                  <a:pt x="30906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5997" y="61931"/>
                </a:lnTo>
                <a:lnTo>
                  <a:pt x="21015" y="72897"/>
                </a:lnTo>
                <a:lnTo>
                  <a:pt x="30729" y="84206"/>
                </a:lnTo>
                <a:lnTo>
                  <a:pt x="40950" y="91315"/>
                </a:lnTo>
                <a:lnTo>
                  <a:pt x="53096" y="96773"/>
                </a:lnTo>
                <a:lnTo>
                  <a:pt x="58094" y="85526"/>
                </a:lnTo>
                <a:lnTo>
                  <a:pt x="49347" y="80162"/>
                </a:lnTo>
                <a:lnTo>
                  <a:pt x="47381" y="77541"/>
                </a:lnTo>
                <a:lnTo>
                  <a:pt x="40233" y="77541"/>
                </a:lnTo>
                <a:lnTo>
                  <a:pt x="35935" y="75407"/>
                </a:lnTo>
                <a:lnTo>
                  <a:pt x="32034" y="72207"/>
                </a:lnTo>
                <a:lnTo>
                  <a:pt x="28620" y="67909"/>
                </a:lnTo>
                <a:lnTo>
                  <a:pt x="25176" y="63642"/>
                </a:lnTo>
                <a:lnTo>
                  <a:pt x="2298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30" y="42671"/>
                </a:lnTo>
                <a:lnTo>
                  <a:pt x="20330" y="37337"/>
                </a:lnTo>
                <a:lnTo>
                  <a:pt x="21457" y="31241"/>
                </a:lnTo>
                <a:lnTo>
                  <a:pt x="23652" y="25145"/>
                </a:lnTo>
                <a:lnTo>
                  <a:pt x="25664" y="19811"/>
                </a:lnTo>
                <a:lnTo>
                  <a:pt x="27371" y="17525"/>
                </a:lnTo>
                <a:lnTo>
                  <a:pt x="28834" y="16763"/>
                </a:lnTo>
                <a:lnTo>
                  <a:pt x="40762" y="16763"/>
                </a:lnTo>
                <a:lnTo>
                  <a:pt x="39654" y="13715"/>
                </a:lnTo>
                <a:lnTo>
                  <a:pt x="36332" y="5333"/>
                </a:lnTo>
                <a:lnTo>
                  <a:pt x="33406" y="761"/>
                </a:lnTo>
                <a:lnTo>
                  <a:pt x="30906" y="0"/>
                </a:lnTo>
                <a:close/>
              </a:path>
              <a:path w="71754" h="97154">
                <a:moveTo>
                  <a:pt x="71567" y="42671"/>
                </a:moveTo>
                <a:lnTo>
                  <a:pt x="66903" y="42671"/>
                </a:lnTo>
                <a:lnTo>
                  <a:pt x="57729" y="43433"/>
                </a:lnTo>
                <a:lnTo>
                  <a:pt x="50474" y="46481"/>
                </a:lnTo>
                <a:lnTo>
                  <a:pt x="45140" y="54101"/>
                </a:lnTo>
                <a:lnTo>
                  <a:pt x="41452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7" y="76017"/>
                </a:lnTo>
                <a:lnTo>
                  <a:pt x="40233" y="77541"/>
                </a:lnTo>
                <a:lnTo>
                  <a:pt x="47381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84" y="59192"/>
                </a:lnTo>
                <a:lnTo>
                  <a:pt x="53797" y="57028"/>
                </a:lnTo>
                <a:lnTo>
                  <a:pt x="57607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4" h="97154">
                <a:moveTo>
                  <a:pt x="40762" y="16763"/>
                </a:moveTo>
                <a:lnTo>
                  <a:pt x="28834" y="16763"/>
                </a:lnTo>
                <a:lnTo>
                  <a:pt x="30479" y="17525"/>
                </a:lnTo>
                <a:lnTo>
                  <a:pt x="32583" y="20573"/>
                </a:lnTo>
                <a:lnTo>
                  <a:pt x="35173" y="25907"/>
                </a:lnTo>
                <a:lnTo>
                  <a:pt x="37642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02" y="22097"/>
                </a:lnTo>
                <a:lnTo>
                  <a:pt x="40762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074169" y="4021063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4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33428" y="400811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92863" y="403173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349251" y="4021063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4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446025" y="403173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01651" y="403096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629668" y="405916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722631" y="4030207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817119" y="404544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879604" y="400811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5002508" y="402104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5114710" y="397077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5140969" y="4011157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280416" y="400582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337566" y="403096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408080" y="397077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434339" y="3992107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469392" y="4045448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526542" y="402792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626363" y="4000489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2" y="52441"/>
                </a:lnTo>
                <a:lnTo>
                  <a:pt x="3333" y="61923"/>
                </a:lnTo>
                <a:lnTo>
                  <a:pt x="11852" y="68593"/>
                </a:lnTo>
                <a:lnTo>
                  <a:pt x="26363" y="72495"/>
                </a:lnTo>
                <a:lnTo>
                  <a:pt x="47594" y="73670"/>
                </a:lnTo>
                <a:lnTo>
                  <a:pt x="62035" y="72009"/>
                </a:lnTo>
                <a:lnTo>
                  <a:pt x="74605" y="68734"/>
                </a:lnTo>
                <a:lnTo>
                  <a:pt x="85302" y="63797"/>
                </a:lnTo>
                <a:lnTo>
                  <a:pt x="87991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5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60">
                <a:moveTo>
                  <a:pt x="100218" y="57149"/>
                </a:moveTo>
                <a:lnTo>
                  <a:pt x="9412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19" y="68593"/>
                </a:lnTo>
                <a:lnTo>
                  <a:pt x="102961" y="70865"/>
                </a:lnTo>
                <a:lnTo>
                  <a:pt x="10707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18" y="57149"/>
                </a:lnTo>
                <a:close/>
              </a:path>
              <a:path w="116839" h="73660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2" y="48734"/>
                </a:lnTo>
                <a:lnTo>
                  <a:pt x="82896" y="54784"/>
                </a:lnTo>
                <a:lnTo>
                  <a:pt x="71434" y="58971"/>
                </a:lnTo>
                <a:lnTo>
                  <a:pt x="57163" y="61299"/>
                </a:lnTo>
                <a:lnTo>
                  <a:pt x="39971" y="61770"/>
                </a:lnTo>
                <a:lnTo>
                  <a:pt x="87991" y="61770"/>
                </a:lnTo>
                <a:lnTo>
                  <a:pt x="94122" y="57149"/>
                </a:lnTo>
                <a:lnTo>
                  <a:pt x="100218" y="57149"/>
                </a:lnTo>
                <a:lnTo>
                  <a:pt x="100218" y="50291"/>
                </a:lnTo>
                <a:lnTo>
                  <a:pt x="100436" y="48734"/>
                </a:lnTo>
                <a:lnTo>
                  <a:pt x="10079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60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60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738378" y="3982201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70">
                <a:moveTo>
                  <a:pt x="5029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75" y="89915"/>
                </a:lnTo>
                <a:lnTo>
                  <a:pt x="18287" y="89153"/>
                </a:lnTo>
                <a:lnTo>
                  <a:pt x="23500" y="87629"/>
                </a:lnTo>
                <a:lnTo>
                  <a:pt x="27614" y="86867"/>
                </a:lnTo>
                <a:lnTo>
                  <a:pt x="30845" y="85343"/>
                </a:lnTo>
                <a:lnTo>
                  <a:pt x="33223" y="83057"/>
                </a:lnTo>
                <a:lnTo>
                  <a:pt x="62880" y="83057"/>
                </a:lnTo>
                <a:lnTo>
                  <a:pt x="62880" y="78485"/>
                </a:lnTo>
                <a:lnTo>
                  <a:pt x="13533" y="78485"/>
                </a:lnTo>
                <a:lnTo>
                  <a:pt x="5029" y="77723"/>
                </a:lnTo>
                <a:close/>
              </a:path>
              <a:path w="63500" h="90170">
                <a:moveTo>
                  <a:pt x="62880" y="83057"/>
                </a:moveTo>
                <a:lnTo>
                  <a:pt x="33223" y="83057"/>
                </a:lnTo>
                <a:lnTo>
                  <a:pt x="35631" y="85343"/>
                </a:lnTo>
                <a:lnTo>
                  <a:pt x="39471" y="86867"/>
                </a:lnTo>
                <a:lnTo>
                  <a:pt x="44805" y="88391"/>
                </a:lnTo>
                <a:lnTo>
                  <a:pt x="49651" y="89306"/>
                </a:lnTo>
                <a:lnTo>
                  <a:pt x="53858" y="89915"/>
                </a:lnTo>
                <a:lnTo>
                  <a:pt x="62880" y="89915"/>
                </a:lnTo>
                <a:lnTo>
                  <a:pt x="62880" y="83057"/>
                </a:lnTo>
                <a:close/>
              </a:path>
              <a:path w="63500" h="90170">
                <a:moveTo>
                  <a:pt x="35509" y="36575"/>
                </a:moveTo>
                <a:lnTo>
                  <a:pt x="30297" y="37337"/>
                </a:lnTo>
                <a:lnTo>
                  <a:pt x="25542" y="40385"/>
                </a:lnTo>
                <a:lnTo>
                  <a:pt x="21366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40" y="76199"/>
                </a:lnTo>
                <a:lnTo>
                  <a:pt x="19049" y="77723"/>
                </a:lnTo>
                <a:lnTo>
                  <a:pt x="13533" y="78485"/>
                </a:lnTo>
                <a:lnTo>
                  <a:pt x="50932" y="78485"/>
                </a:lnTo>
                <a:lnTo>
                  <a:pt x="45811" y="77723"/>
                </a:lnTo>
                <a:lnTo>
                  <a:pt x="43251" y="76199"/>
                </a:lnTo>
                <a:lnTo>
                  <a:pt x="45232" y="74675"/>
                </a:lnTo>
                <a:lnTo>
                  <a:pt x="46695" y="73151"/>
                </a:lnTo>
                <a:lnTo>
                  <a:pt x="47325" y="71627"/>
                </a:lnTo>
                <a:lnTo>
                  <a:pt x="31333" y="71627"/>
                </a:lnTo>
                <a:lnTo>
                  <a:pt x="28834" y="70103"/>
                </a:lnTo>
                <a:lnTo>
                  <a:pt x="26609" y="67817"/>
                </a:lnTo>
                <a:lnTo>
                  <a:pt x="24018" y="65531"/>
                </a:lnTo>
                <a:lnTo>
                  <a:pt x="22799" y="63245"/>
                </a:lnTo>
                <a:lnTo>
                  <a:pt x="22859" y="60197"/>
                </a:lnTo>
                <a:lnTo>
                  <a:pt x="22890" y="57911"/>
                </a:lnTo>
                <a:lnTo>
                  <a:pt x="24231" y="55625"/>
                </a:lnTo>
                <a:lnTo>
                  <a:pt x="26791" y="52577"/>
                </a:lnTo>
                <a:lnTo>
                  <a:pt x="29352" y="50291"/>
                </a:lnTo>
                <a:lnTo>
                  <a:pt x="31851" y="48767"/>
                </a:lnTo>
                <a:lnTo>
                  <a:pt x="48755" y="48767"/>
                </a:lnTo>
                <a:lnTo>
                  <a:pt x="47122" y="45719"/>
                </a:lnTo>
                <a:lnTo>
                  <a:pt x="44470" y="39623"/>
                </a:lnTo>
                <a:lnTo>
                  <a:pt x="40599" y="37337"/>
                </a:lnTo>
                <a:lnTo>
                  <a:pt x="35509" y="36575"/>
                </a:lnTo>
                <a:close/>
              </a:path>
              <a:path w="63500" h="90170">
                <a:moveTo>
                  <a:pt x="62880" y="77723"/>
                </a:moveTo>
                <a:lnTo>
                  <a:pt x="58552" y="77723"/>
                </a:lnTo>
                <a:lnTo>
                  <a:pt x="50932" y="78485"/>
                </a:lnTo>
                <a:lnTo>
                  <a:pt x="62880" y="78485"/>
                </a:lnTo>
                <a:lnTo>
                  <a:pt x="62880" y="77723"/>
                </a:lnTo>
                <a:close/>
              </a:path>
              <a:path w="63500" h="90170">
                <a:moveTo>
                  <a:pt x="48755" y="48767"/>
                </a:moveTo>
                <a:lnTo>
                  <a:pt x="34168" y="48767"/>
                </a:lnTo>
                <a:lnTo>
                  <a:pt x="36606" y="49529"/>
                </a:lnTo>
                <a:lnTo>
                  <a:pt x="38892" y="51053"/>
                </a:lnTo>
                <a:lnTo>
                  <a:pt x="41026" y="54101"/>
                </a:lnTo>
                <a:lnTo>
                  <a:pt x="43129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068" y="67055"/>
                </a:lnTo>
                <a:lnTo>
                  <a:pt x="40782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25" y="71627"/>
                </a:lnTo>
                <a:lnTo>
                  <a:pt x="47640" y="70865"/>
                </a:lnTo>
                <a:lnTo>
                  <a:pt x="49469" y="67817"/>
                </a:lnTo>
                <a:lnTo>
                  <a:pt x="50322" y="64769"/>
                </a:lnTo>
                <a:lnTo>
                  <a:pt x="50291" y="60959"/>
                </a:lnTo>
                <a:lnTo>
                  <a:pt x="50231" y="54863"/>
                </a:lnTo>
                <a:lnTo>
                  <a:pt x="49164" y="49529"/>
                </a:lnTo>
                <a:lnTo>
                  <a:pt x="48755" y="48767"/>
                </a:lnTo>
                <a:close/>
              </a:path>
              <a:path w="63500" h="90170">
                <a:moveTo>
                  <a:pt x="32308" y="0"/>
                </a:moveTo>
                <a:lnTo>
                  <a:pt x="23713" y="9143"/>
                </a:lnTo>
                <a:lnTo>
                  <a:pt x="32308" y="17525"/>
                </a:lnTo>
                <a:lnTo>
                  <a:pt x="40904" y="9143"/>
                </a:lnTo>
                <a:lnTo>
                  <a:pt x="323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5797051" y="3968486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096" y="19635"/>
                </a:lnTo>
                <a:lnTo>
                  <a:pt x="44922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60" y="64535"/>
                </a:lnTo>
                <a:lnTo>
                  <a:pt x="31867" y="75023"/>
                </a:lnTo>
                <a:lnTo>
                  <a:pt x="32826" y="85477"/>
                </a:lnTo>
                <a:lnTo>
                  <a:pt x="22794" y="90344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3" y="90458"/>
                </a:lnTo>
                <a:lnTo>
                  <a:pt x="39865" y="81936"/>
                </a:lnTo>
                <a:lnTo>
                  <a:pt x="37470" y="65645"/>
                </a:lnTo>
                <a:lnTo>
                  <a:pt x="33439" y="53717"/>
                </a:lnTo>
                <a:lnTo>
                  <a:pt x="31009" y="38193"/>
                </a:lnTo>
                <a:lnTo>
                  <a:pt x="43759" y="34140"/>
                </a:lnTo>
                <a:lnTo>
                  <a:pt x="55400" y="30832"/>
                </a:lnTo>
                <a:lnTo>
                  <a:pt x="6592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934974" y="4014968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4" y="73151"/>
                </a:lnTo>
                <a:lnTo>
                  <a:pt x="2813" y="85378"/>
                </a:lnTo>
                <a:lnTo>
                  <a:pt x="11776" y="95626"/>
                </a:lnTo>
                <a:lnTo>
                  <a:pt x="22153" y="99903"/>
                </a:lnTo>
                <a:lnTo>
                  <a:pt x="37145" y="101251"/>
                </a:lnTo>
                <a:lnTo>
                  <a:pt x="49449" y="99440"/>
                </a:lnTo>
                <a:lnTo>
                  <a:pt x="61894" y="95064"/>
                </a:lnTo>
                <a:lnTo>
                  <a:pt x="71446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6" y="88391"/>
                </a:lnTo>
                <a:lnTo>
                  <a:pt x="73072" y="87256"/>
                </a:lnTo>
                <a:lnTo>
                  <a:pt x="7946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029979" y="396848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048512" y="403173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104899" y="3995156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213104" y="405916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306068" y="403096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433322" y="405916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530857" y="3944863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787" y="12191"/>
                </a:lnTo>
                <a:lnTo>
                  <a:pt x="20375" y="11429"/>
                </a:lnTo>
                <a:lnTo>
                  <a:pt x="649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787" y="12191"/>
                </a:lnTo>
                <a:lnTo>
                  <a:pt x="2612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88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2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49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75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525524" y="3970010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5" h="102235">
                <a:moveTo>
                  <a:pt x="420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06" y="89915"/>
                </a:lnTo>
                <a:close/>
              </a:path>
              <a:path w="43815" h="102235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3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5" h="102235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5" h="102235">
                <a:moveTo>
                  <a:pt x="43433" y="89915"/>
                </a:moveTo>
                <a:lnTo>
                  <a:pt x="3907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565910" y="3972295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694688" y="404544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751076" y="403173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07464" y="3970010"/>
            <a:ext cx="86995" cy="102235"/>
          </a:xfrm>
          <a:custGeom>
            <a:avLst/>
            <a:gdLst/>
            <a:ahLst/>
            <a:cxnLst/>
            <a:rect l="l" t="t" r="r" b="b"/>
            <a:pathLst>
              <a:path w="86995" h="102235">
                <a:moveTo>
                  <a:pt x="11125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38100" y="101689"/>
                </a:lnTo>
                <a:lnTo>
                  <a:pt x="78142" y="90677"/>
                </a:lnTo>
                <a:lnTo>
                  <a:pt x="14508" y="90677"/>
                </a:lnTo>
                <a:lnTo>
                  <a:pt x="11125" y="89915"/>
                </a:lnTo>
                <a:close/>
              </a:path>
              <a:path w="86995" h="102235">
                <a:moveTo>
                  <a:pt x="24140" y="0"/>
                </a:moveTo>
                <a:lnTo>
                  <a:pt x="23926" y="761"/>
                </a:lnTo>
                <a:lnTo>
                  <a:pt x="23439" y="761"/>
                </a:lnTo>
                <a:lnTo>
                  <a:pt x="22677" y="1523"/>
                </a:lnTo>
                <a:lnTo>
                  <a:pt x="16185" y="18428"/>
                </a:lnTo>
                <a:lnTo>
                  <a:pt x="17425" y="30700"/>
                </a:lnTo>
                <a:lnTo>
                  <a:pt x="18379" y="43607"/>
                </a:lnTo>
                <a:lnTo>
                  <a:pt x="19049" y="57149"/>
                </a:lnTo>
                <a:lnTo>
                  <a:pt x="19080" y="84581"/>
                </a:lnTo>
                <a:lnTo>
                  <a:pt x="18684" y="86867"/>
                </a:lnTo>
                <a:lnTo>
                  <a:pt x="17830" y="88391"/>
                </a:lnTo>
                <a:lnTo>
                  <a:pt x="16763" y="89915"/>
                </a:lnTo>
                <a:lnTo>
                  <a:pt x="14508" y="90677"/>
                </a:lnTo>
                <a:lnTo>
                  <a:pt x="34472" y="90677"/>
                </a:lnTo>
                <a:lnTo>
                  <a:pt x="29717" y="89915"/>
                </a:lnTo>
                <a:lnTo>
                  <a:pt x="30398" y="84888"/>
                </a:lnTo>
                <a:lnTo>
                  <a:pt x="32996" y="83057"/>
                </a:lnTo>
                <a:lnTo>
                  <a:pt x="24018" y="83057"/>
                </a:lnTo>
                <a:lnTo>
                  <a:pt x="25786" y="75437"/>
                </a:lnTo>
                <a:lnTo>
                  <a:pt x="26669" y="69341"/>
                </a:lnTo>
                <a:lnTo>
                  <a:pt x="26645" y="60959"/>
                </a:lnTo>
                <a:lnTo>
                  <a:pt x="26566" y="48431"/>
                </a:lnTo>
                <a:lnTo>
                  <a:pt x="26127" y="36547"/>
                </a:lnTo>
                <a:lnTo>
                  <a:pt x="25359" y="18287"/>
                </a:lnTo>
                <a:lnTo>
                  <a:pt x="30571" y="18287"/>
                </a:lnTo>
                <a:lnTo>
                  <a:pt x="30358" y="17525"/>
                </a:lnTo>
                <a:lnTo>
                  <a:pt x="29839" y="16001"/>
                </a:lnTo>
                <a:lnTo>
                  <a:pt x="27828" y="11429"/>
                </a:lnTo>
                <a:lnTo>
                  <a:pt x="26273" y="6857"/>
                </a:lnTo>
                <a:lnTo>
                  <a:pt x="25237" y="3047"/>
                </a:lnTo>
                <a:lnTo>
                  <a:pt x="24749" y="1523"/>
                </a:lnTo>
                <a:lnTo>
                  <a:pt x="24414" y="761"/>
                </a:lnTo>
                <a:lnTo>
                  <a:pt x="24140" y="0"/>
                </a:lnTo>
                <a:close/>
              </a:path>
              <a:path w="86995" h="102235">
                <a:moveTo>
                  <a:pt x="39319" y="89915"/>
                </a:moveTo>
                <a:lnTo>
                  <a:pt x="34472" y="90677"/>
                </a:lnTo>
                <a:lnTo>
                  <a:pt x="45719" y="90677"/>
                </a:lnTo>
                <a:lnTo>
                  <a:pt x="39319" y="89915"/>
                </a:lnTo>
                <a:close/>
              </a:path>
              <a:path w="86995" h="102235">
                <a:moveTo>
                  <a:pt x="86867" y="67817"/>
                </a:moveTo>
                <a:lnTo>
                  <a:pt x="62118" y="67817"/>
                </a:lnTo>
                <a:lnTo>
                  <a:pt x="69524" y="69341"/>
                </a:lnTo>
                <a:lnTo>
                  <a:pt x="73030" y="71627"/>
                </a:lnTo>
                <a:lnTo>
                  <a:pt x="77175" y="73913"/>
                </a:lnTo>
                <a:lnTo>
                  <a:pt x="79247" y="76961"/>
                </a:lnTo>
                <a:lnTo>
                  <a:pt x="79247" y="83819"/>
                </a:lnTo>
                <a:lnTo>
                  <a:pt x="73273" y="86105"/>
                </a:lnTo>
                <a:lnTo>
                  <a:pt x="53035" y="89915"/>
                </a:lnTo>
                <a:lnTo>
                  <a:pt x="45719" y="90677"/>
                </a:lnTo>
                <a:lnTo>
                  <a:pt x="78142" y="90677"/>
                </a:lnTo>
                <a:lnTo>
                  <a:pt x="83644" y="85534"/>
                </a:lnTo>
                <a:lnTo>
                  <a:pt x="86867" y="73151"/>
                </a:lnTo>
                <a:lnTo>
                  <a:pt x="86867" y="67817"/>
                </a:lnTo>
                <a:close/>
              </a:path>
              <a:path w="86995" h="102235">
                <a:moveTo>
                  <a:pt x="67909" y="56387"/>
                </a:moveTo>
                <a:lnTo>
                  <a:pt x="32217" y="76199"/>
                </a:lnTo>
                <a:lnTo>
                  <a:pt x="27462" y="80771"/>
                </a:lnTo>
                <a:lnTo>
                  <a:pt x="24688" y="83057"/>
                </a:lnTo>
                <a:lnTo>
                  <a:pt x="32996" y="83057"/>
                </a:lnTo>
                <a:lnTo>
                  <a:pt x="43331" y="75777"/>
                </a:lnTo>
                <a:lnTo>
                  <a:pt x="53906" y="70127"/>
                </a:lnTo>
                <a:lnTo>
                  <a:pt x="62118" y="67817"/>
                </a:lnTo>
                <a:lnTo>
                  <a:pt x="86867" y="67817"/>
                </a:lnTo>
                <a:lnTo>
                  <a:pt x="84947" y="64007"/>
                </a:lnTo>
                <a:lnTo>
                  <a:pt x="81076" y="60959"/>
                </a:lnTo>
                <a:lnTo>
                  <a:pt x="77723" y="57911"/>
                </a:lnTo>
                <a:lnTo>
                  <a:pt x="73334" y="57149"/>
                </a:lnTo>
                <a:lnTo>
                  <a:pt x="679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963674" y="400582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59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59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59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59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59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7020824" y="402792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564136" y="430148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626619" y="426414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744730" y="4315195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836931" y="4277095"/>
            <a:ext cx="100330" cy="81915"/>
          </a:xfrm>
          <a:custGeom>
            <a:avLst/>
            <a:gdLst/>
            <a:ahLst/>
            <a:cxnLst/>
            <a:rect l="l" t="t" r="r" b="b"/>
            <a:pathLst>
              <a:path w="100329" h="81914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81914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81914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81914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  <a:path w="100329" h="81914">
                <a:moveTo>
                  <a:pt x="49469" y="64587"/>
                </a:moveTo>
                <a:lnTo>
                  <a:pt x="40690" y="73060"/>
                </a:lnTo>
                <a:lnTo>
                  <a:pt x="49469" y="81533"/>
                </a:lnTo>
                <a:lnTo>
                  <a:pt x="58216" y="73060"/>
                </a:lnTo>
                <a:lnTo>
                  <a:pt x="49469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932181" y="4283954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977139" y="430148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039624" y="4261856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106680" y="4251187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203454" y="4287763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316748" y="4281668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4" h="95250">
                <a:moveTo>
                  <a:pt x="29717" y="25907"/>
                </a:moveTo>
                <a:lnTo>
                  <a:pt x="13411" y="25907"/>
                </a:lnTo>
                <a:lnTo>
                  <a:pt x="10728" y="26669"/>
                </a:lnTo>
                <a:lnTo>
                  <a:pt x="8442" y="28193"/>
                </a:lnTo>
                <a:lnTo>
                  <a:pt x="6918" y="29717"/>
                </a:lnTo>
                <a:lnTo>
                  <a:pt x="5212" y="31241"/>
                </a:lnTo>
                <a:lnTo>
                  <a:pt x="3322" y="34289"/>
                </a:lnTo>
                <a:lnTo>
                  <a:pt x="1036" y="37337"/>
                </a:lnTo>
                <a:lnTo>
                  <a:pt x="0" y="39623"/>
                </a:lnTo>
                <a:lnTo>
                  <a:pt x="3918" y="81162"/>
                </a:lnTo>
                <a:lnTo>
                  <a:pt x="4846" y="94731"/>
                </a:lnTo>
                <a:lnTo>
                  <a:pt x="4998" y="95249"/>
                </a:lnTo>
                <a:lnTo>
                  <a:pt x="5577" y="95249"/>
                </a:lnTo>
                <a:lnTo>
                  <a:pt x="6035" y="94579"/>
                </a:lnTo>
                <a:lnTo>
                  <a:pt x="6614" y="93360"/>
                </a:lnTo>
                <a:lnTo>
                  <a:pt x="9479" y="87812"/>
                </a:lnTo>
                <a:lnTo>
                  <a:pt x="10911" y="83118"/>
                </a:lnTo>
                <a:lnTo>
                  <a:pt x="10902" y="77688"/>
                </a:lnTo>
                <a:lnTo>
                  <a:pt x="10542" y="67597"/>
                </a:lnTo>
                <a:lnTo>
                  <a:pt x="9653" y="54625"/>
                </a:lnTo>
                <a:lnTo>
                  <a:pt x="8229" y="38861"/>
                </a:lnTo>
                <a:lnTo>
                  <a:pt x="10789" y="37337"/>
                </a:lnTo>
                <a:lnTo>
                  <a:pt x="50834" y="37337"/>
                </a:lnTo>
                <a:lnTo>
                  <a:pt x="52760" y="34289"/>
                </a:lnTo>
                <a:lnTo>
                  <a:pt x="55046" y="30479"/>
                </a:lnTo>
                <a:lnTo>
                  <a:pt x="55595" y="28955"/>
                </a:lnTo>
                <a:lnTo>
                  <a:pt x="47518" y="28955"/>
                </a:lnTo>
                <a:lnTo>
                  <a:pt x="38039" y="27431"/>
                </a:lnTo>
                <a:lnTo>
                  <a:pt x="29717" y="25907"/>
                </a:lnTo>
                <a:close/>
              </a:path>
              <a:path w="56514" h="95250">
                <a:moveTo>
                  <a:pt x="50834" y="37337"/>
                </a:moveTo>
                <a:lnTo>
                  <a:pt x="27950" y="37337"/>
                </a:lnTo>
                <a:lnTo>
                  <a:pt x="33771" y="38861"/>
                </a:lnTo>
                <a:lnTo>
                  <a:pt x="39563" y="39623"/>
                </a:lnTo>
                <a:lnTo>
                  <a:pt x="43891" y="40385"/>
                </a:lnTo>
                <a:lnTo>
                  <a:pt x="48371" y="40385"/>
                </a:lnTo>
                <a:lnTo>
                  <a:pt x="50352" y="38099"/>
                </a:lnTo>
                <a:lnTo>
                  <a:pt x="50834" y="37337"/>
                </a:lnTo>
                <a:close/>
              </a:path>
              <a:path w="56514" h="95250">
                <a:moveTo>
                  <a:pt x="50078" y="12191"/>
                </a:moveTo>
                <a:lnTo>
                  <a:pt x="28193" y="12191"/>
                </a:lnTo>
                <a:lnTo>
                  <a:pt x="31760" y="12953"/>
                </a:lnTo>
                <a:lnTo>
                  <a:pt x="35600" y="14477"/>
                </a:lnTo>
                <a:lnTo>
                  <a:pt x="39745" y="18287"/>
                </a:lnTo>
                <a:lnTo>
                  <a:pt x="43494" y="22097"/>
                </a:lnTo>
                <a:lnTo>
                  <a:pt x="46085" y="25145"/>
                </a:lnTo>
                <a:lnTo>
                  <a:pt x="47518" y="28955"/>
                </a:lnTo>
                <a:lnTo>
                  <a:pt x="55595" y="28955"/>
                </a:lnTo>
                <a:lnTo>
                  <a:pt x="56144" y="27431"/>
                </a:lnTo>
                <a:lnTo>
                  <a:pt x="56144" y="20573"/>
                </a:lnTo>
                <a:lnTo>
                  <a:pt x="53126" y="15239"/>
                </a:lnTo>
                <a:lnTo>
                  <a:pt x="50078" y="12191"/>
                </a:lnTo>
                <a:close/>
              </a:path>
              <a:path w="56514" h="95250">
                <a:moveTo>
                  <a:pt x="30540" y="0"/>
                </a:moveTo>
                <a:lnTo>
                  <a:pt x="26426" y="761"/>
                </a:lnTo>
                <a:lnTo>
                  <a:pt x="22799" y="3047"/>
                </a:lnTo>
                <a:lnTo>
                  <a:pt x="19568" y="7619"/>
                </a:lnTo>
                <a:lnTo>
                  <a:pt x="16855" y="11429"/>
                </a:lnTo>
                <a:lnTo>
                  <a:pt x="15483" y="15239"/>
                </a:lnTo>
                <a:lnTo>
                  <a:pt x="15483" y="20573"/>
                </a:lnTo>
                <a:lnTo>
                  <a:pt x="15849" y="22859"/>
                </a:lnTo>
                <a:lnTo>
                  <a:pt x="16520" y="25907"/>
                </a:lnTo>
                <a:lnTo>
                  <a:pt x="22463" y="25907"/>
                </a:lnTo>
                <a:lnTo>
                  <a:pt x="21396" y="22859"/>
                </a:lnTo>
                <a:lnTo>
                  <a:pt x="20817" y="19811"/>
                </a:lnTo>
                <a:lnTo>
                  <a:pt x="20817" y="14477"/>
                </a:lnTo>
                <a:lnTo>
                  <a:pt x="23286" y="12953"/>
                </a:lnTo>
                <a:lnTo>
                  <a:pt x="28193" y="12191"/>
                </a:lnTo>
                <a:lnTo>
                  <a:pt x="50078" y="12191"/>
                </a:lnTo>
                <a:lnTo>
                  <a:pt x="47030" y="9143"/>
                </a:lnTo>
                <a:lnTo>
                  <a:pt x="40995" y="3047"/>
                </a:lnTo>
                <a:lnTo>
                  <a:pt x="35478" y="761"/>
                </a:lnTo>
                <a:lnTo>
                  <a:pt x="30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385982" y="422680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410718" y="4224518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096" y="19635"/>
                </a:lnTo>
                <a:lnTo>
                  <a:pt x="44922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60" y="64535"/>
                </a:lnTo>
                <a:lnTo>
                  <a:pt x="31867" y="75023"/>
                </a:lnTo>
                <a:lnTo>
                  <a:pt x="32826" y="85477"/>
                </a:lnTo>
                <a:lnTo>
                  <a:pt x="22794" y="90344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3" y="90458"/>
                </a:lnTo>
                <a:lnTo>
                  <a:pt x="39865" y="81936"/>
                </a:lnTo>
                <a:lnTo>
                  <a:pt x="37470" y="65645"/>
                </a:lnTo>
                <a:lnTo>
                  <a:pt x="33439" y="53717"/>
                </a:lnTo>
                <a:lnTo>
                  <a:pt x="31009" y="38193"/>
                </a:lnTo>
                <a:lnTo>
                  <a:pt x="43759" y="34140"/>
                </a:lnTo>
                <a:lnTo>
                  <a:pt x="55400" y="30832"/>
                </a:lnTo>
                <a:lnTo>
                  <a:pt x="6592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541781" y="4261856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599693" y="4283954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5693938" y="4281668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4" h="95250">
                <a:moveTo>
                  <a:pt x="29717" y="25907"/>
                </a:moveTo>
                <a:lnTo>
                  <a:pt x="13411" y="25907"/>
                </a:lnTo>
                <a:lnTo>
                  <a:pt x="10728" y="26669"/>
                </a:lnTo>
                <a:lnTo>
                  <a:pt x="8442" y="28193"/>
                </a:lnTo>
                <a:lnTo>
                  <a:pt x="6918" y="29717"/>
                </a:lnTo>
                <a:lnTo>
                  <a:pt x="5212" y="31241"/>
                </a:lnTo>
                <a:lnTo>
                  <a:pt x="3322" y="34289"/>
                </a:lnTo>
                <a:lnTo>
                  <a:pt x="1036" y="37337"/>
                </a:lnTo>
                <a:lnTo>
                  <a:pt x="0" y="39623"/>
                </a:lnTo>
                <a:lnTo>
                  <a:pt x="3918" y="81162"/>
                </a:lnTo>
                <a:lnTo>
                  <a:pt x="4846" y="94731"/>
                </a:lnTo>
                <a:lnTo>
                  <a:pt x="4998" y="95249"/>
                </a:lnTo>
                <a:lnTo>
                  <a:pt x="5577" y="95249"/>
                </a:lnTo>
                <a:lnTo>
                  <a:pt x="6035" y="94579"/>
                </a:lnTo>
                <a:lnTo>
                  <a:pt x="6614" y="93360"/>
                </a:lnTo>
                <a:lnTo>
                  <a:pt x="9479" y="87812"/>
                </a:lnTo>
                <a:lnTo>
                  <a:pt x="10911" y="83118"/>
                </a:lnTo>
                <a:lnTo>
                  <a:pt x="10902" y="77688"/>
                </a:lnTo>
                <a:lnTo>
                  <a:pt x="10542" y="67597"/>
                </a:lnTo>
                <a:lnTo>
                  <a:pt x="9653" y="54625"/>
                </a:lnTo>
                <a:lnTo>
                  <a:pt x="8229" y="38861"/>
                </a:lnTo>
                <a:lnTo>
                  <a:pt x="10789" y="37337"/>
                </a:lnTo>
                <a:lnTo>
                  <a:pt x="50834" y="37337"/>
                </a:lnTo>
                <a:lnTo>
                  <a:pt x="52760" y="34289"/>
                </a:lnTo>
                <a:lnTo>
                  <a:pt x="55046" y="30479"/>
                </a:lnTo>
                <a:lnTo>
                  <a:pt x="55595" y="28955"/>
                </a:lnTo>
                <a:lnTo>
                  <a:pt x="47518" y="28955"/>
                </a:lnTo>
                <a:lnTo>
                  <a:pt x="38039" y="27431"/>
                </a:lnTo>
                <a:lnTo>
                  <a:pt x="29717" y="25907"/>
                </a:lnTo>
                <a:close/>
              </a:path>
              <a:path w="56514" h="95250">
                <a:moveTo>
                  <a:pt x="50834" y="37337"/>
                </a:moveTo>
                <a:lnTo>
                  <a:pt x="27950" y="37337"/>
                </a:lnTo>
                <a:lnTo>
                  <a:pt x="33771" y="38861"/>
                </a:lnTo>
                <a:lnTo>
                  <a:pt x="39563" y="39623"/>
                </a:lnTo>
                <a:lnTo>
                  <a:pt x="43891" y="40385"/>
                </a:lnTo>
                <a:lnTo>
                  <a:pt x="48371" y="40385"/>
                </a:lnTo>
                <a:lnTo>
                  <a:pt x="50352" y="38099"/>
                </a:lnTo>
                <a:lnTo>
                  <a:pt x="50834" y="37337"/>
                </a:lnTo>
                <a:close/>
              </a:path>
              <a:path w="56514" h="95250">
                <a:moveTo>
                  <a:pt x="50078" y="12191"/>
                </a:moveTo>
                <a:lnTo>
                  <a:pt x="28193" y="12191"/>
                </a:lnTo>
                <a:lnTo>
                  <a:pt x="31760" y="12953"/>
                </a:lnTo>
                <a:lnTo>
                  <a:pt x="35600" y="14477"/>
                </a:lnTo>
                <a:lnTo>
                  <a:pt x="39745" y="18287"/>
                </a:lnTo>
                <a:lnTo>
                  <a:pt x="43494" y="22097"/>
                </a:lnTo>
                <a:lnTo>
                  <a:pt x="46085" y="25145"/>
                </a:lnTo>
                <a:lnTo>
                  <a:pt x="47518" y="28955"/>
                </a:lnTo>
                <a:lnTo>
                  <a:pt x="55595" y="28955"/>
                </a:lnTo>
                <a:lnTo>
                  <a:pt x="56144" y="27431"/>
                </a:lnTo>
                <a:lnTo>
                  <a:pt x="56144" y="20573"/>
                </a:lnTo>
                <a:lnTo>
                  <a:pt x="53126" y="15239"/>
                </a:lnTo>
                <a:lnTo>
                  <a:pt x="50078" y="12191"/>
                </a:lnTo>
                <a:close/>
              </a:path>
              <a:path w="56514" h="95250">
                <a:moveTo>
                  <a:pt x="30540" y="0"/>
                </a:moveTo>
                <a:lnTo>
                  <a:pt x="26426" y="761"/>
                </a:lnTo>
                <a:lnTo>
                  <a:pt x="22799" y="3047"/>
                </a:lnTo>
                <a:lnTo>
                  <a:pt x="19568" y="7619"/>
                </a:lnTo>
                <a:lnTo>
                  <a:pt x="16855" y="11429"/>
                </a:lnTo>
                <a:lnTo>
                  <a:pt x="15483" y="15239"/>
                </a:lnTo>
                <a:lnTo>
                  <a:pt x="15483" y="20573"/>
                </a:lnTo>
                <a:lnTo>
                  <a:pt x="15849" y="22859"/>
                </a:lnTo>
                <a:lnTo>
                  <a:pt x="16520" y="25907"/>
                </a:lnTo>
                <a:lnTo>
                  <a:pt x="22463" y="25907"/>
                </a:lnTo>
                <a:lnTo>
                  <a:pt x="21396" y="22859"/>
                </a:lnTo>
                <a:lnTo>
                  <a:pt x="20817" y="19811"/>
                </a:lnTo>
                <a:lnTo>
                  <a:pt x="20817" y="14477"/>
                </a:lnTo>
                <a:lnTo>
                  <a:pt x="23286" y="12953"/>
                </a:lnTo>
                <a:lnTo>
                  <a:pt x="28193" y="12191"/>
                </a:lnTo>
                <a:lnTo>
                  <a:pt x="50078" y="12191"/>
                </a:lnTo>
                <a:lnTo>
                  <a:pt x="47030" y="9143"/>
                </a:lnTo>
                <a:lnTo>
                  <a:pt x="40995" y="3047"/>
                </a:lnTo>
                <a:lnTo>
                  <a:pt x="35478" y="761"/>
                </a:lnTo>
                <a:lnTo>
                  <a:pt x="30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5763934" y="422680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5789431" y="4224518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096" y="19635"/>
                </a:lnTo>
                <a:lnTo>
                  <a:pt x="44922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60" y="64535"/>
                </a:lnTo>
                <a:lnTo>
                  <a:pt x="31867" y="75023"/>
                </a:lnTo>
                <a:lnTo>
                  <a:pt x="32826" y="85477"/>
                </a:lnTo>
                <a:lnTo>
                  <a:pt x="22794" y="90344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3" y="90458"/>
                </a:lnTo>
                <a:lnTo>
                  <a:pt x="39865" y="81936"/>
                </a:lnTo>
                <a:lnTo>
                  <a:pt x="37470" y="65645"/>
                </a:lnTo>
                <a:lnTo>
                  <a:pt x="33439" y="53717"/>
                </a:lnTo>
                <a:lnTo>
                  <a:pt x="31009" y="38193"/>
                </a:lnTo>
                <a:lnTo>
                  <a:pt x="43759" y="34140"/>
                </a:lnTo>
                <a:lnTo>
                  <a:pt x="55400" y="30832"/>
                </a:lnTo>
                <a:lnTo>
                  <a:pt x="6592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5920495" y="4256521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5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5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39" h="73025">
                <a:moveTo>
                  <a:pt x="96133" y="27431"/>
                </a:moveTo>
                <a:lnTo>
                  <a:pt x="9546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39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029462" y="430148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085849" y="4287763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142237" y="4283125"/>
            <a:ext cx="98425" cy="45085"/>
          </a:xfrm>
          <a:custGeom>
            <a:avLst/>
            <a:gdLst/>
            <a:ahLst/>
            <a:cxnLst/>
            <a:rect l="l" t="t" r="r" b="b"/>
            <a:pathLst>
              <a:path w="98425" h="45085">
                <a:moveTo>
                  <a:pt x="4389" y="32832"/>
                </a:moveTo>
                <a:lnTo>
                  <a:pt x="0" y="32832"/>
                </a:lnTo>
                <a:lnTo>
                  <a:pt x="0" y="45024"/>
                </a:lnTo>
                <a:lnTo>
                  <a:pt x="11066" y="45023"/>
                </a:lnTo>
                <a:lnTo>
                  <a:pt x="16367" y="41976"/>
                </a:lnTo>
                <a:lnTo>
                  <a:pt x="20269" y="35118"/>
                </a:lnTo>
                <a:lnTo>
                  <a:pt x="87836" y="35118"/>
                </a:lnTo>
                <a:lnTo>
                  <a:pt x="89531" y="33594"/>
                </a:lnTo>
                <a:lnTo>
                  <a:pt x="12496" y="33594"/>
                </a:lnTo>
                <a:lnTo>
                  <a:pt x="4389" y="32832"/>
                </a:lnTo>
                <a:close/>
              </a:path>
              <a:path w="98425" h="45085">
                <a:moveTo>
                  <a:pt x="87836" y="35118"/>
                </a:moveTo>
                <a:lnTo>
                  <a:pt x="20269" y="35118"/>
                </a:lnTo>
                <a:lnTo>
                  <a:pt x="22463" y="39690"/>
                </a:lnTo>
                <a:lnTo>
                  <a:pt x="26121" y="42738"/>
                </a:lnTo>
                <a:lnTo>
                  <a:pt x="31363" y="44262"/>
                </a:lnTo>
                <a:lnTo>
                  <a:pt x="34472" y="44689"/>
                </a:lnTo>
                <a:lnTo>
                  <a:pt x="39654" y="45024"/>
                </a:lnTo>
                <a:lnTo>
                  <a:pt x="47573" y="45023"/>
                </a:lnTo>
                <a:lnTo>
                  <a:pt x="59668" y="44373"/>
                </a:lnTo>
                <a:lnTo>
                  <a:pt x="71746" y="42124"/>
                </a:lnTo>
                <a:lnTo>
                  <a:pt x="84979" y="37687"/>
                </a:lnTo>
                <a:lnTo>
                  <a:pt x="87836" y="35118"/>
                </a:lnTo>
                <a:close/>
              </a:path>
              <a:path w="98425" h="45085">
                <a:moveTo>
                  <a:pt x="21793" y="17592"/>
                </a:moveTo>
                <a:lnTo>
                  <a:pt x="19751" y="17592"/>
                </a:lnTo>
                <a:lnTo>
                  <a:pt x="19080" y="18354"/>
                </a:lnTo>
                <a:lnTo>
                  <a:pt x="18745" y="20640"/>
                </a:lnTo>
                <a:lnTo>
                  <a:pt x="17343" y="29022"/>
                </a:lnTo>
                <a:lnTo>
                  <a:pt x="12496" y="33594"/>
                </a:lnTo>
                <a:lnTo>
                  <a:pt x="89531" y="33594"/>
                </a:lnTo>
                <a:lnTo>
                  <a:pt x="90379" y="32832"/>
                </a:lnTo>
                <a:lnTo>
                  <a:pt x="46695" y="32832"/>
                </a:lnTo>
                <a:lnTo>
                  <a:pt x="43647" y="32070"/>
                </a:lnTo>
                <a:lnTo>
                  <a:pt x="26883" y="32070"/>
                </a:lnTo>
                <a:lnTo>
                  <a:pt x="23469" y="28260"/>
                </a:lnTo>
                <a:lnTo>
                  <a:pt x="22616" y="20640"/>
                </a:lnTo>
                <a:lnTo>
                  <a:pt x="22402" y="18354"/>
                </a:lnTo>
                <a:lnTo>
                  <a:pt x="21793" y="17592"/>
                </a:lnTo>
                <a:close/>
              </a:path>
              <a:path w="98425" h="45085">
                <a:moveTo>
                  <a:pt x="49743" y="32070"/>
                </a:moveTo>
                <a:lnTo>
                  <a:pt x="46695" y="32832"/>
                </a:lnTo>
                <a:lnTo>
                  <a:pt x="56906" y="32832"/>
                </a:lnTo>
                <a:lnTo>
                  <a:pt x="49743" y="32070"/>
                </a:lnTo>
                <a:close/>
              </a:path>
              <a:path w="98425" h="45085">
                <a:moveTo>
                  <a:pt x="98297" y="11496"/>
                </a:moveTo>
                <a:lnTo>
                  <a:pt x="75468" y="11496"/>
                </a:lnTo>
                <a:lnTo>
                  <a:pt x="82113" y="13020"/>
                </a:lnTo>
                <a:lnTo>
                  <a:pt x="85222" y="14544"/>
                </a:lnTo>
                <a:lnTo>
                  <a:pt x="88849" y="16830"/>
                </a:lnTo>
                <a:lnTo>
                  <a:pt x="90677" y="19878"/>
                </a:lnTo>
                <a:lnTo>
                  <a:pt x="90677" y="26736"/>
                </a:lnTo>
                <a:lnTo>
                  <a:pt x="84581" y="29022"/>
                </a:lnTo>
                <a:lnTo>
                  <a:pt x="72268" y="30546"/>
                </a:lnTo>
                <a:lnTo>
                  <a:pt x="64404" y="32070"/>
                </a:lnTo>
                <a:lnTo>
                  <a:pt x="56906" y="32832"/>
                </a:lnTo>
                <a:lnTo>
                  <a:pt x="90379" y="32832"/>
                </a:lnTo>
                <a:lnTo>
                  <a:pt x="94977" y="28698"/>
                </a:lnTo>
                <a:lnTo>
                  <a:pt x="98297" y="16830"/>
                </a:lnTo>
                <a:lnTo>
                  <a:pt x="98297" y="11496"/>
                </a:lnTo>
                <a:close/>
              </a:path>
              <a:path w="98425" h="45085">
                <a:moveTo>
                  <a:pt x="76067" y="0"/>
                </a:moveTo>
                <a:lnTo>
                  <a:pt x="67110" y="3532"/>
                </a:lnTo>
                <a:lnTo>
                  <a:pt x="56938" y="10022"/>
                </a:lnTo>
                <a:lnTo>
                  <a:pt x="45551" y="19518"/>
                </a:lnTo>
                <a:lnTo>
                  <a:pt x="32948" y="32070"/>
                </a:lnTo>
                <a:lnTo>
                  <a:pt x="43647" y="32070"/>
                </a:lnTo>
                <a:lnTo>
                  <a:pt x="42906" y="29724"/>
                </a:lnTo>
                <a:lnTo>
                  <a:pt x="54659" y="19793"/>
                </a:lnTo>
                <a:lnTo>
                  <a:pt x="65517" y="13858"/>
                </a:lnTo>
                <a:lnTo>
                  <a:pt x="75468" y="11496"/>
                </a:lnTo>
                <a:lnTo>
                  <a:pt x="98297" y="11496"/>
                </a:lnTo>
                <a:lnTo>
                  <a:pt x="96530" y="7686"/>
                </a:lnTo>
                <a:lnTo>
                  <a:pt x="92963" y="4638"/>
                </a:lnTo>
                <a:lnTo>
                  <a:pt x="89611" y="1590"/>
                </a:lnTo>
                <a:lnTo>
                  <a:pt x="85435" y="66"/>
                </a:lnTo>
                <a:lnTo>
                  <a:pt x="760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304543" y="4261856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361693" y="4283954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456181" y="4271000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5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4" y="73151"/>
                </a:lnTo>
                <a:lnTo>
                  <a:pt x="2813" y="85378"/>
                </a:lnTo>
                <a:lnTo>
                  <a:pt x="11776" y="95626"/>
                </a:lnTo>
                <a:lnTo>
                  <a:pt x="22153" y="99903"/>
                </a:lnTo>
                <a:lnTo>
                  <a:pt x="37145" y="101251"/>
                </a:lnTo>
                <a:lnTo>
                  <a:pt x="49449" y="99440"/>
                </a:lnTo>
                <a:lnTo>
                  <a:pt x="61894" y="95064"/>
                </a:lnTo>
                <a:lnTo>
                  <a:pt x="71446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5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6" y="88391"/>
                </a:lnTo>
                <a:lnTo>
                  <a:pt x="73072" y="87256"/>
                </a:lnTo>
                <a:lnTo>
                  <a:pt x="7946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5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552193" y="4261856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619250" y="4240519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773174" y="4261856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59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59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59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59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59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830324" y="4277095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70" h="96520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96520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96520">
                <a:moveTo>
                  <a:pt x="46573" y="79918"/>
                </a:moveTo>
                <a:lnTo>
                  <a:pt x="38465" y="87965"/>
                </a:lnTo>
                <a:lnTo>
                  <a:pt x="46573" y="96011"/>
                </a:lnTo>
                <a:lnTo>
                  <a:pt x="54711" y="87965"/>
                </a:lnTo>
                <a:lnTo>
                  <a:pt x="46573" y="79918"/>
                </a:lnTo>
                <a:close/>
              </a:path>
              <a:path w="90170" h="96520">
                <a:moveTo>
                  <a:pt x="36880" y="63124"/>
                </a:moveTo>
                <a:lnTo>
                  <a:pt x="28773" y="71170"/>
                </a:lnTo>
                <a:lnTo>
                  <a:pt x="36880" y="79217"/>
                </a:lnTo>
                <a:lnTo>
                  <a:pt x="44988" y="71170"/>
                </a:lnTo>
                <a:lnTo>
                  <a:pt x="36880" y="63124"/>
                </a:lnTo>
                <a:close/>
              </a:path>
              <a:path w="90170" h="96520">
                <a:moveTo>
                  <a:pt x="56144" y="63154"/>
                </a:moveTo>
                <a:lnTo>
                  <a:pt x="48005" y="71170"/>
                </a:lnTo>
                <a:lnTo>
                  <a:pt x="56144" y="79217"/>
                </a:lnTo>
                <a:lnTo>
                  <a:pt x="64282" y="71170"/>
                </a:lnTo>
                <a:lnTo>
                  <a:pt x="56144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924812" y="430148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987706" y="422680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011679" y="4298431"/>
            <a:ext cx="57785" cy="75565"/>
          </a:xfrm>
          <a:custGeom>
            <a:avLst/>
            <a:gdLst/>
            <a:ahLst/>
            <a:cxnLst/>
            <a:rect l="l" t="t" r="r" b="b"/>
            <a:pathLst>
              <a:path w="57784" h="75564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75564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75564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75564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75564">
                <a:moveTo>
                  <a:pt x="22951" y="59588"/>
                </a:moveTo>
                <a:lnTo>
                  <a:pt x="14691" y="67543"/>
                </a:lnTo>
                <a:lnTo>
                  <a:pt x="22951" y="75437"/>
                </a:lnTo>
                <a:lnTo>
                  <a:pt x="31181" y="67543"/>
                </a:lnTo>
                <a:lnTo>
                  <a:pt x="22951" y="59588"/>
                </a:lnTo>
                <a:close/>
              </a:path>
              <a:path w="57784" h="75564">
                <a:moveTo>
                  <a:pt x="13319" y="42915"/>
                </a:moveTo>
                <a:lnTo>
                  <a:pt x="5181" y="50962"/>
                </a:lnTo>
                <a:lnTo>
                  <a:pt x="13319" y="58978"/>
                </a:lnTo>
                <a:lnTo>
                  <a:pt x="21457" y="50962"/>
                </a:lnTo>
                <a:lnTo>
                  <a:pt x="13319" y="42915"/>
                </a:lnTo>
                <a:close/>
              </a:path>
              <a:path w="57784" h="75564">
                <a:moveTo>
                  <a:pt x="32461" y="42824"/>
                </a:moveTo>
                <a:lnTo>
                  <a:pt x="24383" y="50810"/>
                </a:lnTo>
                <a:lnTo>
                  <a:pt x="32461" y="58856"/>
                </a:lnTo>
                <a:lnTo>
                  <a:pt x="40599" y="50810"/>
                </a:lnTo>
                <a:lnTo>
                  <a:pt x="32461" y="42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065781" y="4229738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40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40" h="98425">
                <a:moveTo>
                  <a:pt x="52476" y="73265"/>
                </a:moveTo>
                <a:lnTo>
                  <a:pt x="41178" y="73265"/>
                </a:lnTo>
                <a:lnTo>
                  <a:pt x="46695" y="80885"/>
                </a:lnTo>
                <a:lnTo>
                  <a:pt x="50901" y="86981"/>
                </a:lnTo>
                <a:lnTo>
                  <a:pt x="53736" y="89267"/>
                </a:lnTo>
                <a:lnTo>
                  <a:pt x="5964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40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09" y="29069"/>
                </a:lnTo>
                <a:lnTo>
                  <a:pt x="630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0025" y="50405"/>
                </a:lnTo>
                <a:lnTo>
                  <a:pt x="24688" y="54977"/>
                </a:lnTo>
                <a:lnTo>
                  <a:pt x="27950" y="58787"/>
                </a:lnTo>
                <a:lnTo>
                  <a:pt x="3297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29" y="35377"/>
                </a:lnTo>
                <a:lnTo>
                  <a:pt x="20267" y="26930"/>
                </a:lnTo>
                <a:lnTo>
                  <a:pt x="6726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40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140457" y="4283954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205489" y="426414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264163" y="430148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320551" y="4287763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376178" y="4238233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70" h="90170">
                <a:moveTo>
                  <a:pt x="60777" y="51053"/>
                </a:moveTo>
                <a:lnTo>
                  <a:pt x="26426" y="51053"/>
                </a:lnTo>
                <a:lnTo>
                  <a:pt x="28559" y="51815"/>
                </a:lnTo>
                <a:lnTo>
                  <a:pt x="33284" y="52577"/>
                </a:lnTo>
                <a:lnTo>
                  <a:pt x="40507" y="55625"/>
                </a:lnTo>
                <a:lnTo>
                  <a:pt x="49286" y="58673"/>
                </a:lnTo>
                <a:lnTo>
                  <a:pt x="55656" y="60959"/>
                </a:lnTo>
                <a:lnTo>
                  <a:pt x="59679" y="61721"/>
                </a:lnTo>
                <a:lnTo>
                  <a:pt x="33051" y="73731"/>
                </a:lnTo>
                <a:lnTo>
                  <a:pt x="21375" y="77026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56" y="89915"/>
                </a:lnTo>
                <a:lnTo>
                  <a:pt x="21153" y="89153"/>
                </a:lnTo>
                <a:lnTo>
                  <a:pt x="32583" y="85343"/>
                </a:lnTo>
                <a:lnTo>
                  <a:pt x="39105" y="82295"/>
                </a:lnTo>
                <a:lnTo>
                  <a:pt x="47518" y="77723"/>
                </a:lnTo>
                <a:lnTo>
                  <a:pt x="56266" y="73913"/>
                </a:lnTo>
                <a:lnTo>
                  <a:pt x="62788" y="70865"/>
                </a:lnTo>
                <a:lnTo>
                  <a:pt x="67086" y="69341"/>
                </a:lnTo>
                <a:lnTo>
                  <a:pt x="70347" y="67817"/>
                </a:lnTo>
                <a:lnTo>
                  <a:pt x="75956" y="67055"/>
                </a:lnTo>
                <a:lnTo>
                  <a:pt x="84002" y="67055"/>
                </a:lnTo>
                <a:lnTo>
                  <a:pt x="88696" y="58673"/>
                </a:lnTo>
                <a:lnTo>
                  <a:pt x="89458" y="57911"/>
                </a:lnTo>
                <a:lnTo>
                  <a:pt x="89794" y="57149"/>
                </a:lnTo>
                <a:lnTo>
                  <a:pt x="89794" y="56387"/>
                </a:lnTo>
                <a:lnTo>
                  <a:pt x="88971" y="56387"/>
                </a:lnTo>
                <a:lnTo>
                  <a:pt x="85602" y="55614"/>
                </a:lnTo>
                <a:lnTo>
                  <a:pt x="72253" y="54363"/>
                </a:lnTo>
                <a:lnTo>
                  <a:pt x="60777" y="51053"/>
                </a:lnTo>
                <a:close/>
              </a:path>
              <a:path w="90170" h="90170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7983" y="53339"/>
                </a:lnTo>
                <a:lnTo>
                  <a:pt x="22219" y="51815"/>
                </a:lnTo>
                <a:lnTo>
                  <a:pt x="26426" y="51053"/>
                </a:lnTo>
                <a:lnTo>
                  <a:pt x="60777" y="51053"/>
                </a:lnTo>
                <a:lnTo>
                  <a:pt x="49987" y="47243"/>
                </a:lnTo>
                <a:lnTo>
                  <a:pt x="41178" y="42671"/>
                </a:lnTo>
                <a:lnTo>
                  <a:pt x="35935" y="40385"/>
                </a:lnTo>
                <a:lnTo>
                  <a:pt x="31821" y="39623"/>
                </a:lnTo>
                <a:lnTo>
                  <a:pt x="28773" y="38861"/>
                </a:lnTo>
                <a:close/>
              </a:path>
              <a:path w="90170" h="90170">
                <a:moveTo>
                  <a:pt x="49286" y="0"/>
                </a:moveTo>
                <a:lnTo>
                  <a:pt x="4081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530101" y="4315195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623066" y="4287001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744742" y="4292336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5" h="83820">
                <a:moveTo>
                  <a:pt x="32826" y="761"/>
                </a:moveTo>
                <a:lnTo>
                  <a:pt x="31241" y="761"/>
                </a:lnTo>
                <a:lnTo>
                  <a:pt x="30906" y="2285"/>
                </a:lnTo>
                <a:lnTo>
                  <a:pt x="29291" y="9905"/>
                </a:lnTo>
                <a:lnTo>
                  <a:pt x="22341" y="9905"/>
                </a:lnTo>
                <a:lnTo>
                  <a:pt x="18806" y="10667"/>
                </a:lnTo>
                <a:lnTo>
                  <a:pt x="14904" y="11429"/>
                </a:lnTo>
                <a:lnTo>
                  <a:pt x="12131" y="12953"/>
                </a:lnTo>
                <a:lnTo>
                  <a:pt x="10607" y="13715"/>
                </a:lnTo>
                <a:lnTo>
                  <a:pt x="8473" y="15239"/>
                </a:lnTo>
                <a:lnTo>
                  <a:pt x="6217" y="17525"/>
                </a:lnTo>
                <a:lnTo>
                  <a:pt x="3870" y="21335"/>
                </a:lnTo>
                <a:lnTo>
                  <a:pt x="1188" y="25145"/>
                </a:lnTo>
                <a:lnTo>
                  <a:pt x="0" y="28193"/>
                </a:lnTo>
                <a:lnTo>
                  <a:pt x="243" y="29717"/>
                </a:lnTo>
                <a:lnTo>
                  <a:pt x="5273" y="79735"/>
                </a:lnTo>
                <a:lnTo>
                  <a:pt x="5577" y="82478"/>
                </a:lnTo>
                <a:lnTo>
                  <a:pt x="5882" y="83819"/>
                </a:lnTo>
                <a:lnTo>
                  <a:pt x="6705" y="83819"/>
                </a:lnTo>
                <a:lnTo>
                  <a:pt x="7284" y="82814"/>
                </a:lnTo>
                <a:lnTo>
                  <a:pt x="8046" y="80741"/>
                </a:lnTo>
                <a:lnTo>
                  <a:pt x="10271" y="74919"/>
                </a:lnTo>
                <a:lnTo>
                  <a:pt x="11369" y="69860"/>
                </a:lnTo>
                <a:lnTo>
                  <a:pt x="11366" y="64981"/>
                </a:lnTo>
                <a:lnTo>
                  <a:pt x="10958" y="55036"/>
                </a:lnTo>
                <a:lnTo>
                  <a:pt x="9837" y="42270"/>
                </a:lnTo>
                <a:lnTo>
                  <a:pt x="7985" y="26669"/>
                </a:lnTo>
                <a:lnTo>
                  <a:pt x="11216" y="23621"/>
                </a:lnTo>
                <a:lnTo>
                  <a:pt x="16337" y="21335"/>
                </a:lnTo>
                <a:lnTo>
                  <a:pt x="32674" y="21335"/>
                </a:lnTo>
                <a:lnTo>
                  <a:pt x="32674" y="18287"/>
                </a:lnTo>
                <a:lnTo>
                  <a:pt x="32826" y="16763"/>
                </a:lnTo>
                <a:lnTo>
                  <a:pt x="33101" y="14477"/>
                </a:lnTo>
                <a:lnTo>
                  <a:pt x="47627" y="14477"/>
                </a:lnTo>
                <a:lnTo>
                  <a:pt x="42245" y="9905"/>
                </a:lnTo>
                <a:lnTo>
                  <a:pt x="33588" y="1523"/>
                </a:lnTo>
                <a:lnTo>
                  <a:pt x="32826" y="761"/>
                </a:lnTo>
                <a:close/>
              </a:path>
              <a:path w="76835" h="83820">
                <a:moveTo>
                  <a:pt x="32674" y="21335"/>
                </a:moveTo>
                <a:lnTo>
                  <a:pt x="25633" y="21335"/>
                </a:lnTo>
                <a:lnTo>
                  <a:pt x="26669" y="22097"/>
                </a:lnTo>
                <a:lnTo>
                  <a:pt x="26334" y="22859"/>
                </a:lnTo>
                <a:lnTo>
                  <a:pt x="26151" y="24383"/>
                </a:lnTo>
                <a:lnTo>
                  <a:pt x="26151" y="32765"/>
                </a:lnTo>
                <a:lnTo>
                  <a:pt x="27675" y="38496"/>
                </a:lnTo>
                <a:lnTo>
                  <a:pt x="30601" y="44013"/>
                </a:lnTo>
                <a:lnTo>
                  <a:pt x="34289" y="50779"/>
                </a:lnTo>
                <a:lnTo>
                  <a:pt x="39197" y="54101"/>
                </a:lnTo>
                <a:lnTo>
                  <a:pt x="52852" y="54101"/>
                </a:lnTo>
                <a:lnTo>
                  <a:pt x="56631" y="48493"/>
                </a:lnTo>
                <a:lnTo>
                  <a:pt x="56631" y="40385"/>
                </a:lnTo>
                <a:lnTo>
                  <a:pt x="41147" y="40385"/>
                </a:lnTo>
                <a:lnTo>
                  <a:pt x="37703" y="37978"/>
                </a:lnTo>
                <a:lnTo>
                  <a:pt x="35387" y="33527"/>
                </a:lnTo>
                <a:lnTo>
                  <a:pt x="33588" y="29717"/>
                </a:lnTo>
                <a:lnTo>
                  <a:pt x="32674" y="25145"/>
                </a:lnTo>
                <a:lnTo>
                  <a:pt x="32674" y="21335"/>
                </a:lnTo>
                <a:close/>
              </a:path>
              <a:path w="76835" h="83820">
                <a:moveTo>
                  <a:pt x="76443" y="23621"/>
                </a:moveTo>
                <a:lnTo>
                  <a:pt x="70103" y="23621"/>
                </a:lnTo>
                <a:lnTo>
                  <a:pt x="64678" y="24383"/>
                </a:lnTo>
                <a:lnTo>
                  <a:pt x="45323" y="24383"/>
                </a:lnTo>
                <a:lnTo>
                  <a:pt x="49804" y="28955"/>
                </a:lnTo>
                <a:lnTo>
                  <a:pt x="52059" y="32003"/>
                </a:lnTo>
                <a:lnTo>
                  <a:pt x="52059" y="38526"/>
                </a:lnTo>
                <a:lnTo>
                  <a:pt x="49956" y="40385"/>
                </a:lnTo>
                <a:lnTo>
                  <a:pt x="56631" y="40385"/>
                </a:lnTo>
                <a:lnTo>
                  <a:pt x="56631" y="35051"/>
                </a:lnTo>
                <a:lnTo>
                  <a:pt x="56479" y="33527"/>
                </a:lnTo>
                <a:lnTo>
                  <a:pt x="56144" y="32003"/>
                </a:lnTo>
                <a:lnTo>
                  <a:pt x="76443" y="32003"/>
                </a:lnTo>
                <a:lnTo>
                  <a:pt x="76443" y="23621"/>
                </a:lnTo>
                <a:close/>
              </a:path>
              <a:path w="76835" h="83820">
                <a:moveTo>
                  <a:pt x="76443" y="32003"/>
                </a:moveTo>
                <a:lnTo>
                  <a:pt x="56144" y="32003"/>
                </a:lnTo>
                <a:lnTo>
                  <a:pt x="59679" y="35051"/>
                </a:lnTo>
                <a:lnTo>
                  <a:pt x="64678" y="35813"/>
                </a:lnTo>
                <a:lnTo>
                  <a:pt x="76443" y="35813"/>
                </a:lnTo>
                <a:lnTo>
                  <a:pt x="76443" y="32003"/>
                </a:lnTo>
                <a:close/>
              </a:path>
              <a:path w="76835" h="83820">
                <a:moveTo>
                  <a:pt x="47627" y="14477"/>
                </a:moveTo>
                <a:lnTo>
                  <a:pt x="33101" y="14477"/>
                </a:lnTo>
                <a:lnTo>
                  <a:pt x="40507" y="20573"/>
                </a:lnTo>
                <a:lnTo>
                  <a:pt x="44561" y="24383"/>
                </a:lnTo>
                <a:lnTo>
                  <a:pt x="64678" y="24383"/>
                </a:lnTo>
                <a:lnTo>
                  <a:pt x="58765" y="22097"/>
                </a:lnTo>
                <a:lnTo>
                  <a:pt x="52425" y="17525"/>
                </a:lnTo>
                <a:lnTo>
                  <a:pt x="48524" y="15239"/>
                </a:lnTo>
                <a:lnTo>
                  <a:pt x="47627" y="14477"/>
                </a:lnTo>
                <a:close/>
              </a:path>
              <a:path w="76835" h="83820">
                <a:moveTo>
                  <a:pt x="31912" y="0"/>
                </a:moveTo>
                <a:lnTo>
                  <a:pt x="31577" y="761"/>
                </a:lnTo>
                <a:lnTo>
                  <a:pt x="32247" y="761"/>
                </a:lnTo>
                <a:lnTo>
                  <a:pt x="3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816613" y="4248901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39" h="79375">
                <a:moveTo>
                  <a:pt x="8625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4599" y="79247"/>
                </a:lnTo>
                <a:lnTo>
                  <a:pt x="20177" y="76961"/>
                </a:lnTo>
                <a:lnTo>
                  <a:pt x="24262" y="70103"/>
                </a:lnTo>
                <a:lnTo>
                  <a:pt x="104089" y="70103"/>
                </a:lnTo>
                <a:lnTo>
                  <a:pt x="104089" y="67817"/>
                </a:lnTo>
                <a:lnTo>
                  <a:pt x="16428" y="67817"/>
                </a:lnTo>
                <a:lnTo>
                  <a:pt x="8625" y="67055"/>
                </a:lnTo>
                <a:close/>
              </a:path>
              <a:path w="104139" h="79375">
                <a:moveTo>
                  <a:pt x="54406" y="70103"/>
                </a:moveTo>
                <a:lnTo>
                  <a:pt x="24262" y="70103"/>
                </a:lnTo>
                <a:lnTo>
                  <a:pt x="26944" y="76961"/>
                </a:lnTo>
                <a:lnTo>
                  <a:pt x="32247" y="79247"/>
                </a:lnTo>
                <a:lnTo>
                  <a:pt x="46664" y="79247"/>
                </a:lnTo>
                <a:lnTo>
                  <a:pt x="51419" y="76961"/>
                </a:lnTo>
                <a:lnTo>
                  <a:pt x="54406" y="70103"/>
                </a:lnTo>
                <a:close/>
              </a:path>
              <a:path w="104139" h="79375">
                <a:moveTo>
                  <a:pt x="82814" y="70103"/>
                </a:moveTo>
                <a:lnTo>
                  <a:pt x="54406" y="70103"/>
                </a:lnTo>
                <a:lnTo>
                  <a:pt x="57729" y="76961"/>
                </a:lnTo>
                <a:lnTo>
                  <a:pt x="62362" y="79247"/>
                </a:lnTo>
                <a:lnTo>
                  <a:pt x="75468" y="79247"/>
                </a:lnTo>
                <a:lnTo>
                  <a:pt x="80253" y="76961"/>
                </a:lnTo>
                <a:lnTo>
                  <a:pt x="82814" y="70103"/>
                </a:lnTo>
                <a:close/>
              </a:path>
              <a:path w="104139" h="79375">
                <a:moveTo>
                  <a:pt x="104089" y="70103"/>
                </a:moveTo>
                <a:lnTo>
                  <a:pt x="82814" y="70103"/>
                </a:lnTo>
                <a:lnTo>
                  <a:pt x="85770" y="76961"/>
                </a:lnTo>
                <a:lnTo>
                  <a:pt x="90860" y="79247"/>
                </a:lnTo>
                <a:lnTo>
                  <a:pt x="104089" y="79247"/>
                </a:lnTo>
                <a:lnTo>
                  <a:pt x="104089" y="70103"/>
                </a:lnTo>
                <a:close/>
              </a:path>
              <a:path w="104139" h="79375">
                <a:moveTo>
                  <a:pt x="24475" y="51053"/>
                </a:moveTo>
                <a:lnTo>
                  <a:pt x="23469" y="51815"/>
                </a:lnTo>
                <a:lnTo>
                  <a:pt x="22799" y="52577"/>
                </a:lnTo>
                <a:lnTo>
                  <a:pt x="22402" y="54863"/>
                </a:lnTo>
                <a:lnTo>
                  <a:pt x="21031" y="63245"/>
                </a:lnTo>
                <a:lnTo>
                  <a:pt x="16428" y="67817"/>
                </a:lnTo>
                <a:lnTo>
                  <a:pt x="31546" y="67817"/>
                </a:lnTo>
                <a:lnTo>
                  <a:pt x="26974" y="63245"/>
                </a:lnTo>
                <a:lnTo>
                  <a:pt x="26151" y="54863"/>
                </a:lnTo>
                <a:lnTo>
                  <a:pt x="25938" y="52577"/>
                </a:lnTo>
                <a:lnTo>
                  <a:pt x="25389" y="51815"/>
                </a:lnTo>
                <a:lnTo>
                  <a:pt x="24475" y="51053"/>
                </a:lnTo>
                <a:close/>
              </a:path>
              <a:path w="104139" h="79375">
                <a:moveTo>
                  <a:pt x="39745" y="67055"/>
                </a:moveTo>
                <a:lnTo>
                  <a:pt x="31546" y="67817"/>
                </a:lnTo>
                <a:lnTo>
                  <a:pt x="47762" y="67817"/>
                </a:lnTo>
                <a:lnTo>
                  <a:pt x="39745" y="67055"/>
                </a:lnTo>
                <a:close/>
              </a:path>
              <a:path w="104139" h="79375">
                <a:moveTo>
                  <a:pt x="54803" y="51053"/>
                </a:moveTo>
                <a:lnTo>
                  <a:pt x="53919" y="51815"/>
                </a:lnTo>
                <a:lnTo>
                  <a:pt x="53339" y="52577"/>
                </a:lnTo>
                <a:lnTo>
                  <a:pt x="53096" y="54863"/>
                </a:lnTo>
                <a:lnTo>
                  <a:pt x="52242" y="63245"/>
                </a:lnTo>
                <a:lnTo>
                  <a:pt x="47762" y="67817"/>
                </a:lnTo>
                <a:lnTo>
                  <a:pt x="61661" y="67817"/>
                </a:lnTo>
                <a:lnTo>
                  <a:pt x="57851" y="63245"/>
                </a:lnTo>
                <a:lnTo>
                  <a:pt x="56692" y="54863"/>
                </a:lnTo>
                <a:lnTo>
                  <a:pt x="56418" y="52577"/>
                </a:lnTo>
                <a:lnTo>
                  <a:pt x="55808" y="51815"/>
                </a:lnTo>
                <a:lnTo>
                  <a:pt x="54803" y="51053"/>
                </a:lnTo>
                <a:close/>
              </a:path>
              <a:path w="104139" h="79375">
                <a:moveTo>
                  <a:pt x="68061" y="67055"/>
                </a:moveTo>
                <a:lnTo>
                  <a:pt x="61661" y="67817"/>
                </a:lnTo>
                <a:lnTo>
                  <a:pt x="76047" y="67817"/>
                </a:lnTo>
                <a:lnTo>
                  <a:pt x="68061" y="67055"/>
                </a:lnTo>
                <a:close/>
              </a:path>
              <a:path w="104139" h="79375">
                <a:moveTo>
                  <a:pt x="83088" y="51053"/>
                </a:moveTo>
                <a:lnTo>
                  <a:pt x="82174" y="51815"/>
                </a:lnTo>
                <a:lnTo>
                  <a:pt x="81625" y="52577"/>
                </a:lnTo>
                <a:lnTo>
                  <a:pt x="81381" y="54863"/>
                </a:lnTo>
                <a:lnTo>
                  <a:pt x="80528" y="63245"/>
                </a:lnTo>
                <a:lnTo>
                  <a:pt x="76047" y="67817"/>
                </a:lnTo>
                <a:lnTo>
                  <a:pt x="90373" y="67817"/>
                </a:lnTo>
                <a:lnTo>
                  <a:pt x="86105" y="63245"/>
                </a:lnTo>
                <a:lnTo>
                  <a:pt x="85008" y="54863"/>
                </a:lnTo>
                <a:lnTo>
                  <a:pt x="84703" y="52577"/>
                </a:lnTo>
                <a:lnTo>
                  <a:pt x="84094" y="51815"/>
                </a:lnTo>
                <a:lnTo>
                  <a:pt x="83088" y="51053"/>
                </a:lnTo>
                <a:close/>
              </a:path>
              <a:path w="104139" h="79375">
                <a:moveTo>
                  <a:pt x="104089" y="67055"/>
                </a:moveTo>
                <a:lnTo>
                  <a:pt x="97840" y="67055"/>
                </a:lnTo>
                <a:lnTo>
                  <a:pt x="90373" y="67817"/>
                </a:lnTo>
                <a:lnTo>
                  <a:pt x="104089" y="67817"/>
                </a:lnTo>
                <a:lnTo>
                  <a:pt x="104089" y="67055"/>
                </a:lnTo>
                <a:close/>
              </a:path>
              <a:path w="104139" h="79375">
                <a:moveTo>
                  <a:pt x="55382" y="0"/>
                </a:moveTo>
                <a:lnTo>
                  <a:pt x="47243" y="8381"/>
                </a:lnTo>
                <a:lnTo>
                  <a:pt x="55321" y="16763"/>
                </a:lnTo>
                <a:lnTo>
                  <a:pt x="63428" y="8381"/>
                </a:lnTo>
                <a:lnTo>
                  <a:pt x="55382" y="0"/>
                </a:lnTo>
                <a:close/>
              </a:path>
              <a:path w="104139" h="79375">
                <a:moveTo>
                  <a:pt x="65013" y="17525"/>
                </a:moveTo>
                <a:lnTo>
                  <a:pt x="56906" y="25145"/>
                </a:lnTo>
                <a:lnTo>
                  <a:pt x="65044" y="33527"/>
                </a:lnTo>
                <a:lnTo>
                  <a:pt x="73151" y="25145"/>
                </a:lnTo>
                <a:lnTo>
                  <a:pt x="65013" y="17525"/>
                </a:lnTo>
                <a:close/>
              </a:path>
              <a:path w="104139" h="79375">
                <a:moveTo>
                  <a:pt x="45811" y="17525"/>
                </a:moveTo>
                <a:lnTo>
                  <a:pt x="37703" y="25145"/>
                </a:lnTo>
                <a:lnTo>
                  <a:pt x="45750" y="33527"/>
                </a:lnTo>
                <a:lnTo>
                  <a:pt x="53919" y="25145"/>
                </a:lnTo>
                <a:lnTo>
                  <a:pt x="45811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917198" y="4277095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70" h="96520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96520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96520">
                <a:moveTo>
                  <a:pt x="46573" y="79918"/>
                </a:moveTo>
                <a:lnTo>
                  <a:pt x="38465" y="87965"/>
                </a:lnTo>
                <a:lnTo>
                  <a:pt x="46573" y="96011"/>
                </a:lnTo>
                <a:lnTo>
                  <a:pt x="54711" y="87965"/>
                </a:lnTo>
                <a:lnTo>
                  <a:pt x="46573" y="79918"/>
                </a:lnTo>
                <a:close/>
              </a:path>
              <a:path w="90170" h="96520">
                <a:moveTo>
                  <a:pt x="36880" y="63124"/>
                </a:moveTo>
                <a:lnTo>
                  <a:pt x="28773" y="71170"/>
                </a:lnTo>
                <a:lnTo>
                  <a:pt x="36880" y="79217"/>
                </a:lnTo>
                <a:lnTo>
                  <a:pt x="44988" y="71170"/>
                </a:lnTo>
                <a:lnTo>
                  <a:pt x="36880" y="63124"/>
                </a:lnTo>
                <a:close/>
              </a:path>
              <a:path w="90170" h="96520">
                <a:moveTo>
                  <a:pt x="56144" y="63154"/>
                </a:moveTo>
                <a:lnTo>
                  <a:pt x="48005" y="71170"/>
                </a:lnTo>
                <a:lnTo>
                  <a:pt x="56144" y="79217"/>
                </a:lnTo>
                <a:lnTo>
                  <a:pt x="64282" y="71170"/>
                </a:lnTo>
                <a:lnTo>
                  <a:pt x="56144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071122" y="4261856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128272" y="4283954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223170" y="422680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248668" y="4267189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82018" y="4271000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8" y="85385"/>
                </a:lnTo>
                <a:lnTo>
                  <a:pt x="11789" y="95634"/>
                </a:lnTo>
                <a:lnTo>
                  <a:pt x="22165" y="99905"/>
                </a:lnTo>
                <a:lnTo>
                  <a:pt x="37165" y="101250"/>
                </a:lnTo>
                <a:lnTo>
                  <a:pt x="49463" y="99436"/>
                </a:lnTo>
                <a:lnTo>
                  <a:pt x="61916" y="95054"/>
                </a:lnTo>
                <a:lnTo>
                  <a:pt x="71448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8" y="88391"/>
                </a:lnTo>
                <a:lnTo>
                  <a:pt x="73084" y="87248"/>
                </a:lnTo>
                <a:lnTo>
                  <a:pt x="7949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474219" y="4209277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7" y="121157"/>
                </a:lnTo>
                <a:lnTo>
                  <a:pt x="2157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5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3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7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7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5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5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125480" y="431291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19" y="0"/>
                </a:moveTo>
                <a:lnTo>
                  <a:pt x="557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7" y="15239"/>
                </a:lnTo>
                <a:lnTo>
                  <a:pt x="9662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167133" y="4200895"/>
            <a:ext cx="1719833" cy="17500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952153" y="422680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982217" y="4239757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19" h="20320">
                <a:moveTo>
                  <a:pt x="5989" y="2285"/>
                </a:moveTo>
                <a:lnTo>
                  <a:pt x="3617" y="2285"/>
                </a:lnTo>
                <a:lnTo>
                  <a:pt x="2417" y="3047"/>
                </a:lnTo>
                <a:lnTo>
                  <a:pt x="1331" y="5333"/>
                </a:lnTo>
                <a:lnTo>
                  <a:pt x="463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22" y="19811"/>
                </a:lnTo>
                <a:lnTo>
                  <a:pt x="7559" y="19049"/>
                </a:lnTo>
                <a:lnTo>
                  <a:pt x="12572" y="19049"/>
                </a:lnTo>
                <a:lnTo>
                  <a:pt x="14096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1" y="12191"/>
                </a:lnTo>
                <a:lnTo>
                  <a:pt x="20391" y="11429"/>
                </a:lnTo>
                <a:lnTo>
                  <a:pt x="6525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65" y="6095"/>
                </a:lnTo>
                <a:lnTo>
                  <a:pt x="5654" y="5333"/>
                </a:lnTo>
                <a:lnTo>
                  <a:pt x="5903" y="4571"/>
                </a:lnTo>
                <a:lnTo>
                  <a:pt x="5989" y="3809"/>
                </a:lnTo>
                <a:lnTo>
                  <a:pt x="5989" y="2285"/>
                </a:lnTo>
                <a:close/>
              </a:path>
              <a:path w="33019" h="20320">
                <a:moveTo>
                  <a:pt x="12572" y="19049"/>
                </a:moveTo>
                <a:lnTo>
                  <a:pt x="7559" y="19049"/>
                </a:lnTo>
                <a:lnTo>
                  <a:pt x="11048" y="19811"/>
                </a:lnTo>
                <a:lnTo>
                  <a:pt x="12572" y="19049"/>
                </a:lnTo>
                <a:close/>
              </a:path>
              <a:path w="33019" h="20320">
                <a:moveTo>
                  <a:pt x="31943" y="14477"/>
                </a:moveTo>
                <a:lnTo>
                  <a:pt x="16703" y="14477"/>
                </a:lnTo>
                <a:lnTo>
                  <a:pt x="18336" y="18287"/>
                </a:lnTo>
                <a:lnTo>
                  <a:pt x="20622" y="19811"/>
                </a:lnTo>
                <a:lnTo>
                  <a:pt x="23478" y="19049"/>
                </a:lnTo>
                <a:lnTo>
                  <a:pt x="27431" y="19049"/>
                </a:lnTo>
                <a:lnTo>
                  <a:pt x="28574" y="18287"/>
                </a:lnTo>
                <a:lnTo>
                  <a:pt x="30336" y="16001"/>
                </a:lnTo>
                <a:lnTo>
                  <a:pt x="31943" y="14477"/>
                </a:lnTo>
                <a:close/>
              </a:path>
              <a:path w="33019" h="20320">
                <a:moveTo>
                  <a:pt x="27431" y="19049"/>
                </a:moveTo>
                <a:lnTo>
                  <a:pt x="23478" y="19049"/>
                </a:lnTo>
                <a:lnTo>
                  <a:pt x="26288" y="19811"/>
                </a:lnTo>
                <a:lnTo>
                  <a:pt x="27431" y="19049"/>
                </a:lnTo>
                <a:close/>
              </a:path>
              <a:path w="33019" h="20320">
                <a:moveTo>
                  <a:pt x="23515" y="11429"/>
                </a:moveTo>
                <a:lnTo>
                  <a:pt x="20811" y="12191"/>
                </a:lnTo>
                <a:lnTo>
                  <a:pt x="26145" y="12191"/>
                </a:lnTo>
                <a:lnTo>
                  <a:pt x="23515" y="11429"/>
                </a:lnTo>
                <a:close/>
              </a:path>
              <a:path w="33019" h="20320">
                <a:moveTo>
                  <a:pt x="30992" y="0"/>
                </a:moveTo>
                <a:lnTo>
                  <a:pt x="26907" y="3809"/>
                </a:lnTo>
                <a:lnTo>
                  <a:pt x="27288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45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92" y="2285"/>
                </a:lnTo>
                <a:lnTo>
                  <a:pt x="30992" y="0"/>
                </a:lnTo>
                <a:close/>
              </a:path>
              <a:path w="33019" h="20320">
                <a:moveTo>
                  <a:pt x="8894" y="10667"/>
                </a:moveTo>
                <a:lnTo>
                  <a:pt x="6525" y="11429"/>
                </a:lnTo>
                <a:lnTo>
                  <a:pt x="11286" y="11429"/>
                </a:lnTo>
                <a:lnTo>
                  <a:pt x="8894" y="10667"/>
                </a:lnTo>
                <a:close/>
              </a:path>
              <a:path w="33019" h="20320">
                <a:moveTo>
                  <a:pt x="18370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0" y="6095"/>
                </a:lnTo>
                <a:lnTo>
                  <a:pt x="14096" y="7619"/>
                </a:lnTo>
                <a:lnTo>
                  <a:pt x="13798" y="8381"/>
                </a:lnTo>
                <a:lnTo>
                  <a:pt x="12953" y="9905"/>
                </a:lnTo>
                <a:lnTo>
                  <a:pt x="11286" y="11429"/>
                </a:lnTo>
                <a:lnTo>
                  <a:pt x="20391" y="11429"/>
                </a:lnTo>
                <a:lnTo>
                  <a:pt x="19132" y="9143"/>
                </a:lnTo>
                <a:lnTo>
                  <a:pt x="18476" y="3809"/>
                </a:lnTo>
                <a:lnTo>
                  <a:pt x="18370" y="2285"/>
                </a:lnTo>
                <a:close/>
              </a:path>
              <a:path w="33019" h="20320">
                <a:moveTo>
                  <a:pt x="16952" y="1523"/>
                </a:moveTo>
                <a:lnTo>
                  <a:pt x="16084" y="2285"/>
                </a:lnTo>
                <a:lnTo>
                  <a:pt x="17906" y="2285"/>
                </a:lnTo>
                <a:lnTo>
                  <a:pt x="16952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977645" y="4287001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3049035" y="422451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40770" y="4271000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6" y="85284"/>
                </a:lnTo>
                <a:lnTo>
                  <a:pt x="11573" y="95521"/>
                </a:lnTo>
                <a:lnTo>
                  <a:pt x="21938" y="99878"/>
                </a:lnTo>
                <a:lnTo>
                  <a:pt x="36841" y="101257"/>
                </a:lnTo>
                <a:lnTo>
                  <a:pt x="49165" y="99457"/>
                </a:lnTo>
                <a:lnTo>
                  <a:pt x="61572" y="95073"/>
                </a:lnTo>
                <a:lnTo>
                  <a:pt x="71061" y="88391"/>
                </a:lnTo>
                <a:lnTo>
                  <a:pt x="24572" y="88391"/>
                </a:lnTo>
                <a:lnTo>
                  <a:pt x="17574" y="85862"/>
                </a:lnTo>
                <a:lnTo>
                  <a:pt x="9381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30" y="30479"/>
                </a:moveTo>
                <a:lnTo>
                  <a:pt x="68817" y="30479"/>
                </a:lnTo>
                <a:lnTo>
                  <a:pt x="68281" y="31241"/>
                </a:lnTo>
                <a:lnTo>
                  <a:pt x="67625" y="32765"/>
                </a:lnTo>
                <a:lnTo>
                  <a:pt x="62804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94" y="71201"/>
                </a:lnTo>
                <a:lnTo>
                  <a:pt x="74724" y="72359"/>
                </a:lnTo>
                <a:lnTo>
                  <a:pt x="73045" y="76078"/>
                </a:lnTo>
                <a:lnTo>
                  <a:pt x="68854" y="79552"/>
                </a:lnTo>
                <a:lnTo>
                  <a:pt x="59239" y="83950"/>
                </a:lnTo>
                <a:lnTo>
                  <a:pt x="47336" y="87284"/>
                </a:lnTo>
                <a:lnTo>
                  <a:pt x="33957" y="88391"/>
                </a:lnTo>
                <a:lnTo>
                  <a:pt x="71061" y="88391"/>
                </a:lnTo>
                <a:lnTo>
                  <a:pt x="72718" y="87225"/>
                </a:lnTo>
                <a:lnTo>
                  <a:pt x="79104" y="76931"/>
                </a:lnTo>
                <a:lnTo>
                  <a:pt x="80247" y="73731"/>
                </a:lnTo>
                <a:lnTo>
                  <a:pt x="80820" y="69646"/>
                </a:lnTo>
                <a:lnTo>
                  <a:pt x="80814" y="61447"/>
                </a:lnTo>
                <a:lnTo>
                  <a:pt x="80628" y="58552"/>
                </a:lnTo>
                <a:lnTo>
                  <a:pt x="80198" y="55625"/>
                </a:lnTo>
                <a:lnTo>
                  <a:pt x="96094" y="55625"/>
                </a:lnTo>
                <a:lnTo>
                  <a:pt x="96094" y="45719"/>
                </a:lnTo>
                <a:lnTo>
                  <a:pt x="81914" y="45719"/>
                </a:lnTo>
                <a:lnTo>
                  <a:pt x="76199" y="41147"/>
                </a:lnTo>
                <a:lnTo>
                  <a:pt x="70673" y="32003"/>
                </a:lnTo>
                <a:lnTo>
                  <a:pt x="69997" y="31241"/>
                </a:lnTo>
                <a:lnTo>
                  <a:pt x="69530" y="30479"/>
                </a:lnTo>
                <a:close/>
              </a:path>
              <a:path w="96520" h="101600">
                <a:moveTo>
                  <a:pt x="96094" y="55625"/>
                </a:moveTo>
                <a:lnTo>
                  <a:pt x="80198" y="55625"/>
                </a:lnTo>
                <a:lnTo>
                  <a:pt x="81914" y="56692"/>
                </a:lnTo>
                <a:lnTo>
                  <a:pt x="85426" y="57149"/>
                </a:lnTo>
                <a:lnTo>
                  <a:pt x="96094" y="57149"/>
                </a:lnTo>
                <a:lnTo>
                  <a:pt x="96094" y="55625"/>
                </a:lnTo>
                <a:close/>
              </a:path>
              <a:path w="96520" h="101600">
                <a:moveTo>
                  <a:pt x="96094" y="44957"/>
                </a:moveTo>
                <a:lnTo>
                  <a:pt x="87712" y="44957"/>
                </a:lnTo>
                <a:lnTo>
                  <a:pt x="81914" y="45719"/>
                </a:lnTo>
                <a:lnTo>
                  <a:pt x="96094" y="45719"/>
                </a:lnTo>
                <a:lnTo>
                  <a:pt x="96094" y="44957"/>
                </a:lnTo>
                <a:close/>
              </a:path>
              <a:path w="96520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32972" y="4283954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686067" y="422451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62512" y="4315195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856238" y="4287001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927519" y="422680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951488" y="4291574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5" h="41275">
                <a:moveTo>
                  <a:pt x="41463" y="27431"/>
                </a:moveTo>
                <a:lnTo>
                  <a:pt x="22716" y="27431"/>
                </a:lnTo>
                <a:lnTo>
                  <a:pt x="25002" y="29717"/>
                </a:lnTo>
                <a:lnTo>
                  <a:pt x="28895" y="32765"/>
                </a:lnTo>
                <a:lnTo>
                  <a:pt x="34421" y="35813"/>
                </a:lnTo>
                <a:lnTo>
                  <a:pt x="40706" y="39349"/>
                </a:lnTo>
                <a:lnTo>
                  <a:pt x="45576" y="41147"/>
                </a:lnTo>
                <a:lnTo>
                  <a:pt x="52852" y="41147"/>
                </a:lnTo>
                <a:lnTo>
                  <a:pt x="56244" y="36636"/>
                </a:lnTo>
                <a:lnTo>
                  <a:pt x="58389" y="30479"/>
                </a:lnTo>
                <a:lnTo>
                  <a:pt x="51947" y="30479"/>
                </a:lnTo>
                <a:lnTo>
                  <a:pt x="50804" y="29717"/>
                </a:lnTo>
                <a:lnTo>
                  <a:pt x="47564" y="29717"/>
                </a:lnTo>
                <a:lnTo>
                  <a:pt x="43241" y="28193"/>
                </a:lnTo>
                <a:lnTo>
                  <a:pt x="41463" y="27431"/>
                </a:lnTo>
                <a:close/>
              </a:path>
              <a:path w="81915" h="41275">
                <a:moveTo>
                  <a:pt x="6906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74" y="36575"/>
                </a:lnTo>
                <a:lnTo>
                  <a:pt x="17657" y="33527"/>
                </a:lnTo>
                <a:lnTo>
                  <a:pt x="22716" y="27431"/>
                </a:lnTo>
                <a:lnTo>
                  <a:pt x="41463" y="27431"/>
                </a:lnTo>
                <a:lnTo>
                  <a:pt x="37907" y="25907"/>
                </a:lnTo>
                <a:lnTo>
                  <a:pt x="36669" y="25145"/>
                </a:lnTo>
                <a:lnTo>
                  <a:pt x="11859" y="25145"/>
                </a:lnTo>
                <a:lnTo>
                  <a:pt x="6906" y="24383"/>
                </a:lnTo>
                <a:close/>
              </a:path>
              <a:path w="81915" h="41275">
                <a:moveTo>
                  <a:pt x="81808" y="28193"/>
                </a:moveTo>
                <a:lnTo>
                  <a:pt x="59186" y="28193"/>
                </a:lnTo>
                <a:lnTo>
                  <a:pt x="64520" y="34289"/>
                </a:lnTo>
                <a:lnTo>
                  <a:pt x="69771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5" h="41275">
                <a:moveTo>
                  <a:pt x="56618" y="10667"/>
                </a:moveTo>
                <a:lnTo>
                  <a:pt x="40660" y="10667"/>
                </a:lnTo>
                <a:lnTo>
                  <a:pt x="44384" y="11429"/>
                </a:lnTo>
                <a:lnTo>
                  <a:pt x="47432" y="12953"/>
                </a:lnTo>
                <a:lnTo>
                  <a:pt x="49910" y="17525"/>
                </a:lnTo>
                <a:lnTo>
                  <a:pt x="52090" y="21335"/>
                </a:lnTo>
                <a:lnTo>
                  <a:pt x="53041" y="25145"/>
                </a:lnTo>
                <a:lnTo>
                  <a:pt x="52660" y="28193"/>
                </a:lnTo>
                <a:lnTo>
                  <a:pt x="52577" y="29717"/>
                </a:lnTo>
                <a:lnTo>
                  <a:pt x="51947" y="30479"/>
                </a:lnTo>
                <a:lnTo>
                  <a:pt x="58389" y="30479"/>
                </a:lnTo>
                <a:lnTo>
                  <a:pt x="59186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1" y="25145"/>
                </a:lnTo>
                <a:lnTo>
                  <a:pt x="66342" y="22859"/>
                </a:lnTo>
                <a:lnTo>
                  <a:pt x="62913" y="18287"/>
                </a:lnTo>
                <a:lnTo>
                  <a:pt x="58481" y="12953"/>
                </a:lnTo>
                <a:lnTo>
                  <a:pt x="56618" y="10667"/>
                </a:lnTo>
                <a:close/>
              </a:path>
              <a:path w="81915" h="41275">
                <a:moveTo>
                  <a:pt x="42479" y="0"/>
                </a:moveTo>
                <a:lnTo>
                  <a:pt x="39136" y="761"/>
                </a:lnTo>
                <a:lnTo>
                  <a:pt x="35564" y="2285"/>
                </a:lnTo>
                <a:lnTo>
                  <a:pt x="31705" y="6857"/>
                </a:lnTo>
                <a:lnTo>
                  <a:pt x="27620" y="11429"/>
                </a:lnTo>
                <a:lnTo>
                  <a:pt x="24134" y="15239"/>
                </a:lnTo>
                <a:lnTo>
                  <a:pt x="21229" y="18287"/>
                </a:lnTo>
                <a:lnTo>
                  <a:pt x="16657" y="22859"/>
                </a:lnTo>
                <a:lnTo>
                  <a:pt x="11859" y="25145"/>
                </a:lnTo>
                <a:lnTo>
                  <a:pt x="36669" y="25145"/>
                </a:lnTo>
                <a:lnTo>
                  <a:pt x="32954" y="22859"/>
                </a:lnTo>
                <a:lnTo>
                  <a:pt x="29906" y="21335"/>
                </a:lnTo>
                <a:lnTo>
                  <a:pt x="28657" y="19049"/>
                </a:lnTo>
                <a:lnTo>
                  <a:pt x="32954" y="13715"/>
                </a:lnTo>
                <a:lnTo>
                  <a:pt x="36956" y="11429"/>
                </a:lnTo>
                <a:lnTo>
                  <a:pt x="40660" y="10667"/>
                </a:lnTo>
                <a:lnTo>
                  <a:pt x="56618" y="10667"/>
                </a:lnTo>
                <a:lnTo>
                  <a:pt x="55376" y="9143"/>
                </a:lnTo>
                <a:lnTo>
                  <a:pt x="53660" y="6857"/>
                </a:lnTo>
                <a:lnTo>
                  <a:pt x="50340" y="2285"/>
                </a:lnTo>
                <a:lnTo>
                  <a:pt x="46564" y="761"/>
                </a:lnTo>
                <a:lnTo>
                  <a:pt x="42479" y="0"/>
                </a:lnTo>
                <a:close/>
              </a:path>
              <a:path w="81915" h="41275">
                <a:moveTo>
                  <a:pt x="81808" y="24383"/>
                </a:moveTo>
                <a:lnTo>
                  <a:pt x="74807" y="24383"/>
                </a:lnTo>
                <a:lnTo>
                  <a:pt x="70341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029212" y="4251187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70">
                <a:moveTo>
                  <a:pt x="7370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3" y="76411"/>
                </a:lnTo>
                <a:lnTo>
                  <a:pt x="26702" y="69853"/>
                </a:lnTo>
                <a:lnTo>
                  <a:pt x="27849" y="65531"/>
                </a:lnTo>
                <a:lnTo>
                  <a:pt x="18227" y="65531"/>
                </a:lnTo>
                <a:lnTo>
                  <a:pt x="7370" y="64769"/>
                </a:lnTo>
                <a:close/>
              </a:path>
              <a:path w="39369" h="77470">
                <a:moveTo>
                  <a:pt x="21991" y="33527"/>
                </a:moveTo>
                <a:lnTo>
                  <a:pt x="21037" y="33527"/>
                </a:lnTo>
                <a:lnTo>
                  <a:pt x="20573" y="35051"/>
                </a:lnTo>
                <a:lnTo>
                  <a:pt x="16084" y="45719"/>
                </a:lnTo>
                <a:lnTo>
                  <a:pt x="2114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9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78" y="35051"/>
                </a:lnTo>
                <a:lnTo>
                  <a:pt x="22610" y="34289"/>
                </a:lnTo>
                <a:lnTo>
                  <a:pt x="21991" y="33527"/>
                </a:lnTo>
                <a:close/>
              </a:path>
              <a:path w="39369" h="77470">
                <a:moveTo>
                  <a:pt x="30287" y="0"/>
                </a:moveTo>
                <a:lnTo>
                  <a:pt x="22037" y="8381"/>
                </a:lnTo>
                <a:lnTo>
                  <a:pt x="30800" y="16763"/>
                </a:lnTo>
                <a:lnTo>
                  <a:pt x="39099" y="9143"/>
                </a:lnTo>
                <a:lnTo>
                  <a:pt x="30287" y="0"/>
                </a:lnTo>
                <a:close/>
              </a:path>
              <a:path w="39369" h="77470">
                <a:moveTo>
                  <a:pt x="11810" y="0"/>
                </a:moveTo>
                <a:lnTo>
                  <a:pt x="3560" y="8381"/>
                </a:lnTo>
                <a:lnTo>
                  <a:pt x="12274" y="16763"/>
                </a:lnTo>
                <a:lnTo>
                  <a:pt x="20513" y="9143"/>
                </a:lnTo>
                <a:lnTo>
                  <a:pt x="11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40770" y="4456927"/>
            <a:ext cx="6640073" cy="17500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33150" y="4712960"/>
            <a:ext cx="6648273" cy="17500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34674" y="5056621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651260" y="5046715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0" y="0"/>
                </a:moveTo>
                <a:lnTo>
                  <a:pt x="0" y="30479"/>
                </a:lnTo>
                <a:lnTo>
                  <a:pt x="0" y="40385"/>
                </a:lnTo>
                <a:lnTo>
                  <a:pt x="1655" y="43433"/>
                </a:lnTo>
                <a:lnTo>
                  <a:pt x="4892" y="46481"/>
                </a:lnTo>
                <a:lnTo>
                  <a:pt x="8049" y="49529"/>
                </a:lnTo>
                <a:lnTo>
                  <a:pt x="11859" y="50291"/>
                </a:lnTo>
                <a:lnTo>
                  <a:pt x="23896" y="50291"/>
                </a:lnTo>
                <a:lnTo>
                  <a:pt x="2984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31" y="38861"/>
                </a:lnTo>
                <a:lnTo>
                  <a:pt x="13904" y="38099"/>
                </a:lnTo>
                <a:lnTo>
                  <a:pt x="11618" y="36575"/>
                </a:lnTo>
                <a:lnTo>
                  <a:pt x="895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75" y="20573"/>
                </a:lnTo>
                <a:lnTo>
                  <a:pt x="16190" y="12953"/>
                </a:lnTo>
                <a:lnTo>
                  <a:pt x="34685" y="12953"/>
                </a:lnTo>
                <a:lnTo>
                  <a:pt x="31971" y="9320"/>
                </a:lnTo>
                <a:lnTo>
                  <a:pt x="18800" y="0"/>
                </a:lnTo>
                <a:close/>
              </a:path>
              <a:path w="41275" h="50800">
                <a:moveTo>
                  <a:pt x="19181" y="38099"/>
                </a:moveTo>
                <a:lnTo>
                  <a:pt x="16431" y="38861"/>
                </a:lnTo>
                <a:lnTo>
                  <a:pt x="23942" y="38861"/>
                </a:lnTo>
                <a:lnTo>
                  <a:pt x="19181" y="38099"/>
                </a:lnTo>
                <a:close/>
              </a:path>
              <a:path w="41275" h="50800">
                <a:moveTo>
                  <a:pt x="34685" y="12953"/>
                </a:moveTo>
                <a:lnTo>
                  <a:pt x="16190" y="12953"/>
                </a:lnTo>
                <a:lnTo>
                  <a:pt x="19562" y="14477"/>
                </a:lnTo>
                <a:lnTo>
                  <a:pt x="23429" y="16763"/>
                </a:lnTo>
                <a:lnTo>
                  <a:pt x="27752" y="21335"/>
                </a:lnTo>
                <a:lnTo>
                  <a:pt x="32622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44" y="37337"/>
                </a:lnTo>
                <a:lnTo>
                  <a:pt x="23942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29"/>
                </a:lnTo>
                <a:lnTo>
                  <a:pt x="34685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05362" y="503300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4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4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4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64798" y="505662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821948" y="505281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919484" y="5017760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54" y="68579"/>
                </a:lnTo>
                <a:lnTo>
                  <a:pt x="9000" y="70103"/>
                </a:lnTo>
                <a:lnTo>
                  <a:pt x="7178" y="72389"/>
                </a:lnTo>
                <a:lnTo>
                  <a:pt x="5382" y="75437"/>
                </a:lnTo>
                <a:lnTo>
                  <a:pt x="3604" y="79004"/>
                </a:lnTo>
                <a:lnTo>
                  <a:pt x="1225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16" y="117309"/>
                </a:lnTo>
                <a:lnTo>
                  <a:pt x="21509" y="121904"/>
                </a:lnTo>
                <a:lnTo>
                  <a:pt x="36115" y="123385"/>
                </a:lnTo>
                <a:lnTo>
                  <a:pt x="48537" y="121652"/>
                </a:lnTo>
                <a:lnTo>
                  <a:pt x="60821" y="117272"/>
                </a:lnTo>
                <a:lnTo>
                  <a:pt x="70412" y="110489"/>
                </a:lnTo>
                <a:lnTo>
                  <a:pt x="24572" y="110489"/>
                </a:lnTo>
                <a:lnTo>
                  <a:pt x="17574" y="107960"/>
                </a:lnTo>
                <a:lnTo>
                  <a:pt x="9381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1999" y="71627"/>
                </a:lnTo>
                <a:lnTo>
                  <a:pt x="1232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62" y="52577"/>
                </a:moveTo>
                <a:lnTo>
                  <a:pt x="68055" y="52577"/>
                </a:lnTo>
                <a:lnTo>
                  <a:pt x="67519" y="53339"/>
                </a:lnTo>
                <a:lnTo>
                  <a:pt x="66863" y="54863"/>
                </a:lnTo>
                <a:lnTo>
                  <a:pt x="62151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32" y="93207"/>
                </a:lnTo>
                <a:lnTo>
                  <a:pt x="73962" y="94457"/>
                </a:lnTo>
                <a:lnTo>
                  <a:pt x="72283" y="98176"/>
                </a:lnTo>
                <a:lnTo>
                  <a:pt x="68198" y="101650"/>
                </a:lnTo>
                <a:lnTo>
                  <a:pt x="59212" y="105915"/>
                </a:lnTo>
                <a:lnTo>
                  <a:pt x="47401" y="109349"/>
                </a:lnTo>
                <a:lnTo>
                  <a:pt x="33957" y="110489"/>
                </a:lnTo>
                <a:lnTo>
                  <a:pt x="70412" y="110489"/>
                </a:lnTo>
                <a:lnTo>
                  <a:pt x="79522" y="78485"/>
                </a:lnTo>
                <a:lnTo>
                  <a:pt x="95512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0" y="69341"/>
                </a:lnTo>
                <a:lnTo>
                  <a:pt x="152150" y="67817"/>
                </a:lnTo>
                <a:lnTo>
                  <a:pt x="138577" y="67817"/>
                </a:lnTo>
                <a:lnTo>
                  <a:pt x="137864" y="67055"/>
                </a:lnTo>
                <a:lnTo>
                  <a:pt x="82759" y="67055"/>
                </a:lnTo>
                <a:lnTo>
                  <a:pt x="79104" y="65531"/>
                </a:lnTo>
                <a:lnTo>
                  <a:pt x="76056" y="62483"/>
                </a:lnTo>
                <a:lnTo>
                  <a:pt x="74950" y="61721"/>
                </a:lnTo>
                <a:lnTo>
                  <a:pt x="72902" y="58673"/>
                </a:lnTo>
                <a:lnTo>
                  <a:pt x="69911" y="54101"/>
                </a:lnTo>
                <a:lnTo>
                  <a:pt x="69198" y="53339"/>
                </a:lnTo>
                <a:lnTo>
                  <a:pt x="68662" y="52577"/>
                </a:lnTo>
                <a:close/>
              </a:path>
              <a:path w="152400" h="123825">
                <a:moveTo>
                  <a:pt x="95512" y="78485"/>
                </a:moveTo>
                <a:lnTo>
                  <a:pt x="79522" y="78485"/>
                </a:lnTo>
                <a:lnTo>
                  <a:pt x="82427" y="79004"/>
                </a:lnTo>
                <a:lnTo>
                  <a:pt x="85094" y="79247"/>
                </a:lnTo>
                <a:lnTo>
                  <a:pt x="94238" y="79247"/>
                </a:lnTo>
                <a:lnTo>
                  <a:pt x="95512" y="78485"/>
                </a:lnTo>
                <a:close/>
              </a:path>
              <a:path w="152400" h="123825">
                <a:moveTo>
                  <a:pt x="152150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26" y="79247"/>
                </a:lnTo>
                <a:lnTo>
                  <a:pt x="128290" y="76961"/>
                </a:lnTo>
                <a:lnTo>
                  <a:pt x="130871" y="70103"/>
                </a:lnTo>
                <a:lnTo>
                  <a:pt x="152150" y="70103"/>
                </a:lnTo>
                <a:lnTo>
                  <a:pt x="152150" y="69341"/>
                </a:lnTo>
                <a:close/>
              </a:path>
              <a:path w="152400" h="123825">
                <a:moveTo>
                  <a:pt x="152150" y="70103"/>
                </a:moveTo>
                <a:lnTo>
                  <a:pt x="130871" y="70103"/>
                </a:lnTo>
                <a:lnTo>
                  <a:pt x="133862" y="76961"/>
                </a:lnTo>
                <a:lnTo>
                  <a:pt x="139004" y="79247"/>
                </a:lnTo>
                <a:lnTo>
                  <a:pt x="152150" y="79247"/>
                </a:lnTo>
                <a:lnTo>
                  <a:pt x="152150" y="70103"/>
                </a:lnTo>
                <a:close/>
              </a:path>
              <a:path w="152400" h="123825">
                <a:moveTo>
                  <a:pt x="152150" y="67055"/>
                </a:moveTo>
                <a:lnTo>
                  <a:pt x="145922" y="67055"/>
                </a:lnTo>
                <a:lnTo>
                  <a:pt x="138577" y="67817"/>
                </a:lnTo>
                <a:lnTo>
                  <a:pt x="152150" y="67817"/>
                </a:lnTo>
                <a:lnTo>
                  <a:pt x="152150" y="67055"/>
                </a:lnTo>
                <a:close/>
              </a:path>
              <a:path w="152400" h="123825">
                <a:moveTo>
                  <a:pt x="87056" y="66293"/>
                </a:moveTo>
                <a:lnTo>
                  <a:pt x="82759" y="67055"/>
                </a:lnTo>
                <a:lnTo>
                  <a:pt x="91869" y="67055"/>
                </a:lnTo>
                <a:lnTo>
                  <a:pt x="87056" y="66293"/>
                </a:lnTo>
                <a:close/>
              </a:path>
              <a:path w="152400" h="123825">
                <a:moveTo>
                  <a:pt x="102763" y="50291"/>
                </a:moveTo>
                <a:lnTo>
                  <a:pt x="101858" y="51053"/>
                </a:lnTo>
                <a:lnTo>
                  <a:pt x="101202" y="51815"/>
                </a:lnTo>
                <a:lnTo>
                  <a:pt x="100821" y="53339"/>
                </a:lnTo>
                <a:lnTo>
                  <a:pt x="99953" y="57911"/>
                </a:lnTo>
                <a:lnTo>
                  <a:pt x="98867" y="60959"/>
                </a:lnTo>
                <a:lnTo>
                  <a:pt x="97429" y="62483"/>
                </a:lnTo>
                <a:lnTo>
                  <a:pt x="95332" y="65531"/>
                </a:lnTo>
                <a:lnTo>
                  <a:pt x="91869" y="67055"/>
                </a:lnTo>
                <a:lnTo>
                  <a:pt x="109535" y="67055"/>
                </a:lnTo>
                <a:lnTo>
                  <a:pt x="105619" y="62483"/>
                </a:lnTo>
                <a:lnTo>
                  <a:pt x="104442" y="53339"/>
                </a:lnTo>
                <a:lnTo>
                  <a:pt x="104250" y="51815"/>
                </a:lnTo>
                <a:lnTo>
                  <a:pt x="103680" y="51053"/>
                </a:lnTo>
                <a:lnTo>
                  <a:pt x="102763" y="50291"/>
                </a:lnTo>
                <a:close/>
              </a:path>
              <a:path w="152400" h="123825">
                <a:moveTo>
                  <a:pt x="116204" y="66293"/>
                </a:moveTo>
                <a:lnTo>
                  <a:pt x="109535" y="67055"/>
                </a:lnTo>
                <a:lnTo>
                  <a:pt x="124205" y="67055"/>
                </a:lnTo>
                <a:lnTo>
                  <a:pt x="116204" y="66293"/>
                </a:lnTo>
                <a:close/>
              </a:path>
              <a:path w="152400" h="123825">
                <a:moveTo>
                  <a:pt x="131195" y="51053"/>
                </a:moveTo>
                <a:lnTo>
                  <a:pt x="130350" y="51815"/>
                </a:lnTo>
                <a:lnTo>
                  <a:pt x="129777" y="52577"/>
                </a:lnTo>
                <a:lnTo>
                  <a:pt x="129539" y="54101"/>
                </a:lnTo>
                <a:lnTo>
                  <a:pt x="128671" y="62483"/>
                </a:lnTo>
                <a:lnTo>
                  <a:pt x="124205" y="67055"/>
                </a:lnTo>
                <a:lnTo>
                  <a:pt x="137864" y="67055"/>
                </a:lnTo>
                <a:lnTo>
                  <a:pt x="134300" y="63245"/>
                </a:lnTo>
                <a:lnTo>
                  <a:pt x="133157" y="54863"/>
                </a:lnTo>
                <a:lnTo>
                  <a:pt x="132862" y="52577"/>
                </a:lnTo>
                <a:lnTo>
                  <a:pt x="132255" y="51815"/>
                </a:lnTo>
                <a:lnTo>
                  <a:pt x="131195" y="51053"/>
                </a:lnTo>
                <a:close/>
              </a:path>
              <a:path w="152400" h="123825">
                <a:moveTo>
                  <a:pt x="102571" y="0"/>
                </a:moveTo>
                <a:lnTo>
                  <a:pt x="94487" y="8381"/>
                </a:lnTo>
                <a:lnTo>
                  <a:pt x="102537" y="16763"/>
                </a:lnTo>
                <a:lnTo>
                  <a:pt x="110678" y="8381"/>
                </a:lnTo>
                <a:lnTo>
                  <a:pt x="102571" y="0"/>
                </a:lnTo>
                <a:close/>
              </a:path>
              <a:path w="152400" h="123825">
                <a:moveTo>
                  <a:pt x="112202" y="17525"/>
                </a:moveTo>
                <a:lnTo>
                  <a:pt x="104144" y="25145"/>
                </a:lnTo>
                <a:lnTo>
                  <a:pt x="112251" y="33527"/>
                </a:lnTo>
                <a:lnTo>
                  <a:pt x="120335" y="25145"/>
                </a:lnTo>
                <a:lnTo>
                  <a:pt x="112202" y="17525"/>
                </a:lnTo>
                <a:close/>
              </a:path>
              <a:path w="152400" h="123825">
                <a:moveTo>
                  <a:pt x="93046" y="17525"/>
                </a:moveTo>
                <a:lnTo>
                  <a:pt x="84902" y="25145"/>
                </a:lnTo>
                <a:lnTo>
                  <a:pt x="93012" y="33527"/>
                </a:lnTo>
                <a:lnTo>
                  <a:pt x="101153" y="25145"/>
                </a:lnTo>
                <a:lnTo>
                  <a:pt x="93046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068074" y="501699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111263" y="499337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135892" y="503300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256382" y="4996424"/>
            <a:ext cx="80010" cy="141605"/>
          </a:xfrm>
          <a:custGeom>
            <a:avLst/>
            <a:gdLst/>
            <a:ahLst/>
            <a:cxnLst/>
            <a:rect l="l" t="t" r="r" b="b"/>
            <a:pathLst>
              <a:path w="80009" h="141604">
                <a:moveTo>
                  <a:pt x="10622" y="92201"/>
                </a:moveTo>
                <a:lnTo>
                  <a:pt x="7955" y="92201"/>
                </a:lnTo>
                <a:lnTo>
                  <a:pt x="6299" y="94487"/>
                </a:lnTo>
                <a:lnTo>
                  <a:pt x="1519" y="105367"/>
                </a:lnTo>
                <a:lnTo>
                  <a:pt x="0" y="119275"/>
                </a:lnTo>
                <a:lnTo>
                  <a:pt x="3844" y="129880"/>
                </a:lnTo>
                <a:lnTo>
                  <a:pt x="15954" y="139847"/>
                </a:lnTo>
                <a:lnTo>
                  <a:pt x="27206" y="141420"/>
                </a:lnTo>
                <a:lnTo>
                  <a:pt x="46475" y="141026"/>
                </a:lnTo>
                <a:lnTo>
                  <a:pt x="58888" y="136174"/>
                </a:lnTo>
                <a:lnTo>
                  <a:pt x="65150" y="130301"/>
                </a:lnTo>
                <a:lnTo>
                  <a:pt x="24990" y="130301"/>
                </a:lnTo>
                <a:lnTo>
                  <a:pt x="19336" y="128686"/>
                </a:lnTo>
                <a:lnTo>
                  <a:pt x="14895" y="125364"/>
                </a:lnTo>
                <a:lnTo>
                  <a:pt x="10000" y="121645"/>
                </a:lnTo>
                <a:lnTo>
                  <a:pt x="7525" y="116403"/>
                </a:lnTo>
                <a:lnTo>
                  <a:pt x="7525" y="105643"/>
                </a:lnTo>
                <a:lnTo>
                  <a:pt x="8476" y="100675"/>
                </a:lnTo>
                <a:lnTo>
                  <a:pt x="10323" y="95249"/>
                </a:lnTo>
                <a:lnTo>
                  <a:pt x="10514" y="94477"/>
                </a:lnTo>
                <a:lnTo>
                  <a:pt x="10622" y="93725"/>
                </a:lnTo>
                <a:lnTo>
                  <a:pt x="10622" y="92201"/>
                </a:lnTo>
                <a:close/>
              </a:path>
              <a:path w="80009" h="141604">
                <a:moveTo>
                  <a:pt x="72996" y="0"/>
                </a:moveTo>
                <a:lnTo>
                  <a:pt x="72725" y="761"/>
                </a:lnTo>
                <a:lnTo>
                  <a:pt x="72152" y="761"/>
                </a:lnTo>
                <a:lnTo>
                  <a:pt x="71234" y="1523"/>
                </a:lnTo>
                <a:lnTo>
                  <a:pt x="64073" y="11094"/>
                </a:lnTo>
                <a:lnTo>
                  <a:pt x="65108" y="20427"/>
                </a:lnTo>
                <a:lnTo>
                  <a:pt x="66004" y="30756"/>
                </a:lnTo>
                <a:lnTo>
                  <a:pt x="68210" y="82105"/>
                </a:lnTo>
                <a:lnTo>
                  <a:pt x="68485" y="113842"/>
                </a:lnTo>
                <a:lnTo>
                  <a:pt x="68485" y="117530"/>
                </a:lnTo>
                <a:lnTo>
                  <a:pt x="65187" y="121066"/>
                </a:lnTo>
                <a:lnTo>
                  <a:pt x="57037" y="125253"/>
                </a:lnTo>
                <a:lnTo>
                  <a:pt x="45434" y="129052"/>
                </a:lnTo>
                <a:lnTo>
                  <a:pt x="31958" y="130301"/>
                </a:lnTo>
                <a:lnTo>
                  <a:pt x="65150" y="130301"/>
                </a:lnTo>
                <a:lnTo>
                  <a:pt x="67992" y="127636"/>
                </a:lnTo>
                <a:lnTo>
                  <a:pt x="73800" y="115113"/>
                </a:lnTo>
                <a:lnTo>
                  <a:pt x="76326" y="98309"/>
                </a:lnTo>
                <a:lnTo>
                  <a:pt x="76435" y="89085"/>
                </a:lnTo>
                <a:lnTo>
                  <a:pt x="76350" y="78196"/>
                </a:lnTo>
                <a:lnTo>
                  <a:pt x="76069" y="65657"/>
                </a:lnTo>
                <a:lnTo>
                  <a:pt x="75593" y="51482"/>
                </a:lnTo>
                <a:lnTo>
                  <a:pt x="74923" y="35687"/>
                </a:lnTo>
                <a:lnTo>
                  <a:pt x="74057" y="18287"/>
                </a:lnTo>
                <a:lnTo>
                  <a:pt x="79583" y="18287"/>
                </a:lnTo>
                <a:lnTo>
                  <a:pt x="79665" y="17525"/>
                </a:lnTo>
                <a:lnTo>
                  <a:pt x="79854" y="17525"/>
                </a:lnTo>
                <a:lnTo>
                  <a:pt x="79723" y="16763"/>
                </a:lnTo>
                <a:lnTo>
                  <a:pt x="79202" y="16001"/>
                </a:lnTo>
                <a:lnTo>
                  <a:pt x="76617" y="9905"/>
                </a:lnTo>
                <a:lnTo>
                  <a:pt x="74855" y="5333"/>
                </a:lnTo>
                <a:lnTo>
                  <a:pt x="73950" y="2285"/>
                </a:lnTo>
                <a:lnTo>
                  <a:pt x="73627" y="1523"/>
                </a:lnTo>
                <a:lnTo>
                  <a:pt x="73295" y="761"/>
                </a:lnTo>
                <a:lnTo>
                  <a:pt x="729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349667" y="499566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373636" y="5008615"/>
            <a:ext cx="63500" cy="88900"/>
          </a:xfrm>
          <a:custGeom>
            <a:avLst/>
            <a:gdLst/>
            <a:ahLst/>
            <a:cxnLst/>
            <a:rect l="l" t="t" r="r" b="b"/>
            <a:pathLst>
              <a:path w="63500" h="88900">
                <a:moveTo>
                  <a:pt x="5035" y="76199"/>
                </a:moveTo>
                <a:lnTo>
                  <a:pt x="0" y="76199"/>
                </a:lnTo>
                <a:lnTo>
                  <a:pt x="0" y="88391"/>
                </a:lnTo>
                <a:lnTo>
                  <a:pt x="8680" y="88388"/>
                </a:lnTo>
                <a:lnTo>
                  <a:pt x="22308" y="86981"/>
                </a:lnTo>
                <a:lnTo>
                  <a:pt x="33229" y="82295"/>
                </a:lnTo>
                <a:lnTo>
                  <a:pt x="62901" y="82295"/>
                </a:lnTo>
                <a:lnTo>
                  <a:pt x="62901" y="76961"/>
                </a:lnTo>
                <a:lnTo>
                  <a:pt x="13274" y="76961"/>
                </a:lnTo>
                <a:lnTo>
                  <a:pt x="5035" y="76199"/>
                </a:lnTo>
                <a:close/>
              </a:path>
              <a:path w="63500" h="88900">
                <a:moveTo>
                  <a:pt x="62901" y="82295"/>
                </a:moveTo>
                <a:lnTo>
                  <a:pt x="33229" y="82295"/>
                </a:lnTo>
                <a:lnTo>
                  <a:pt x="35813" y="83819"/>
                </a:lnTo>
                <a:lnTo>
                  <a:pt x="39672" y="85343"/>
                </a:lnTo>
                <a:lnTo>
                  <a:pt x="44814" y="86867"/>
                </a:lnTo>
                <a:lnTo>
                  <a:pt x="49661" y="87782"/>
                </a:lnTo>
                <a:lnTo>
                  <a:pt x="53852" y="88391"/>
                </a:lnTo>
                <a:lnTo>
                  <a:pt x="62901" y="88391"/>
                </a:lnTo>
                <a:lnTo>
                  <a:pt x="62901" y="82295"/>
                </a:lnTo>
                <a:close/>
              </a:path>
              <a:path w="63500" h="88900">
                <a:moveTo>
                  <a:pt x="35515" y="35051"/>
                </a:moveTo>
                <a:lnTo>
                  <a:pt x="30373" y="35813"/>
                </a:lnTo>
                <a:lnTo>
                  <a:pt x="25715" y="38861"/>
                </a:lnTo>
                <a:lnTo>
                  <a:pt x="21418" y="46481"/>
                </a:lnTo>
                <a:lnTo>
                  <a:pt x="17800" y="52577"/>
                </a:lnTo>
                <a:lnTo>
                  <a:pt x="16001" y="57911"/>
                </a:lnTo>
                <a:lnTo>
                  <a:pt x="16001" y="67055"/>
                </a:lnTo>
                <a:lnTo>
                  <a:pt x="17906" y="71627"/>
                </a:lnTo>
                <a:lnTo>
                  <a:pt x="21656" y="74675"/>
                </a:lnTo>
                <a:lnTo>
                  <a:pt x="18800" y="76199"/>
                </a:lnTo>
                <a:lnTo>
                  <a:pt x="13274" y="76961"/>
                </a:lnTo>
                <a:lnTo>
                  <a:pt x="51053" y="76961"/>
                </a:lnTo>
                <a:lnTo>
                  <a:pt x="45957" y="76199"/>
                </a:lnTo>
                <a:lnTo>
                  <a:pt x="43241" y="74675"/>
                </a:lnTo>
                <a:lnTo>
                  <a:pt x="47945" y="70865"/>
                </a:lnTo>
                <a:lnTo>
                  <a:pt x="34040" y="70865"/>
                </a:lnTo>
                <a:lnTo>
                  <a:pt x="31479" y="70103"/>
                </a:lnTo>
                <a:lnTo>
                  <a:pt x="29038" y="68579"/>
                </a:lnTo>
                <a:lnTo>
                  <a:pt x="26669" y="66293"/>
                </a:lnTo>
                <a:lnTo>
                  <a:pt x="24134" y="64007"/>
                </a:lnTo>
                <a:lnTo>
                  <a:pt x="22859" y="61721"/>
                </a:lnTo>
                <a:lnTo>
                  <a:pt x="22859" y="56387"/>
                </a:lnTo>
                <a:lnTo>
                  <a:pt x="24191" y="54101"/>
                </a:lnTo>
                <a:lnTo>
                  <a:pt x="26858" y="51815"/>
                </a:lnTo>
                <a:lnTo>
                  <a:pt x="29525" y="48767"/>
                </a:lnTo>
                <a:lnTo>
                  <a:pt x="32003" y="48005"/>
                </a:lnTo>
                <a:lnTo>
                  <a:pt x="34183" y="47243"/>
                </a:lnTo>
                <a:lnTo>
                  <a:pt x="48533" y="47243"/>
                </a:lnTo>
                <a:lnTo>
                  <a:pt x="47137" y="44195"/>
                </a:lnTo>
                <a:lnTo>
                  <a:pt x="44433" y="38099"/>
                </a:lnTo>
                <a:lnTo>
                  <a:pt x="40574" y="35813"/>
                </a:lnTo>
                <a:lnTo>
                  <a:pt x="35515" y="35051"/>
                </a:lnTo>
                <a:close/>
              </a:path>
              <a:path w="63500" h="88900">
                <a:moveTo>
                  <a:pt x="62901" y="76199"/>
                </a:moveTo>
                <a:lnTo>
                  <a:pt x="58567" y="76199"/>
                </a:lnTo>
                <a:lnTo>
                  <a:pt x="51053" y="76961"/>
                </a:lnTo>
                <a:lnTo>
                  <a:pt x="62901" y="76961"/>
                </a:lnTo>
                <a:lnTo>
                  <a:pt x="62901" y="76199"/>
                </a:lnTo>
                <a:close/>
              </a:path>
              <a:path w="63500" h="88900">
                <a:moveTo>
                  <a:pt x="48533" y="47243"/>
                </a:moveTo>
                <a:lnTo>
                  <a:pt x="34183" y="47243"/>
                </a:lnTo>
                <a:lnTo>
                  <a:pt x="36624" y="48005"/>
                </a:lnTo>
                <a:lnTo>
                  <a:pt x="38910" y="49529"/>
                </a:lnTo>
                <a:lnTo>
                  <a:pt x="41004" y="51815"/>
                </a:lnTo>
                <a:lnTo>
                  <a:pt x="43135" y="54863"/>
                </a:lnTo>
                <a:lnTo>
                  <a:pt x="44195" y="57911"/>
                </a:lnTo>
                <a:lnTo>
                  <a:pt x="44195" y="63245"/>
                </a:lnTo>
                <a:lnTo>
                  <a:pt x="34040" y="70865"/>
                </a:lnTo>
                <a:lnTo>
                  <a:pt x="47945" y="70865"/>
                </a:lnTo>
                <a:lnTo>
                  <a:pt x="50291" y="65531"/>
                </a:lnTo>
                <a:lnTo>
                  <a:pt x="50291" y="53339"/>
                </a:lnTo>
                <a:lnTo>
                  <a:pt x="49231" y="48767"/>
                </a:lnTo>
                <a:lnTo>
                  <a:pt x="48533" y="47243"/>
                </a:lnTo>
                <a:close/>
              </a:path>
              <a:path w="63500" h="88900">
                <a:moveTo>
                  <a:pt x="41279" y="0"/>
                </a:moveTo>
                <a:lnTo>
                  <a:pt x="33086" y="8381"/>
                </a:lnTo>
                <a:lnTo>
                  <a:pt x="41849" y="16763"/>
                </a:lnTo>
                <a:lnTo>
                  <a:pt x="50042" y="9143"/>
                </a:lnTo>
                <a:lnTo>
                  <a:pt x="41279" y="0"/>
                </a:lnTo>
                <a:close/>
              </a:path>
              <a:path w="63500" h="88900">
                <a:moveTo>
                  <a:pt x="22753" y="0"/>
                </a:moveTo>
                <a:lnTo>
                  <a:pt x="13990" y="9143"/>
                </a:lnTo>
                <a:lnTo>
                  <a:pt x="22753" y="17525"/>
                </a:lnTo>
                <a:lnTo>
                  <a:pt x="31562" y="9143"/>
                </a:lnTo>
                <a:lnTo>
                  <a:pt x="227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432310" y="5025380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67" y="61721"/>
                </a:lnTo>
                <a:lnTo>
                  <a:pt x="57567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4" h="71754">
                <a:moveTo>
                  <a:pt x="57567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67" y="71627"/>
                </a:lnTo>
                <a:lnTo>
                  <a:pt x="57567" y="61721"/>
                </a:lnTo>
                <a:close/>
              </a:path>
              <a:path w="57784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4" h="71754">
                <a:moveTo>
                  <a:pt x="57567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67" y="60197"/>
                </a:lnTo>
                <a:lnTo>
                  <a:pt x="57567" y="59435"/>
                </a:lnTo>
                <a:close/>
              </a:path>
              <a:path w="57784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4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486411" y="501699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529601" y="499337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609094" y="5025380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24" y="32003"/>
                </a:moveTo>
                <a:lnTo>
                  <a:pt x="7559" y="32003"/>
                </a:lnTo>
                <a:lnTo>
                  <a:pt x="6751" y="32765"/>
                </a:lnTo>
                <a:lnTo>
                  <a:pt x="5952" y="33527"/>
                </a:lnTo>
                <a:lnTo>
                  <a:pt x="1987" y="39623"/>
                </a:lnTo>
                <a:lnTo>
                  <a:pt x="0" y="44957"/>
                </a:lnTo>
                <a:lnTo>
                  <a:pt x="400" y="54470"/>
                </a:lnTo>
                <a:lnTo>
                  <a:pt x="4712" y="62638"/>
                </a:lnTo>
                <a:lnTo>
                  <a:pt x="14230" y="68456"/>
                </a:lnTo>
                <a:lnTo>
                  <a:pt x="29550" y="71914"/>
                </a:lnTo>
                <a:lnTo>
                  <a:pt x="51267" y="73000"/>
                </a:lnTo>
                <a:lnTo>
                  <a:pt x="64075" y="72215"/>
                </a:lnTo>
                <a:lnTo>
                  <a:pt x="76139" y="70865"/>
                </a:lnTo>
                <a:lnTo>
                  <a:pt x="85581" y="69341"/>
                </a:lnTo>
                <a:lnTo>
                  <a:pt x="92058" y="67055"/>
                </a:lnTo>
                <a:lnTo>
                  <a:pt x="95630" y="64769"/>
                </a:lnTo>
                <a:lnTo>
                  <a:pt x="100964" y="61721"/>
                </a:lnTo>
                <a:lnTo>
                  <a:pt x="101510" y="60474"/>
                </a:lnTo>
                <a:lnTo>
                  <a:pt x="54788" y="60474"/>
                </a:lnTo>
                <a:lnTo>
                  <a:pt x="37596" y="60197"/>
                </a:lnTo>
                <a:lnTo>
                  <a:pt x="20520" y="58021"/>
                </a:lnTo>
                <a:lnTo>
                  <a:pt x="10273" y="52904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1" y="34289"/>
                </a:lnTo>
                <a:lnTo>
                  <a:pt x="9524" y="33527"/>
                </a:lnTo>
                <a:lnTo>
                  <a:pt x="9524" y="32003"/>
                </a:lnTo>
                <a:close/>
              </a:path>
              <a:path w="104139" h="73025">
                <a:moveTo>
                  <a:pt x="96143" y="27431"/>
                </a:moveTo>
                <a:lnTo>
                  <a:pt x="95487" y="27431"/>
                </a:lnTo>
                <a:lnTo>
                  <a:pt x="94868" y="28193"/>
                </a:lnTo>
                <a:lnTo>
                  <a:pt x="89666" y="38861"/>
                </a:lnTo>
                <a:lnTo>
                  <a:pt x="93914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6" y="56387"/>
                </a:lnTo>
                <a:lnTo>
                  <a:pt x="77235" y="58652"/>
                </a:lnTo>
                <a:lnTo>
                  <a:pt x="67522" y="59959"/>
                </a:lnTo>
                <a:lnTo>
                  <a:pt x="54788" y="60474"/>
                </a:lnTo>
                <a:lnTo>
                  <a:pt x="101510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94" y="35813"/>
                </a:lnTo>
                <a:lnTo>
                  <a:pt x="96856" y="28193"/>
                </a:lnTo>
                <a:lnTo>
                  <a:pt x="96143" y="27431"/>
                </a:lnTo>
                <a:close/>
              </a:path>
              <a:path w="104139" h="73025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718060" y="507033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774448" y="505662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830836" y="5051986"/>
            <a:ext cx="98425" cy="45085"/>
          </a:xfrm>
          <a:custGeom>
            <a:avLst/>
            <a:gdLst/>
            <a:ahLst/>
            <a:cxnLst/>
            <a:rect l="l" t="t" r="r" b="b"/>
            <a:pathLst>
              <a:path w="98425" h="45085">
                <a:moveTo>
                  <a:pt x="4379" y="32829"/>
                </a:moveTo>
                <a:lnTo>
                  <a:pt x="0" y="32829"/>
                </a:lnTo>
                <a:lnTo>
                  <a:pt x="0" y="45021"/>
                </a:lnTo>
                <a:lnTo>
                  <a:pt x="11099" y="45020"/>
                </a:lnTo>
                <a:lnTo>
                  <a:pt x="16382" y="41973"/>
                </a:lnTo>
                <a:lnTo>
                  <a:pt x="20275" y="35115"/>
                </a:lnTo>
                <a:lnTo>
                  <a:pt x="87830" y="35115"/>
                </a:lnTo>
                <a:lnTo>
                  <a:pt x="89526" y="33591"/>
                </a:lnTo>
                <a:lnTo>
                  <a:pt x="12512" y="33591"/>
                </a:lnTo>
                <a:lnTo>
                  <a:pt x="4379" y="32829"/>
                </a:lnTo>
                <a:close/>
              </a:path>
              <a:path w="98425" h="45085">
                <a:moveTo>
                  <a:pt x="87830" y="35115"/>
                </a:moveTo>
                <a:lnTo>
                  <a:pt x="20275" y="35115"/>
                </a:lnTo>
                <a:lnTo>
                  <a:pt x="22478" y="39687"/>
                </a:lnTo>
                <a:lnTo>
                  <a:pt x="26145" y="42735"/>
                </a:lnTo>
                <a:lnTo>
                  <a:pt x="31373" y="44259"/>
                </a:lnTo>
                <a:lnTo>
                  <a:pt x="34478" y="44686"/>
                </a:lnTo>
                <a:lnTo>
                  <a:pt x="39672" y="45021"/>
                </a:lnTo>
                <a:lnTo>
                  <a:pt x="47571" y="45020"/>
                </a:lnTo>
                <a:lnTo>
                  <a:pt x="59676" y="44370"/>
                </a:lnTo>
                <a:lnTo>
                  <a:pt x="71752" y="42119"/>
                </a:lnTo>
                <a:lnTo>
                  <a:pt x="84976" y="37681"/>
                </a:lnTo>
                <a:lnTo>
                  <a:pt x="87830" y="35115"/>
                </a:lnTo>
                <a:close/>
              </a:path>
              <a:path w="98425" h="45085">
                <a:moveTo>
                  <a:pt x="21799" y="17589"/>
                </a:moveTo>
                <a:lnTo>
                  <a:pt x="19751" y="17589"/>
                </a:lnTo>
                <a:lnTo>
                  <a:pt x="19098" y="18351"/>
                </a:lnTo>
                <a:lnTo>
                  <a:pt x="18751" y="20637"/>
                </a:lnTo>
                <a:lnTo>
                  <a:pt x="17333" y="29019"/>
                </a:lnTo>
                <a:lnTo>
                  <a:pt x="12512" y="33591"/>
                </a:lnTo>
                <a:lnTo>
                  <a:pt x="89526" y="33591"/>
                </a:lnTo>
                <a:lnTo>
                  <a:pt x="90373" y="32829"/>
                </a:lnTo>
                <a:lnTo>
                  <a:pt x="46719" y="32829"/>
                </a:lnTo>
                <a:lnTo>
                  <a:pt x="43671" y="32067"/>
                </a:lnTo>
                <a:lnTo>
                  <a:pt x="26907" y="32067"/>
                </a:lnTo>
                <a:lnTo>
                  <a:pt x="23478" y="28257"/>
                </a:lnTo>
                <a:lnTo>
                  <a:pt x="22610" y="20637"/>
                </a:lnTo>
                <a:lnTo>
                  <a:pt x="22418" y="18351"/>
                </a:lnTo>
                <a:lnTo>
                  <a:pt x="21799" y="17589"/>
                </a:lnTo>
                <a:close/>
              </a:path>
              <a:path w="98425" h="45085">
                <a:moveTo>
                  <a:pt x="49767" y="32067"/>
                </a:moveTo>
                <a:lnTo>
                  <a:pt x="46719" y="32829"/>
                </a:lnTo>
                <a:lnTo>
                  <a:pt x="56900" y="32829"/>
                </a:lnTo>
                <a:lnTo>
                  <a:pt x="49767" y="32067"/>
                </a:lnTo>
                <a:close/>
              </a:path>
              <a:path w="98425" h="45085">
                <a:moveTo>
                  <a:pt x="98297" y="11493"/>
                </a:moveTo>
                <a:lnTo>
                  <a:pt x="75486" y="11493"/>
                </a:lnTo>
                <a:lnTo>
                  <a:pt x="82103" y="13017"/>
                </a:lnTo>
                <a:lnTo>
                  <a:pt x="85237" y="14541"/>
                </a:lnTo>
                <a:lnTo>
                  <a:pt x="88855" y="16827"/>
                </a:lnTo>
                <a:lnTo>
                  <a:pt x="90677" y="19875"/>
                </a:lnTo>
                <a:lnTo>
                  <a:pt x="90677" y="26733"/>
                </a:lnTo>
                <a:lnTo>
                  <a:pt x="84581" y="29019"/>
                </a:lnTo>
                <a:lnTo>
                  <a:pt x="72283" y="30543"/>
                </a:lnTo>
                <a:lnTo>
                  <a:pt x="64437" y="32067"/>
                </a:lnTo>
                <a:lnTo>
                  <a:pt x="56900" y="32829"/>
                </a:lnTo>
                <a:lnTo>
                  <a:pt x="90373" y="32829"/>
                </a:lnTo>
                <a:lnTo>
                  <a:pt x="94975" y="28693"/>
                </a:lnTo>
                <a:lnTo>
                  <a:pt x="98297" y="16827"/>
                </a:lnTo>
                <a:lnTo>
                  <a:pt x="98297" y="11493"/>
                </a:lnTo>
                <a:close/>
              </a:path>
              <a:path w="98425" h="45085">
                <a:moveTo>
                  <a:pt x="76079" y="0"/>
                </a:moveTo>
                <a:lnTo>
                  <a:pt x="67115" y="3534"/>
                </a:lnTo>
                <a:lnTo>
                  <a:pt x="56942" y="10025"/>
                </a:lnTo>
                <a:lnTo>
                  <a:pt x="45556" y="19519"/>
                </a:lnTo>
                <a:lnTo>
                  <a:pt x="32954" y="32067"/>
                </a:lnTo>
                <a:lnTo>
                  <a:pt x="43671" y="32067"/>
                </a:lnTo>
                <a:lnTo>
                  <a:pt x="42927" y="29725"/>
                </a:lnTo>
                <a:lnTo>
                  <a:pt x="54680" y="19792"/>
                </a:lnTo>
                <a:lnTo>
                  <a:pt x="65533" y="13856"/>
                </a:lnTo>
                <a:lnTo>
                  <a:pt x="75486" y="11493"/>
                </a:lnTo>
                <a:lnTo>
                  <a:pt x="98297" y="11493"/>
                </a:lnTo>
                <a:lnTo>
                  <a:pt x="96524" y="7683"/>
                </a:lnTo>
                <a:lnTo>
                  <a:pt x="92963" y="4635"/>
                </a:lnTo>
                <a:lnTo>
                  <a:pt x="89617" y="1587"/>
                </a:lnTo>
                <a:lnTo>
                  <a:pt x="85426" y="63"/>
                </a:lnTo>
                <a:lnTo>
                  <a:pt x="76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996189" y="503071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2053339" y="505281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2150876" y="5057383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24" y="761"/>
                </a:moveTo>
                <a:lnTo>
                  <a:pt x="6714" y="761"/>
                </a:lnTo>
                <a:lnTo>
                  <a:pt x="5952" y="2285"/>
                </a:lnTo>
                <a:lnTo>
                  <a:pt x="1987" y="7619"/>
                </a:lnTo>
                <a:lnTo>
                  <a:pt x="0" y="12953"/>
                </a:lnTo>
                <a:lnTo>
                  <a:pt x="52" y="19935"/>
                </a:lnTo>
                <a:lnTo>
                  <a:pt x="3165" y="29211"/>
                </a:lnTo>
                <a:lnTo>
                  <a:pt x="11608" y="35812"/>
                </a:lnTo>
                <a:lnTo>
                  <a:pt x="26113" y="39720"/>
                </a:lnTo>
                <a:lnTo>
                  <a:pt x="47411" y="40916"/>
                </a:lnTo>
                <a:lnTo>
                  <a:pt x="61927" y="39295"/>
                </a:lnTo>
                <a:lnTo>
                  <a:pt x="74555" y="36127"/>
                </a:lnTo>
                <a:lnTo>
                  <a:pt x="85296" y="31410"/>
                </a:lnTo>
                <a:lnTo>
                  <a:pt x="88695" y="29006"/>
                </a:lnTo>
                <a:lnTo>
                  <a:pt x="39961" y="29006"/>
                </a:lnTo>
                <a:lnTo>
                  <a:pt x="21572" y="27488"/>
                </a:lnTo>
                <a:lnTo>
                  <a:pt x="10536" y="22137"/>
                </a:lnTo>
                <a:lnTo>
                  <a:pt x="6857" y="12953"/>
                </a:lnTo>
                <a:lnTo>
                  <a:pt x="6857" y="10667"/>
                </a:lnTo>
                <a:lnTo>
                  <a:pt x="7619" y="6857"/>
                </a:lnTo>
                <a:lnTo>
                  <a:pt x="9083" y="3809"/>
                </a:lnTo>
                <a:lnTo>
                  <a:pt x="9381" y="3047"/>
                </a:lnTo>
                <a:lnTo>
                  <a:pt x="9524" y="2285"/>
                </a:lnTo>
                <a:lnTo>
                  <a:pt x="9524" y="761"/>
                </a:lnTo>
                <a:close/>
              </a:path>
              <a:path w="116839" h="73660">
                <a:moveTo>
                  <a:pt x="100251" y="25145"/>
                </a:moveTo>
                <a:lnTo>
                  <a:pt x="94155" y="25145"/>
                </a:lnTo>
                <a:lnTo>
                  <a:pt x="94238" y="30479"/>
                </a:lnTo>
                <a:lnTo>
                  <a:pt x="96094" y="34289"/>
                </a:lnTo>
                <a:lnTo>
                  <a:pt x="99715" y="36575"/>
                </a:lnTo>
                <a:lnTo>
                  <a:pt x="102952" y="38861"/>
                </a:lnTo>
                <a:lnTo>
                  <a:pt x="107109" y="39623"/>
                </a:lnTo>
                <a:lnTo>
                  <a:pt x="116668" y="39623"/>
                </a:lnTo>
                <a:lnTo>
                  <a:pt x="116668" y="28193"/>
                </a:lnTo>
                <a:lnTo>
                  <a:pt x="104250" y="28193"/>
                </a:lnTo>
                <a:lnTo>
                  <a:pt x="100251" y="25145"/>
                </a:lnTo>
                <a:close/>
              </a:path>
              <a:path w="116839" h="73660">
                <a:moveTo>
                  <a:pt x="101047" y="8381"/>
                </a:moveTo>
                <a:lnTo>
                  <a:pt x="99440" y="8381"/>
                </a:lnTo>
                <a:lnTo>
                  <a:pt x="98048" y="9143"/>
                </a:lnTo>
                <a:lnTo>
                  <a:pt x="91788" y="16343"/>
                </a:lnTo>
                <a:lnTo>
                  <a:pt x="83018" y="22163"/>
                </a:lnTo>
                <a:lnTo>
                  <a:pt x="71535" y="26241"/>
                </a:lnTo>
                <a:lnTo>
                  <a:pt x="57222" y="28536"/>
                </a:lnTo>
                <a:lnTo>
                  <a:pt x="39961" y="29006"/>
                </a:lnTo>
                <a:lnTo>
                  <a:pt x="88695" y="29006"/>
                </a:lnTo>
                <a:lnTo>
                  <a:pt x="94155" y="25145"/>
                </a:lnTo>
                <a:lnTo>
                  <a:pt x="100251" y="25145"/>
                </a:lnTo>
                <a:lnTo>
                  <a:pt x="100251" y="18287"/>
                </a:lnTo>
                <a:lnTo>
                  <a:pt x="100440" y="16763"/>
                </a:lnTo>
                <a:lnTo>
                  <a:pt x="100821" y="14477"/>
                </a:lnTo>
                <a:lnTo>
                  <a:pt x="101202" y="12953"/>
                </a:lnTo>
                <a:lnTo>
                  <a:pt x="101394" y="11429"/>
                </a:lnTo>
                <a:lnTo>
                  <a:pt x="101394" y="9143"/>
                </a:lnTo>
                <a:lnTo>
                  <a:pt x="101047" y="8381"/>
                </a:lnTo>
                <a:close/>
              </a:path>
              <a:path w="116839" h="73660">
                <a:moveTo>
                  <a:pt x="116668" y="27431"/>
                </a:moveTo>
                <a:lnTo>
                  <a:pt x="112145" y="27431"/>
                </a:lnTo>
                <a:lnTo>
                  <a:pt x="104250" y="28193"/>
                </a:lnTo>
                <a:lnTo>
                  <a:pt x="116668" y="28193"/>
                </a:lnTo>
                <a:lnTo>
                  <a:pt x="116668" y="27431"/>
                </a:lnTo>
                <a:close/>
              </a:path>
              <a:path w="116839" h="73660">
                <a:moveTo>
                  <a:pt x="8321" y="0"/>
                </a:moveTo>
                <a:lnTo>
                  <a:pt x="7476" y="761"/>
                </a:lnTo>
                <a:lnTo>
                  <a:pt x="9143" y="761"/>
                </a:lnTo>
                <a:lnTo>
                  <a:pt x="8321" y="0"/>
                </a:lnTo>
                <a:close/>
              </a:path>
              <a:path w="116839" h="73660">
                <a:moveTo>
                  <a:pt x="50291" y="55625"/>
                </a:moveTo>
                <a:lnTo>
                  <a:pt x="41766" y="64404"/>
                </a:lnTo>
                <a:lnTo>
                  <a:pt x="50231" y="73151"/>
                </a:lnTo>
                <a:lnTo>
                  <a:pt x="58722" y="64434"/>
                </a:lnTo>
                <a:lnTo>
                  <a:pt x="50291" y="55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2262889" y="4994900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5">
                <a:moveTo>
                  <a:pt x="4239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76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84" y="97535"/>
                </a:lnTo>
                <a:lnTo>
                  <a:pt x="19238" y="95249"/>
                </a:lnTo>
                <a:lnTo>
                  <a:pt x="20132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85" y="90677"/>
                </a:lnTo>
                <a:lnTo>
                  <a:pt x="4239" y="89915"/>
                </a:lnTo>
                <a:close/>
              </a:path>
              <a:path w="43814" h="102235">
                <a:moveTo>
                  <a:pt x="43433" y="92201"/>
                </a:moveTo>
                <a:lnTo>
                  <a:pt x="20132" y="92201"/>
                </a:lnTo>
                <a:lnTo>
                  <a:pt x="23670" y="99059"/>
                </a:lnTo>
                <a:lnTo>
                  <a:pt x="29955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5">
                <a:moveTo>
                  <a:pt x="25145" y="0"/>
                </a:moveTo>
                <a:lnTo>
                  <a:pt x="17069" y="13997"/>
                </a:lnTo>
                <a:lnTo>
                  <a:pt x="17412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85" y="90677"/>
                </a:lnTo>
                <a:lnTo>
                  <a:pt x="29800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5">
                <a:moveTo>
                  <a:pt x="43433" y="89915"/>
                </a:moveTo>
                <a:lnTo>
                  <a:pt x="39099" y="89915"/>
                </a:lnTo>
                <a:lnTo>
                  <a:pt x="29800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304038" y="5002519"/>
            <a:ext cx="62230" cy="94615"/>
          </a:xfrm>
          <a:custGeom>
            <a:avLst/>
            <a:gdLst/>
            <a:ahLst/>
            <a:cxnLst/>
            <a:rect l="l" t="t" r="r" b="b"/>
            <a:pathLst>
              <a:path w="62230" h="94614">
                <a:moveTo>
                  <a:pt x="9000" y="82295"/>
                </a:moveTo>
                <a:lnTo>
                  <a:pt x="0" y="82295"/>
                </a:lnTo>
                <a:lnTo>
                  <a:pt x="0" y="94487"/>
                </a:lnTo>
                <a:lnTo>
                  <a:pt x="57994" y="83819"/>
                </a:lnTo>
                <a:lnTo>
                  <a:pt x="58255" y="83057"/>
                </a:lnTo>
                <a:lnTo>
                  <a:pt x="13142" y="83057"/>
                </a:lnTo>
                <a:lnTo>
                  <a:pt x="9000" y="82295"/>
                </a:lnTo>
                <a:close/>
              </a:path>
              <a:path w="62230" h="94614">
                <a:moveTo>
                  <a:pt x="33012" y="39111"/>
                </a:moveTo>
                <a:lnTo>
                  <a:pt x="22446" y="43773"/>
                </a:lnTo>
                <a:lnTo>
                  <a:pt x="12429" y="54863"/>
                </a:lnTo>
                <a:lnTo>
                  <a:pt x="9192" y="60197"/>
                </a:lnTo>
                <a:lnTo>
                  <a:pt x="7559" y="64007"/>
                </a:lnTo>
                <a:lnTo>
                  <a:pt x="7619" y="67055"/>
                </a:lnTo>
                <a:lnTo>
                  <a:pt x="7668" y="70103"/>
                </a:lnTo>
                <a:lnTo>
                  <a:pt x="9275" y="73913"/>
                </a:lnTo>
                <a:lnTo>
                  <a:pt x="12429" y="77723"/>
                </a:lnTo>
                <a:lnTo>
                  <a:pt x="13609" y="78485"/>
                </a:lnTo>
                <a:lnTo>
                  <a:pt x="15179" y="80009"/>
                </a:lnTo>
                <a:lnTo>
                  <a:pt x="17193" y="81533"/>
                </a:lnTo>
                <a:lnTo>
                  <a:pt x="15858" y="82295"/>
                </a:lnTo>
                <a:lnTo>
                  <a:pt x="13142" y="83057"/>
                </a:lnTo>
                <a:lnTo>
                  <a:pt x="58255" y="83057"/>
                </a:lnTo>
                <a:lnTo>
                  <a:pt x="60345" y="76961"/>
                </a:lnTo>
                <a:lnTo>
                  <a:pt x="31897" y="76961"/>
                </a:lnTo>
                <a:lnTo>
                  <a:pt x="26801" y="74675"/>
                </a:lnTo>
                <a:lnTo>
                  <a:pt x="22335" y="70865"/>
                </a:lnTo>
                <a:lnTo>
                  <a:pt x="18562" y="67055"/>
                </a:lnTo>
                <a:lnTo>
                  <a:pt x="16703" y="64007"/>
                </a:lnTo>
                <a:lnTo>
                  <a:pt x="16763" y="61721"/>
                </a:lnTo>
                <a:lnTo>
                  <a:pt x="16812" y="59435"/>
                </a:lnTo>
                <a:lnTo>
                  <a:pt x="19181" y="56387"/>
                </a:lnTo>
                <a:lnTo>
                  <a:pt x="23896" y="54101"/>
                </a:lnTo>
                <a:lnTo>
                  <a:pt x="28193" y="52577"/>
                </a:lnTo>
                <a:lnTo>
                  <a:pt x="31811" y="51053"/>
                </a:lnTo>
                <a:lnTo>
                  <a:pt x="53475" y="51053"/>
                </a:lnTo>
                <a:lnTo>
                  <a:pt x="52434" y="49529"/>
                </a:lnTo>
                <a:lnTo>
                  <a:pt x="47899" y="42671"/>
                </a:lnTo>
                <a:lnTo>
                  <a:pt x="42041" y="39623"/>
                </a:lnTo>
                <a:lnTo>
                  <a:pt x="33012" y="39111"/>
                </a:lnTo>
                <a:close/>
              </a:path>
              <a:path w="62230" h="94614">
                <a:moveTo>
                  <a:pt x="61996" y="71627"/>
                </a:moveTo>
                <a:lnTo>
                  <a:pt x="60091" y="71627"/>
                </a:lnTo>
                <a:lnTo>
                  <a:pt x="51434" y="73913"/>
                </a:lnTo>
                <a:lnTo>
                  <a:pt x="44814" y="76199"/>
                </a:lnTo>
                <a:lnTo>
                  <a:pt x="40193" y="76961"/>
                </a:lnTo>
                <a:lnTo>
                  <a:pt x="60345" y="76961"/>
                </a:lnTo>
                <a:lnTo>
                  <a:pt x="61389" y="73913"/>
                </a:lnTo>
                <a:lnTo>
                  <a:pt x="61770" y="72389"/>
                </a:lnTo>
                <a:lnTo>
                  <a:pt x="61996" y="71627"/>
                </a:lnTo>
                <a:close/>
              </a:path>
              <a:path w="62230" h="94614">
                <a:moveTo>
                  <a:pt x="53475" y="51053"/>
                </a:moveTo>
                <a:lnTo>
                  <a:pt x="34859" y="51053"/>
                </a:lnTo>
                <a:lnTo>
                  <a:pt x="37088" y="51815"/>
                </a:lnTo>
                <a:lnTo>
                  <a:pt x="42290" y="51815"/>
                </a:lnTo>
                <a:lnTo>
                  <a:pt x="44278" y="52577"/>
                </a:lnTo>
                <a:lnTo>
                  <a:pt x="47624" y="53339"/>
                </a:lnTo>
                <a:lnTo>
                  <a:pt x="50291" y="54101"/>
                </a:lnTo>
                <a:lnTo>
                  <a:pt x="54757" y="54101"/>
                </a:lnTo>
                <a:lnTo>
                  <a:pt x="54757" y="53339"/>
                </a:lnTo>
                <a:lnTo>
                  <a:pt x="53995" y="51815"/>
                </a:lnTo>
                <a:lnTo>
                  <a:pt x="53475" y="51053"/>
                </a:lnTo>
                <a:close/>
              </a:path>
              <a:path w="62230" h="94614">
                <a:moveTo>
                  <a:pt x="32467" y="0"/>
                </a:moveTo>
                <a:lnTo>
                  <a:pt x="24002" y="9143"/>
                </a:lnTo>
                <a:lnTo>
                  <a:pt x="32433" y="18287"/>
                </a:lnTo>
                <a:lnTo>
                  <a:pt x="40955" y="9143"/>
                </a:lnTo>
                <a:lnTo>
                  <a:pt x="324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379231" y="499337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459485" y="5061956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548639" y="503300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608838" y="505662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665226" y="5009377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69" h="87629">
                <a:moveTo>
                  <a:pt x="8619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6" y="87629"/>
                </a:lnTo>
                <a:lnTo>
                  <a:pt x="20275" y="85343"/>
                </a:lnTo>
                <a:lnTo>
                  <a:pt x="24383" y="78485"/>
                </a:lnTo>
                <a:lnTo>
                  <a:pt x="87221" y="78485"/>
                </a:lnTo>
                <a:lnTo>
                  <a:pt x="88440" y="76961"/>
                </a:lnTo>
                <a:lnTo>
                  <a:pt x="88651" y="76199"/>
                </a:lnTo>
                <a:lnTo>
                  <a:pt x="16465" y="76199"/>
                </a:lnTo>
                <a:lnTo>
                  <a:pt x="8619" y="75437"/>
                </a:lnTo>
                <a:close/>
              </a:path>
              <a:path w="90169" h="87629">
                <a:moveTo>
                  <a:pt x="55482" y="78485"/>
                </a:moveTo>
                <a:lnTo>
                  <a:pt x="24383" y="78485"/>
                </a:lnTo>
                <a:lnTo>
                  <a:pt x="27050" y="85343"/>
                </a:lnTo>
                <a:lnTo>
                  <a:pt x="32324" y="87629"/>
                </a:lnTo>
                <a:lnTo>
                  <a:pt x="46421" y="87629"/>
                </a:lnTo>
                <a:lnTo>
                  <a:pt x="51483" y="85343"/>
                </a:lnTo>
                <a:lnTo>
                  <a:pt x="55482" y="78485"/>
                </a:lnTo>
                <a:close/>
              </a:path>
              <a:path w="90169" h="87629">
                <a:moveTo>
                  <a:pt x="87221" y="78485"/>
                </a:moveTo>
                <a:lnTo>
                  <a:pt x="55482" y="78485"/>
                </a:lnTo>
                <a:lnTo>
                  <a:pt x="58673" y="85343"/>
                </a:lnTo>
                <a:lnTo>
                  <a:pt x="63864" y="87629"/>
                </a:lnTo>
                <a:lnTo>
                  <a:pt x="77282" y="87629"/>
                </a:lnTo>
                <a:lnTo>
                  <a:pt x="82046" y="85343"/>
                </a:lnTo>
                <a:lnTo>
                  <a:pt x="85392" y="80771"/>
                </a:lnTo>
                <a:lnTo>
                  <a:pt x="87221" y="78485"/>
                </a:lnTo>
                <a:close/>
              </a:path>
              <a:path w="90169" h="87629">
                <a:moveTo>
                  <a:pt x="24515" y="59435"/>
                </a:moveTo>
                <a:lnTo>
                  <a:pt x="23515" y="60197"/>
                </a:lnTo>
                <a:lnTo>
                  <a:pt x="22859" y="60959"/>
                </a:lnTo>
                <a:lnTo>
                  <a:pt x="22527" y="63245"/>
                </a:lnTo>
                <a:lnTo>
                  <a:pt x="21086" y="71627"/>
                </a:lnTo>
                <a:lnTo>
                  <a:pt x="16465" y="76199"/>
                </a:lnTo>
                <a:lnTo>
                  <a:pt x="31622" y="76199"/>
                </a:lnTo>
                <a:lnTo>
                  <a:pt x="27099" y="71627"/>
                </a:lnTo>
                <a:lnTo>
                  <a:pt x="26228" y="63245"/>
                </a:lnTo>
                <a:lnTo>
                  <a:pt x="26039" y="60959"/>
                </a:lnTo>
                <a:lnTo>
                  <a:pt x="25466" y="60197"/>
                </a:lnTo>
                <a:lnTo>
                  <a:pt x="24515" y="59435"/>
                </a:lnTo>
                <a:close/>
              </a:path>
              <a:path w="90169" h="87629">
                <a:moveTo>
                  <a:pt x="39861" y="75437"/>
                </a:moveTo>
                <a:lnTo>
                  <a:pt x="31622" y="76199"/>
                </a:lnTo>
                <a:lnTo>
                  <a:pt x="44708" y="76199"/>
                </a:lnTo>
                <a:lnTo>
                  <a:pt x="39861" y="75437"/>
                </a:lnTo>
                <a:close/>
              </a:path>
              <a:path w="90169" h="87629">
                <a:moveTo>
                  <a:pt x="54995" y="59435"/>
                </a:moveTo>
                <a:lnTo>
                  <a:pt x="54150" y="60197"/>
                </a:lnTo>
                <a:lnTo>
                  <a:pt x="53528" y="60959"/>
                </a:lnTo>
                <a:lnTo>
                  <a:pt x="53233" y="63245"/>
                </a:lnTo>
                <a:lnTo>
                  <a:pt x="52626" y="67055"/>
                </a:lnTo>
                <a:lnTo>
                  <a:pt x="51623" y="70103"/>
                </a:lnTo>
                <a:lnTo>
                  <a:pt x="50185" y="71627"/>
                </a:lnTo>
                <a:lnTo>
                  <a:pt x="48194" y="74675"/>
                </a:lnTo>
                <a:lnTo>
                  <a:pt x="44708" y="76199"/>
                </a:lnTo>
                <a:lnTo>
                  <a:pt x="62377" y="76199"/>
                </a:lnTo>
                <a:lnTo>
                  <a:pt x="57994" y="71627"/>
                </a:lnTo>
                <a:lnTo>
                  <a:pt x="56851" y="62483"/>
                </a:lnTo>
                <a:lnTo>
                  <a:pt x="56576" y="60959"/>
                </a:lnTo>
                <a:lnTo>
                  <a:pt x="55946" y="60197"/>
                </a:lnTo>
                <a:lnTo>
                  <a:pt x="54995" y="59435"/>
                </a:lnTo>
                <a:close/>
              </a:path>
              <a:path w="90169" h="87629">
                <a:moveTo>
                  <a:pt x="69911" y="75437"/>
                </a:moveTo>
                <a:lnTo>
                  <a:pt x="62377" y="76199"/>
                </a:lnTo>
                <a:lnTo>
                  <a:pt x="78187" y="76199"/>
                </a:lnTo>
                <a:lnTo>
                  <a:pt x="69911" y="75437"/>
                </a:lnTo>
                <a:close/>
              </a:path>
              <a:path w="90169" h="87629">
                <a:moveTo>
                  <a:pt x="83106" y="45719"/>
                </a:moveTo>
                <a:lnTo>
                  <a:pt x="82378" y="45719"/>
                </a:lnTo>
                <a:lnTo>
                  <a:pt x="81808" y="46481"/>
                </a:lnTo>
                <a:lnTo>
                  <a:pt x="81009" y="48005"/>
                </a:lnTo>
                <a:lnTo>
                  <a:pt x="76007" y="57149"/>
                </a:lnTo>
                <a:lnTo>
                  <a:pt x="80198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7" y="76199"/>
                </a:lnTo>
                <a:lnTo>
                  <a:pt x="88651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2" y="54863"/>
                </a:lnTo>
                <a:lnTo>
                  <a:pt x="84630" y="48005"/>
                </a:lnTo>
                <a:lnTo>
                  <a:pt x="83713" y="46481"/>
                </a:lnTo>
                <a:lnTo>
                  <a:pt x="83106" y="45719"/>
                </a:lnTo>
                <a:close/>
              </a:path>
              <a:path w="90169" h="87629">
                <a:moveTo>
                  <a:pt x="54614" y="0"/>
                </a:moveTo>
                <a:lnTo>
                  <a:pt x="46670" y="8381"/>
                </a:lnTo>
                <a:lnTo>
                  <a:pt x="54614" y="16763"/>
                </a:lnTo>
                <a:lnTo>
                  <a:pt x="62566" y="8381"/>
                </a:lnTo>
                <a:lnTo>
                  <a:pt x="54614" y="0"/>
                </a:lnTo>
                <a:close/>
              </a:path>
              <a:path w="90169" h="87629">
                <a:moveTo>
                  <a:pt x="64245" y="17525"/>
                </a:moveTo>
                <a:lnTo>
                  <a:pt x="56089" y="25145"/>
                </a:lnTo>
                <a:lnTo>
                  <a:pt x="64245" y="33527"/>
                </a:lnTo>
                <a:lnTo>
                  <a:pt x="72329" y="25145"/>
                </a:lnTo>
                <a:lnTo>
                  <a:pt x="64245" y="17525"/>
                </a:lnTo>
                <a:close/>
              </a:path>
              <a:path w="90169" h="87629">
                <a:moveTo>
                  <a:pt x="45089" y="17525"/>
                </a:moveTo>
                <a:lnTo>
                  <a:pt x="36956" y="25145"/>
                </a:lnTo>
                <a:lnTo>
                  <a:pt x="45040" y="33527"/>
                </a:lnTo>
                <a:lnTo>
                  <a:pt x="53196" y="25145"/>
                </a:lnTo>
                <a:lnTo>
                  <a:pt x="4508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821435" y="508405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914400" y="505586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040647" y="499337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7" y="761"/>
                </a:moveTo>
                <a:lnTo>
                  <a:pt x="9516" y="761"/>
                </a:lnTo>
                <a:lnTo>
                  <a:pt x="8724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9" y="102869"/>
                </a:lnTo>
                <a:lnTo>
                  <a:pt x="10796" y="99059"/>
                </a:lnTo>
                <a:lnTo>
                  <a:pt x="11680" y="95249"/>
                </a:lnTo>
                <a:lnTo>
                  <a:pt x="11666" y="73214"/>
                </a:lnTo>
                <a:lnTo>
                  <a:pt x="11438" y="29439"/>
                </a:lnTo>
                <a:lnTo>
                  <a:pt x="10918" y="2285"/>
                </a:lnTo>
                <a:lnTo>
                  <a:pt x="10857" y="761"/>
                </a:lnTo>
                <a:close/>
              </a:path>
              <a:path w="12064" h="106045">
                <a:moveTo>
                  <a:pt x="10400" y="0"/>
                </a:moveTo>
                <a:lnTo>
                  <a:pt x="10095" y="761"/>
                </a:lnTo>
                <a:lnTo>
                  <a:pt x="10674" y="761"/>
                </a:lnTo>
                <a:lnTo>
                  <a:pt x="10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057662" y="507033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15574" y="5045954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69" h="8191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69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69" h="81914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218961" y="499337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298454" y="508405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391418" y="5052812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443751" y="499337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469142" y="503071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535436" y="5025380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89538" y="505281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632727" y="499337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712442" y="504593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824644" y="499566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850142" y="5036048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987301" y="5055098"/>
            <a:ext cx="137160" cy="86360"/>
          </a:xfrm>
          <a:custGeom>
            <a:avLst/>
            <a:gdLst/>
            <a:ahLst/>
            <a:cxnLst/>
            <a:rect l="l" t="t" r="r" b="b"/>
            <a:pathLst>
              <a:path w="137160" h="86360">
                <a:moveTo>
                  <a:pt x="12466" y="31241"/>
                </a:moveTo>
                <a:lnTo>
                  <a:pt x="9936" y="31241"/>
                </a:lnTo>
                <a:lnTo>
                  <a:pt x="8991" y="32765"/>
                </a:lnTo>
                <a:lnTo>
                  <a:pt x="7162" y="35051"/>
                </a:lnTo>
                <a:lnTo>
                  <a:pt x="5364" y="38099"/>
                </a:lnTo>
                <a:lnTo>
                  <a:pt x="3627" y="41635"/>
                </a:lnTo>
                <a:lnTo>
                  <a:pt x="1219" y="47243"/>
                </a:lnTo>
                <a:lnTo>
                  <a:pt x="0" y="52486"/>
                </a:lnTo>
                <a:lnTo>
                  <a:pt x="0" y="66690"/>
                </a:lnTo>
                <a:lnTo>
                  <a:pt x="3322" y="73913"/>
                </a:lnTo>
                <a:lnTo>
                  <a:pt x="11221" y="80056"/>
                </a:lnTo>
                <a:lnTo>
                  <a:pt x="21634" y="84587"/>
                </a:lnTo>
                <a:lnTo>
                  <a:pt x="36291" y="86045"/>
                </a:lnTo>
                <a:lnTo>
                  <a:pt x="48706" y="84306"/>
                </a:lnTo>
                <a:lnTo>
                  <a:pt x="60990" y="79921"/>
                </a:lnTo>
                <a:lnTo>
                  <a:pt x="70586" y="73151"/>
                </a:lnTo>
                <a:lnTo>
                  <a:pt x="24566" y="73151"/>
                </a:lnTo>
                <a:lnTo>
                  <a:pt x="17556" y="70622"/>
                </a:lnTo>
                <a:lnTo>
                  <a:pt x="9387" y="61630"/>
                </a:lnTo>
                <a:lnTo>
                  <a:pt x="7619" y="57028"/>
                </a:lnTo>
                <a:lnTo>
                  <a:pt x="7619" y="46207"/>
                </a:lnTo>
                <a:lnTo>
                  <a:pt x="9083" y="40385"/>
                </a:lnTo>
                <a:lnTo>
                  <a:pt x="12009" y="34289"/>
                </a:lnTo>
                <a:lnTo>
                  <a:pt x="12313" y="33527"/>
                </a:lnTo>
                <a:lnTo>
                  <a:pt x="12466" y="32765"/>
                </a:lnTo>
                <a:lnTo>
                  <a:pt x="12466" y="31241"/>
                </a:lnTo>
                <a:close/>
              </a:path>
              <a:path w="137160" h="86360">
                <a:moveTo>
                  <a:pt x="68671" y="15239"/>
                </a:moveTo>
                <a:lnTo>
                  <a:pt x="68061" y="15239"/>
                </a:lnTo>
                <a:lnTo>
                  <a:pt x="67513" y="16001"/>
                </a:lnTo>
                <a:lnTo>
                  <a:pt x="66873" y="17525"/>
                </a:lnTo>
                <a:lnTo>
                  <a:pt x="62148" y="25907"/>
                </a:lnTo>
                <a:lnTo>
                  <a:pt x="74188" y="49956"/>
                </a:lnTo>
                <a:lnTo>
                  <a:pt x="74615" y="53492"/>
                </a:lnTo>
                <a:lnTo>
                  <a:pt x="74523" y="55869"/>
                </a:lnTo>
                <a:lnTo>
                  <a:pt x="73944" y="57119"/>
                </a:lnTo>
                <a:lnTo>
                  <a:pt x="72268" y="60838"/>
                </a:lnTo>
                <a:lnTo>
                  <a:pt x="68183" y="64312"/>
                </a:lnTo>
                <a:lnTo>
                  <a:pt x="59208" y="68578"/>
                </a:lnTo>
                <a:lnTo>
                  <a:pt x="47391" y="72011"/>
                </a:lnTo>
                <a:lnTo>
                  <a:pt x="33954" y="73151"/>
                </a:lnTo>
                <a:lnTo>
                  <a:pt x="70586" y="73151"/>
                </a:lnTo>
                <a:lnTo>
                  <a:pt x="79705" y="41147"/>
                </a:lnTo>
                <a:lnTo>
                  <a:pt x="97170" y="41147"/>
                </a:lnTo>
                <a:lnTo>
                  <a:pt x="99761" y="39623"/>
                </a:lnTo>
                <a:lnTo>
                  <a:pt x="103296" y="32003"/>
                </a:lnTo>
                <a:lnTo>
                  <a:pt x="134275" y="32003"/>
                </a:lnTo>
                <a:lnTo>
                  <a:pt x="134614" y="30479"/>
                </a:lnTo>
                <a:lnTo>
                  <a:pt x="82753" y="30479"/>
                </a:lnTo>
                <a:lnTo>
                  <a:pt x="79095" y="28955"/>
                </a:lnTo>
                <a:lnTo>
                  <a:pt x="76047" y="25145"/>
                </a:lnTo>
                <a:lnTo>
                  <a:pt x="74950" y="24383"/>
                </a:lnTo>
                <a:lnTo>
                  <a:pt x="72908" y="21335"/>
                </a:lnTo>
                <a:lnTo>
                  <a:pt x="69921" y="16763"/>
                </a:lnTo>
                <a:lnTo>
                  <a:pt x="69189" y="16001"/>
                </a:lnTo>
                <a:lnTo>
                  <a:pt x="68671" y="15239"/>
                </a:lnTo>
                <a:close/>
              </a:path>
              <a:path w="137160" h="86360">
                <a:moveTo>
                  <a:pt x="97170" y="41147"/>
                </a:moveTo>
                <a:lnTo>
                  <a:pt x="79705" y="41147"/>
                </a:lnTo>
                <a:lnTo>
                  <a:pt x="82600" y="42153"/>
                </a:lnTo>
                <a:lnTo>
                  <a:pt x="85283" y="42671"/>
                </a:lnTo>
                <a:lnTo>
                  <a:pt x="94579" y="42671"/>
                </a:lnTo>
                <a:lnTo>
                  <a:pt x="97170" y="41147"/>
                </a:lnTo>
                <a:close/>
              </a:path>
              <a:path w="137160" h="86360">
                <a:moveTo>
                  <a:pt x="134275" y="32003"/>
                </a:moveTo>
                <a:lnTo>
                  <a:pt x="103296" y="32003"/>
                </a:lnTo>
                <a:lnTo>
                  <a:pt x="105857" y="38861"/>
                </a:lnTo>
                <a:lnTo>
                  <a:pt x="110733" y="41909"/>
                </a:lnTo>
                <a:lnTo>
                  <a:pt x="123248" y="41426"/>
                </a:lnTo>
                <a:lnTo>
                  <a:pt x="133686" y="34647"/>
                </a:lnTo>
                <a:lnTo>
                  <a:pt x="134275" y="32003"/>
                </a:lnTo>
                <a:close/>
              </a:path>
              <a:path w="137160" h="86360">
                <a:moveTo>
                  <a:pt x="86989" y="29717"/>
                </a:moveTo>
                <a:lnTo>
                  <a:pt x="82753" y="30479"/>
                </a:lnTo>
                <a:lnTo>
                  <a:pt x="91805" y="30479"/>
                </a:lnTo>
                <a:lnTo>
                  <a:pt x="86989" y="29717"/>
                </a:lnTo>
                <a:close/>
              </a:path>
              <a:path w="137160" h="86360">
                <a:moveTo>
                  <a:pt x="102748" y="12953"/>
                </a:moveTo>
                <a:lnTo>
                  <a:pt x="101803" y="13715"/>
                </a:lnTo>
                <a:lnTo>
                  <a:pt x="101163" y="14477"/>
                </a:lnTo>
                <a:lnTo>
                  <a:pt x="100766" y="16763"/>
                </a:lnTo>
                <a:lnTo>
                  <a:pt x="99913" y="21335"/>
                </a:lnTo>
                <a:lnTo>
                  <a:pt x="98816" y="24383"/>
                </a:lnTo>
                <a:lnTo>
                  <a:pt x="97383" y="25907"/>
                </a:lnTo>
                <a:lnTo>
                  <a:pt x="95280" y="28955"/>
                </a:lnTo>
                <a:lnTo>
                  <a:pt x="91805" y="30479"/>
                </a:lnTo>
                <a:lnTo>
                  <a:pt x="115519" y="30479"/>
                </a:lnTo>
                <a:lnTo>
                  <a:pt x="111556" y="28955"/>
                </a:lnTo>
                <a:lnTo>
                  <a:pt x="109087" y="27431"/>
                </a:lnTo>
                <a:lnTo>
                  <a:pt x="106619" y="25145"/>
                </a:lnTo>
                <a:lnTo>
                  <a:pt x="105034" y="21335"/>
                </a:lnTo>
                <a:lnTo>
                  <a:pt x="104211" y="14477"/>
                </a:lnTo>
                <a:lnTo>
                  <a:pt x="103631" y="13715"/>
                </a:lnTo>
                <a:lnTo>
                  <a:pt x="102748" y="12953"/>
                </a:lnTo>
                <a:close/>
              </a:path>
              <a:path w="137160" h="86360">
                <a:moveTo>
                  <a:pt x="120914" y="29717"/>
                </a:moveTo>
                <a:lnTo>
                  <a:pt x="115519" y="30479"/>
                </a:lnTo>
                <a:lnTo>
                  <a:pt x="123200" y="30479"/>
                </a:lnTo>
                <a:lnTo>
                  <a:pt x="120914" y="29717"/>
                </a:lnTo>
                <a:close/>
              </a:path>
              <a:path w="137160" h="86360">
                <a:moveTo>
                  <a:pt x="131094" y="761"/>
                </a:moveTo>
                <a:lnTo>
                  <a:pt x="129570" y="761"/>
                </a:lnTo>
                <a:lnTo>
                  <a:pt x="129021" y="2285"/>
                </a:lnTo>
                <a:lnTo>
                  <a:pt x="123383" y="11429"/>
                </a:lnTo>
                <a:lnTo>
                  <a:pt x="127497" y="16001"/>
                </a:lnTo>
                <a:lnTo>
                  <a:pt x="129539" y="19811"/>
                </a:lnTo>
                <a:lnTo>
                  <a:pt x="129539" y="25145"/>
                </a:lnTo>
                <a:lnTo>
                  <a:pt x="128625" y="27431"/>
                </a:lnTo>
                <a:lnTo>
                  <a:pt x="126735" y="28193"/>
                </a:lnTo>
                <a:lnTo>
                  <a:pt x="125089" y="29717"/>
                </a:lnTo>
                <a:lnTo>
                  <a:pt x="123200" y="30479"/>
                </a:lnTo>
                <a:lnTo>
                  <a:pt x="134614" y="30479"/>
                </a:lnTo>
                <a:lnTo>
                  <a:pt x="137159" y="19049"/>
                </a:lnTo>
                <a:lnTo>
                  <a:pt x="137159" y="12953"/>
                </a:lnTo>
                <a:lnTo>
                  <a:pt x="135331" y="7619"/>
                </a:lnTo>
                <a:lnTo>
                  <a:pt x="131673" y="1523"/>
                </a:lnTo>
                <a:lnTo>
                  <a:pt x="131094" y="761"/>
                </a:lnTo>
                <a:close/>
              </a:path>
              <a:path w="137160" h="86360">
                <a:moveTo>
                  <a:pt x="130301" y="0"/>
                </a:moveTo>
                <a:lnTo>
                  <a:pt x="129997" y="761"/>
                </a:lnTo>
                <a:lnTo>
                  <a:pt x="130667" y="761"/>
                </a:lnTo>
                <a:lnTo>
                  <a:pt x="1303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129674" y="4995662"/>
            <a:ext cx="95885" cy="111125"/>
          </a:xfrm>
          <a:custGeom>
            <a:avLst/>
            <a:gdLst/>
            <a:ahLst/>
            <a:cxnLst/>
            <a:rect l="l" t="t" r="r" b="b"/>
            <a:pathLst>
              <a:path w="95885" h="111125">
                <a:moveTo>
                  <a:pt x="2255" y="11429"/>
                </a:moveTo>
                <a:lnTo>
                  <a:pt x="1523" y="11429"/>
                </a:lnTo>
                <a:lnTo>
                  <a:pt x="1310" y="12191"/>
                </a:lnTo>
                <a:lnTo>
                  <a:pt x="1127" y="13715"/>
                </a:lnTo>
                <a:lnTo>
                  <a:pt x="365" y="19049"/>
                </a:lnTo>
                <a:lnTo>
                  <a:pt x="0" y="22097"/>
                </a:lnTo>
                <a:lnTo>
                  <a:pt x="121" y="24383"/>
                </a:lnTo>
                <a:lnTo>
                  <a:pt x="152" y="25907"/>
                </a:lnTo>
                <a:lnTo>
                  <a:pt x="1920" y="28193"/>
                </a:lnTo>
                <a:lnTo>
                  <a:pt x="5394" y="31241"/>
                </a:lnTo>
                <a:lnTo>
                  <a:pt x="7437" y="33527"/>
                </a:lnTo>
                <a:lnTo>
                  <a:pt x="9905" y="35813"/>
                </a:lnTo>
                <a:lnTo>
                  <a:pt x="12832" y="38099"/>
                </a:lnTo>
                <a:lnTo>
                  <a:pt x="21473" y="40552"/>
                </a:lnTo>
                <a:lnTo>
                  <a:pt x="30072" y="48897"/>
                </a:lnTo>
                <a:lnTo>
                  <a:pt x="39031" y="59479"/>
                </a:lnTo>
                <a:lnTo>
                  <a:pt x="44671" y="70751"/>
                </a:lnTo>
                <a:lnTo>
                  <a:pt x="47787" y="83729"/>
                </a:lnTo>
                <a:lnTo>
                  <a:pt x="38041" y="92630"/>
                </a:lnTo>
                <a:lnTo>
                  <a:pt x="27736" y="99059"/>
                </a:lnTo>
                <a:lnTo>
                  <a:pt x="23561" y="100583"/>
                </a:lnTo>
                <a:lnTo>
                  <a:pt x="19263" y="102443"/>
                </a:lnTo>
                <a:lnTo>
                  <a:pt x="14965" y="104393"/>
                </a:lnTo>
                <a:lnTo>
                  <a:pt x="8199" y="107685"/>
                </a:lnTo>
                <a:lnTo>
                  <a:pt x="4815" y="109545"/>
                </a:lnTo>
                <a:lnTo>
                  <a:pt x="4815" y="110398"/>
                </a:lnTo>
                <a:lnTo>
                  <a:pt x="6035" y="110581"/>
                </a:lnTo>
                <a:lnTo>
                  <a:pt x="14323" y="110293"/>
                </a:lnTo>
                <a:lnTo>
                  <a:pt x="55079" y="88522"/>
                </a:lnTo>
                <a:lnTo>
                  <a:pt x="63659" y="73151"/>
                </a:lnTo>
                <a:lnTo>
                  <a:pt x="57302" y="73151"/>
                </a:lnTo>
                <a:lnTo>
                  <a:pt x="52021" y="72488"/>
                </a:lnTo>
                <a:lnTo>
                  <a:pt x="33848" y="38552"/>
                </a:lnTo>
                <a:lnTo>
                  <a:pt x="4389" y="12953"/>
                </a:lnTo>
                <a:lnTo>
                  <a:pt x="3047" y="12191"/>
                </a:lnTo>
                <a:lnTo>
                  <a:pt x="2255" y="11429"/>
                </a:lnTo>
                <a:close/>
              </a:path>
              <a:path w="95885" h="111125">
                <a:moveTo>
                  <a:pt x="76686" y="63245"/>
                </a:moveTo>
                <a:lnTo>
                  <a:pt x="68183" y="63245"/>
                </a:lnTo>
                <a:lnTo>
                  <a:pt x="68549" y="67817"/>
                </a:lnTo>
                <a:lnTo>
                  <a:pt x="68701" y="70865"/>
                </a:lnTo>
                <a:lnTo>
                  <a:pt x="70155" y="86354"/>
                </a:lnTo>
                <a:lnTo>
                  <a:pt x="76834" y="97635"/>
                </a:lnTo>
                <a:lnTo>
                  <a:pt x="88940" y="101345"/>
                </a:lnTo>
                <a:lnTo>
                  <a:pt x="95371" y="101345"/>
                </a:lnTo>
                <a:lnTo>
                  <a:pt x="95371" y="89153"/>
                </a:lnTo>
                <a:lnTo>
                  <a:pt x="82568" y="87520"/>
                </a:lnTo>
                <a:lnTo>
                  <a:pt x="77842" y="77901"/>
                </a:lnTo>
                <a:lnTo>
                  <a:pt x="76686" y="63245"/>
                </a:lnTo>
                <a:close/>
              </a:path>
              <a:path w="95885" h="111125">
                <a:moveTo>
                  <a:pt x="74310" y="0"/>
                </a:moveTo>
                <a:lnTo>
                  <a:pt x="65731" y="16130"/>
                </a:lnTo>
                <a:lnTo>
                  <a:pt x="66642" y="29058"/>
                </a:lnTo>
                <a:lnTo>
                  <a:pt x="67177" y="41147"/>
                </a:lnTo>
                <a:lnTo>
                  <a:pt x="67360" y="47243"/>
                </a:lnTo>
                <a:lnTo>
                  <a:pt x="66019" y="53339"/>
                </a:lnTo>
                <a:lnTo>
                  <a:pt x="63185" y="60197"/>
                </a:lnTo>
                <a:lnTo>
                  <a:pt x="60594" y="67055"/>
                </a:lnTo>
                <a:lnTo>
                  <a:pt x="57302" y="73151"/>
                </a:lnTo>
                <a:lnTo>
                  <a:pt x="63659" y="73151"/>
                </a:lnTo>
                <a:lnTo>
                  <a:pt x="68183" y="63245"/>
                </a:lnTo>
                <a:lnTo>
                  <a:pt x="76686" y="63245"/>
                </a:lnTo>
                <a:lnTo>
                  <a:pt x="76125" y="56123"/>
                </a:lnTo>
                <a:lnTo>
                  <a:pt x="75853" y="38099"/>
                </a:lnTo>
                <a:lnTo>
                  <a:pt x="75541" y="23800"/>
                </a:lnTo>
                <a:lnTo>
                  <a:pt x="75178" y="12620"/>
                </a:lnTo>
                <a:lnTo>
                  <a:pt x="74768" y="4702"/>
                </a:lnTo>
                <a:lnTo>
                  <a:pt x="743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220474" y="4997186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346966" y="507033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409450" y="503300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530607" y="5039857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8" y="85385"/>
                </a:lnTo>
                <a:lnTo>
                  <a:pt x="11789" y="95634"/>
                </a:lnTo>
                <a:lnTo>
                  <a:pt x="22165" y="99905"/>
                </a:lnTo>
                <a:lnTo>
                  <a:pt x="37165" y="101250"/>
                </a:lnTo>
                <a:lnTo>
                  <a:pt x="49463" y="99436"/>
                </a:lnTo>
                <a:lnTo>
                  <a:pt x="61916" y="95054"/>
                </a:lnTo>
                <a:lnTo>
                  <a:pt x="71448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8" y="88391"/>
                </a:lnTo>
                <a:lnTo>
                  <a:pt x="73084" y="87248"/>
                </a:lnTo>
                <a:lnTo>
                  <a:pt x="7949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625506" y="499566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650242" y="5060431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34411" y="35813"/>
                </a:lnTo>
                <a:lnTo>
                  <a:pt x="40690" y="39349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36"/>
                </a:lnTo>
                <a:lnTo>
                  <a:pt x="58391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4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56" y="25145"/>
                </a:lnTo>
                <a:lnTo>
                  <a:pt x="6888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6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1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7" y="25145"/>
                </a:lnTo>
                <a:lnTo>
                  <a:pt x="66324" y="22859"/>
                </a:lnTo>
                <a:lnTo>
                  <a:pt x="6291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4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5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797" y="24383"/>
                </a:lnTo>
                <a:lnTo>
                  <a:pt x="7034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732537" y="4969754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727204" y="4994900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5">
                <a:moveTo>
                  <a:pt x="423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36" y="89915"/>
                </a:lnTo>
                <a:close/>
              </a:path>
              <a:path w="43814" h="102235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6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5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5">
                <a:moveTo>
                  <a:pt x="43433" y="89915"/>
                </a:moveTo>
                <a:lnTo>
                  <a:pt x="3910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766828" y="5054336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0" y="42611"/>
                </a:lnTo>
                <a:lnTo>
                  <a:pt x="23874" y="39932"/>
                </a:lnTo>
                <a:lnTo>
                  <a:pt x="34686" y="33105"/>
                </a:lnTo>
                <a:lnTo>
                  <a:pt x="65074" y="33105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79">
                <a:moveTo>
                  <a:pt x="65074" y="33105"/>
                </a:moveTo>
                <a:lnTo>
                  <a:pt x="34686" y="33105"/>
                </a:lnTo>
                <a:lnTo>
                  <a:pt x="44754" y="40443"/>
                </a:lnTo>
                <a:lnTo>
                  <a:pt x="58338" y="42671"/>
                </a:lnTo>
                <a:lnTo>
                  <a:pt x="65074" y="42671"/>
                </a:lnTo>
                <a:lnTo>
                  <a:pt x="65074" y="33105"/>
                </a:lnTo>
                <a:close/>
              </a:path>
              <a:path w="65404" h="43179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8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79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828550" y="505586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953518" y="4994900"/>
            <a:ext cx="107950" cy="102235"/>
          </a:xfrm>
          <a:custGeom>
            <a:avLst/>
            <a:gdLst/>
            <a:ahLst/>
            <a:cxnLst/>
            <a:rect l="l" t="t" r="r" b="b"/>
            <a:pathLst>
              <a:path w="107950" h="102235">
                <a:moveTo>
                  <a:pt x="1463" y="85343"/>
                </a:moveTo>
                <a:lnTo>
                  <a:pt x="0" y="85343"/>
                </a:lnTo>
                <a:lnTo>
                  <a:pt x="0" y="86105"/>
                </a:lnTo>
                <a:lnTo>
                  <a:pt x="274" y="86867"/>
                </a:lnTo>
                <a:lnTo>
                  <a:pt x="761" y="87629"/>
                </a:lnTo>
                <a:lnTo>
                  <a:pt x="3749" y="94487"/>
                </a:lnTo>
                <a:lnTo>
                  <a:pt x="8991" y="99059"/>
                </a:lnTo>
                <a:lnTo>
                  <a:pt x="16428" y="101345"/>
                </a:lnTo>
                <a:lnTo>
                  <a:pt x="19903" y="101742"/>
                </a:lnTo>
                <a:lnTo>
                  <a:pt x="25664" y="102107"/>
                </a:lnTo>
                <a:lnTo>
                  <a:pt x="41691" y="102057"/>
                </a:lnTo>
                <a:lnTo>
                  <a:pt x="55769" y="101615"/>
                </a:lnTo>
                <a:lnTo>
                  <a:pt x="67819" y="100621"/>
                </a:lnTo>
                <a:lnTo>
                  <a:pt x="78110" y="98952"/>
                </a:lnTo>
                <a:lnTo>
                  <a:pt x="107899" y="98952"/>
                </a:lnTo>
                <a:lnTo>
                  <a:pt x="107899" y="90677"/>
                </a:lnTo>
                <a:lnTo>
                  <a:pt x="90952" y="90677"/>
                </a:lnTo>
                <a:lnTo>
                  <a:pt x="92037" y="89915"/>
                </a:lnTo>
                <a:lnTo>
                  <a:pt x="14356" y="89915"/>
                </a:lnTo>
                <a:lnTo>
                  <a:pt x="7711" y="88391"/>
                </a:lnTo>
                <a:lnTo>
                  <a:pt x="2590" y="86105"/>
                </a:lnTo>
                <a:lnTo>
                  <a:pt x="1463" y="85343"/>
                </a:lnTo>
                <a:close/>
              </a:path>
              <a:path w="107950" h="102235">
                <a:moveTo>
                  <a:pt x="107899" y="98952"/>
                </a:moveTo>
                <a:lnTo>
                  <a:pt x="78110" y="98952"/>
                </a:lnTo>
                <a:lnTo>
                  <a:pt x="90212" y="101469"/>
                </a:lnTo>
                <a:lnTo>
                  <a:pt x="103449" y="102107"/>
                </a:lnTo>
                <a:lnTo>
                  <a:pt x="107899" y="102107"/>
                </a:lnTo>
                <a:lnTo>
                  <a:pt x="107899" y="98952"/>
                </a:lnTo>
                <a:close/>
              </a:path>
              <a:path w="107950" h="102235">
                <a:moveTo>
                  <a:pt x="107899" y="89153"/>
                </a:moveTo>
                <a:lnTo>
                  <a:pt x="103449" y="89153"/>
                </a:lnTo>
                <a:lnTo>
                  <a:pt x="102047" y="89915"/>
                </a:lnTo>
                <a:lnTo>
                  <a:pt x="97200" y="89915"/>
                </a:lnTo>
                <a:lnTo>
                  <a:pt x="94427" y="90677"/>
                </a:lnTo>
                <a:lnTo>
                  <a:pt x="107899" y="90677"/>
                </a:lnTo>
                <a:lnTo>
                  <a:pt x="107899" y="89153"/>
                </a:lnTo>
                <a:close/>
              </a:path>
              <a:path w="107950" h="102235">
                <a:moveTo>
                  <a:pt x="22677" y="89153"/>
                </a:moveTo>
                <a:lnTo>
                  <a:pt x="14356" y="89915"/>
                </a:lnTo>
                <a:lnTo>
                  <a:pt x="25725" y="89915"/>
                </a:lnTo>
                <a:lnTo>
                  <a:pt x="22677" y="89153"/>
                </a:lnTo>
                <a:close/>
              </a:path>
              <a:path w="107950" h="102235">
                <a:moveTo>
                  <a:pt x="36118" y="0"/>
                </a:moveTo>
                <a:lnTo>
                  <a:pt x="35935" y="761"/>
                </a:lnTo>
                <a:lnTo>
                  <a:pt x="35417" y="761"/>
                </a:lnTo>
                <a:lnTo>
                  <a:pt x="34655" y="1523"/>
                </a:lnTo>
                <a:lnTo>
                  <a:pt x="28013" y="18318"/>
                </a:lnTo>
                <a:lnTo>
                  <a:pt x="29086" y="30408"/>
                </a:lnTo>
                <a:lnTo>
                  <a:pt x="29904" y="43268"/>
                </a:lnTo>
                <a:lnTo>
                  <a:pt x="30479" y="57149"/>
                </a:lnTo>
                <a:lnTo>
                  <a:pt x="30510" y="84581"/>
                </a:lnTo>
                <a:lnTo>
                  <a:pt x="29992" y="86867"/>
                </a:lnTo>
                <a:lnTo>
                  <a:pt x="28895" y="87629"/>
                </a:lnTo>
                <a:lnTo>
                  <a:pt x="27797" y="89153"/>
                </a:lnTo>
                <a:lnTo>
                  <a:pt x="25725" y="89915"/>
                </a:lnTo>
                <a:lnTo>
                  <a:pt x="46512" y="89915"/>
                </a:lnTo>
                <a:lnTo>
                  <a:pt x="41757" y="89153"/>
                </a:lnTo>
                <a:lnTo>
                  <a:pt x="42557" y="84787"/>
                </a:lnTo>
                <a:lnTo>
                  <a:pt x="45025" y="83057"/>
                </a:lnTo>
                <a:lnTo>
                  <a:pt x="36057" y="83057"/>
                </a:lnTo>
                <a:lnTo>
                  <a:pt x="37429" y="75437"/>
                </a:lnTo>
                <a:lnTo>
                  <a:pt x="38099" y="69341"/>
                </a:lnTo>
                <a:lnTo>
                  <a:pt x="38071" y="56387"/>
                </a:lnTo>
                <a:lnTo>
                  <a:pt x="38044" y="48439"/>
                </a:lnTo>
                <a:lnTo>
                  <a:pt x="37802" y="36554"/>
                </a:lnTo>
                <a:lnTo>
                  <a:pt x="37368" y="18287"/>
                </a:lnTo>
                <a:lnTo>
                  <a:pt x="42550" y="18287"/>
                </a:lnTo>
                <a:lnTo>
                  <a:pt x="42367" y="17525"/>
                </a:lnTo>
                <a:lnTo>
                  <a:pt x="41849" y="16001"/>
                </a:lnTo>
                <a:lnTo>
                  <a:pt x="39867" y="11429"/>
                </a:lnTo>
                <a:lnTo>
                  <a:pt x="38282" y="6857"/>
                </a:lnTo>
                <a:lnTo>
                  <a:pt x="37216" y="3047"/>
                </a:lnTo>
                <a:lnTo>
                  <a:pt x="36758" y="1523"/>
                </a:lnTo>
                <a:lnTo>
                  <a:pt x="36423" y="761"/>
                </a:lnTo>
                <a:lnTo>
                  <a:pt x="36118" y="0"/>
                </a:lnTo>
                <a:close/>
              </a:path>
              <a:path w="107950" h="102235">
                <a:moveTo>
                  <a:pt x="51358" y="89153"/>
                </a:moveTo>
                <a:lnTo>
                  <a:pt x="46512" y="89915"/>
                </a:lnTo>
                <a:lnTo>
                  <a:pt x="57759" y="89915"/>
                </a:lnTo>
                <a:lnTo>
                  <a:pt x="51358" y="89153"/>
                </a:lnTo>
                <a:close/>
              </a:path>
              <a:path w="107950" h="102235">
                <a:moveTo>
                  <a:pt x="99059" y="67817"/>
                </a:moveTo>
                <a:lnTo>
                  <a:pt x="74279" y="67817"/>
                </a:lnTo>
                <a:lnTo>
                  <a:pt x="81655" y="69341"/>
                </a:lnTo>
                <a:lnTo>
                  <a:pt x="85222" y="71627"/>
                </a:lnTo>
                <a:lnTo>
                  <a:pt x="89397" y="73913"/>
                </a:lnTo>
                <a:lnTo>
                  <a:pt x="91439" y="76961"/>
                </a:lnTo>
                <a:lnTo>
                  <a:pt x="91439" y="83057"/>
                </a:lnTo>
                <a:lnTo>
                  <a:pt x="85435" y="86105"/>
                </a:lnTo>
                <a:lnTo>
                  <a:pt x="73426" y="87629"/>
                </a:lnTo>
                <a:lnTo>
                  <a:pt x="65135" y="89153"/>
                </a:lnTo>
                <a:lnTo>
                  <a:pt x="57759" y="89915"/>
                </a:lnTo>
                <a:lnTo>
                  <a:pt x="92037" y="89915"/>
                </a:lnTo>
                <a:lnTo>
                  <a:pt x="96377" y="86867"/>
                </a:lnTo>
                <a:lnTo>
                  <a:pt x="99059" y="80771"/>
                </a:lnTo>
                <a:lnTo>
                  <a:pt x="99059" y="67817"/>
                </a:lnTo>
                <a:close/>
              </a:path>
              <a:path w="107950" h="102235">
                <a:moveTo>
                  <a:pt x="80009" y="56387"/>
                </a:moveTo>
                <a:lnTo>
                  <a:pt x="44287" y="76199"/>
                </a:lnTo>
                <a:lnTo>
                  <a:pt x="39471" y="80771"/>
                </a:lnTo>
                <a:lnTo>
                  <a:pt x="36697" y="83057"/>
                </a:lnTo>
                <a:lnTo>
                  <a:pt x="45025" y="83057"/>
                </a:lnTo>
                <a:lnTo>
                  <a:pt x="55476" y="75732"/>
                </a:lnTo>
                <a:lnTo>
                  <a:pt x="66049" y="70114"/>
                </a:lnTo>
                <a:lnTo>
                  <a:pt x="74279" y="67817"/>
                </a:lnTo>
                <a:lnTo>
                  <a:pt x="99059" y="67817"/>
                </a:lnTo>
                <a:lnTo>
                  <a:pt x="97139" y="64007"/>
                </a:lnTo>
                <a:lnTo>
                  <a:pt x="93238" y="60959"/>
                </a:lnTo>
                <a:lnTo>
                  <a:pt x="89855" y="57911"/>
                </a:lnTo>
                <a:lnTo>
                  <a:pt x="85435" y="57149"/>
                </a:lnTo>
                <a:lnTo>
                  <a:pt x="800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5057912" y="5055098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5153924" y="505662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5210312" y="5020045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5316230" y="503071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5372618" y="4997186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507492" y="503300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566928" y="505662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623316" y="5045954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4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719328" y="505662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775716" y="505586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900684" y="5009377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79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55"/>
                </a:lnTo>
                <a:lnTo>
                  <a:pt x="1219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16" y="125772"/>
                </a:lnTo>
                <a:lnTo>
                  <a:pt x="21618" y="130306"/>
                </a:lnTo>
                <a:lnTo>
                  <a:pt x="36283" y="131765"/>
                </a:lnTo>
                <a:lnTo>
                  <a:pt x="48696" y="130026"/>
                </a:lnTo>
                <a:lnTo>
                  <a:pt x="60990" y="125641"/>
                </a:lnTo>
                <a:lnTo>
                  <a:pt x="70575" y="118871"/>
                </a:lnTo>
                <a:lnTo>
                  <a:pt x="24566" y="118871"/>
                </a:lnTo>
                <a:lnTo>
                  <a:pt x="17556" y="116342"/>
                </a:lnTo>
                <a:lnTo>
                  <a:pt x="9357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79">
                <a:moveTo>
                  <a:pt x="68671" y="60959"/>
                </a:moveTo>
                <a:lnTo>
                  <a:pt x="6803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18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23" y="101589"/>
                </a:lnTo>
                <a:lnTo>
                  <a:pt x="73944" y="102839"/>
                </a:lnTo>
                <a:lnTo>
                  <a:pt x="72268" y="106558"/>
                </a:lnTo>
                <a:lnTo>
                  <a:pt x="68183" y="110032"/>
                </a:lnTo>
                <a:lnTo>
                  <a:pt x="59185" y="114307"/>
                </a:lnTo>
                <a:lnTo>
                  <a:pt x="47372" y="117733"/>
                </a:lnTo>
                <a:lnTo>
                  <a:pt x="33924" y="118871"/>
                </a:lnTo>
                <a:lnTo>
                  <a:pt x="70575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66" y="78485"/>
                </a:lnTo>
                <a:lnTo>
                  <a:pt x="134072" y="78485"/>
                </a:lnTo>
                <a:lnTo>
                  <a:pt x="134616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60" h="132079">
                <a:moveTo>
                  <a:pt x="97170" y="86867"/>
                </a:moveTo>
                <a:lnTo>
                  <a:pt x="79705" y="86867"/>
                </a:lnTo>
                <a:lnTo>
                  <a:pt x="82600" y="87873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60" h="132079">
                <a:moveTo>
                  <a:pt x="134072" y="78485"/>
                </a:moveTo>
                <a:lnTo>
                  <a:pt x="103266" y="78485"/>
                </a:lnTo>
                <a:lnTo>
                  <a:pt x="105857" y="85343"/>
                </a:lnTo>
                <a:lnTo>
                  <a:pt x="110703" y="87629"/>
                </a:lnTo>
                <a:lnTo>
                  <a:pt x="122686" y="87249"/>
                </a:lnTo>
                <a:lnTo>
                  <a:pt x="133539" y="80721"/>
                </a:lnTo>
                <a:lnTo>
                  <a:pt x="134072" y="78485"/>
                </a:lnTo>
                <a:close/>
              </a:path>
              <a:path w="137160" h="132079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60" h="132079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60" h="132079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60" h="132079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8991" y="48005"/>
                </a:lnTo>
                <a:lnTo>
                  <a:pt x="123383" y="57149"/>
                </a:lnTo>
                <a:lnTo>
                  <a:pt x="12746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0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16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60" h="132079">
                <a:moveTo>
                  <a:pt x="102565" y="0"/>
                </a:moveTo>
                <a:lnTo>
                  <a:pt x="94579" y="8381"/>
                </a:lnTo>
                <a:lnTo>
                  <a:pt x="10250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60" h="132079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60" h="132079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6042416" y="5031475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6098804" y="505662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6155192" y="505586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6222248" y="4978136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787" y="121157"/>
                </a:lnTo>
                <a:lnTo>
                  <a:pt x="2154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2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0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4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4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2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2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6323053" y="504593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60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60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435256" y="499566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6460754" y="5036048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60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4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4" h="60960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4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4" h="60960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4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4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6598676" y="5046715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16" y="49529"/>
                </a:lnTo>
                <a:lnTo>
                  <a:pt x="1182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39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39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3741" y="34289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6646681" y="505662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6702307" y="5067289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4" h="62229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6756410" y="5009377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6912619" y="5039857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5" y="85285"/>
                </a:lnTo>
                <a:lnTo>
                  <a:pt x="11562" y="95526"/>
                </a:lnTo>
                <a:lnTo>
                  <a:pt x="21932" y="99879"/>
                </a:lnTo>
                <a:lnTo>
                  <a:pt x="36834" y="101257"/>
                </a:lnTo>
                <a:lnTo>
                  <a:pt x="49165" y="99457"/>
                </a:lnTo>
                <a:lnTo>
                  <a:pt x="61563" y="95071"/>
                </a:lnTo>
                <a:lnTo>
                  <a:pt x="71057" y="88391"/>
                </a:lnTo>
                <a:lnTo>
                  <a:pt x="24566" y="88391"/>
                </a:lnTo>
                <a:lnTo>
                  <a:pt x="17556" y="85862"/>
                </a:lnTo>
                <a:lnTo>
                  <a:pt x="9357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24" y="30479"/>
                </a:moveTo>
                <a:lnTo>
                  <a:pt x="6879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85" y="71201"/>
                </a:lnTo>
                <a:lnTo>
                  <a:pt x="74706" y="72359"/>
                </a:lnTo>
                <a:lnTo>
                  <a:pt x="73030" y="76078"/>
                </a:lnTo>
                <a:lnTo>
                  <a:pt x="68854" y="79552"/>
                </a:lnTo>
                <a:lnTo>
                  <a:pt x="59211" y="83950"/>
                </a:lnTo>
                <a:lnTo>
                  <a:pt x="47308" y="87284"/>
                </a:lnTo>
                <a:lnTo>
                  <a:pt x="33924" y="88391"/>
                </a:lnTo>
                <a:lnTo>
                  <a:pt x="71057" y="88391"/>
                </a:lnTo>
                <a:lnTo>
                  <a:pt x="72716" y="87224"/>
                </a:lnTo>
                <a:lnTo>
                  <a:pt x="79095" y="76931"/>
                </a:lnTo>
                <a:lnTo>
                  <a:pt x="80223" y="73731"/>
                </a:lnTo>
                <a:lnTo>
                  <a:pt x="80802" y="69646"/>
                </a:lnTo>
                <a:lnTo>
                  <a:pt x="80796" y="61447"/>
                </a:lnTo>
                <a:lnTo>
                  <a:pt x="80619" y="58552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20" h="101600">
                <a:moveTo>
                  <a:pt x="96103" y="55625"/>
                </a:moveTo>
                <a:lnTo>
                  <a:pt x="80192" y="55625"/>
                </a:lnTo>
                <a:lnTo>
                  <a:pt x="81899" y="56692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20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20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7004060" y="5060431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5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34411" y="35813"/>
                </a:lnTo>
                <a:lnTo>
                  <a:pt x="40690" y="39349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36"/>
                </a:lnTo>
                <a:lnTo>
                  <a:pt x="58391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5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26" y="25145"/>
                </a:lnTo>
                <a:lnTo>
                  <a:pt x="6888" y="24383"/>
                </a:lnTo>
                <a:close/>
              </a:path>
              <a:path w="81915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3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5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1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17" y="25145"/>
                </a:lnTo>
                <a:lnTo>
                  <a:pt x="66324" y="22859"/>
                </a:lnTo>
                <a:lnTo>
                  <a:pt x="6288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5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2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5" h="41275">
                <a:moveTo>
                  <a:pt x="81808" y="24383"/>
                </a:moveTo>
                <a:lnTo>
                  <a:pt x="74797" y="24383"/>
                </a:lnTo>
                <a:lnTo>
                  <a:pt x="7031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7082545" y="5012425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89">
                <a:moveTo>
                  <a:pt x="438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66" y="84580"/>
                </a:lnTo>
                <a:lnTo>
                  <a:pt x="16367" y="81533"/>
                </a:lnTo>
                <a:lnTo>
                  <a:pt x="20269" y="74675"/>
                </a:lnTo>
                <a:lnTo>
                  <a:pt x="87836" y="74675"/>
                </a:lnTo>
                <a:lnTo>
                  <a:pt x="89531" y="73151"/>
                </a:lnTo>
                <a:lnTo>
                  <a:pt x="12496" y="73151"/>
                </a:lnTo>
                <a:lnTo>
                  <a:pt x="4389" y="72389"/>
                </a:lnTo>
                <a:close/>
              </a:path>
              <a:path w="98425" h="85089">
                <a:moveTo>
                  <a:pt x="87836" y="74675"/>
                </a:moveTo>
                <a:lnTo>
                  <a:pt x="20269" y="74675"/>
                </a:lnTo>
                <a:lnTo>
                  <a:pt x="22463" y="79247"/>
                </a:lnTo>
                <a:lnTo>
                  <a:pt x="26121" y="82295"/>
                </a:lnTo>
                <a:lnTo>
                  <a:pt x="31363" y="83819"/>
                </a:lnTo>
                <a:lnTo>
                  <a:pt x="34472" y="84246"/>
                </a:lnTo>
                <a:lnTo>
                  <a:pt x="39654" y="84581"/>
                </a:lnTo>
                <a:lnTo>
                  <a:pt x="47573" y="84580"/>
                </a:lnTo>
                <a:lnTo>
                  <a:pt x="59668" y="83931"/>
                </a:lnTo>
                <a:lnTo>
                  <a:pt x="71746" y="81681"/>
                </a:lnTo>
                <a:lnTo>
                  <a:pt x="84979" y="77245"/>
                </a:lnTo>
                <a:lnTo>
                  <a:pt x="87836" y="74675"/>
                </a:lnTo>
                <a:close/>
              </a:path>
              <a:path w="98425" h="85089">
                <a:moveTo>
                  <a:pt x="21793" y="57149"/>
                </a:moveTo>
                <a:lnTo>
                  <a:pt x="19751" y="57149"/>
                </a:lnTo>
                <a:lnTo>
                  <a:pt x="19080" y="57911"/>
                </a:lnTo>
                <a:lnTo>
                  <a:pt x="18745" y="60197"/>
                </a:lnTo>
                <a:lnTo>
                  <a:pt x="17343" y="68579"/>
                </a:lnTo>
                <a:lnTo>
                  <a:pt x="12496" y="73151"/>
                </a:lnTo>
                <a:lnTo>
                  <a:pt x="89531" y="73151"/>
                </a:lnTo>
                <a:lnTo>
                  <a:pt x="90379" y="72389"/>
                </a:lnTo>
                <a:lnTo>
                  <a:pt x="46695" y="72389"/>
                </a:lnTo>
                <a:lnTo>
                  <a:pt x="43647" y="71627"/>
                </a:lnTo>
                <a:lnTo>
                  <a:pt x="26883" y="71627"/>
                </a:lnTo>
                <a:lnTo>
                  <a:pt x="23469" y="67817"/>
                </a:lnTo>
                <a:lnTo>
                  <a:pt x="22616" y="60197"/>
                </a:lnTo>
                <a:lnTo>
                  <a:pt x="22402" y="57911"/>
                </a:lnTo>
                <a:lnTo>
                  <a:pt x="21793" y="57149"/>
                </a:lnTo>
                <a:close/>
              </a:path>
              <a:path w="98425" h="85089">
                <a:moveTo>
                  <a:pt x="49743" y="71627"/>
                </a:moveTo>
                <a:lnTo>
                  <a:pt x="46695" y="72389"/>
                </a:lnTo>
                <a:lnTo>
                  <a:pt x="56906" y="72389"/>
                </a:lnTo>
                <a:lnTo>
                  <a:pt x="49743" y="71627"/>
                </a:lnTo>
                <a:close/>
              </a:path>
              <a:path w="98425" h="85089">
                <a:moveTo>
                  <a:pt x="98297" y="51053"/>
                </a:moveTo>
                <a:lnTo>
                  <a:pt x="75468" y="51053"/>
                </a:lnTo>
                <a:lnTo>
                  <a:pt x="82113" y="52577"/>
                </a:lnTo>
                <a:lnTo>
                  <a:pt x="85222" y="54101"/>
                </a:lnTo>
                <a:lnTo>
                  <a:pt x="88849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68" y="70103"/>
                </a:lnTo>
                <a:lnTo>
                  <a:pt x="64404" y="71627"/>
                </a:lnTo>
                <a:lnTo>
                  <a:pt x="56906" y="72389"/>
                </a:lnTo>
                <a:lnTo>
                  <a:pt x="90379" y="72389"/>
                </a:lnTo>
                <a:lnTo>
                  <a:pt x="94977" y="68255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89">
                <a:moveTo>
                  <a:pt x="76067" y="39557"/>
                </a:moveTo>
                <a:lnTo>
                  <a:pt x="67110" y="43089"/>
                </a:lnTo>
                <a:lnTo>
                  <a:pt x="56938" y="49579"/>
                </a:lnTo>
                <a:lnTo>
                  <a:pt x="45551" y="59076"/>
                </a:lnTo>
                <a:lnTo>
                  <a:pt x="32948" y="71627"/>
                </a:lnTo>
                <a:lnTo>
                  <a:pt x="43647" y="71627"/>
                </a:lnTo>
                <a:lnTo>
                  <a:pt x="42906" y="69281"/>
                </a:lnTo>
                <a:lnTo>
                  <a:pt x="54659" y="59350"/>
                </a:lnTo>
                <a:lnTo>
                  <a:pt x="65517" y="53416"/>
                </a:lnTo>
                <a:lnTo>
                  <a:pt x="75468" y="51053"/>
                </a:lnTo>
                <a:lnTo>
                  <a:pt x="98297" y="51053"/>
                </a:lnTo>
                <a:lnTo>
                  <a:pt x="96530" y="47243"/>
                </a:lnTo>
                <a:lnTo>
                  <a:pt x="92963" y="44195"/>
                </a:lnTo>
                <a:lnTo>
                  <a:pt x="89611" y="41147"/>
                </a:lnTo>
                <a:lnTo>
                  <a:pt x="85435" y="39623"/>
                </a:lnTo>
                <a:lnTo>
                  <a:pt x="76067" y="39557"/>
                </a:lnTo>
                <a:close/>
              </a:path>
              <a:path w="98425" h="85089">
                <a:moveTo>
                  <a:pt x="65166" y="0"/>
                </a:moveTo>
                <a:lnTo>
                  <a:pt x="56570" y="9143"/>
                </a:lnTo>
                <a:lnTo>
                  <a:pt x="65166" y="17525"/>
                </a:lnTo>
                <a:lnTo>
                  <a:pt x="73761" y="9143"/>
                </a:lnTo>
                <a:lnTo>
                  <a:pt x="651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119890" y="5234168"/>
            <a:ext cx="6060953" cy="16662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6305305" y="5787380"/>
            <a:ext cx="875537" cy="15468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33150" y="6165331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5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96913" y="612723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677685" y="6090655"/>
            <a:ext cx="504962" cy="18287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250192" y="6164569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306580" y="6131042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441454" y="6159236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40" h="73660">
                <a:moveTo>
                  <a:pt x="9524" y="32765"/>
                </a:moveTo>
                <a:lnTo>
                  <a:pt x="6714" y="32765"/>
                </a:lnTo>
                <a:lnTo>
                  <a:pt x="5952" y="34289"/>
                </a:lnTo>
                <a:lnTo>
                  <a:pt x="1987" y="39623"/>
                </a:lnTo>
                <a:lnTo>
                  <a:pt x="0" y="44957"/>
                </a:lnTo>
                <a:lnTo>
                  <a:pt x="84" y="52464"/>
                </a:lnTo>
                <a:lnTo>
                  <a:pt x="3343" y="61936"/>
                </a:lnTo>
                <a:lnTo>
                  <a:pt x="11868" y="68599"/>
                </a:lnTo>
                <a:lnTo>
                  <a:pt x="26386" y="72496"/>
                </a:lnTo>
                <a:lnTo>
                  <a:pt x="47625" y="73668"/>
                </a:lnTo>
                <a:lnTo>
                  <a:pt x="62062" y="72005"/>
                </a:lnTo>
                <a:lnTo>
                  <a:pt x="74626" y="68730"/>
                </a:lnTo>
                <a:lnTo>
                  <a:pt x="85318" y="63794"/>
                </a:lnTo>
                <a:lnTo>
                  <a:pt x="88006" y="61770"/>
                </a:lnTo>
                <a:lnTo>
                  <a:pt x="39968" y="61770"/>
                </a:lnTo>
                <a:lnTo>
                  <a:pt x="21577" y="60072"/>
                </a:lnTo>
                <a:lnTo>
                  <a:pt x="10538" y="54567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1" y="35051"/>
                </a:lnTo>
                <a:lnTo>
                  <a:pt x="9524" y="34289"/>
                </a:lnTo>
                <a:lnTo>
                  <a:pt x="9524" y="32765"/>
                </a:lnTo>
                <a:close/>
              </a:path>
              <a:path w="116840" h="73660">
                <a:moveTo>
                  <a:pt x="100239" y="57149"/>
                </a:moveTo>
                <a:lnTo>
                  <a:pt x="94143" y="57149"/>
                </a:lnTo>
                <a:lnTo>
                  <a:pt x="94238" y="62483"/>
                </a:lnTo>
                <a:lnTo>
                  <a:pt x="96094" y="66293"/>
                </a:lnTo>
                <a:lnTo>
                  <a:pt x="99742" y="68599"/>
                </a:lnTo>
                <a:lnTo>
                  <a:pt x="102952" y="70865"/>
                </a:lnTo>
                <a:lnTo>
                  <a:pt x="107097" y="71627"/>
                </a:lnTo>
                <a:lnTo>
                  <a:pt x="116668" y="71627"/>
                </a:lnTo>
                <a:lnTo>
                  <a:pt x="116668" y="60197"/>
                </a:lnTo>
                <a:lnTo>
                  <a:pt x="104238" y="60197"/>
                </a:lnTo>
                <a:lnTo>
                  <a:pt x="100239" y="57149"/>
                </a:lnTo>
                <a:close/>
              </a:path>
              <a:path w="116840" h="73660">
                <a:moveTo>
                  <a:pt x="101047" y="40385"/>
                </a:moveTo>
                <a:lnTo>
                  <a:pt x="99440" y="40385"/>
                </a:lnTo>
                <a:lnTo>
                  <a:pt x="98048" y="41147"/>
                </a:lnTo>
                <a:lnTo>
                  <a:pt x="91665" y="48741"/>
                </a:lnTo>
                <a:lnTo>
                  <a:pt x="82898" y="54788"/>
                </a:lnTo>
                <a:lnTo>
                  <a:pt x="71436" y="58972"/>
                </a:lnTo>
                <a:lnTo>
                  <a:pt x="57164" y="61299"/>
                </a:lnTo>
                <a:lnTo>
                  <a:pt x="39968" y="61770"/>
                </a:lnTo>
                <a:lnTo>
                  <a:pt x="88006" y="61770"/>
                </a:lnTo>
                <a:lnTo>
                  <a:pt x="94143" y="57149"/>
                </a:lnTo>
                <a:lnTo>
                  <a:pt x="100239" y="57149"/>
                </a:lnTo>
                <a:lnTo>
                  <a:pt x="100239" y="50291"/>
                </a:lnTo>
                <a:lnTo>
                  <a:pt x="100432" y="48741"/>
                </a:lnTo>
                <a:lnTo>
                  <a:pt x="100809" y="46481"/>
                </a:lnTo>
                <a:lnTo>
                  <a:pt x="101190" y="44957"/>
                </a:lnTo>
                <a:lnTo>
                  <a:pt x="101382" y="43433"/>
                </a:lnTo>
                <a:lnTo>
                  <a:pt x="101382" y="41147"/>
                </a:lnTo>
                <a:lnTo>
                  <a:pt x="101047" y="40385"/>
                </a:lnTo>
                <a:close/>
              </a:path>
              <a:path w="116840" h="73660">
                <a:moveTo>
                  <a:pt x="116668" y="59435"/>
                </a:moveTo>
                <a:lnTo>
                  <a:pt x="112145" y="59435"/>
                </a:lnTo>
                <a:lnTo>
                  <a:pt x="104238" y="60197"/>
                </a:lnTo>
                <a:lnTo>
                  <a:pt x="116668" y="60197"/>
                </a:lnTo>
                <a:lnTo>
                  <a:pt x="116668" y="59435"/>
                </a:lnTo>
                <a:close/>
              </a:path>
              <a:path w="116840" h="73660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43" y="9143"/>
                </a:lnTo>
                <a:lnTo>
                  <a:pt x="59624" y="0"/>
                </a:lnTo>
                <a:close/>
              </a:path>
              <a:path w="116840" h="73660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66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554992" y="6188954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657617" y="612723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37872" y="6217910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830836" y="6186668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884693" y="612723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903226" y="6190477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958851" y="6159236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5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5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5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5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012192" y="6179810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30" h="51435">
                <a:moveTo>
                  <a:pt x="89504" y="12191"/>
                </a:moveTo>
                <a:lnTo>
                  <a:pt x="26420" y="12191"/>
                </a:lnTo>
                <a:lnTo>
                  <a:pt x="27895" y="12953"/>
                </a:lnTo>
                <a:lnTo>
                  <a:pt x="32324" y="13715"/>
                </a:lnTo>
                <a:lnTo>
                  <a:pt x="39672" y="15239"/>
                </a:lnTo>
                <a:lnTo>
                  <a:pt x="49804" y="18287"/>
                </a:lnTo>
                <a:lnTo>
                  <a:pt x="56089" y="19811"/>
                </a:lnTo>
                <a:lnTo>
                  <a:pt x="53905" y="22317"/>
                </a:lnTo>
                <a:lnTo>
                  <a:pt x="42009" y="28835"/>
                </a:lnTo>
                <a:lnTo>
                  <a:pt x="32539" y="33914"/>
                </a:lnTo>
                <a:lnTo>
                  <a:pt x="20388" y="38074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26" y="51053"/>
                </a:lnTo>
                <a:lnTo>
                  <a:pt x="21384" y="50291"/>
                </a:lnTo>
                <a:lnTo>
                  <a:pt x="28325" y="46481"/>
                </a:lnTo>
                <a:lnTo>
                  <a:pt x="32705" y="44957"/>
                </a:lnTo>
                <a:lnTo>
                  <a:pt x="38993" y="41909"/>
                </a:lnTo>
                <a:lnTo>
                  <a:pt x="47183" y="36575"/>
                </a:lnTo>
                <a:lnTo>
                  <a:pt x="55946" y="31241"/>
                </a:lnTo>
                <a:lnTo>
                  <a:pt x="62758" y="27431"/>
                </a:lnTo>
                <a:lnTo>
                  <a:pt x="67625" y="24383"/>
                </a:lnTo>
                <a:lnTo>
                  <a:pt x="73045" y="24383"/>
                </a:lnTo>
                <a:lnTo>
                  <a:pt x="73045" y="23621"/>
                </a:lnTo>
                <a:lnTo>
                  <a:pt x="74675" y="22859"/>
                </a:lnTo>
                <a:lnTo>
                  <a:pt x="78866" y="22097"/>
                </a:lnTo>
                <a:lnTo>
                  <a:pt x="85618" y="22097"/>
                </a:lnTo>
                <a:lnTo>
                  <a:pt x="89236" y="12953"/>
                </a:lnTo>
                <a:lnTo>
                  <a:pt x="89504" y="12191"/>
                </a:lnTo>
                <a:close/>
              </a:path>
              <a:path w="100330" h="51435">
                <a:moveTo>
                  <a:pt x="73045" y="24383"/>
                </a:moveTo>
                <a:lnTo>
                  <a:pt x="6762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0"/>
                </a:lnTo>
                <a:lnTo>
                  <a:pt x="74650" y="47230"/>
                </a:lnTo>
                <a:lnTo>
                  <a:pt x="88904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22" y="39623"/>
                </a:lnTo>
                <a:lnTo>
                  <a:pt x="76901" y="37337"/>
                </a:lnTo>
                <a:lnTo>
                  <a:pt x="74724" y="34289"/>
                </a:lnTo>
                <a:lnTo>
                  <a:pt x="73615" y="32003"/>
                </a:lnTo>
                <a:lnTo>
                  <a:pt x="73045" y="28955"/>
                </a:lnTo>
                <a:lnTo>
                  <a:pt x="73045" y="24383"/>
                </a:lnTo>
                <a:close/>
              </a:path>
              <a:path w="100330" h="51435">
                <a:moveTo>
                  <a:pt x="99821" y="38861"/>
                </a:moveTo>
                <a:lnTo>
                  <a:pt x="89202" y="38861"/>
                </a:lnTo>
                <a:lnTo>
                  <a:pt x="81722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30" h="51435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7" y="12953"/>
                </a:lnTo>
                <a:lnTo>
                  <a:pt x="26420" y="12191"/>
                </a:lnTo>
                <a:lnTo>
                  <a:pt x="89504" y="12191"/>
                </a:lnTo>
                <a:lnTo>
                  <a:pt x="89772" y="11429"/>
                </a:lnTo>
                <a:lnTo>
                  <a:pt x="89915" y="10667"/>
                </a:lnTo>
                <a:lnTo>
                  <a:pt x="89474" y="10667"/>
                </a:lnTo>
                <a:lnTo>
                  <a:pt x="88611" y="9977"/>
                </a:lnTo>
                <a:lnTo>
                  <a:pt x="72146" y="9971"/>
                </a:lnTo>
                <a:lnTo>
                  <a:pt x="55625" y="7619"/>
                </a:lnTo>
                <a:lnTo>
                  <a:pt x="49088" y="5333"/>
                </a:lnTo>
                <a:lnTo>
                  <a:pt x="36134" y="1523"/>
                </a:lnTo>
                <a:lnTo>
                  <a:pt x="32003" y="761"/>
                </a:lnTo>
                <a:lnTo>
                  <a:pt x="28763" y="0"/>
                </a:lnTo>
                <a:close/>
              </a:path>
              <a:path w="100330" h="51435">
                <a:moveTo>
                  <a:pt x="88523" y="9905"/>
                </a:moveTo>
                <a:lnTo>
                  <a:pt x="85836" y="9977"/>
                </a:lnTo>
                <a:lnTo>
                  <a:pt x="88611" y="99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107442" y="6189715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233395" y="6179796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345601" y="6129518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370332" y="6169904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5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509016" y="6180571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0" y="0"/>
                </a:moveTo>
                <a:lnTo>
                  <a:pt x="0" y="30479"/>
                </a:lnTo>
                <a:lnTo>
                  <a:pt x="0" y="40385"/>
                </a:lnTo>
                <a:lnTo>
                  <a:pt x="1655" y="43433"/>
                </a:lnTo>
                <a:lnTo>
                  <a:pt x="4892" y="46481"/>
                </a:lnTo>
                <a:lnTo>
                  <a:pt x="8049" y="49529"/>
                </a:lnTo>
                <a:lnTo>
                  <a:pt x="11859" y="50291"/>
                </a:lnTo>
                <a:lnTo>
                  <a:pt x="23896" y="50291"/>
                </a:lnTo>
                <a:lnTo>
                  <a:pt x="2984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31" y="38861"/>
                </a:lnTo>
                <a:lnTo>
                  <a:pt x="13904" y="38099"/>
                </a:lnTo>
                <a:lnTo>
                  <a:pt x="11618" y="36575"/>
                </a:lnTo>
                <a:lnTo>
                  <a:pt x="895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75" y="20573"/>
                </a:lnTo>
                <a:lnTo>
                  <a:pt x="16190" y="12953"/>
                </a:lnTo>
                <a:lnTo>
                  <a:pt x="34685" y="12953"/>
                </a:lnTo>
                <a:lnTo>
                  <a:pt x="31971" y="9320"/>
                </a:lnTo>
                <a:lnTo>
                  <a:pt x="18800" y="0"/>
                </a:lnTo>
                <a:close/>
              </a:path>
              <a:path w="41275" h="50800">
                <a:moveTo>
                  <a:pt x="19181" y="38099"/>
                </a:moveTo>
                <a:lnTo>
                  <a:pt x="16431" y="38861"/>
                </a:lnTo>
                <a:lnTo>
                  <a:pt x="23942" y="38861"/>
                </a:lnTo>
                <a:lnTo>
                  <a:pt x="19181" y="38099"/>
                </a:lnTo>
                <a:close/>
              </a:path>
              <a:path w="41275" h="50800">
                <a:moveTo>
                  <a:pt x="34685" y="12953"/>
                </a:moveTo>
                <a:lnTo>
                  <a:pt x="16190" y="12953"/>
                </a:lnTo>
                <a:lnTo>
                  <a:pt x="19562" y="14477"/>
                </a:lnTo>
                <a:lnTo>
                  <a:pt x="23429" y="16763"/>
                </a:lnTo>
                <a:lnTo>
                  <a:pt x="27752" y="21335"/>
                </a:lnTo>
                <a:lnTo>
                  <a:pt x="32622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44" y="37337"/>
                </a:lnTo>
                <a:lnTo>
                  <a:pt x="23942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29"/>
                </a:lnTo>
                <a:lnTo>
                  <a:pt x="34685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555498" y="6165331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5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611885" y="6190477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667511" y="6179810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69" h="51435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51435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825245" y="6173713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7" y="85385"/>
                </a:lnTo>
                <a:lnTo>
                  <a:pt x="11783" y="95637"/>
                </a:lnTo>
                <a:lnTo>
                  <a:pt x="22163" y="99905"/>
                </a:lnTo>
                <a:lnTo>
                  <a:pt x="37162" y="101250"/>
                </a:lnTo>
                <a:lnTo>
                  <a:pt x="49465" y="99439"/>
                </a:lnTo>
                <a:lnTo>
                  <a:pt x="61914" y="95058"/>
                </a:lnTo>
                <a:lnTo>
                  <a:pt x="71453" y="88391"/>
                </a:lnTo>
                <a:lnTo>
                  <a:pt x="24704" y="88391"/>
                </a:lnTo>
                <a:lnTo>
                  <a:pt x="17608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901" y="71109"/>
                </a:lnTo>
                <a:lnTo>
                  <a:pt x="75331" y="72359"/>
                </a:lnTo>
                <a:lnTo>
                  <a:pt x="73664" y="76078"/>
                </a:lnTo>
                <a:lnTo>
                  <a:pt x="69424" y="79552"/>
                </a:lnTo>
                <a:lnTo>
                  <a:pt x="59507" y="84021"/>
                </a:lnTo>
                <a:lnTo>
                  <a:pt x="47589" y="87301"/>
                </a:lnTo>
                <a:lnTo>
                  <a:pt x="34183" y="88391"/>
                </a:lnTo>
                <a:lnTo>
                  <a:pt x="71453" y="88391"/>
                </a:lnTo>
                <a:lnTo>
                  <a:pt x="73085" y="87251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920495" y="616685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986545" y="612723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011173" y="616685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9" y="62217"/>
                </a:lnTo>
                <a:lnTo>
                  <a:pt x="18632" y="63140"/>
                </a:lnTo>
                <a:lnTo>
                  <a:pt x="38623" y="61917"/>
                </a:lnTo>
                <a:lnTo>
                  <a:pt x="49096" y="54678"/>
                </a:lnTo>
                <a:lnTo>
                  <a:pt x="49670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13" y="16965"/>
                </a:lnTo>
                <a:lnTo>
                  <a:pt x="37286" y="27943"/>
                </a:lnTo>
                <a:lnTo>
                  <a:pt x="44761" y="37274"/>
                </a:lnTo>
                <a:lnTo>
                  <a:pt x="47250" y="44957"/>
                </a:lnTo>
                <a:lnTo>
                  <a:pt x="47250" y="49529"/>
                </a:lnTo>
                <a:lnTo>
                  <a:pt x="39325" y="52577"/>
                </a:lnTo>
                <a:lnTo>
                  <a:pt x="49670" y="52577"/>
                </a:lnTo>
                <a:lnTo>
                  <a:pt x="52584" y="41909"/>
                </a:lnTo>
                <a:lnTo>
                  <a:pt x="51358" y="33876"/>
                </a:lnTo>
                <a:lnTo>
                  <a:pt x="46519" y="23543"/>
                </a:lnTo>
                <a:lnTo>
                  <a:pt x="37992" y="12731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133100" y="6128755"/>
            <a:ext cx="99060" cy="102235"/>
          </a:xfrm>
          <a:custGeom>
            <a:avLst/>
            <a:gdLst/>
            <a:ahLst/>
            <a:cxnLst/>
            <a:rect l="l" t="t" r="r" b="b"/>
            <a:pathLst>
              <a:path w="99060" h="102235">
                <a:moveTo>
                  <a:pt x="1463" y="85343"/>
                </a:moveTo>
                <a:lnTo>
                  <a:pt x="0" y="85343"/>
                </a:lnTo>
                <a:lnTo>
                  <a:pt x="0" y="86105"/>
                </a:lnTo>
                <a:lnTo>
                  <a:pt x="274" y="86867"/>
                </a:lnTo>
                <a:lnTo>
                  <a:pt x="761" y="87629"/>
                </a:lnTo>
                <a:lnTo>
                  <a:pt x="3749" y="94487"/>
                </a:lnTo>
                <a:lnTo>
                  <a:pt x="8991" y="99059"/>
                </a:lnTo>
                <a:lnTo>
                  <a:pt x="16520" y="101345"/>
                </a:lnTo>
                <a:lnTo>
                  <a:pt x="19933" y="101742"/>
                </a:lnTo>
                <a:lnTo>
                  <a:pt x="25725" y="102107"/>
                </a:lnTo>
                <a:lnTo>
                  <a:pt x="36296" y="102103"/>
                </a:lnTo>
                <a:lnTo>
                  <a:pt x="86344" y="94279"/>
                </a:lnTo>
                <a:lnTo>
                  <a:pt x="91008" y="89915"/>
                </a:lnTo>
                <a:lnTo>
                  <a:pt x="14356" y="89915"/>
                </a:lnTo>
                <a:lnTo>
                  <a:pt x="7711" y="88391"/>
                </a:lnTo>
                <a:lnTo>
                  <a:pt x="2590" y="86105"/>
                </a:lnTo>
                <a:lnTo>
                  <a:pt x="1463" y="85343"/>
                </a:lnTo>
                <a:close/>
              </a:path>
              <a:path w="99060" h="102235">
                <a:moveTo>
                  <a:pt x="22677" y="89153"/>
                </a:moveTo>
                <a:lnTo>
                  <a:pt x="14356" y="89915"/>
                </a:lnTo>
                <a:lnTo>
                  <a:pt x="25725" y="89915"/>
                </a:lnTo>
                <a:lnTo>
                  <a:pt x="22677" y="89153"/>
                </a:lnTo>
                <a:close/>
              </a:path>
              <a:path w="99060" h="102235">
                <a:moveTo>
                  <a:pt x="36118" y="0"/>
                </a:moveTo>
                <a:lnTo>
                  <a:pt x="35935" y="761"/>
                </a:lnTo>
                <a:lnTo>
                  <a:pt x="35417" y="761"/>
                </a:lnTo>
                <a:lnTo>
                  <a:pt x="34655" y="1523"/>
                </a:lnTo>
                <a:lnTo>
                  <a:pt x="28013" y="18318"/>
                </a:lnTo>
                <a:lnTo>
                  <a:pt x="29086" y="30408"/>
                </a:lnTo>
                <a:lnTo>
                  <a:pt x="29904" y="43268"/>
                </a:lnTo>
                <a:lnTo>
                  <a:pt x="30479" y="57149"/>
                </a:lnTo>
                <a:lnTo>
                  <a:pt x="30510" y="84581"/>
                </a:lnTo>
                <a:lnTo>
                  <a:pt x="29992" y="86867"/>
                </a:lnTo>
                <a:lnTo>
                  <a:pt x="28895" y="87629"/>
                </a:lnTo>
                <a:lnTo>
                  <a:pt x="27797" y="89153"/>
                </a:lnTo>
                <a:lnTo>
                  <a:pt x="25725" y="89915"/>
                </a:lnTo>
                <a:lnTo>
                  <a:pt x="46512" y="89915"/>
                </a:lnTo>
                <a:lnTo>
                  <a:pt x="41757" y="89153"/>
                </a:lnTo>
                <a:lnTo>
                  <a:pt x="42557" y="84787"/>
                </a:lnTo>
                <a:lnTo>
                  <a:pt x="45025" y="83057"/>
                </a:lnTo>
                <a:lnTo>
                  <a:pt x="36057" y="83057"/>
                </a:lnTo>
                <a:lnTo>
                  <a:pt x="37429" y="75437"/>
                </a:lnTo>
                <a:lnTo>
                  <a:pt x="38099" y="69341"/>
                </a:lnTo>
                <a:lnTo>
                  <a:pt x="38071" y="56387"/>
                </a:lnTo>
                <a:lnTo>
                  <a:pt x="38044" y="48439"/>
                </a:lnTo>
                <a:lnTo>
                  <a:pt x="37802" y="36554"/>
                </a:lnTo>
                <a:lnTo>
                  <a:pt x="37368" y="18287"/>
                </a:lnTo>
                <a:lnTo>
                  <a:pt x="42550" y="18287"/>
                </a:lnTo>
                <a:lnTo>
                  <a:pt x="42367" y="17525"/>
                </a:lnTo>
                <a:lnTo>
                  <a:pt x="41849" y="16001"/>
                </a:lnTo>
                <a:lnTo>
                  <a:pt x="39867" y="11429"/>
                </a:lnTo>
                <a:lnTo>
                  <a:pt x="38282" y="6857"/>
                </a:lnTo>
                <a:lnTo>
                  <a:pt x="37216" y="3047"/>
                </a:lnTo>
                <a:lnTo>
                  <a:pt x="36758" y="1523"/>
                </a:lnTo>
                <a:lnTo>
                  <a:pt x="36423" y="761"/>
                </a:lnTo>
                <a:lnTo>
                  <a:pt x="36118" y="0"/>
                </a:lnTo>
                <a:close/>
              </a:path>
              <a:path w="99060" h="102235">
                <a:moveTo>
                  <a:pt x="51358" y="89153"/>
                </a:moveTo>
                <a:lnTo>
                  <a:pt x="46512" y="89915"/>
                </a:lnTo>
                <a:lnTo>
                  <a:pt x="57759" y="89915"/>
                </a:lnTo>
                <a:lnTo>
                  <a:pt x="51358" y="89153"/>
                </a:lnTo>
                <a:close/>
              </a:path>
              <a:path w="99060" h="102235">
                <a:moveTo>
                  <a:pt x="99059" y="67817"/>
                </a:moveTo>
                <a:lnTo>
                  <a:pt x="74279" y="67817"/>
                </a:lnTo>
                <a:lnTo>
                  <a:pt x="81655" y="69341"/>
                </a:lnTo>
                <a:lnTo>
                  <a:pt x="85222" y="71627"/>
                </a:lnTo>
                <a:lnTo>
                  <a:pt x="89397" y="73913"/>
                </a:lnTo>
                <a:lnTo>
                  <a:pt x="91439" y="76961"/>
                </a:lnTo>
                <a:lnTo>
                  <a:pt x="91439" y="83057"/>
                </a:lnTo>
                <a:lnTo>
                  <a:pt x="85435" y="86105"/>
                </a:lnTo>
                <a:lnTo>
                  <a:pt x="73426" y="87629"/>
                </a:lnTo>
                <a:lnTo>
                  <a:pt x="65135" y="89153"/>
                </a:lnTo>
                <a:lnTo>
                  <a:pt x="57759" y="89915"/>
                </a:lnTo>
                <a:lnTo>
                  <a:pt x="91008" y="89915"/>
                </a:lnTo>
                <a:lnTo>
                  <a:pt x="95887" y="85351"/>
                </a:lnTo>
                <a:lnTo>
                  <a:pt x="99059" y="73151"/>
                </a:lnTo>
                <a:lnTo>
                  <a:pt x="99059" y="67817"/>
                </a:lnTo>
                <a:close/>
              </a:path>
              <a:path w="99060" h="102235">
                <a:moveTo>
                  <a:pt x="80009" y="56387"/>
                </a:moveTo>
                <a:lnTo>
                  <a:pt x="44287" y="76199"/>
                </a:lnTo>
                <a:lnTo>
                  <a:pt x="39471" y="80771"/>
                </a:lnTo>
                <a:lnTo>
                  <a:pt x="36697" y="83057"/>
                </a:lnTo>
                <a:lnTo>
                  <a:pt x="45025" y="83057"/>
                </a:lnTo>
                <a:lnTo>
                  <a:pt x="55476" y="75732"/>
                </a:lnTo>
                <a:lnTo>
                  <a:pt x="66049" y="70114"/>
                </a:lnTo>
                <a:lnTo>
                  <a:pt x="74279" y="67817"/>
                </a:lnTo>
                <a:lnTo>
                  <a:pt x="99059" y="67817"/>
                </a:lnTo>
                <a:lnTo>
                  <a:pt x="97139" y="64007"/>
                </a:lnTo>
                <a:lnTo>
                  <a:pt x="93238" y="60959"/>
                </a:lnTo>
                <a:lnTo>
                  <a:pt x="89855" y="57911"/>
                </a:lnTo>
                <a:lnTo>
                  <a:pt x="85435" y="57149"/>
                </a:lnTo>
                <a:lnTo>
                  <a:pt x="800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245524" y="6129518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269498" y="6201145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5" h="62864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864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864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864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864">
                <a:moveTo>
                  <a:pt x="25389" y="45018"/>
                </a:moveTo>
                <a:lnTo>
                  <a:pt x="16885" y="53766"/>
                </a:lnTo>
                <a:lnTo>
                  <a:pt x="25389" y="62483"/>
                </a:lnTo>
                <a:lnTo>
                  <a:pt x="33893" y="53766"/>
                </a:lnTo>
                <a:lnTo>
                  <a:pt x="25389" y="45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323600" y="6153901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367034" y="620419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430035" y="612723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504194" y="6190477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621542" y="6173713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8" y="85385"/>
                </a:lnTo>
                <a:lnTo>
                  <a:pt x="11789" y="95634"/>
                </a:lnTo>
                <a:lnTo>
                  <a:pt x="22165" y="99905"/>
                </a:lnTo>
                <a:lnTo>
                  <a:pt x="37165" y="101250"/>
                </a:lnTo>
                <a:lnTo>
                  <a:pt x="49463" y="99436"/>
                </a:lnTo>
                <a:lnTo>
                  <a:pt x="61916" y="95054"/>
                </a:lnTo>
                <a:lnTo>
                  <a:pt x="71448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8" y="88391"/>
                </a:lnTo>
                <a:lnTo>
                  <a:pt x="73084" y="87248"/>
                </a:lnTo>
                <a:lnTo>
                  <a:pt x="7949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716030" y="616685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775466" y="6204193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831854" y="6131042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968251" y="6157712"/>
            <a:ext cx="95250" cy="116839"/>
          </a:xfrm>
          <a:custGeom>
            <a:avLst/>
            <a:gdLst/>
            <a:ahLst/>
            <a:cxnLst/>
            <a:rect l="l" t="t" r="r" b="b"/>
            <a:pathLst>
              <a:path w="95250" h="116839">
                <a:moveTo>
                  <a:pt x="12191" y="60959"/>
                </a:moveTo>
                <a:lnTo>
                  <a:pt x="10424" y="60959"/>
                </a:lnTo>
                <a:lnTo>
                  <a:pt x="9509" y="61721"/>
                </a:lnTo>
                <a:lnTo>
                  <a:pt x="8412" y="62483"/>
                </a:lnTo>
                <a:lnTo>
                  <a:pt x="0" y="84307"/>
                </a:lnTo>
                <a:lnTo>
                  <a:pt x="1512" y="98567"/>
                </a:lnTo>
                <a:lnTo>
                  <a:pt x="8236" y="108581"/>
                </a:lnTo>
                <a:lnTo>
                  <a:pt x="20471" y="114582"/>
                </a:lnTo>
                <a:lnTo>
                  <a:pt x="38357" y="116577"/>
                </a:lnTo>
                <a:lnTo>
                  <a:pt x="51210" y="115237"/>
                </a:lnTo>
                <a:lnTo>
                  <a:pt x="63208" y="111521"/>
                </a:lnTo>
                <a:lnTo>
                  <a:pt x="74760" y="104382"/>
                </a:lnTo>
                <a:lnTo>
                  <a:pt x="75333" y="103631"/>
                </a:lnTo>
                <a:lnTo>
                  <a:pt x="28651" y="103631"/>
                </a:lnTo>
                <a:lnTo>
                  <a:pt x="22219" y="102016"/>
                </a:lnTo>
                <a:lnTo>
                  <a:pt x="10667" y="94884"/>
                </a:lnTo>
                <a:lnTo>
                  <a:pt x="7559" y="89397"/>
                </a:lnTo>
                <a:lnTo>
                  <a:pt x="7603" y="84155"/>
                </a:lnTo>
                <a:lnTo>
                  <a:pt x="7650" y="76961"/>
                </a:lnTo>
                <a:lnTo>
                  <a:pt x="8991" y="71627"/>
                </a:lnTo>
                <a:lnTo>
                  <a:pt x="11612" y="64769"/>
                </a:lnTo>
                <a:lnTo>
                  <a:pt x="12070" y="64007"/>
                </a:lnTo>
                <a:lnTo>
                  <a:pt x="12283" y="63245"/>
                </a:lnTo>
                <a:lnTo>
                  <a:pt x="12191" y="60959"/>
                </a:lnTo>
                <a:close/>
              </a:path>
              <a:path w="95250" h="116839">
                <a:moveTo>
                  <a:pt x="84581" y="73151"/>
                </a:moveTo>
                <a:lnTo>
                  <a:pt x="78303" y="73151"/>
                </a:lnTo>
                <a:lnTo>
                  <a:pt x="78577" y="74401"/>
                </a:lnTo>
                <a:lnTo>
                  <a:pt x="78760" y="75437"/>
                </a:lnTo>
                <a:lnTo>
                  <a:pt x="78790" y="76382"/>
                </a:lnTo>
                <a:lnTo>
                  <a:pt x="79126" y="78485"/>
                </a:lnTo>
                <a:lnTo>
                  <a:pt x="79278" y="80345"/>
                </a:lnTo>
                <a:lnTo>
                  <a:pt x="45232" y="103631"/>
                </a:lnTo>
                <a:lnTo>
                  <a:pt x="75333" y="103631"/>
                </a:lnTo>
                <a:lnTo>
                  <a:pt x="82174" y="94670"/>
                </a:lnTo>
                <a:lnTo>
                  <a:pt x="83819" y="91439"/>
                </a:lnTo>
                <a:lnTo>
                  <a:pt x="84581" y="85069"/>
                </a:lnTo>
                <a:lnTo>
                  <a:pt x="84581" y="73151"/>
                </a:lnTo>
                <a:close/>
              </a:path>
              <a:path w="95250" h="116839">
                <a:moveTo>
                  <a:pt x="64099" y="32765"/>
                </a:moveTo>
                <a:lnTo>
                  <a:pt x="47243" y="55625"/>
                </a:lnTo>
                <a:lnTo>
                  <a:pt x="47243" y="69341"/>
                </a:lnTo>
                <a:lnTo>
                  <a:pt x="52059" y="73151"/>
                </a:lnTo>
                <a:lnTo>
                  <a:pt x="95249" y="73151"/>
                </a:lnTo>
                <a:lnTo>
                  <a:pt x="95249" y="61721"/>
                </a:lnTo>
                <a:lnTo>
                  <a:pt x="62148" y="61721"/>
                </a:lnTo>
                <a:lnTo>
                  <a:pt x="59192" y="60959"/>
                </a:lnTo>
                <a:lnTo>
                  <a:pt x="57729" y="60197"/>
                </a:lnTo>
                <a:lnTo>
                  <a:pt x="55747" y="59435"/>
                </a:lnTo>
                <a:lnTo>
                  <a:pt x="54803" y="57149"/>
                </a:lnTo>
                <a:lnTo>
                  <a:pt x="54863" y="54101"/>
                </a:lnTo>
                <a:lnTo>
                  <a:pt x="54894" y="51815"/>
                </a:lnTo>
                <a:lnTo>
                  <a:pt x="55717" y="50291"/>
                </a:lnTo>
                <a:lnTo>
                  <a:pt x="57241" y="48767"/>
                </a:lnTo>
                <a:lnTo>
                  <a:pt x="58795" y="47243"/>
                </a:lnTo>
                <a:lnTo>
                  <a:pt x="60716" y="45719"/>
                </a:lnTo>
                <a:lnTo>
                  <a:pt x="79133" y="45719"/>
                </a:lnTo>
                <a:lnTo>
                  <a:pt x="74218" y="36575"/>
                </a:lnTo>
                <a:lnTo>
                  <a:pt x="69616" y="33527"/>
                </a:lnTo>
                <a:lnTo>
                  <a:pt x="64099" y="32765"/>
                </a:lnTo>
                <a:close/>
              </a:path>
              <a:path w="95250" h="116839">
                <a:moveTo>
                  <a:pt x="71993" y="60959"/>
                </a:moveTo>
                <a:lnTo>
                  <a:pt x="66537" y="60959"/>
                </a:lnTo>
                <a:lnTo>
                  <a:pt x="62148" y="61721"/>
                </a:lnTo>
                <a:lnTo>
                  <a:pt x="72268" y="61721"/>
                </a:lnTo>
                <a:lnTo>
                  <a:pt x="71993" y="60959"/>
                </a:lnTo>
                <a:close/>
              </a:path>
              <a:path w="95250" h="116839">
                <a:moveTo>
                  <a:pt x="95249" y="60959"/>
                </a:moveTo>
                <a:lnTo>
                  <a:pt x="73395" y="60959"/>
                </a:lnTo>
                <a:lnTo>
                  <a:pt x="72755" y="61721"/>
                </a:lnTo>
                <a:lnTo>
                  <a:pt x="95249" y="61721"/>
                </a:lnTo>
                <a:lnTo>
                  <a:pt x="95249" y="60959"/>
                </a:lnTo>
                <a:close/>
              </a:path>
              <a:path w="95250" h="116839">
                <a:moveTo>
                  <a:pt x="79133" y="45719"/>
                </a:moveTo>
                <a:lnTo>
                  <a:pt x="62941" y="45719"/>
                </a:lnTo>
                <a:lnTo>
                  <a:pt x="66233" y="46481"/>
                </a:lnTo>
                <a:lnTo>
                  <a:pt x="69098" y="48005"/>
                </a:lnTo>
                <a:lnTo>
                  <a:pt x="71567" y="51053"/>
                </a:lnTo>
                <a:lnTo>
                  <a:pt x="74432" y="54863"/>
                </a:lnTo>
                <a:lnTo>
                  <a:pt x="75803" y="57911"/>
                </a:lnTo>
                <a:lnTo>
                  <a:pt x="75803" y="60959"/>
                </a:lnTo>
                <a:lnTo>
                  <a:pt x="83332" y="60959"/>
                </a:lnTo>
                <a:lnTo>
                  <a:pt x="82570" y="54863"/>
                </a:lnTo>
                <a:lnTo>
                  <a:pt x="80771" y="48767"/>
                </a:lnTo>
                <a:lnTo>
                  <a:pt x="79133" y="45719"/>
                </a:lnTo>
                <a:close/>
              </a:path>
              <a:path w="95250" h="116839">
                <a:moveTo>
                  <a:pt x="71993" y="0"/>
                </a:moveTo>
                <a:lnTo>
                  <a:pt x="63428" y="9143"/>
                </a:lnTo>
                <a:lnTo>
                  <a:pt x="71932" y="17525"/>
                </a:lnTo>
                <a:lnTo>
                  <a:pt x="80528" y="9143"/>
                </a:lnTo>
                <a:lnTo>
                  <a:pt x="71993" y="0"/>
                </a:lnTo>
                <a:close/>
              </a:path>
              <a:path w="95250" h="116839">
                <a:moveTo>
                  <a:pt x="53431" y="0"/>
                </a:moveTo>
                <a:lnTo>
                  <a:pt x="45415" y="8381"/>
                </a:lnTo>
                <a:lnTo>
                  <a:pt x="53980" y="17525"/>
                </a:lnTo>
                <a:lnTo>
                  <a:pt x="61996" y="9143"/>
                </a:lnTo>
                <a:lnTo>
                  <a:pt x="534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4059692" y="6201145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113031" y="6140948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70">
                <a:moveTo>
                  <a:pt x="5029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75" y="89915"/>
                </a:lnTo>
                <a:lnTo>
                  <a:pt x="18287" y="89153"/>
                </a:lnTo>
                <a:lnTo>
                  <a:pt x="23500" y="87629"/>
                </a:lnTo>
                <a:lnTo>
                  <a:pt x="27614" y="86867"/>
                </a:lnTo>
                <a:lnTo>
                  <a:pt x="30845" y="85343"/>
                </a:lnTo>
                <a:lnTo>
                  <a:pt x="33223" y="83057"/>
                </a:lnTo>
                <a:lnTo>
                  <a:pt x="62910" y="83057"/>
                </a:lnTo>
                <a:lnTo>
                  <a:pt x="62910" y="78485"/>
                </a:lnTo>
                <a:lnTo>
                  <a:pt x="13533" y="78485"/>
                </a:lnTo>
                <a:lnTo>
                  <a:pt x="5029" y="77723"/>
                </a:lnTo>
                <a:close/>
              </a:path>
              <a:path w="63500" h="90170">
                <a:moveTo>
                  <a:pt x="62910" y="83057"/>
                </a:moveTo>
                <a:lnTo>
                  <a:pt x="33223" y="83057"/>
                </a:lnTo>
                <a:lnTo>
                  <a:pt x="35631" y="85343"/>
                </a:lnTo>
                <a:lnTo>
                  <a:pt x="39471" y="86867"/>
                </a:lnTo>
                <a:lnTo>
                  <a:pt x="44805" y="88391"/>
                </a:lnTo>
                <a:lnTo>
                  <a:pt x="49651" y="89306"/>
                </a:lnTo>
                <a:lnTo>
                  <a:pt x="53858" y="89915"/>
                </a:lnTo>
                <a:lnTo>
                  <a:pt x="62910" y="89915"/>
                </a:lnTo>
                <a:lnTo>
                  <a:pt x="62910" y="83057"/>
                </a:lnTo>
                <a:close/>
              </a:path>
              <a:path w="63500" h="90170">
                <a:moveTo>
                  <a:pt x="35509" y="36575"/>
                </a:moveTo>
                <a:lnTo>
                  <a:pt x="30297" y="37337"/>
                </a:lnTo>
                <a:lnTo>
                  <a:pt x="25572" y="40385"/>
                </a:lnTo>
                <a:lnTo>
                  <a:pt x="21366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40" y="76199"/>
                </a:lnTo>
                <a:lnTo>
                  <a:pt x="19049" y="77723"/>
                </a:lnTo>
                <a:lnTo>
                  <a:pt x="13533" y="78485"/>
                </a:lnTo>
                <a:lnTo>
                  <a:pt x="50932" y="78485"/>
                </a:lnTo>
                <a:lnTo>
                  <a:pt x="45811" y="77723"/>
                </a:lnTo>
                <a:lnTo>
                  <a:pt x="43251" y="76199"/>
                </a:lnTo>
                <a:lnTo>
                  <a:pt x="45232" y="74675"/>
                </a:lnTo>
                <a:lnTo>
                  <a:pt x="46725" y="73151"/>
                </a:lnTo>
                <a:lnTo>
                  <a:pt x="47355" y="71627"/>
                </a:lnTo>
                <a:lnTo>
                  <a:pt x="31333" y="71627"/>
                </a:lnTo>
                <a:lnTo>
                  <a:pt x="28834" y="70103"/>
                </a:lnTo>
                <a:lnTo>
                  <a:pt x="26609" y="67817"/>
                </a:lnTo>
                <a:lnTo>
                  <a:pt x="24048" y="65531"/>
                </a:lnTo>
                <a:lnTo>
                  <a:pt x="22799" y="63245"/>
                </a:lnTo>
                <a:lnTo>
                  <a:pt x="22859" y="60197"/>
                </a:lnTo>
                <a:lnTo>
                  <a:pt x="22890" y="57911"/>
                </a:lnTo>
                <a:lnTo>
                  <a:pt x="24231" y="55625"/>
                </a:lnTo>
                <a:lnTo>
                  <a:pt x="26791" y="52577"/>
                </a:lnTo>
                <a:lnTo>
                  <a:pt x="29382" y="50291"/>
                </a:lnTo>
                <a:lnTo>
                  <a:pt x="31851" y="48767"/>
                </a:lnTo>
                <a:lnTo>
                  <a:pt x="48780" y="48767"/>
                </a:lnTo>
                <a:lnTo>
                  <a:pt x="47122" y="45719"/>
                </a:lnTo>
                <a:lnTo>
                  <a:pt x="44470" y="39623"/>
                </a:lnTo>
                <a:lnTo>
                  <a:pt x="40629" y="37337"/>
                </a:lnTo>
                <a:lnTo>
                  <a:pt x="35509" y="36575"/>
                </a:lnTo>
                <a:close/>
              </a:path>
              <a:path w="63500" h="90170">
                <a:moveTo>
                  <a:pt x="62910" y="77723"/>
                </a:moveTo>
                <a:lnTo>
                  <a:pt x="58552" y="77723"/>
                </a:lnTo>
                <a:lnTo>
                  <a:pt x="50932" y="78485"/>
                </a:lnTo>
                <a:lnTo>
                  <a:pt x="62910" y="78485"/>
                </a:lnTo>
                <a:lnTo>
                  <a:pt x="62910" y="77723"/>
                </a:lnTo>
                <a:close/>
              </a:path>
              <a:path w="63500" h="90170">
                <a:moveTo>
                  <a:pt x="48780" y="48767"/>
                </a:moveTo>
                <a:lnTo>
                  <a:pt x="34168" y="48767"/>
                </a:lnTo>
                <a:lnTo>
                  <a:pt x="36606" y="49529"/>
                </a:lnTo>
                <a:lnTo>
                  <a:pt x="38892" y="51053"/>
                </a:lnTo>
                <a:lnTo>
                  <a:pt x="41026" y="54101"/>
                </a:lnTo>
                <a:lnTo>
                  <a:pt x="43129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098" y="67055"/>
                </a:lnTo>
                <a:lnTo>
                  <a:pt x="40812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55" y="71627"/>
                </a:lnTo>
                <a:lnTo>
                  <a:pt x="47670" y="70865"/>
                </a:lnTo>
                <a:lnTo>
                  <a:pt x="49469" y="67817"/>
                </a:lnTo>
                <a:lnTo>
                  <a:pt x="50322" y="64769"/>
                </a:lnTo>
                <a:lnTo>
                  <a:pt x="50291" y="60959"/>
                </a:lnTo>
                <a:lnTo>
                  <a:pt x="50231" y="54863"/>
                </a:lnTo>
                <a:lnTo>
                  <a:pt x="49194" y="49529"/>
                </a:lnTo>
                <a:lnTo>
                  <a:pt x="48780" y="48767"/>
                </a:lnTo>
                <a:close/>
              </a:path>
              <a:path w="63500" h="90170">
                <a:moveTo>
                  <a:pt x="32308" y="0"/>
                </a:moveTo>
                <a:lnTo>
                  <a:pt x="23713" y="9143"/>
                </a:lnTo>
                <a:lnTo>
                  <a:pt x="32308" y="17525"/>
                </a:lnTo>
                <a:lnTo>
                  <a:pt x="40904" y="9143"/>
                </a:lnTo>
                <a:lnTo>
                  <a:pt x="323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171706" y="6128755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5">
                <a:moveTo>
                  <a:pt x="423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36" y="89915"/>
                </a:lnTo>
                <a:close/>
              </a:path>
              <a:path w="43814" h="102235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6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5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5">
                <a:moveTo>
                  <a:pt x="43433" y="89915"/>
                </a:moveTo>
                <a:lnTo>
                  <a:pt x="3910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4211330" y="6153901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4318010" y="6195812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4407925" y="6173713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5" y="85285"/>
                </a:lnTo>
                <a:lnTo>
                  <a:pt x="11562" y="95526"/>
                </a:lnTo>
                <a:lnTo>
                  <a:pt x="21932" y="99879"/>
                </a:lnTo>
                <a:lnTo>
                  <a:pt x="36834" y="101257"/>
                </a:lnTo>
                <a:lnTo>
                  <a:pt x="49165" y="99457"/>
                </a:lnTo>
                <a:lnTo>
                  <a:pt x="61563" y="95071"/>
                </a:lnTo>
                <a:lnTo>
                  <a:pt x="71057" y="88391"/>
                </a:lnTo>
                <a:lnTo>
                  <a:pt x="24566" y="88391"/>
                </a:lnTo>
                <a:lnTo>
                  <a:pt x="17556" y="85862"/>
                </a:lnTo>
                <a:lnTo>
                  <a:pt x="9387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24" y="30479"/>
                </a:moveTo>
                <a:lnTo>
                  <a:pt x="6882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85" y="71201"/>
                </a:lnTo>
                <a:lnTo>
                  <a:pt x="74706" y="72359"/>
                </a:lnTo>
                <a:lnTo>
                  <a:pt x="73030" y="76078"/>
                </a:lnTo>
                <a:lnTo>
                  <a:pt x="68854" y="79552"/>
                </a:lnTo>
                <a:lnTo>
                  <a:pt x="59233" y="83950"/>
                </a:lnTo>
                <a:lnTo>
                  <a:pt x="47329" y="87284"/>
                </a:lnTo>
                <a:lnTo>
                  <a:pt x="33954" y="88391"/>
                </a:lnTo>
                <a:lnTo>
                  <a:pt x="71057" y="88391"/>
                </a:lnTo>
                <a:lnTo>
                  <a:pt x="72716" y="87224"/>
                </a:lnTo>
                <a:lnTo>
                  <a:pt x="79095" y="76931"/>
                </a:lnTo>
                <a:lnTo>
                  <a:pt x="80253" y="73731"/>
                </a:lnTo>
                <a:lnTo>
                  <a:pt x="80802" y="69646"/>
                </a:lnTo>
                <a:lnTo>
                  <a:pt x="80796" y="61447"/>
                </a:lnTo>
                <a:lnTo>
                  <a:pt x="80619" y="58552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20" h="101600">
                <a:moveTo>
                  <a:pt x="96103" y="55625"/>
                </a:moveTo>
                <a:lnTo>
                  <a:pt x="80192" y="55625"/>
                </a:lnTo>
                <a:lnTo>
                  <a:pt x="81899" y="56692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20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20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4498604" y="6159236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4551944" y="6140948"/>
            <a:ext cx="100330" cy="90170"/>
          </a:xfrm>
          <a:custGeom>
            <a:avLst/>
            <a:gdLst/>
            <a:ahLst/>
            <a:cxnLst/>
            <a:rect l="l" t="t" r="r" b="b"/>
            <a:pathLst>
              <a:path w="100329" h="90170">
                <a:moveTo>
                  <a:pt x="89504" y="51053"/>
                </a:moveTo>
                <a:lnTo>
                  <a:pt x="26426" y="51053"/>
                </a:lnTo>
                <a:lnTo>
                  <a:pt x="27889" y="51815"/>
                </a:lnTo>
                <a:lnTo>
                  <a:pt x="32308" y="52577"/>
                </a:lnTo>
                <a:lnTo>
                  <a:pt x="39654" y="54101"/>
                </a:lnTo>
                <a:lnTo>
                  <a:pt x="49804" y="57149"/>
                </a:lnTo>
                <a:lnTo>
                  <a:pt x="56083" y="58673"/>
                </a:lnTo>
                <a:lnTo>
                  <a:pt x="53893" y="61177"/>
                </a:lnTo>
                <a:lnTo>
                  <a:pt x="41996" y="67698"/>
                </a:lnTo>
                <a:lnTo>
                  <a:pt x="32530" y="72782"/>
                </a:lnTo>
                <a:lnTo>
                  <a:pt x="20373" y="76937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508" y="89915"/>
                </a:lnTo>
                <a:lnTo>
                  <a:pt x="21366" y="89153"/>
                </a:lnTo>
                <a:lnTo>
                  <a:pt x="28315" y="85343"/>
                </a:lnTo>
                <a:lnTo>
                  <a:pt x="32705" y="83819"/>
                </a:lnTo>
                <a:lnTo>
                  <a:pt x="38983" y="80771"/>
                </a:lnTo>
                <a:lnTo>
                  <a:pt x="47183" y="75437"/>
                </a:lnTo>
                <a:lnTo>
                  <a:pt x="55930" y="70103"/>
                </a:lnTo>
                <a:lnTo>
                  <a:pt x="62758" y="66293"/>
                </a:lnTo>
                <a:lnTo>
                  <a:pt x="67635" y="63245"/>
                </a:lnTo>
                <a:lnTo>
                  <a:pt x="73030" y="63245"/>
                </a:lnTo>
                <a:lnTo>
                  <a:pt x="73030" y="62483"/>
                </a:lnTo>
                <a:lnTo>
                  <a:pt x="74675" y="61721"/>
                </a:lnTo>
                <a:lnTo>
                  <a:pt x="78851" y="60959"/>
                </a:lnTo>
                <a:lnTo>
                  <a:pt x="85618" y="60959"/>
                </a:lnTo>
                <a:lnTo>
                  <a:pt x="89245" y="51815"/>
                </a:lnTo>
                <a:lnTo>
                  <a:pt x="89504" y="51053"/>
                </a:lnTo>
                <a:close/>
              </a:path>
              <a:path w="100329" h="90170">
                <a:moveTo>
                  <a:pt x="73030" y="63245"/>
                </a:moveTo>
                <a:lnTo>
                  <a:pt x="67635" y="63245"/>
                </a:lnTo>
                <a:lnTo>
                  <a:pt x="67757" y="65531"/>
                </a:lnTo>
                <a:lnTo>
                  <a:pt x="67817" y="67817"/>
                </a:lnTo>
                <a:lnTo>
                  <a:pt x="68219" y="74626"/>
                </a:lnTo>
                <a:lnTo>
                  <a:pt x="74650" y="86093"/>
                </a:lnTo>
                <a:lnTo>
                  <a:pt x="88910" y="89915"/>
                </a:lnTo>
                <a:lnTo>
                  <a:pt x="99821" y="89915"/>
                </a:lnTo>
                <a:lnTo>
                  <a:pt x="99821" y="78485"/>
                </a:lnTo>
                <a:lnTo>
                  <a:pt x="81716" y="78485"/>
                </a:lnTo>
                <a:lnTo>
                  <a:pt x="76901" y="76199"/>
                </a:lnTo>
                <a:lnTo>
                  <a:pt x="74706" y="73151"/>
                </a:lnTo>
                <a:lnTo>
                  <a:pt x="73609" y="70865"/>
                </a:lnTo>
                <a:lnTo>
                  <a:pt x="73030" y="67817"/>
                </a:lnTo>
                <a:lnTo>
                  <a:pt x="73030" y="63245"/>
                </a:lnTo>
                <a:close/>
              </a:path>
              <a:path w="100329" h="90170">
                <a:moveTo>
                  <a:pt x="99821" y="77723"/>
                </a:moveTo>
                <a:lnTo>
                  <a:pt x="89184" y="77723"/>
                </a:lnTo>
                <a:lnTo>
                  <a:pt x="81716" y="78485"/>
                </a:lnTo>
                <a:lnTo>
                  <a:pt x="99821" y="78485"/>
                </a:lnTo>
                <a:lnTo>
                  <a:pt x="99821" y="77723"/>
                </a:lnTo>
                <a:close/>
              </a:path>
              <a:path w="100329" h="90170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8287" y="53339"/>
                </a:lnTo>
                <a:lnTo>
                  <a:pt x="22524" y="51815"/>
                </a:lnTo>
                <a:lnTo>
                  <a:pt x="26426" y="51053"/>
                </a:lnTo>
                <a:lnTo>
                  <a:pt x="89504" y="51053"/>
                </a:lnTo>
                <a:lnTo>
                  <a:pt x="89763" y="50291"/>
                </a:lnTo>
                <a:lnTo>
                  <a:pt x="89915" y="49529"/>
                </a:lnTo>
                <a:lnTo>
                  <a:pt x="89458" y="49529"/>
                </a:lnTo>
                <a:lnTo>
                  <a:pt x="88601" y="48838"/>
                </a:lnTo>
                <a:lnTo>
                  <a:pt x="72146" y="48833"/>
                </a:lnTo>
                <a:lnTo>
                  <a:pt x="55625" y="46481"/>
                </a:lnTo>
                <a:lnTo>
                  <a:pt x="49072" y="44195"/>
                </a:lnTo>
                <a:lnTo>
                  <a:pt x="36118" y="40385"/>
                </a:lnTo>
                <a:lnTo>
                  <a:pt x="32003" y="39623"/>
                </a:lnTo>
                <a:lnTo>
                  <a:pt x="28773" y="38861"/>
                </a:lnTo>
                <a:close/>
              </a:path>
              <a:path w="100329" h="90170">
                <a:moveTo>
                  <a:pt x="88513" y="48767"/>
                </a:moveTo>
                <a:lnTo>
                  <a:pt x="85845" y="48838"/>
                </a:lnTo>
                <a:lnTo>
                  <a:pt x="88601" y="48838"/>
                </a:lnTo>
                <a:close/>
              </a:path>
              <a:path w="100329" h="90170">
                <a:moveTo>
                  <a:pt x="49286" y="0"/>
                </a:moveTo>
                <a:lnTo>
                  <a:pt x="4081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4647194" y="6201145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4701295" y="6189715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4768351" y="6111992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7" y="121157"/>
                </a:lnTo>
                <a:lnTo>
                  <a:pt x="2157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5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3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7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7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5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5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4869454" y="6195049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5" h="83820">
                <a:moveTo>
                  <a:pt x="32826" y="761"/>
                </a:moveTo>
                <a:lnTo>
                  <a:pt x="31241" y="761"/>
                </a:lnTo>
                <a:lnTo>
                  <a:pt x="30906" y="2285"/>
                </a:lnTo>
                <a:lnTo>
                  <a:pt x="29291" y="9905"/>
                </a:lnTo>
                <a:lnTo>
                  <a:pt x="22341" y="9905"/>
                </a:lnTo>
                <a:lnTo>
                  <a:pt x="18806" y="10667"/>
                </a:lnTo>
                <a:lnTo>
                  <a:pt x="14904" y="11429"/>
                </a:lnTo>
                <a:lnTo>
                  <a:pt x="12131" y="12953"/>
                </a:lnTo>
                <a:lnTo>
                  <a:pt x="10607" y="13715"/>
                </a:lnTo>
                <a:lnTo>
                  <a:pt x="8473" y="15239"/>
                </a:lnTo>
                <a:lnTo>
                  <a:pt x="6217" y="17525"/>
                </a:lnTo>
                <a:lnTo>
                  <a:pt x="3870" y="21335"/>
                </a:lnTo>
                <a:lnTo>
                  <a:pt x="1188" y="25145"/>
                </a:lnTo>
                <a:lnTo>
                  <a:pt x="0" y="28193"/>
                </a:lnTo>
                <a:lnTo>
                  <a:pt x="243" y="29717"/>
                </a:lnTo>
                <a:lnTo>
                  <a:pt x="5273" y="79735"/>
                </a:lnTo>
                <a:lnTo>
                  <a:pt x="5577" y="82478"/>
                </a:lnTo>
                <a:lnTo>
                  <a:pt x="5882" y="83819"/>
                </a:lnTo>
                <a:lnTo>
                  <a:pt x="6705" y="83819"/>
                </a:lnTo>
                <a:lnTo>
                  <a:pt x="7284" y="82814"/>
                </a:lnTo>
                <a:lnTo>
                  <a:pt x="8046" y="80741"/>
                </a:lnTo>
                <a:lnTo>
                  <a:pt x="10271" y="74919"/>
                </a:lnTo>
                <a:lnTo>
                  <a:pt x="11369" y="69860"/>
                </a:lnTo>
                <a:lnTo>
                  <a:pt x="11366" y="64981"/>
                </a:lnTo>
                <a:lnTo>
                  <a:pt x="10958" y="55036"/>
                </a:lnTo>
                <a:lnTo>
                  <a:pt x="9837" y="42270"/>
                </a:lnTo>
                <a:lnTo>
                  <a:pt x="7985" y="26669"/>
                </a:lnTo>
                <a:lnTo>
                  <a:pt x="11216" y="23621"/>
                </a:lnTo>
                <a:lnTo>
                  <a:pt x="16337" y="21335"/>
                </a:lnTo>
                <a:lnTo>
                  <a:pt x="32674" y="21335"/>
                </a:lnTo>
                <a:lnTo>
                  <a:pt x="32674" y="18287"/>
                </a:lnTo>
                <a:lnTo>
                  <a:pt x="32826" y="16763"/>
                </a:lnTo>
                <a:lnTo>
                  <a:pt x="33101" y="14477"/>
                </a:lnTo>
                <a:lnTo>
                  <a:pt x="47627" y="14477"/>
                </a:lnTo>
                <a:lnTo>
                  <a:pt x="42245" y="9905"/>
                </a:lnTo>
                <a:lnTo>
                  <a:pt x="33588" y="1523"/>
                </a:lnTo>
                <a:lnTo>
                  <a:pt x="32826" y="761"/>
                </a:lnTo>
                <a:close/>
              </a:path>
              <a:path w="76835" h="83820">
                <a:moveTo>
                  <a:pt x="32674" y="21335"/>
                </a:moveTo>
                <a:lnTo>
                  <a:pt x="25633" y="21335"/>
                </a:lnTo>
                <a:lnTo>
                  <a:pt x="26669" y="22097"/>
                </a:lnTo>
                <a:lnTo>
                  <a:pt x="26334" y="22859"/>
                </a:lnTo>
                <a:lnTo>
                  <a:pt x="26151" y="24383"/>
                </a:lnTo>
                <a:lnTo>
                  <a:pt x="26151" y="32765"/>
                </a:lnTo>
                <a:lnTo>
                  <a:pt x="27675" y="38496"/>
                </a:lnTo>
                <a:lnTo>
                  <a:pt x="30601" y="44013"/>
                </a:lnTo>
                <a:lnTo>
                  <a:pt x="34289" y="50779"/>
                </a:lnTo>
                <a:lnTo>
                  <a:pt x="39197" y="54101"/>
                </a:lnTo>
                <a:lnTo>
                  <a:pt x="52852" y="54101"/>
                </a:lnTo>
                <a:lnTo>
                  <a:pt x="56631" y="48493"/>
                </a:lnTo>
                <a:lnTo>
                  <a:pt x="56631" y="40385"/>
                </a:lnTo>
                <a:lnTo>
                  <a:pt x="41147" y="40385"/>
                </a:lnTo>
                <a:lnTo>
                  <a:pt x="37703" y="37978"/>
                </a:lnTo>
                <a:lnTo>
                  <a:pt x="35387" y="33527"/>
                </a:lnTo>
                <a:lnTo>
                  <a:pt x="33588" y="29717"/>
                </a:lnTo>
                <a:lnTo>
                  <a:pt x="32674" y="25145"/>
                </a:lnTo>
                <a:lnTo>
                  <a:pt x="32674" y="21335"/>
                </a:lnTo>
                <a:close/>
              </a:path>
              <a:path w="76835" h="83820">
                <a:moveTo>
                  <a:pt x="76443" y="23621"/>
                </a:moveTo>
                <a:lnTo>
                  <a:pt x="70103" y="23621"/>
                </a:lnTo>
                <a:lnTo>
                  <a:pt x="64678" y="24383"/>
                </a:lnTo>
                <a:lnTo>
                  <a:pt x="45323" y="24383"/>
                </a:lnTo>
                <a:lnTo>
                  <a:pt x="49804" y="28955"/>
                </a:lnTo>
                <a:lnTo>
                  <a:pt x="52059" y="32003"/>
                </a:lnTo>
                <a:lnTo>
                  <a:pt x="52059" y="38526"/>
                </a:lnTo>
                <a:lnTo>
                  <a:pt x="49956" y="40385"/>
                </a:lnTo>
                <a:lnTo>
                  <a:pt x="56631" y="40385"/>
                </a:lnTo>
                <a:lnTo>
                  <a:pt x="56631" y="35051"/>
                </a:lnTo>
                <a:lnTo>
                  <a:pt x="56479" y="33527"/>
                </a:lnTo>
                <a:lnTo>
                  <a:pt x="56144" y="32003"/>
                </a:lnTo>
                <a:lnTo>
                  <a:pt x="76443" y="32003"/>
                </a:lnTo>
                <a:lnTo>
                  <a:pt x="76443" y="23621"/>
                </a:lnTo>
                <a:close/>
              </a:path>
              <a:path w="76835" h="83820">
                <a:moveTo>
                  <a:pt x="76443" y="32003"/>
                </a:moveTo>
                <a:lnTo>
                  <a:pt x="56144" y="32003"/>
                </a:lnTo>
                <a:lnTo>
                  <a:pt x="59679" y="35051"/>
                </a:lnTo>
                <a:lnTo>
                  <a:pt x="64678" y="35813"/>
                </a:lnTo>
                <a:lnTo>
                  <a:pt x="76443" y="35813"/>
                </a:lnTo>
                <a:lnTo>
                  <a:pt x="76443" y="32003"/>
                </a:lnTo>
                <a:close/>
              </a:path>
              <a:path w="76835" h="83820">
                <a:moveTo>
                  <a:pt x="47627" y="14477"/>
                </a:moveTo>
                <a:lnTo>
                  <a:pt x="33101" y="14477"/>
                </a:lnTo>
                <a:lnTo>
                  <a:pt x="40507" y="20573"/>
                </a:lnTo>
                <a:lnTo>
                  <a:pt x="44561" y="24383"/>
                </a:lnTo>
                <a:lnTo>
                  <a:pt x="64678" y="24383"/>
                </a:lnTo>
                <a:lnTo>
                  <a:pt x="58765" y="22097"/>
                </a:lnTo>
                <a:lnTo>
                  <a:pt x="52425" y="17525"/>
                </a:lnTo>
                <a:lnTo>
                  <a:pt x="48524" y="15239"/>
                </a:lnTo>
                <a:lnTo>
                  <a:pt x="47627" y="14477"/>
                </a:lnTo>
                <a:close/>
              </a:path>
              <a:path w="76835" h="83820">
                <a:moveTo>
                  <a:pt x="31912" y="0"/>
                </a:moveTo>
                <a:lnTo>
                  <a:pt x="31577" y="761"/>
                </a:lnTo>
                <a:lnTo>
                  <a:pt x="32247" y="761"/>
                </a:lnTo>
                <a:lnTo>
                  <a:pt x="3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4942087" y="6169904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072389" y="620419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134874" y="616685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256793" y="6217910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348995" y="6166093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70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5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70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5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5402336" y="6188192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11" y="42611"/>
                </a:lnTo>
                <a:lnTo>
                  <a:pt x="23867" y="39930"/>
                </a:lnTo>
                <a:lnTo>
                  <a:pt x="34669" y="33084"/>
                </a:lnTo>
                <a:lnTo>
                  <a:pt x="65074" y="33084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79">
                <a:moveTo>
                  <a:pt x="65074" y="33084"/>
                </a:moveTo>
                <a:lnTo>
                  <a:pt x="34669" y="33084"/>
                </a:lnTo>
                <a:lnTo>
                  <a:pt x="44738" y="40439"/>
                </a:lnTo>
                <a:lnTo>
                  <a:pt x="58308" y="42671"/>
                </a:lnTo>
                <a:lnTo>
                  <a:pt x="65074" y="42671"/>
                </a:lnTo>
                <a:lnTo>
                  <a:pt x="65074" y="33084"/>
                </a:lnTo>
                <a:close/>
              </a:path>
              <a:path w="65404" h="43179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5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79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464057" y="6189715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589787" y="6164569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646937" y="6186668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745236" y="6217910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842772" y="6103610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787" y="12191"/>
                </a:lnTo>
                <a:lnTo>
                  <a:pt x="20375" y="11429"/>
                </a:lnTo>
                <a:lnTo>
                  <a:pt x="649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787" y="12191"/>
                </a:lnTo>
                <a:lnTo>
                  <a:pt x="2612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88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2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49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75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837437" y="6128755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5">
                <a:moveTo>
                  <a:pt x="420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06" y="89915"/>
                </a:lnTo>
                <a:close/>
              </a:path>
              <a:path w="43814" h="102235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3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5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5">
                <a:moveTo>
                  <a:pt x="43433" y="89915"/>
                </a:moveTo>
                <a:lnTo>
                  <a:pt x="3907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876299" y="6131042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6004316" y="620419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6060704" y="6190477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6116330" y="6128755"/>
            <a:ext cx="86995" cy="102235"/>
          </a:xfrm>
          <a:custGeom>
            <a:avLst/>
            <a:gdLst/>
            <a:ahLst/>
            <a:cxnLst/>
            <a:rect l="l" t="t" r="r" b="b"/>
            <a:pathLst>
              <a:path w="86995" h="102235">
                <a:moveTo>
                  <a:pt x="11125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38100" y="101689"/>
                </a:lnTo>
                <a:lnTo>
                  <a:pt x="78142" y="90677"/>
                </a:lnTo>
                <a:lnTo>
                  <a:pt x="14508" y="90677"/>
                </a:lnTo>
                <a:lnTo>
                  <a:pt x="11125" y="89915"/>
                </a:lnTo>
                <a:close/>
              </a:path>
              <a:path w="86995" h="102235">
                <a:moveTo>
                  <a:pt x="24140" y="0"/>
                </a:moveTo>
                <a:lnTo>
                  <a:pt x="23926" y="761"/>
                </a:lnTo>
                <a:lnTo>
                  <a:pt x="23439" y="761"/>
                </a:lnTo>
                <a:lnTo>
                  <a:pt x="22677" y="1523"/>
                </a:lnTo>
                <a:lnTo>
                  <a:pt x="16185" y="18428"/>
                </a:lnTo>
                <a:lnTo>
                  <a:pt x="17425" y="30700"/>
                </a:lnTo>
                <a:lnTo>
                  <a:pt x="18379" y="43607"/>
                </a:lnTo>
                <a:lnTo>
                  <a:pt x="19049" y="57149"/>
                </a:lnTo>
                <a:lnTo>
                  <a:pt x="19080" y="84581"/>
                </a:lnTo>
                <a:lnTo>
                  <a:pt x="18684" y="86867"/>
                </a:lnTo>
                <a:lnTo>
                  <a:pt x="17830" y="88391"/>
                </a:lnTo>
                <a:lnTo>
                  <a:pt x="16763" y="89915"/>
                </a:lnTo>
                <a:lnTo>
                  <a:pt x="14508" y="90677"/>
                </a:lnTo>
                <a:lnTo>
                  <a:pt x="34472" y="90677"/>
                </a:lnTo>
                <a:lnTo>
                  <a:pt x="29717" y="89915"/>
                </a:lnTo>
                <a:lnTo>
                  <a:pt x="30398" y="84888"/>
                </a:lnTo>
                <a:lnTo>
                  <a:pt x="32996" y="83057"/>
                </a:lnTo>
                <a:lnTo>
                  <a:pt x="24018" y="83057"/>
                </a:lnTo>
                <a:lnTo>
                  <a:pt x="25786" y="75437"/>
                </a:lnTo>
                <a:lnTo>
                  <a:pt x="26669" y="69341"/>
                </a:lnTo>
                <a:lnTo>
                  <a:pt x="26645" y="60959"/>
                </a:lnTo>
                <a:lnTo>
                  <a:pt x="26566" y="48431"/>
                </a:lnTo>
                <a:lnTo>
                  <a:pt x="26127" y="36547"/>
                </a:lnTo>
                <a:lnTo>
                  <a:pt x="25359" y="18287"/>
                </a:lnTo>
                <a:lnTo>
                  <a:pt x="30571" y="18287"/>
                </a:lnTo>
                <a:lnTo>
                  <a:pt x="30358" y="17525"/>
                </a:lnTo>
                <a:lnTo>
                  <a:pt x="29839" y="16001"/>
                </a:lnTo>
                <a:lnTo>
                  <a:pt x="27828" y="11429"/>
                </a:lnTo>
                <a:lnTo>
                  <a:pt x="26273" y="6857"/>
                </a:lnTo>
                <a:lnTo>
                  <a:pt x="25237" y="3047"/>
                </a:lnTo>
                <a:lnTo>
                  <a:pt x="24749" y="1523"/>
                </a:lnTo>
                <a:lnTo>
                  <a:pt x="24414" y="761"/>
                </a:lnTo>
                <a:lnTo>
                  <a:pt x="24140" y="0"/>
                </a:lnTo>
                <a:close/>
              </a:path>
              <a:path w="86995" h="102235">
                <a:moveTo>
                  <a:pt x="39319" y="89915"/>
                </a:moveTo>
                <a:lnTo>
                  <a:pt x="34472" y="90677"/>
                </a:lnTo>
                <a:lnTo>
                  <a:pt x="45719" y="90677"/>
                </a:lnTo>
                <a:lnTo>
                  <a:pt x="39319" y="89915"/>
                </a:lnTo>
                <a:close/>
              </a:path>
              <a:path w="86995" h="102235">
                <a:moveTo>
                  <a:pt x="86867" y="67817"/>
                </a:moveTo>
                <a:lnTo>
                  <a:pt x="62118" y="67817"/>
                </a:lnTo>
                <a:lnTo>
                  <a:pt x="69524" y="69341"/>
                </a:lnTo>
                <a:lnTo>
                  <a:pt x="73030" y="71627"/>
                </a:lnTo>
                <a:lnTo>
                  <a:pt x="77175" y="73913"/>
                </a:lnTo>
                <a:lnTo>
                  <a:pt x="79247" y="76961"/>
                </a:lnTo>
                <a:lnTo>
                  <a:pt x="79247" y="83819"/>
                </a:lnTo>
                <a:lnTo>
                  <a:pt x="73273" y="86105"/>
                </a:lnTo>
                <a:lnTo>
                  <a:pt x="53035" y="89915"/>
                </a:lnTo>
                <a:lnTo>
                  <a:pt x="45719" y="90677"/>
                </a:lnTo>
                <a:lnTo>
                  <a:pt x="78142" y="90677"/>
                </a:lnTo>
                <a:lnTo>
                  <a:pt x="83644" y="85534"/>
                </a:lnTo>
                <a:lnTo>
                  <a:pt x="86867" y="73151"/>
                </a:lnTo>
                <a:lnTo>
                  <a:pt x="86867" y="67817"/>
                </a:lnTo>
                <a:close/>
              </a:path>
              <a:path w="86995" h="102235">
                <a:moveTo>
                  <a:pt x="67909" y="56387"/>
                </a:moveTo>
                <a:lnTo>
                  <a:pt x="32217" y="76199"/>
                </a:lnTo>
                <a:lnTo>
                  <a:pt x="27462" y="80771"/>
                </a:lnTo>
                <a:lnTo>
                  <a:pt x="24688" y="83057"/>
                </a:lnTo>
                <a:lnTo>
                  <a:pt x="32996" y="83057"/>
                </a:lnTo>
                <a:lnTo>
                  <a:pt x="43331" y="75777"/>
                </a:lnTo>
                <a:lnTo>
                  <a:pt x="53906" y="70127"/>
                </a:lnTo>
                <a:lnTo>
                  <a:pt x="62118" y="67817"/>
                </a:lnTo>
                <a:lnTo>
                  <a:pt x="86867" y="67817"/>
                </a:lnTo>
                <a:lnTo>
                  <a:pt x="84947" y="64007"/>
                </a:lnTo>
                <a:lnTo>
                  <a:pt x="81076" y="60959"/>
                </a:lnTo>
                <a:lnTo>
                  <a:pt x="77723" y="57911"/>
                </a:lnTo>
                <a:lnTo>
                  <a:pt x="73334" y="57149"/>
                </a:lnTo>
                <a:lnTo>
                  <a:pt x="679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6271016" y="6164569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6328928" y="6186668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6426463" y="6173713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5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4" y="73151"/>
                </a:lnTo>
                <a:lnTo>
                  <a:pt x="2813" y="85378"/>
                </a:lnTo>
                <a:lnTo>
                  <a:pt x="11776" y="95626"/>
                </a:lnTo>
                <a:lnTo>
                  <a:pt x="22153" y="99903"/>
                </a:lnTo>
                <a:lnTo>
                  <a:pt x="37145" y="101251"/>
                </a:lnTo>
                <a:lnTo>
                  <a:pt x="49449" y="99440"/>
                </a:lnTo>
                <a:lnTo>
                  <a:pt x="61894" y="95064"/>
                </a:lnTo>
                <a:lnTo>
                  <a:pt x="71446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5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6" y="88391"/>
                </a:lnTo>
                <a:lnTo>
                  <a:pt x="73072" y="87256"/>
                </a:lnTo>
                <a:lnTo>
                  <a:pt x="7946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5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6521714" y="616685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6580388" y="6204193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6637538" y="6131042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6773174" y="6164569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59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59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59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59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59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6830324" y="6179810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70" h="96520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96520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96520">
                <a:moveTo>
                  <a:pt x="46573" y="79918"/>
                </a:moveTo>
                <a:lnTo>
                  <a:pt x="38465" y="87965"/>
                </a:lnTo>
                <a:lnTo>
                  <a:pt x="46573" y="96011"/>
                </a:lnTo>
                <a:lnTo>
                  <a:pt x="54711" y="87965"/>
                </a:lnTo>
                <a:lnTo>
                  <a:pt x="46573" y="79918"/>
                </a:lnTo>
                <a:close/>
              </a:path>
              <a:path w="90170" h="96520">
                <a:moveTo>
                  <a:pt x="36880" y="63124"/>
                </a:moveTo>
                <a:lnTo>
                  <a:pt x="28773" y="71170"/>
                </a:lnTo>
                <a:lnTo>
                  <a:pt x="36880" y="79217"/>
                </a:lnTo>
                <a:lnTo>
                  <a:pt x="44988" y="71170"/>
                </a:lnTo>
                <a:lnTo>
                  <a:pt x="36880" y="63124"/>
                </a:lnTo>
                <a:close/>
              </a:path>
              <a:path w="90170" h="96520">
                <a:moveTo>
                  <a:pt x="56144" y="63154"/>
                </a:moveTo>
                <a:lnTo>
                  <a:pt x="48005" y="71170"/>
                </a:lnTo>
                <a:lnTo>
                  <a:pt x="56144" y="79217"/>
                </a:lnTo>
                <a:lnTo>
                  <a:pt x="64282" y="71170"/>
                </a:lnTo>
                <a:lnTo>
                  <a:pt x="56144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6924812" y="620419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6987706" y="6129518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7011679" y="6201145"/>
            <a:ext cx="57785" cy="75565"/>
          </a:xfrm>
          <a:custGeom>
            <a:avLst/>
            <a:gdLst/>
            <a:ahLst/>
            <a:cxnLst/>
            <a:rect l="l" t="t" r="r" b="b"/>
            <a:pathLst>
              <a:path w="57784" h="75564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75564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75564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75564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75564">
                <a:moveTo>
                  <a:pt x="22951" y="59588"/>
                </a:moveTo>
                <a:lnTo>
                  <a:pt x="14691" y="67543"/>
                </a:lnTo>
                <a:lnTo>
                  <a:pt x="22951" y="75437"/>
                </a:lnTo>
                <a:lnTo>
                  <a:pt x="31181" y="67543"/>
                </a:lnTo>
                <a:lnTo>
                  <a:pt x="22951" y="59588"/>
                </a:lnTo>
                <a:close/>
              </a:path>
              <a:path w="57784" h="75564">
                <a:moveTo>
                  <a:pt x="13319" y="42915"/>
                </a:moveTo>
                <a:lnTo>
                  <a:pt x="5181" y="50962"/>
                </a:lnTo>
                <a:lnTo>
                  <a:pt x="13319" y="58978"/>
                </a:lnTo>
                <a:lnTo>
                  <a:pt x="21457" y="50962"/>
                </a:lnTo>
                <a:lnTo>
                  <a:pt x="13319" y="42915"/>
                </a:lnTo>
                <a:close/>
              </a:path>
              <a:path w="57784" h="75564">
                <a:moveTo>
                  <a:pt x="32461" y="42824"/>
                </a:moveTo>
                <a:lnTo>
                  <a:pt x="24383" y="50810"/>
                </a:lnTo>
                <a:lnTo>
                  <a:pt x="32461" y="58856"/>
                </a:lnTo>
                <a:lnTo>
                  <a:pt x="40599" y="50810"/>
                </a:lnTo>
                <a:lnTo>
                  <a:pt x="32461" y="42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7065781" y="6132452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40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40" h="98425">
                <a:moveTo>
                  <a:pt x="52476" y="73265"/>
                </a:moveTo>
                <a:lnTo>
                  <a:pt x="41178" y="73265"/>
                </a:lnTo>
                <a:lnTo>
                  <a:pt x="46695" y="80885"/>
                </a:lnTo>
                <a:lnTo>
                  <a:pt x="50901" y="86981"/>
                </a:lnTo>
                <a:lnTo>
                  <a:pt x="53736" y="89267"/>
                </a:lnTo>
                <a:lnTo>
                  <a:pt x="5964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40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09" y="29069"/>
                </a:lnTo>
                <a:lnTo>
                  <a:pt x="630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0025" y="50405"/>
                </a:lnTo>
                <a:lnTo>
                  <a:pt x="24688" y="54977"/>
                </a:lnTo>
                <a:lnTo>
                  <a:pt x="27950" y="58787"/>
                </a:lnTo>
                <a:lnTo>
                  <a:pt x="3297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29" y="35377"/>
                </a:lnTo>
                <a:lnTo>
                  <a:pt x="20267" y="26930"/>
                </a:lnTo>
                <a:lnTo>
                  <a:pt x="6726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40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7140457" y="6186668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40770" y="6358880"/>
            <a:ext cx="6640165" cy="17500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4798831" y="6639296"/>
            <a:ext cx="2381249" cy="15138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2686561" y="6975337"/>
            <a:ext cx="4492757" cy="15844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6887291" y="7347194"/>
            <a:ext cx="62230" cy="62865"/>
          </a:xfrm>
          <a:custGeom>
            <a:avLst/>
            <a:gdLst/>
            <a:ahLst/>
            <a:cxnLst/>
            <a:rect l="l" t="t" r="r" b="b"/>
            <a:pathLst>
              <a:path w="62229" h="62865">
                <a:moveTo>
                  <a:pt x="30967" y="0"/>
                </a:moveTo>
                <a:lnTo>
                  <a:pt x="0" y="22859"/>
                </a:lnTo>
                <a:lnTo>
                  <a:pt x="0" y="39623"/>
                </a:lnTo>
                <a:lnTo>
                  <a:pt x="3047" y="47243"/>
                </a:lnTo>
                <a:lnTo>
                  <a:pt x="15118" y="59435"/>
                </a:lnTo>
                <a:lnTo>
                  <a:pt x="22402" y="62483"/>
                </a:lnTo>
                <a:lnTo>
                  <a:pt x="30967" y="61721"/>
                </a:lnTo>
                <a:lnTo>
                  <a:pt x="41323" y="61721"/>
                </a:lnTo>
                <a:lnTo>
                  <a:pt x="46786" y="59435"/>
                </a:lnTo>
                <a:lnTo>
                  <a:pt x="58887" y="47243"/>
                </a:lnTo>
                <a:lnTo>
                  <a:pt x="61904" y="39623"/>
                </a:lnTo>
                <a:lnTo>
                  <a:pt x="61904" y="22859"/>
                </a:lnTo>
                <a:lnTo>
                  <a:pt x="58887" y="15239"/>
                </a:lnTo>
                <a:lnTo>
                  <a:pt x="52852" y="9143"/>
                </a:lnTo>
                <a:lnTo>
                  <a:pt x="46786" y="3809"/>
                </a:lnTo>
                <a:lnTo>
                  <a:pt x="39502" y="761"/>
                </a:lnTo>
                <a:lnTo>
                  <a:pt x="30967" y="0"/>
                </a:lnTo>
                <a:close/>
              </a:path>
              <a:path w="62229" h="62865">
                <a:moveTo>
                  <a:pt x="41323" y="61721"/>
                </a:moveTo>
                <a:lnTo>
                  <a:pt x="30967" y="61721"/>
                </a:lnTo>
                <a:lnTo>
                  <a:pt x="39502" y="62483"/>
                </a:lnTo>
                <a:lnTo>
                  <a:pt x="41323" y="6172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40770" y="7299949"/>
            <a:ext cx="6195919" cy="17525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5051054" y="7579604"/>
            <a:ext cx="1686123" cy="15215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4938278" y="766876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7619" y="0"/>
                </a:moveTo>
                <a:lnTo>
                  <a:pt x="557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72"/>
                </a:lnTo>
                <a:lnTo>
                  <a:pt x="5577" y="15239"/>
                </a:lnTo>
                <a:lnTo>
                  <a:pt x="9662" y="15239"/>
                </a:lnTo>
                <a:lnTo>
                  <a:pt x="11429" y="14572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6887291" y="7865360"/>
            <a:ext cx="62230" cy="62865"/>
          </a:xfrm>
          <a:custGeom>
            <a:avLst/>
            <a:gdLst/>
            <a:ahLst/>
            <a:cxnLst/>
            <a:rect l="l" t="t" r="r" b="b"/>
            <a:pathLst>
              <a:path w="62229" h="62865">
                <a:moveTo>
                  <a:pt x="30967" y="0"/>
                </a:moveTo>
                <a:lnTo>
                  <a:pt x="0" y="22859"/>
                </a:lnTo>
                <a:lnTo>
                  <a:pt x="0" y="39623"/>
                </a:lnTo>
                <a:lnTo>
                  <a:pt x="3047" y="47243"/>
                </a:lnTo>
                <a:lnTo>
                  <a:pt x="15118" y="59435"/>
                </a:lnTo>
                <a:lnTo>
                  <a:pt x="22402" y="62483"/>
                </a:lnTo>
                <a:lnTo>
                  <a:pt x="30967" y="61721"/>
                </a:lnTo>
                <a:lnTo>
                  <a:pt x="41323" y="61721"/>
                </a:lnTo>
                <a:lnTo>
                  <a:pt x="46786" y="59435"/>
                </a:lnTo>
                <a:lnTo>
                  <a:pt x="58887" y="47243"/>
                </a:lnTo>
                <a:lnTo>
                  <a:pt x="61904" y="39623"/>
                </a:lnTo>
                <a:lnTo>
                  <a:pt x="61904" y="22859"/>
                </a:lnTo>
                <a:lnTo>
                  <a:pt x="58887" y="15239"/>
                </a:lnTo>
                <a:lnTo>
                  <a:pt x="52852" y="9143"/>
                </a:lnTo>
                <a:lnTo>
                  <a:pt x="46786" y="3809"/>
                </a:lnTo>
                <a:lnTo>
                  <a:pt x="39502" y="761"/>
                </a:lnTo>
                <a:lnTo>
                  <a:pt x="30967" y="0"/>
                </a:lnTo>
                <a:close/>
              </a:path>
              <a:path w="62229" h="62865">
                <a:moveTo>
                  <a:pt x="41323" y="61721"/>
                </a:moveTo>
                <a:lnTo>
                  <a:pt x="30967" y="61721"/>
                </a:lnTo>
                <a:lnTo>
                  <a:pt x="39502" y="62483"/>
                </a:lnTo>
                <a:lnTo>
                  <a:pt x="41323" y="6172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01879" y="788136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862078" y="7904984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79" y="50243"/>
                </a:lnTo>
                <a:lnTo>
                  <a:pt x="4190" y="77961"/>
                </a:lnTo>
                <a:lnTo>
                  <a:pt x="1417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31" y="80820"/>
                </a:lnTo>
                <a:lnTo>
                  <a:pt x="12048" y="82439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39"/>
                </a:lnTo>
                <a:lnTo>
                  <a:pt x="33421" y="75628"/>
                </a:lnTo>
                <a:lnTo>
                  <a:pt x="40901" y="65118"/>
                </a:lnTo>
                <a:lnTo>
                  <a:pt x="45763" y="53365"/>
                </a:lnTo>
                <a:lnTo>
                  <a:pt x="48005" y="40385"/>
                </a:lnTo>
                <a:close/>
              </a:path>
              <a:path w="60325" h="83184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4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917704" y="7857739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69" h="87629">
                <a:moveTo>
                  <a:pt x="8619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6" y="87629"/>
                </a:lnTo>
                <a:lnTo>
                  <a:pt x="20275" y="85343"/>
                </a:lnTo>
                <a:lnTo>
                  <a:pt x="24383" y="78485"/>
                </a:lnTo>
                <a:lnTo>
                  <a:pt x="87221" y="78485"/>
                </a:lnTo>
                <a:lnTo>
                  <a:pt x="88440" y="76961"/>
                </a:lnTo>
                <a:lnTo>
                  <a:pt x="88651" y="76199"/>
                </a:lnTo>
                <a:lnTo>
                  <a:pt x="16465" y="76199"/>
                </a:lnTo>
                <a:lnTo>
                  <a:pt x="8619" y="75437"/>
                </a:lnTo>
                <a:close/>
              </a:path>
              <a:path w="90169" h="87629">
                <a:moveTo>
                  <a:pt x="55482" y="78485"/>
                </a:moveTo>
                <a:lnTo>
                  <a:pt x="24383" y="78485"/>
                </a:lnTo>
                <a:lnTo>
                  <a:pt x="27050" y="85343"/>
                </a:lnTo>
                <a:lnTo>
                  <a:pt x="32324" y="87629"/>
                </a:lnTo>
                <a:lnTo>
                  <a:pt x="46421" y="87629"/>
                </a:lnTo>
                <a:lnTo>
                  <a:pt x="51483" y="85343"/>
                </a:lnTo>
                <a:lnTo>
                  <a:pt x="55482" y="78485"/>
                </a:lnTo>
                <a:close/>
              </a:path>
              <a:path w="90169" h="87629">
                <a:moveTo>
                  <a:pt x="87221" y="78485"/>
                </a:moveTo>
                <a:lnTo>
                  <a:pt x="55482" y="78485"/>
                </a:lnTo>
                <a:lnTo>
                  <a:pt x="58673" y="85343"/>
                </a:lnTo>
                <a:lnTo>
                  <a:pt x="63864" y="87629"/>
                </a:lnTo>
                <a:lnTo>
                  <a:pt x="77282" y="87629"/>
                </a:lnTo>
                <a:lnTo>
                  <a:pt x="82046" y="85343"/>
                </a:lnTo>
                <a:lnTo>
                  <a:pt x="85392" y="80771"/>
                </a:lnTo>
                <a:lnTo>
                  <a:pt x="87221" y="78485"/>
                </a:lnTo>
                <a:close/>
              </a:path>
              <a:path w="90169" h="87629">
                <a:moveTo>
                  <a:pt x="24515" y="59435"/>
                </a:moveTo>
                <a:lnTo>
                  <a:pt x="23515" y="60197"/>
                </a:lnTo>
                <a:lnTo>
                  <a:pt x="22859" y="60959"/>
                </a:lnTo>
                <a:lnTo>
                  <a:pt x="22527" y="63245"/>
                </a:lnTo>
                <a:lnTo>
                  <a:pt x="21086" y="71627"/>
                </a:lnTo>
                <a:lnTo>
                  <a:pt x="16465" y="76199"/>
                </a:lnTo>
                <a:lnTo>
                  <a:pt x="31622" y="76199"/>
                </a:lnTo>
                <a:lnTo>
                  <a:pt x="27099" y="71627"/>
                </a:lnTo>
                <a:lnTo>
                  <a:pt x="26228" y="63245"/>
                </a:lnTo>
                <a:lnTo>
                  <a:pt x="26039" y="60959"/>
                </a:lnTo>
                <a:lnTo>
                  <a:pt x="25466" y="60197"/>
                </a:lnTo>
                <a:lnTo>
                  <a:pt x="24515" y="59435"/>
                </a:lnTo>
                <a:close/>
              </a:path>
              <a:path w="90169" h="87629">
                <a:moveTo>
                  <a:pt x="39861" y="75437"/>
                </a:moveTo>
                <a:lnTo>
                  <a:pt x="31622" y="76199"/>
                </a:lnTo>
                <a:lnTo>
                  <a:pt x="44708" y="76199"/>
                </a:lnTo>
                <a:lnTo>
                  <a:pt x="39861" y="75437"/>
                </a:lnTo>
                <a:close/>
              </a:path>
              <a:path w="90169" h="87629">
                <a:moveTo>
                  <a:pt x="54995" y="59435"/>
                </a:moveTo>
                <a:lnTo>
                  <a:pt x="54150" y="60197"/>
                </a:lnTo>
                <a:lnTo>
                  <a:pt x="53528" y="60959"/>
                </a:lnTo>
                <a:lnTo>
                  <a:pt x="53233" y="63245"/>
                </a:lnTo>
                <a:lnTo>
                  <a:pt x="52626" y="67055"/>
                </a:lnTo>
                <a:lnTo>
                  <a:pt x="51623" y="70103"/>
                </a:lnTo>
                <a:lnTo>
                  <a:pt x="50185" y="71627"/>
                </a:lnTo>
                <a:lnTo>
                  <a:pt x="48194" y="74675"/>
                </a:lnTo>
                <a:lnTo>
                  <a:pt x="44708" y="76199"/>
                </a:lnTo>
                <a:lnTo>
                  <a:pt x="62377" y="76199"/>
                </a:lnTo>
                <a:lnTo>
                  <a:pt x="57994" y="71627"/>
                </a:lnTo>
                <a:lnTo>
                  <a:pt x="56851" y="62483"/>
                </a:lnTo>
                <a:lnTo>
                  <a:pt x="56576" y="60959"/>
                </a:lnTo>
                <a:lnTo>
                  <a:pt x="55946" y="60197"/>
                </a:lnTo>
                <a:lnTo>
                  <a:pt x="54995" y="59435"/>
                </a:lnTo>
                <a:close/>
              </a:path>
              <a:path w="90169" h="87629">
                <a:moveTo>
                  <a:pt x="69911" y="75437"/>
                </a:moveTo>
                <a:lnTo>
                  <a:pt x="62377" y="76199"/>
                </a:lnTo>
                <a:lnTo>
                  <a:pt x="78187" y="76199"/>
                </a:lnTo>
                <a:lnTo>
                  <a:pt x="69911" y="75437"/>
                </a:lnTo>
                <a:close/>
              </a:path>
              <a:path w="90169" h="87629">
                <a:moveTo>
                  <a:pt x="83106" y="45719"/>
                </a:moveTo>
                <a:lnTo>
                  <a:pt x="82378" y="45719"/>
                </a:lnTo>
                <a:lnTo>
                  <a:pt x="81808" y="46481"/>
                </a:lnTo>
                <a:lnTo>
                  <a:pt x="81009" y="48005"/>
                </a:lnTo>
                <a:lnTo>
                  <a:pt x="76007" y="57149"/>
                </a:lnTo>
                <a:lnTo>
                  <a:pt x="80198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7" y="76199"/>
                </a:lnTo>
                <a:lnTo>
                  <a:pt x="88651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2" y="54863"/>
                </a:lnTo>
                <a:lnTo>
                  <a:pt x="84630" y="48005"/>
                </a:lnTo>
                <a:lnTo>
                  <a:pt x="83713" y="46481"/>
                </a:lnTo>
                <a:lnTo>
                  <a:pt x="83106" y="45719"/>
                </a:lnTo>
                <a:close/>
              </a:path>
              <a:path w="90169" h="87629">
                <a:moveTo>
                  <a:pt x="54614" y="0"/>
                </a:moveTo>
                <a:lnTo>
                  <a:pt x="46670" y="8381"/>
                </a:lnTo>
                <a:lnTo>
                  <a:pt x="54614" y="16763"/>
                </a:lnTo>
                <a:lnTo>
                  <a:pt x="62566" y="8381"/>
                </a:lnTo>
                <a:lnTo>
                  <a:pt x="54614" y="0"/>
                </a:lnTo>
                <a:close/>
              </a:path>
              <a:path w="90169" h="87629">
                <a:moveTo>
                  <a:pt x="64245" y="17525"/>
                </a:moveTo>
                <a:lnTo>
                  <a:pt x="56089" y="25145"/>
                </a:lnTo>
                <a:lnTo>
                  <a:pt x="64245" y="33527"/>
                </a:lnTo>
                <a:lnTo>
                  <a:pt x="72329" y="25145"/>
                </a:lnTo>
                <a:lnTo>
                  <a:pt x="64245" y="17525"/>
                </a:lnTo>
                <a:close/>
              </a:path>
              <a:path w="90169" h="87629">
                <a:moveTo>
                  <a:pt x="45089" y="17525"/>
                </a:moveTo>
                <a:lnTo>
                  <a:pt x="36956" y="25145"/>
                </a:lnTo>
                <a:lnTo>
                  <a:pt x="45040" y="33527"/>
                </a:lnTo>
                <a:lnTo>
                  <a:pt x="53196" y="25145"/>
                </a:lnTo>
                <a:lnTo>
                  <a:pt x="4508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76200" y="7932415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27"/>
                </a:lnTo>
                <a:lnTo>
                  <a:pt x="2715" y="18717"/>
                </a:lnTo>
                <a:lnTo>
                  <a:pt x="893" y="23908"/>
                </a:lnTo>
                <a:lnTo>
                  <a:pt x="0" y="28623"/>
                </a:lnTo>
                <a:lnTo>
                  <a:pt x="236" y="37088"/>
                </a:lnTo>
                <a:lnTo>
                  <a:pt x="3889" y="47535"/>
                </a:lnTo>
                <a:lnTo>
                  <a:pt x="12488" y="54961"/>
                </a:lnTo>
                <a:lnTo>
                  <a:pt x="26715" y="59354"/>
                </a:lnTo>
                <a:lnTo>
                  <a:pt x="47251" y="60702"/>
                </a:lnTo>
                <a:lnTo>
                  <a:pt x="61762" y="58930"/>
                </a:lnTo>
                <a:lnTo>
                  <a:pt x="73267" y="55464"/>
                </a:lnTo>
                <a:lnTo>
                  <a:pt x="81771" y="50291"/>
                </a:lnTo>
                <a:lnTo>
                  <a:pt x="84473" y="48005"/>
                </a:lnTo>
                <a:lnTo>
                  <a:pt x="30038" y="48005"/>
                </a:lnTo>
                <a:lnTo>
                  <a:pt x="23323" y="46674"/>
                </a:lnTo>
                <a:lnTo>
                  <a:pt x="11097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40"/>
                </a:lnTo>
                <a:lnTo>
                  <a:pt x="5042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64" y="29812"/>
                </a:lnTo>
                <a:lnTo>
                  <a:pt x="57470" y="31385"/>
                </a:lnTo>
                <a:lnTo>
                  <a:pt x="58911" y="31815"/>
                </a:lnTo>
                <a:lnTo>
                  <a:pt x="64090" y="32765"/>
                </a:lnTo>
                <a:lnTo>
                  <a:pt x="78723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56" y="45052"/>
                </a:lnTo>
                <a:lnTo>
                  <a:pt x="54863" y="47576"/>
                </a:lnTo>
                <a:lnTo>
                  <a:pt x="46911" y="48005"/>
                </a:lnTo>
                <a:lnTo>
                  <a:pt x="84473" y="48005"/>
                </a:lnTo>
                <a:lnTo>
                  <a:pt x="86724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51" y="26621"/>
                </a:lnTo>
                <a:lnTo>
                  <a:pt x="62996" y="22003"/>
                </a:lnTo>
                <a:lnTo>
                  <a:pt x="57768" y="20525"/>
                </a:lnTo>
                <a:lnTo>
                  <a:pt x="57768" y="17574"/>
                </a:lnTo>
                <a:lnTo>
                  <a:pt x="59710" y="15764"/>
                </a:lnTo>
                <a:lnTo>
                  <a:pt x="63566" y="14429"/>
                </a:lnTo>
                <a:lnTo>
                  <a:pt x="66425" y="13478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2169164" y="790422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2295655" y="7872217"/>
            <a:ext cx="85090" cy="116839"/>
          </a:xfrm>
          <a:custGeom>
            <a:avLst/>
            <a:gdLst/>
            <a:ahLst/>
            <a:cxnLst/>
            <a:rect l="l" t="t" r="r" b="b"/>
            <a:pathLst>
              <a:path w="85089" h="116840">
                <a:moveTo>
                  <a:pt x="12191" y="60959"/>
                </a:moveTo>
                <a:lnTo>
                  <a:pt x="10418" y="60959"/>
                </a:lnTo>
                <a:lnTo>
                  <a:pt x="9524" y="61721"/>
                </a:lnTo>
                <a:lnTo>
                  <a:pt x="8430" y="62483"/>
                </a:lnTo>
                <a:lnTo>
                  <a:pt x="0" y="84295"/>
                </a:lnTo>
                <a:lnTo>
                  <a:pt x="1507" y="98558"/>
                </a:lnTo>
                <a:lnTo>
                  <a:pt x="8231" y="108576"/>
                </a:lnTo>
                <a:lnTo>
                  <a:pt x="20465" y="114581"/>
                </a:lnTo>
                <a:lnTo>
                  <a:pt x="38347" y="116576"/>
                </a:lnTo>
                <a:lnTo>
                  <a:pt x="51225" y="115187"/>
                </a:lnTo>
                <a:lnTo>
                  <a:pt x="63185" y="111444"/>
                </a:lnTo>
                <a:lnTo>
                  <a:pt x="72329" y="107585"/>
                </a:lnTo>
                <a:lnTo>
                  <a:pt x="76790" y="103631"/>
                </a:lnTo>
                <a:lnTo>
                  <a:pt x="28657" y="103631"/>
                </a:lnTo>
                <a:lnTo>
                  <a:pt x="22229" y="102013"/>
                </a:lnTo>
                <a:lnTo>
                  <a:pt x="10667" y="94868"/>
                </a:lnTo>
                <a:lnTo>
                  <a:pt x="7559" y="89391"/>
                </a:lnTo>
                <a:lnTo>
                  <a:pt x="7668" y="76961"/>
                </a:lnTo>
                <a:lnTo>
                  <a:pt x="9000" y="71627"/>
                </a:lnTo>
                <a:lnTo>
                  <a:pt x="11618" y="64769"/>
                </a:lnTo>
                <a:lnTo>
                  <a:pt x="12085" y="64007"/>
                </a:lnTo>
                <a:lnTo>
                  <a:pt x="12274" y="63245"/>
                </a:lnTo>
                <a:lnTo>
                  <a:pt x="12240" y="61721"/>
                </a:lnTo>
                <a:lnTo>
                  <a:pt x="12191" y="60959"/>
                </a:lnTo>
                <a:close/>
              </a:path>
              <a:path w="85089" h="116840">
                <a:moveTo>
                  <a:pt x="84420" y="71627"/>
                </a:moveTo>
                <a:lnTo>
                  <a:pt x="78104" y="71627"/>
                </a:lnTo>
                <a:lnTo>
                  <a:pt x="78915" y="76199"/>
                </a:lnTo>
                <a:lnTo>
                  <a:pt x="79296" y="79628"/>
                </a:lnTo>
                <a:lnTo>
                  <a:pt x="45232" y="103631"/>
                </a:lnTo>
                <a:lnTo>
                  <a:pt x="76790" y="103631"/>
                </a:lnTo>
                <a:lnTo>
                  <a:pt x="78617" y="102013"/>
                </a:lnTo>
                <a:lnTo>
                  <a:pt x="82103" y="94680"/>
                </a:lnTo>
                <a:lnTo>
                  <a:pt x="84008" y="90821"/>
                </a:lnTo>
                <a:lnTo>
                  <a:pt x="84819" y="84819"/>
                </a:lnTo>
                <a:lnTo>
                  <a:pt x="84475" y="73008"/>
                </a:lnTo>
                <a:lnTo>
                  <a:pt x="84420" y="71627"/>
                </a:lnTo>
                <a:close/>
              </a:path>
              <a:path w="85089" h="116840">
                <a:moveTo>
                  <a:pt x="69424" y="33527"/>
                </a:moveTo>
                <a:lnTo>
                  <a:pt x="64626" y="33527"/>
                </a:lnTo>
                <a:lnTo>
                  <a:pt x="59484" y="34289"/>
                </a:lnTo>
                <a:lnTo>
                  <a:pt x="55138" y="37337"/>
                </a:lnTo>
                <a:lnTo>
                  <a:pt x="51566" y="44195"/>
                </a:lnTo>
                <a:lnTo>
                  <a:pt x="48707" y="49529"/>
                </a:lnTo>
                <a:lnTo>
                  <a:pt x="47243" y="55625"/>
                </a:lnTo>
                <a:lnTo>
                  <a:pt x="47243" y="69341"/>
                </a:lnTo>
                <a:lnTo>
                  <a:pt x="52577" y="73295"/>
                </a:lnTo>
                <a:lnTo>
                  <a:pt x="63139" y="73151"/>
                </a:lnTo>
                <a:lnTo>
                  <a:pt x="68960" y="73151"/>
                </a:lnTo>
                <a:lnTo>
                  <a:pt x="73962" y="72627"/>
                </a:lnTo>
                <a:lnTo>
                  <a:pt x="78104" y="71627"/>
                </a:lnTo>
                <a:lnTo>
                  <a:pt x="84420" y="71627"/>
                </a:lnTo>
                <a:lnTo>
                  <a:pt x="84389" y="70865"/>
                </a:lnTo>
                <a:lnTo>
                  <a:pt x="84283" y="69341"/>
                </a:lnTo>
                <a:lnTo>
                  <a:pt x="84189" y="65924"/>
                </a:lnTo>
                <a:lnTo>
                  <a:pt x="83546" y="61721"/>
                </a:lnTo>
                <a:lnTo>
                  <a:pt x="68628" y="61721"/>
                </a:lnTo>
                <a:lnTo>
                  <a:pt x="65388" y="60959"/>
                </a:lnTo>
                <a:lnTo>
                  <a:pt x="58375" y="60959"/>
                </a:lnTo>
                <a:lnTo>
                  <a:pt x="54863" y="58673"/>
                </a:lnTo>
                <a:lnTo>
                  <a:pt x="54880" y="52534"/>
                </a:lnTo>
                <a:lnTo>
                  <a:pt x="55708" y="50291"/>
                </a:lnTo>
                <a:lnTo>
                  <a:pt x="57338" y="48767"/>
                </a:lnTo>
                <a:lnTo>
                  <a:pt x="58948" y="47243"/>
                </a:lnTo>
                <a:lnTo>
                  <a:pt x="60899" y="46481"/>
                </a:lnTo>
                <a:lnTo>
                  <a:pt x="79454" y="46481"/>
                </a:lnTo>
                <a:lnTo>
                  <a:pt x="77425" y="41909"/>
                </a:lnTo>
                <a:lnTo>
                  <a:pt x="73721" y="36575"/>
                </a:lnTo>
                <a:lnTo>
                  <a:pt x="69424" y="33527"/>
                </a:lnTo>
                <a:close/>
              </a:path>
              <a:path w="85089" h="116840">
                <a:moveTo>
                  <a:pt x="79454" y="46481"/>
                </a:moveTo>
                <a:lnTo>
                  <a:pt x="63102" y="46481"/>
                </a:lnTo>
                <a:lnTo>
                  <a:pt x="66425" y="47243"/>
                </a:lnTo>
                <a:lnTo>
                  <a:pt x="69341" y="48005"/>
                </a:lnTo>
                <a:lnTo>
                  <a:pt x="71816" y="51053"/>
                </a:lnTo>
                <a:lnTo>
                  <a:pt x="74343" y="53339"/>
                </a:lnTo>
                <a:lnTo>
                  <a:pt x="75569" y="56387"/>
                </a:lnTo>
                <a:lnTo>
                  <a:pt x="75569" y="60197"/>
                </a:lnTo>
                <a:lnTo>
                  <a:pt x="72008" y="60959"/>
                </a:lnTo>
                <a:lnTo>
                  <a:pt x="68628" y="61721"/>
                </a:lnTo>
                <a:lnTo>
                  <a:pt x="83546" y="61721"/>
                </a:lnTo>
                <a:lnTo>
                  <a:pt x="82141" y="52534"/>
                </a:lnTo>
                <a:lnTo>
                  <a:pt x="79454" y="46481"/>
                </a:lnTo>
                <a:close/>
              </a:path>
              <a:path w="85089" h="116840">
                <a:moveTo>
                  <a:pt x="72008" y="0"/>
                </a:moveTo>
                <a:lnTo>
                  <a:pt x="63434" y="9143"/>
                </a:lnTo>
                <a:lnTo>
                  <a:pt x="71948" y="17525"/>
                </a:lnTo>
                <a:lnTo>
                  <a:pt x="80522" y="9143"/>
                </a:lnTo>
                <a:lnTo>
                  <a:pt x="72008" y="0"/>
                </a:lnTo>
                <a:close/>
              </a:path>
              <a:path w="85089" h="116840">
                <a:moveTo>
                  <a:pt x="53422" y="0"/>
                </a:moveTo>
                <a:lnTo>
                  <a:pt x="45421" y="8381"/>
                </a:lnTo>
                <a:lnTo>
                  <a:pt x="53995" y="17525"/>
                </a:lnTo>
                <a:lnTo>
                  <a:pt x="61996" y="9143"/>
                </a:lnTo>
                <a:lnTo>
                  <a:pt x="534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2386227" y="7844024"/>
            <a:ext cx="95885" cy="111125"/>
          </a:xfrm>
          <a:custGeom>
            <a:avLst/>
            <a:gdLst/>
            <a:ahLst/>
            <a:cxnLst/>
            <a:rect l="l" t="t" r="r" b="b"/>
            <a:pathLst>
              <a:path w="95885" h="111125">
                <a:moveTo>
                  <a:pt x="2249" y="11429"/>
                </a:moveTo>
                <a:lnTo>
                  <a:pt x="1523" y="11429"/>
                </a:lnTo>
                <a:lnTo>
                  <a:pt x="1298" y="12191"/>
                </a:lnTo>
                <a:lnTo>
                  <a:pt x="1106" y="13715"/>
                </a:lnTo>
                <a:lnTo>
                  <a:pt x="344" y="19049"/>
                </a:lnTo>
                <a:lnTo>
                  <a:pt x="0" y="22097"/>
                </a:lnTo>
                <a:lnTo>
                  <a:pt x="106" y="24383"/>
                </a:lnTo>
                <a:lnTo>
                  <a:pt x="155" y="25907"/>
                </a:lnTo>
                <a:lnTo>
                  <a:pt x="1904" y="28193"/>
                </a:lnTo>
                <a:lnTo>
                  <a:pt x="5379" y="31241"/>
                </a:lnTo>
                <a:lnTo>
                  <a:pt x="7427" y="33527"/>
                </a:lnTo>
                <a:lnTo>
                  <a:pt x="9905" y="35813"/>
                </a:lnTo>
                <a:lnTo>
                  <a:pt x="12810" y="38099"/>
                </a:lnTo>
                <a:lnTo>
                  <a:pt x="21470" y="40555"/>
                </a:lnTo>
                <a:lnTo>
                  <a:pt x="30071" y="48898"/>
                </a:lnTo>
                <a:lnTo>
                  <a:pt x="39023" y="59479"/>
                </a:lnTo>
                <a:lnTo>
                  <a:pt x="44662" y="70750"/>
                </a:lnTo>
                <a:lnTo>
                  <a:pt x="47779" y="83729"/>
                </a:lnTo>
                <a:lnTo>
                  <a:pt x="38029" y="92630"/>
                </a:lnTo>
                <a:lnTo>
                  <a:pt x="27727" y="99059"/>
                </a:lnTo>
                <a:lnTo>
                  <a:pt x="23536" y="100583"/>
                </a:lnTo>
                <a:lnTo>
                  <a:pt x="19238" y="102440"/>
                </a:lnTo>
                <a:lnTo>
                  <a:pt x="14965" y="104393"/>
                </a:lnTo>
                <a:lnTo>
                  <a:pt x="8189" y="107679"/>
                </a:lnTo>
                <a:lnTo>
                  <a:pt x="4809" y="109539"/>
                </a:lnTo>
                <a:lnTo>
                  <a:pt x="4809" y="110395"/>
                </a:lnTo>
                <a:lnTo>
                  <a:pt x="6010" y="110584"/>
                </a:lnTo>
                <a:lnTo>
                  <a:pt x="14303" y="110290"/>
                </a:lnTo>
                <a:lnTo>
                  <a:pt x="55063" y="88526"/>
                </a:lnTo>
                <a:lnTo>
                  <a:pt x="63644" y="73151"/>
                </a:lnTo>
                <a:lnTo>
                  <a:pt x="57305" y="73151"/>
                </a:lnTo>
                <a:lnTo>
                  <a:pt x="52011" y="72485"/>
                </a:lnTo>
                <a:lnTo>
                  <a:pt x="33836" y="38550"/>
                </a:lnTo>
                <a:lnTo>
                  <a:pt x="4379" y="12953"/>
                </a:lnTo>
                <a:lnTo>
                  <a:pt x="3047" y="12191"/>
                </a:lnTo>
                <a:lnTo>
                  <a:pt x="2249" y="11429"/>
                </a:lnTo>
                <a:close/>
              </a:path>
              <a:path w="95885" h="111125">
                <a:moveTo>
                  <a:pt x="76679" y="63245"/>
                </a:moveTo>
                <a:lnTo>
                  <a:pt x="68162" y="63245"/>
                </a:lnTo>
                <a:lnTo>
                  <a:pt x="68543" y="67817"/>
                </a:lnTo>
                <a:lnTo>
                  <a:pt x="68686" y="70865"/>
                </a:lnTo>
                <a:lnTo>
                  <a:pt x="70143" y="86355"/>
                </a:lnTo>
                <a:lnTo>
                  <a:pt x="76827" y="97635"/>
                </a:lnTo>
                <a:lnTo>
                  <a:pt x="88928" y="101345"/>
                </a:lnTo>
                <a:lnTo>
                  <a:pt x="95356" y="101345"/>
                </a:lnTo>
                <a:lnTo>
                  <a:pt x="95356" y="89153"/>
                </a:lnTo>
                <a:lnTo>
                  <a:pt x="82567" y="87520"/>
                </a:lnTo>
                <a:lnTo>
                  <a:pt x="77840" y="77899"/>
                </a:lnTo>
                <a:lnTo>
                  <a:pt x="76679" y="63245"/>
                </a:lnTo>
                <a:close/>
              </a:path>
              <a:path w="95885" h="111125">
                <a:moveTo>
                  <a:pt x="74294" y="0"/>
                </a:moveTo>
                <a:lnTo>
                  <a:pt x="65718" y="16130"/>
                </a:lnTo>
                <a:lnTo>
                  <a:pt x="66629" y="29058"/>
                </a:lnTo>
                <a:lnTo>
                  <a:pt x="67162" y="41147"/>
                </a:lnTo>
                <a:lnTo>
                  <a:pt x="67351" y="47243"/>
                </a:lnTo>
                <a:lnTo>
                  <a:pt x="66019" y="53339"/>
                </a:lnTo>
                <a:lnTo>
                  <a:pt x="63160" y="60197"/>
                </a:lnTo>
                <a:lnTo>
                  <a:pt x="60578" y="67055"/>
                </a:lnTo>
                <a:lnTo>
                  <a:pt x="57305" y="73151"/>
                </a:lnTo>
                <a:lnTo>
                  <a:pt x="63644" y="73151"/>
                </a:lnTo>
                <a:lnTo>
                  <a:pt x="68162" y="63245"/>
                </a:lnTo>
                <a:lnTo>
                  <a:pt x="76679" y="63245"/>
                </a:lnTo>
                <a:lnTo>
                  <a:pt x="76115" y="56123"/>
                </a:lnTo>
                <a:lnTo>
                  <a:pt x="75846" y="38099"/>
                </a:lnTo>
                <a:lnTo>
                  <a:pt x="75534" y="23800"/>
                </a:lnTo>
                <a:lnTo>
                  <a:pt x="75169" y="12620"/>
                </a:lnTo>
                <a:lnTo>
                  <a:pt x="74756" y="4702"/>
                </a:lnTo>
                <a:lnTo>
                  <a:pt x="74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2477773" y="7843262"/>
            <a:ext cx="86995" cy="102235"/>
          </a:xfrm>
          <a:custGeom>
            <a:avLst/>
            <a:gdLst/>
            <a:ahLst/>
            <a:cxnLst/>
            <a:rect l="l" t="t" r="r" b="b"/>
            <a:pathLst>
              <a:path w="86994" h="102234">
                <a:moveTo>
                  <a:pt x="11131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38104" y="101690"/>
                </a:lnTo>
                <a:lnTo>
                  <a:pt x="78151" y="90677"/>
                </a:lnTo>
                <a:lnTo>
                  <a:pt x="14526" y="90677"/>
                </a:lnTo>
                <a:lnTo>
                  <a:pt x="11131" y="89915"/>
                </a:lnTo>
                <a:close/>
              </a:path>
              <a:path w="86994" h="102234">
                <a:moveTo>
                  <a:pt x="24134" y="0"/>
                </a:moveTo>
                <a:lnTo>
                  <a:pt x="23942" y="761"/>
                </a:lnTo>
                <a:lnTo>
                  <a:pt x="23429" y="761"/>
                </a:lnTo>
                <a:lnTo>
                  <a:pt x="22667" y="1523"/>
                </a:lnTo>
                <a:lnTo>
                  <a:pt x="16181" y="18429"/>
                </a:lnTo>
                <a:lnTo>
                  <a:pt x="17421" y="30700"/>
                </a:lnTo>
                <a:lnTo>
                  <a:pt x="18375" y="43607"/>
                </a:lnTo>
                <a:lnTo>
                  <a:pt x="19049" y="57149"/>
                </a:lnTo>
                <a:lnTo>
                  <a:pt x="19074" y="83057"/>
                </a:lnTo>
                <a:lnTo>
                  <a:pt x="19098" y="84581"/>
                </a:lnTo>
                <a:lnTo>
                  <a:pt x="18717" y="86867"/>
                </a:lnTo>
                <a:lnTo>
                  <a:pt x="17846" y="88391"/>
                </a:lnTo>
                <a:lnTo>
                  <a:pt x="16763" y="89915"/>
                </a:lnTo>
                <a:lnTo>
                  <a:pt x="14526" y="90677"/>
                </a:lnTo>
                <a:lnTo>
                  <a:pt x="34478" y="90677"/>
                </a:lnTo>
                <a:lnTo>
                  <a:pt x="29717" y="89915"/>
                </a:lnTo>
                <a:lnTo>
                  <a:pt x="30425" y="84876"/>
                </a:lnTo>
                <a:lnTo>
                  <a:pt x="33005" y="83057"/>
                </a:lnTo>
                <a:lnTo>
                  <a:pt x="24051" y="83057"/>
                </a:lnTo>
                <a:lnTo>
                  <a:pt x="25801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9" y="48431"/>
                </a:lnTo>
                <a:lnTo>
                  <a:pt x="26140" y="36547"/>
                </a:lnTo>
                <a:lnTo>
                  <a:pt x="25383" y="18287"/>
                </a:lnTo>
                <a:lnTo>
                  <a:pt x="30562" y="18287"/>
                </a:lnTo>
                <a:lnTo>
                  <a:pt x="30373" y="17525"/>
                </a:lnTo>
                <a:lnTo>
                  <a:pt x="29849" y="16001"/>
                </a:lnTo>
                <a:lnTo>
                  <a:pt x="27861" y="11429"/>
                </a:lnTo>
                <a:lnTo>
                  <a:pt x="26288" y="6857"/>
                </a:lnTo>
                <a:lnTo>
                  <a:pt x="25228" y="3047"/>
                </a:lnTo>
                <a:lnTo>
                  <a:pt x="24764" y="1523"/>
                </a:lnTo>
                <a:lnTo>
                  <a:pt x="24432" y="761"/>
                </a:lnTo>
                <a:lnTo>
                  <a:pt x="24134" y="0"/>
                </a:lnTo>
                <a:close/>
              </a:path>
              <a:path w="86994" h="102234">
                <a:moveTo>
                  <a:pt x="39325" y="89915"/>
                </a:moveTo>
                <a:lnTo>
                  <a:pt x="34478" y="90677"/>
                </a:lnTo>
                <a:lnTo>
                  <a:pt x="45719" y="90677"/>
                </a:lnTo>
                <a:lnTo>
                  <a:pt x="39325" y="89915"/>
                </a:lnTo>
                <a:close/>
              </a:path>
              <a:path w="86994" h="102234">
                <a:moveTo>
                  <a:pt x="86867" y="67817"/>
                </a:moveTo>
                <a:lnTo>
                  <a:pt x="62151" y="67817"/>
                </a:lnTo>
                <a:lnTo>
                  <a:pt x="69530" y="69341"/>
                </a:lnTo>
                <a:lnTo>
                  <a:pt x="73045" y="71627"/>
                </a:lnTo>
                <a:lnTo>
                  <a:pt x="77199" y="73913"/>
                </a:lnTo>
                <a:lnTo>
                  <a:pt x="79247" y="76961"/>
                </a:lnTo>
                <a:lnTo>
                  <a:pt x="79247" y="83819"/>
                </a:lnTo>
                <a:lnTo>
                  <a:pt x="73283" y="86105"/>
                </a:lnTo>
                <a:lnTo>
                  <a:pt x="53041" y="89915"/>
                </a:lnTo>
                <a:lnTo>
                  <a:pt x="45719" y="90677"/>
                </a:lnTo>
                <a:lnTo>
                  <a:pt x="78151" y="90677"/>
                </a:lnTo>
                <a:lnTo>
                  <a:pt x="83647" y="85537"/>
                </a:lnTo>
                <a:lnTo>
                  <a:pt x="86867" y="73151"/>
                </a:lnTo>
                <a:lnTo>
                  <a:pt x="86867" y="67817"/>
                </a:lnTo>
                <a:close/>
              </a:path>
              <a:path w="86994" h="102234">
                <a:moveTo>
                  <a:pt x="67900" y="56387"/>
                </a:moveTo>
                <a:lnTo>
                  <a:pt x="32241" y="76199"/>
                </a:lnTo>
                <a:lnTo>
                  <a:pt x="27480" y="80771"/>
                </a:lnTo>
                <a:lnTo>
                  <a:pt x="24704" y="83057"/>
                </a:lnTo>
                <a:lnTo>
                  <a:pt x="33005" y="83057"/>
                </a:lnTo>
                <a:lnTo>
                  <a:pt x="43348" y="75771"/>
                </a:lnTo>
                <a:lnTo>
                  <a:pt x="53926" y="70125"/>
                </a:lnTo>
                <a:lnTo>
                  <a:pt x="62151" y="67817"/>
                </a:lnTo>
                <a:lnTo>
                  <a:pt x="86867" y="67817"/>
                </a:lnTo>
                <a:lnTo>
                  <a:pt x="84962" y="64007"/>
                </a:lnTo>
                <a:lnTo>
                  <a:pt x="81092" y="60959"/>
                </a:lnTo>
                <a:lnTo>
                  <a:pt x="77723" y="57911"/>
                </a:lnTo>
                <a:lnTo>
                  <a:pt x="73340" y="57149"/>
                </a:lnTo>
                <a:lnTo>
                  <a:pt x="67900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2577351" y="7841737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3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658367" y="7932415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27"/>
                </a:lnTo>
                <a:lnTo>
                  <a:pt x="2715" y="18717"/>
                </a:lnTo>
                <a:lnTo>
                  <a:pt x="893" y="23908"/>
                </a:lnTo>
                <a:lnTo>
                  <a:pt x="0" y="28623"/>
                </a:lnTo>
                <a:lnTo>
                  <a:pt x="236" y="37088"/>
                </a:lnTo>
                <a:lnTo>
                  <a:pt x="3889" y="47535"/>
                </a:lnTo>
                <a:lnTo>
                  <a:pt x="12488" y="54961"/>
                </a:lnTo>
                <a:lnTo>
                  <a:pt x="26715" y="59354"/>
                </a:lnTo>
                <a:lnTo>
                  <a:pt x="47251" y="60702"/>
                </a:lnTo>
                <a:lnTo>
                  <a:pt x="61762" y="58930"/>
                </a:lnTo>
                <a:lnTo>
                  <a:pt x="73267" y="55464"/>
                </a:lnTo>
                <a:lnTo>
                  <a:pt x="81771" y="50291"/>
                </a:lnTo>
                <a:lnTo>
                  <a:pt x="84473" y="48005"/>
                </a:lnTo>
                <a:lnTo>
                  <a:pt x="30038" y="48005"/>
                </a:lnTo>
                <a:lnTo>
                  <a:pt x="23323" y="46674"/>
                </a:lnTo>
                <a:lnTo>
                  <a:pt x="11097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40"/>
                </a:lnTo>
                <a:lnTo>
                  <a:pt x="5042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64" y="29812"/>
                </a:lnTo>
                <a:lnTo>
                  <a:pt x="57470" y="31385"/>
                </a:lnTo>
                <a:lnTo>
                  <a:pt x="58911" y="31815"/>
                </a:lnTo>
                <a:lnTo>
                  <a:pt x="64090" y="32765"/>
                </a:lnTo>
                <a:lnTo>
                  <a:pt x="78723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56" y="45052"/>
                </a:lnTo>
                <a:lnTo>
                  <a:pt x="54863" y="47576"/>
                </a:lnTo>
                <a:lnTo>
                  <a:pt x="46911" y="48005"/>
                </a:lnTo>
                <a:lnTo>
                  <a:pt x="84473" y="48005"/>
                </a:lnTo>
                <a:lnTo>
                  <a:pt x="86724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51" y="26621"/>
                </a:lnTo>
                <a:lnTo>
                  <a:pt x="62996" y="22003"/>
                </a:lnTo>
                <a:lnTo>
                  <a:pt x="57768" y="20525"/>
                </a:lnTo>
                <a:lnTo>
                  <a:pt x="57768" y="17574"/>
                </a:lnTo>
                <a:lnTo>
                  <a:pt x="59710" y="15764"/>
                </a:lnTo>
                <a:lnTo>
                  <a:pt x="63566" y="14429"/>
                </a:lnTo>
                <a:lnTo>
                  <a:pt x="66425" y="13478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2751332" y="7865360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09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09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2795181" y="784402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2820673" y="790422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2883920" y="7879837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4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2" y="100086"/>
                </a:lnTo>
                <a:lnTo>
                  <a:pt x="1036" y="104299"/>
                </a:lnTo>
                <a:lnTo>
                  <a:pt x="0" y="104869"/>
                </a:lnTo>
                <a:lnTo>
                  <a:pt x="0" y="106204"/>
                </a:lnTo>
                <a:lnTo>
                  <a:pt x="999" y="106679"/>
                </a:lnTo>
                <a:lnTo>
                  <a:pt x="8951" y="107822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50"/>
                </a:lnTo>
                <a:lnTo>
                  <a:pt x="42199" y="90780"/>
                </a:lnTo>
                <a:lnTo>
                  <a:pt x="47129" y="78916"/>
                </a:lnTo>
                <a:lnTo>
                  <a:pt x="48767" y="66437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4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2946819" y="784402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2971550" y="7903460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09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09" y="32765"/>
                </a:lnTo>
                <a:lnTo>
                  <a:pt x="88428" y="31241"/>
                </a:lnTo>
                <a:lnTo>
                  <a:pt x="8864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09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09">
                <a:moveTo>
                  <a:pt x="87209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72" y="41909"/>
                </a:lnTo>
                <a:lnTo>
                  <a:pt x="82058" y="39623"/>
                </a:lnTo>
                <a:lnTo>
                  <a:pt x="85380" y="35051"/>
                </a:lnTo>
                <a:lnTo>
                  <a:pt x="87209" y="32765"/>
                </a:lnTo>
                <a:close/>
              </a:path>
              <a:path w="90169" h="41909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09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09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09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09">
                <a:moveTo>
                  <a:pt x="82728" y="0"/>
                </a:moveTo>
                <a:lnTo>
                  <a:pt x="82393" y="761"/>
                </a:lnTo>
                <a:lnTo>
                  <a:pt x="81814" y="1523"/>
                </a:lnTo>
                <a:lnTo>
                  <a:pt x="81021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302" y="21335"/>
                </a:lnTo>
                <a:lnTo>
                  <a:pt x="82302" y="28193"/>
                </a:lnTo>
                <a:lnTo>
                  <a:pt x="78187" y="30479"/>
                </a:lnTo>
                <a:lnTo>
                  <a:pt x="88641" y="30479"/>
                </a:lnTo>
                <a:lnTo>
                  <a:pt x="89922" y="25907"/>
                </a:lnTo>
                <a:lnTo>
                  <a:pt x="89922" y="14477"/>
                </a:lnTo>
                <a:lnTo>
                  <a:pt x="88154" y="9143"/>
                </a:lnTo>
                <a:lnTo>
                  <a:pt x="84618" y="3047"/>
                </a:lnTo>
                <a:lnTo>
                  <a:pt x="83704" y="1523"/>
                </a:lnTo>
                <a:lnTo>
                  <a:pt x="83094" y="761"/>
                </a:lnTo>
                <a:lnTo>
                  <a:pt x="8272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123956" y="7904984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26" y="50197"/>
                </a:lnTo>
                <a:lnTo>
                  <a:pt x="37703" y="54769"/>
                </a:lnTo>
                <a:lnTo>
                  <a:pt x="35143" y="58485"/>
                </a:lnTo>
                <a:lnTo>
                  <a:pt x="32247" y="61673"/>
                </a:lnTo>
                <a:lnTo>
                  <a:pt x="26814" y="66194"/>
                </a:lnTo>
                <a:lnTo>
                  <a:pt x="15999" y="73307"/>
                </a:lnTo>
                <a:lnTo>
                  <a:pt x="4419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71" y="80771"/>
                </a:lnTo>
                <a:lnTo>
                  <a:pt x="12070" y="82439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47"/>
                </a:lnTo>
                <a:lnTo>
                  <a:pt x="36396" y="72625"/>
                </a:lnTo>
                <a:lnTo>
                  <a:pt x="43272" y="61636"/>
                </a:lnTo>
                <a:lnTo>
                  <a:pt x="47394" y="49601"/>
                </a:lnTo>
                <a:lnTo>
                  <a:pt x="48446" y="39623"/>
                </a:lnTo>
                <a:close/>
              </a:path>
              <a:path w="48894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66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4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4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242066" y="7843262"/>
            <a:ext cx="656843" cy="149856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967489" y="7879075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4024639" y="7901174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84"/>
                </a:moveTo>
                <a:lnTo>
                  <a:pt x="9448" y="68247"/>
                </a:lnTo>
                <a:lnTo>
                  <a:pt x="17952" y="76961"/>
                </a:lnTo>
                <a:lnTo>
                  <a:pt x="26487" y="68247"/>
                </a:lnTo>
                <a:lnTo>
                  <a:pt x="17952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4123700" y="7910317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59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59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4207519" y="791870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4" y="61237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1005" y="67817"/>
                </a:lnTo>
                <a:lnTo>
                  <a:pt x="8961" y="68960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388"/>
                </a:lnTo>
                <a:lnTo>
                  <a:pt x="42145" y="52088"/>
                </a:lnTo>
                <a:lnTo>
                  <a:pt x="47114" y="40218"/>
                </a:lnTo>
                <a:lnTo>
                  <a:pt x="48767" y="27764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4263907" y="7904984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64" y="50243"/>
                </a:lnTo>
                <a:lnTo>
                  <a:pt x="4175" y="77961"/>
                </a:lnTo>
                <a:lnTo>
                  <a:pt x="1402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41" y="80820"/>
                </a:lnTo>
                <a:lnTo>
                  <a:pt x="12039" y="82439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39"/>
                </a:lnTo>
                <a:lnTo>
                  <a:pt x="33424" y="75631"/>
                </a:lnTo>
                <a:lnTo>
                  <a:pt x="40901" y="65120"/>
                </a:lnTo>
                <a:lnTo>
                  <a:pt x="45765" y="53366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4319534" y="790422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4390155" y="7841737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3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4471172" y="7888220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63"/>
                </a:lnTo>
                <a:lnTo>
                  <a:pt x="1219" y="62483"/>
                </a:lnTo>
                <a:lnTo>
                  <a:pt x="0" y="67723"/>
                </a:lnTo>
                <a:lnTo>
                  <a:pt x="0" y="72896"/>
                </a:lnTo>
                <a:lnTo>
                  <a:pt x="2747" y="85277"/>
                </a:lnTo>
                <a:lnTo>
                  <a:pt x="11575" y="95514"/>
                </a:lnTo>
                <a:lnTo>
                  <a:pt x="21944" y="99873"/>
                </a:lnTo>
                <a:lnTo>
                  <a:pt x="36850" y="101256"/>
                </a:lnTo>
                <a:lnTo>
                  <a:pt x="49176" y="99455"/>
                </a:lnTo>
                <a:lnTo>
                  <a:pt x="61580" y="95064"/>
                </a:lnTo>
                <a:lnTo>
                  <a:pt x="71045" y="88391"/>
                </a:lnTo>
                <a:lnTo>
                  <a:pt x="24566" y="88391"/>
                </a:lnTo>
                <a:lnTo>
                  <a:pt x="17556" y="85868"/>
                </a:lnTo>
                <a:lnTo>
                  <a:pt x="9387" y="76867"/>
                </a:lnTo>
                <a:lnTo>
                  <a:pt x="7619" y="72246"/>
                </a:lnTo>
                <a:lnTo>
                  <a:pt x="7619" y="61435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24" y="30479"/>
                </a:moveTo>
                <a:lnTo>
                  <a:pt x="6882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9"/>
                </a:lnTo>
                <a:lnTo>
                  <a:pt x="75377" y="68817"/>
                </a:lnTo>
                <a:lnTo>
                  <a:pt x="75285" y="71198"/>
                </a:lnTo>
                <a:lnTo>
                  <a:pt x="74706" y="72341"/>
                </a:lnTo>
                <a:lnTo>
                  <a:pt x="73030" y="76056"/>
                </a:lnTo>
                <a:lnTo>
                  <a:pt x="68854" y="79534"/>
                </a:lnTo>
                <a:lnTo>
                  <a:pt x="59231" y="83936"/>
                </a:lnTo>
                <a:lnTo>
                  <a:pt x="47327" y="87278"/>
                </a:lnTo>
                <a:lnTo>
                  <a:pt x="33954" y="88391"/>
                </a:lnTo>
                <a:lnTo>
                  <a:pt x="71045" y="88391"/>
                </a:lnTo>
                <a:lnTo>
                  <a:pt x="72722" y="87210"/>
                </a:lnTo>
                <a:lnTo>
                  <a:pt x="79095" y="76913"/>
                </a:lnTo>
                <a:lnTo>
                  <a:pt x="80253" y="73725"/>
                </a:lnTo>
                <a:lnTo>
                  <a:pt x="80802" y="69628"/>
                </a:lnTo>
                <a:lnTo>
                  <a:pt x="80796" y="61435"/>
                </a:lnTo>
                <a:lnTo>
                  <a:pt x="80619" y="58530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20" h="101600">
                <a:moveTo>
                  <a:pt x="96103" y="55625"/>
                </a:moveTo>
                <a:lnTo>
                  <a:pt x="80192" y="55625"/>
                </a:lnTo>
                <a:lnTo>
                  <a:pt x="81899" y="56674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20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20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4562612" y="7873741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4616713" y="7855453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70" h="90170">
                <a:moveTo>
                  <a:pt x="60777" y="51053"/>
                </a:moveTo>
                <a:lnTo>
                  <a:pt x="26426" y="51053"/>
                </a:lnTo>
                <a:lnTo>
                  <a:pt x="28559" y="51815"/>
                </a:lnTo>
                <a:lnTo>
                  <a:pt x="33284" y="52577"/>
                </a:lnTo>
                <a:lnTo>
                  <a:pt x="40507" y="55625"/>
                </a:lnTo>
                <a:lnTo>
                  <a:pt x="49286" y="58673"/>
                </a:lnTo>
                <a:lnTo>
                  <a:pt x="55656" y="60959"/>
                </a:lnTo>
                <a:lnTo>
                  <a:pt x="59679" y="61721"/>
                </a:lnTo>
                <a:lnTo>
                  <a:pt x="33051" y="73731"/>
                </a:lnTo>
                <a:lnTo>
                  <a:pt x="21375" y="77026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56" y="89915"/>
                </a:lnTo>
                <a:lnTo>
                  <a:pt x="21153" y="89153"/>
                </a:lnTo>
                <a:lnTo>
                  <a:pt x="32583" y="85343"/>
                </a:lnTo>
                <a:lnTo>
                  <a:pt x="39105" y="82295"/>
                </a:lnTo>
                <a:lnTo>
                  <a:pt x="47518" y="77723"/>
                </a:lnTo>
                <a:lnTo>
                  <a:pt x="56266" y="73913"/>
                </a:lnTo>
                <a:lnTo>
                  <a:pt x="62788" y="70865"/>
                </a:lnTo>
                <a:lnTo>
                  <a:pt x="67086" y="69341"/>
                </a:lnTo>
                <a:lnTo>
                  <a:pt x="70347" y="67817"/>
                </a:lnTo>
                <a:lnTo>
                  <a:pt x="75956" y="67055"/>
                </a:lnTo>
                <a:lnTo>
                  <a:pt x="84002" y="67055"/>
                </a:lnTo>
                <a:lnTo>
                  <a:pt x="88696" y="58673"/>
                </a:lnTo>
                <a:lnTo>
                  <a:pt x="89458" y="57911"/>
                </a:lnTo>
                <a:lnTo>
                  <a:pt x="89794" y="57149"/>
                </a:lnTo>
                <a:lnTo>
                  <a:pt x="89794" y="56387"/>
                </a:lnTo>
                <a:lnTo>
                  <a:pt x="88971" y="56387"/>
                </a:lnTo>
                <a:lnTo>
                  <a:pt x="85602" y="55614"/>
                </a:lnTo>
                <a:lnTo>
                  <a:pt x="72253" y="54363"/>
                </a:lnTo>
                <a:lnTo>
                  <a:pt x="60777" y="51053"/>
                </a:lnTo>
                <a:close/>
              </a:path>
              <a:path w="90170" h="90170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7983" y="53339"/>
                </a:lnTo>
                <a:lnTo>
                  <a:pt x="22219" y="51815"/>
                </a:lnTo>
                <a:lnTo>
                  <a:pt x="26426" y="51053"/>
                </a:lnTo>
                <a:lnTo>
                  <a:pt x="60777" y="51053"/>
                </a:lnTo>
                <a:lnTo>
                  <a:pt x="49987" y="47243"/>
                </a:lnTo>
                <a:lnTo>
                  <a:pt x="41178" y="42671"/>
                </a:lnTo>
                <a:lnTo>
                  <a:pt x="35935" y="40385"/>
                </a:lnTo>
                <a:lnTo>
                  <a:pt x="31821" y="39623"/>
                </a:lnTo>
                <a:lnTo>
                  <a:pt x="28773" y="38861"/>
                </a:lnTo>
                <a:close/>
              </a:path>
              <a:path w="90170" h="90170">
                <a:moveTo>
                  <a:pt x="49286" y="0"/>
                </a:moveTo>
                <a:lnTo>
                  <a:pt x="4081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4719232" y="784402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4744730" y="7903460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09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09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09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09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09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09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09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09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4903987" y="7843262"/>
            <a:ext cx="107950" cy="102235"/>
          </a:xfrm>
          <a:custGeom>
            <a:avLst/>
            <a:gdLst/>
            <a:ahLst/>
            <a:cxnLst/>
            <a:rect l="l" t="t" r="r" b="b"/>
            <a:pathLst>
              <a:path w="107950" h="102234">
                <a:moveTo>
                  <a:pt x="1463" y="85343"/>
                </a:moveTo>
                <a:lnTo>
                  <a:pt x="0" y="85343"/>
                </a:lnTo>
                <a:lnTo>
                  <a:pt x="0" y="86105"/>
                </a:lnTo>
                <a:lnTo>
                  <a:pt x="274" y="86867"/>
                </a:lnTo>
                <a:lnTo>
                  <a:pt x="761" y="87629"/>
                </a:lnTo>
                <a:lnTo>
                  <a:pt x="3749" y="94487"/>
                </a:lnTo>
                <a:lnTo>
                  <a:pt x="8991" y="99059"/>
                </a:lnTo>
                <a:lnTo>
                  <a:pt x="16428" y="101345"/>
                </a:lnTo>
                <a:lnTo>
                  <a:pt x="19903" y="101726"/>
                </a:lnTo>
                <a:lnTo>
                  <a:pt x="25664" y="102107"/>
                </a:lnTo>
                <a:lnTo>
                  <a:pt x="41691" y="102057"/>
                </a:lnTo>
                <a:lnTo>
                  <a:pt x="55769" y="101615"/>
                </a:lnTo>
                <a:lnTo>
                  <a:pt x="67819" y="100621"/>
                </a:lnTo>
                <a:lnTo>
                  <a:pt x="78110" y="98952"/>
                </a:lnTo>
                <a:lnTo>
                  <a:pt x="107899" y="98952"/>
                </a:lnTo>
                <a:lnTo>
                  <a:pt x="107899" y="90677"/>
                </a:lnTo>
                <a:lnTo>
                  <a:pt x="90952" y="90677"/>
                </a:lnTo>
                <a:lnTo>
                  <a:pt x="92037" y="89915"/>
                </a:lnTo>
                <a:lnTo>
                  <a:pt x="14356" y="89915"/>
                </a:lnTo>
                <a:lnTo>
                  <a:pt x="7711" y="88391"/>
                </a:lnTo>
                <a:lnTo>
                  <a:pt x="2590" y="86105"/>
                </a:lnTo>
                <a:lnTo>
                  <a:pt x="1463" y="85343"/>
                </a:lnTo>
                <a:close/>
              </a:path>
              <a:path w="107950" h="102234">
                <a:moveTo>
                  <a:pt x="107899" y="98952"/>
                </a:moveTo>
                <a:lnTo>
                  <a:pt x="78110" y="98952"/>
                </a:lnTo>
                <a:lnTo>
                  <a:pt x="90212" y="101469"/>
                </a:lnTo>
                <a:lnTo>
                  <a:pt x="103449" y="102107"/>
                </a:lnTo>
                <a:lnTo>
                  <a:pt x="107899" y="102107"/>
                </a:lnTo>
                <a:lnTo>
                  <a:pt x="107899" y="98952"/>
                </a:lnTo>
                <a:close/>
              </a:path>
              <a:path w="107950" h="102234">
                <a:moveTo>
                  <a:pt x="107899" y="89153"/>
                </a:moveTo>
                <a:lnTo>
                  <a:pt x="103449" y="89153"/>
                </a:lnTo>
                <a:lnTo>
                  <a:pt x="102047" y="89915"/>
                </a:lnTo>
                <a:lnTo>
                  <a:pt x="97200" y="89915"/>
                </a:lnTo>
                <a:lnTo>
                  <a:pt x="94427" y="90677"/>
                </a:lnTo>
                <a:lnTo>
                  <a:pt x="107899" y="90677"/>
                </a:lnTo>
                <a:lnTo>
                  <a:pt x="107899" y="89153"/>
                </a:lnTo>
                <a:close/>
              </a:path>
              <a:path w="107950" h="102234">
                <a:moveTo>
                  <a:pt x="22677" y="89153"/>
                </a:moveTo>
                <a:lnTo>
                  <a:pt x="14356" y="89915"/>
                </a:lnTo>
                <a:lnTo>
                  <a:pt x="25725" y="89915"/>
                </a:lnTo>
                <a:lnTo>
                  <a:pt x="22677" y="89153"/>
                </a:lnTo>
                <a:close/>
              </a:path>
              <a:path w="107950" h="102234">
                <a:moveTo>
                  <a:pt x="36118" y="0"/>
                </a:moveTo>
                <a:lnTo>
                  <a:pt x="35935" y="761"/>
                </a:lnTo>
                <a:lnTo>
                  <a:pt x="35417" y="761"/>
                </a:lnTo>
                <a:lnTo>
                  <a:pt x="34655" y="1523"/>
                </a:lnTo>
                <a:lnTo>
                  <a:pt x="28013" y="18318"/>
                </a:lnTo>
                <a:lnTo>
                  <a:pt x="29086" y="30408"/>
                </a:lnTo>
                <a:lnTo>
                  <a:pt x="29904" y="43268"/>
                </a:lnTo>
                <a:lnTo>
                  <a:pt x="30479" y="57149"/>
                </a:lnTo>
                <a:lnTo>
                  <a:pt x="30510" y="84581"/>
                </a:lnTo>
                <a:lnTo>
                  <a:pt x="29992" y="86867"/>
                </a:lnTo>
                <a:lnTo>
                  <a:pt x="28895" y="87629"/>
                </a:lnTo>
                <a:lnTo>
                  <a:pt x="27797" y="89153"/>
                </a:lnTo>
                <a:lnTo>
                  <a:pt x="25725" y="89915"/>
                </a:lnTo>
                <a:lnTo>
                  <a:pt x="46512" y="89915"/>
                </a:lnTo>
                <a:lnTo>
                  <a:pt x="41757" y="89153"/>
                </a:lnTo>
                <a:lnTo>
                  <a:pt x="42557" y="84787"/>
                </a:lnTo>
                <a:lnTo>
                  <a:pt x="45025" y="83057"/>
                </a:lnTo>
                <a:lnTo>
                  <a:pt x="36057" y="83057"/>
                </a:lnTo>
                <a:lnTo>
                  <a:pt x="37429" y="75437"/>
                </a:lnTo>
                <a:lnTo>
                  <a:pt x="38099" y="69341"/>
                </a:lnTo>
                <a:lnTo>
                  <a:pt x="38071" y="56387"/>
                </a:lnTo>
                <a:lnTo>
                  <a:pt x="38044" y="48439"/>
                </a:lnTo>
                <a:lnTo>
                  <a:pt x="37802" y="36554"/>
                </a:lnTo>
                <a:lnTo>
                  <a:pt x="37368" y="18287"/>
                </a:lnTo>
                <a:lnTo>
                  <a:pt x="42550" y="18287"/>
                </a:lnTo>
                <a:lnTo>
                  <a:pt x="42367" y="17525"/>
                </a:lnTo>
                <a:lnTo>
                  <a:pt x="41849" y="16001"/>
                </a:lnTo>
                <a:lnTo>
                  <a:pt x="39867" y="11429"/>
                </a:lnTo>
                <a:lnTo>
                  <a:pt x="38282" y="6857"/>
                </a:lnTo>
                <a:lnTo>
                  <a:pt x="37216" y="3047"/>
                </a:lnTo>
                <a:lnTo>
                  <a:pt x="36758" y="1523"/>
                </a:lnTo>
                <a:lnTo>
                  <a:pt x="36423" y="761"/>
                </a:lnTo>
                <a:lnTo>
                  <a:pt x="36118" y="0"/>
                </a:lnTo>
                <a:close/>
              </a:path>
              <a:path w="107950" h="102234">
                <a:moveTo>
                  <a:pt x="51358" y="89153"/>
                </a:moveTo>
                <a:lnTo>
                  <a:pt x="46512" y="89915"/>
                </a:lnTo>
                <a:lnTo>
                  <a:pt x="57759" y="89915"/>
                </a:lnTo>
                <a:lnTo>
                  <a:pt x="51358" y="89153"/>
                </a:lnTo>
                <a:close/>
              </a:path>
              <a:path w="107950" h="102234">
                <a:moveTo>
                  <a:pt x="99059" y="67817"/>
                </a:moveTo>
                <a:lnTo>
                  <a:pt x="74279" y="67817"/>
                </a:lnTo>
                <a:lnTo>
                  <a:pt x="81655" y="69341"/>
                </a:lnTo>
                <a:lnTo>
                  <a:pt x="85222" y="71627"/>
                </a:lnTo>
                <a:lnTo>
                  <a:pt x="89397" y="73913"/>
                </a:lnTo>
                <a:lnTo>
                  <a:pt x="91439" y="76961"/>
                </a:lnTo>
                <a:lnTo>
                  <a:pt x="91439" y="83057"/>
                </a:lnTo>
                <a:lnTo>
                  <a:pt x="85435" y="86105"/>
                </a:lnTo>
                <a:lnTo>
                  <a:pt x="73426" y="87629"/>
                </a:lnTo>
                <a:lnTo>
                  <a:pt x="65135" y="89153"/>
                </a:lnTo>
                <a:lnTo>
                  <a:pt x="57759" y="89915"/>
                </a:lnTo>
                <a:lnTo>
                  <a:pt x="92037" y="89915"/>
                </a:lnTo>
                <a:lnTo>
                  <a:pt x="96377" y="86867"/>
                </a:lnTo>
                <a:lnTo>
                  <a:pt x="99059" y="80771"/>
                </a:lnTo>
                <a:lnTo>
                  <a:pt x="99059" y="67817"/>
                </a:lnTo>
                <a:close/>
              </a:path>
              <a:path w="107950" h="102234">
                <a:moveTo>
                  <a:pt x="80009" y="56387"/>
                </a:moveTo>
                <a:lnTo>
                  <a:pt x="44287" y="76199"/>
                </a:lnTo>
                <a:lnTo>
                  <a:pt x="39471" y="80771"/>
                </a:lnTo>
                <a:lnTo>
                  <a:pt x="36697" y="83057"/>
                </a:lnTo>
                <a:lnTo>
                  <a:pt x="45025" y="83057"/>
                </a:lnTo>
                <a:lnTo>
                  <a:pt x="55476" y="75732"/>
                </a:lnTo>
                <a:lnTo>
                  <a:pt x="66049" y="70114"/>
                </a:lnTo>
                <a:lnTo>
                  <a:pt x="74279" y="67817"/>
                </a:lnTo>
                <a:lnTo>
                  <a:pt x="99059" y="67817"/>
                </a:lnTo>
                <a:lnTo>
                  <a:pt x="97139" y="64007"/>
                </a:lnTo>
                <a:lnTo>
                  <a:pt x="93238" y="60959"/>
                </a:lnTo>
                <a:lnTo>
                  <a:pt x="89855" y="57911"/>
                </a:lnTo>
                <a:lnTo>
                  <a:pt x="85435" y="57149"/>
                </a:lnTo>
                <a:lnTo>
                  <a:pt x="800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5007619" y="7915651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5" h="62865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865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865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865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865">
                <a:moveTo>
                  <a:pt x="25389" y="45006"/>
                </a:moveTo>
                <a:lnTo>
                  <a:pt x="16885" y="53769"/>
                </a:lnTo>
                <a:lnTo>
                  <a:pt x="25389" y="62483"/>
                </a:lnTo>
                <a:lnTo>
                  <a:pt x="33893" y="53769"/>
                </a:lnTo>
                <a:lnTo>
                  <a:pt x="25389" y="450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5061722" y="7868408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5104393" y="7918700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1005" y="65483"/>
                </a:lnTo>
                <a:lnTo>
                  <a:pt x="0" y="66007"/>
                </a:lnTo>
                <a:lnTo>
                  <a:pt x="0" y="67342"/>
                </a:lnTo>
                <a:lnTo>
                  <a:pt x="100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6002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5162306" y="790422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5289208" y="784402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5314706" y="7901174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60"/>
                </a:moveTo>
                <a:lnTo>
                  <a:pt x="23225" y="67531"/>
                </a:lnTo>
                <a:lnTo>
                  <a:pt x="31821" y="76199"/>
                </a:lnTo>
                <a:lnTo>
                  <a:pt x="40477" y="67629"/>
                </a:lnTo>
                <a:lnTo>
                  <a:pt x="31943" y="58960"/>
                </a:lnTo>
                <a:close/>
              </a:path>
              <a:path w="40639" h="76200">
                <a:moveTo>
                  <a:pt x="13350" y="59054"/>
                </a:moveTo>
                <a:lnTo>
                  <a:pt x="4693" y="67629"/>
                </a:lnTo>
                <a:lnTo>
                  <a:pt x="13319" y="76199"/>
                </a:lnTo>
                <a:lnTo>
                  <a:pt x="21976" y="67629"/>
                </a:lnTo>
                <a:lnTo>
                  <a:pt x="13350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5423672" y="7888220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63"/>
                </a:lnTo>
                <a:lnTo>
                  <a:pt x="1219" y="62483"/>
                </a:lnTo>
                <a:lnTo>
                  <a:pt x="0" y="67723"/>
                </a:lnTo>
                <a:lnTo>
                  <a:pt x="17" y="73151"/>
                </a:lnTo>
                <a:lnTo>
                  <a:pt x="2813" y="85367"/>
                </a:lnTo>
                <a:lnTo>
                  <a:pt x="11782" y="95610"/>
                </a:lnTo>
                <a:lnTo>
                  <a:pt x="22157" y="99896"/>
                </a:lnTo>
                <a:lnTo>
                  <a:pt x="37148" y="101251"/>
                </a:lnTo>
                <a:lnTo>
                  <a:pt x="49452" y="99442"/>
                </a:lnTo>
                <a:lnTo>
                  <a:pt x="61899" y="95067"/>
                </a:lnTo>
                <a:lnTo>
                  <a:pt x="71440" y="88391"/>
                </a:lnTo>
                <a:lnTo>
                  <a:pt x="24688" y="88391"/>
                </a:lnTo>
                <a:lnTo>
                  <a:pt x="17617" y="85868"/>
                </a:lnTo>
                <a:lnTo>
                  <a:pt x="12953" y="80723"/>
                </a:lnTo>
                <a:lnTo>
                  <a:pt x="9418" y="76867"/>
                </a:lnTo>
                <a:lnTo>
                  <a:pt x="7619" y="72246"/>
                </a:lnTo>
                <a:lnTo>
                  <a:pt x="7643" y="61340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4"/>
                </a:lnTo>
                <a:lnTo>
                  <a:pt x="76199" y="69579"/>
                </a:lnTo>
                <a:lnTo>
                  <a:pt x="75895" y="71103"/>
                </a:lnTo>
                <a:lnTo>
                  <a:pt x="75316" y="72341"/>
                </a:lnTo>
                <a:lnTo>
                  <a:pt x="73670" y="76056"/>
                </a:lnTo>
                <a:lnTo>
                  <a:pt x="69433" y="79534"/>
                </a:lnTo>
                <a:lnTo>
                  <a:pt x="59489" y="84009"/>
                </a:lnTo>
                <a:lnTo>
                  <a:pt x="47577" y="87296"/>
                </a:lnTo>
                <a:lnTo>
                  <a:pt x="34168" y="88391"/>
                </a:lnTo>
                <a:lnTo>
                  <a:pt x="71440" y="88391"/>
                </a:lnTo>
                <a:lnTo>
                  <a:pt x="73073" y="87249"/>
                </a:lnTo>
                <a:lnTo>
                  <a:pt x="79461" y="76961"/>
                </a:lnTo>
                <a:lnTo>
                  <a:pt x="80863" y="73151"/>
                </a:lnTo>
                <a:lnTo>
                  <a:pt x="81533" y="69198"/>
                </a:lnTo>
                <a:lnTo>
                  <a:pt x="81524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5518160" y="788136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5576834" y="7918700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975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6002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5633222" y="7845548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5769619" y="7905746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59">
                <a:moveTo>
                  <a:pt x="9509" y="761"/>
                </a:moveTo>
                <a:lnTo>
                  <a:pt x="6705" y="761"/>
                </a:lnTo>
                <a:lnTo>
                  <a:pt x="5943" y="2285"/>
                </a:lnTo>
                <a:lnTo>
                  <a:pt x="1981" y="7619"/>
                </a:lnTo>
                <a:lnTo>
                  <a:pt x="0" y="12953"/>
                </a:lnTo>
                <a:lnTo>
                  <a:pt x="50" y="19900"/>
                </a:lnTo>
                <a:lnTo>
                  <a:pt x="3150" y="29191"/>
                </a:lnTo>
                <a:lnTo>
                  <a:pt x="11583" y="35804"/>
                </a:lnTo>
                <a:lnTo>
                  <a:pt x="26078" y="39719"/>
                </a:lnTo>
                <a:lnTo>
                  <a:pt x="47363" y="40918"/>
                </a:lnTo>
                <a:lnTo>
                  <a:pt x="61883" y="39300"/>
                </a:lnTo>
                <a:lnTo>
                  <a:pt x="74518" y="36132"/>
                </a:lnTo>
                <a:lnTo>
                  <a:pt x="85266" y="31414"/>
                </a:lnTo>
                <a:lnTo>
                  <a:pt x="88668" y="29006"/>
                </a:lnTo>
                <a:lnTo>
                  <a:pt x="39971" y="29006"/>
                </a:lnTo>
                <a:lnTo>
                  <a:pt x="21579" y="27491"/>
                </a:lnTo>
                <a:lnTo>
                  <a:pt x="10539" y="22140"/>
                </a:lnTo>
                <a:lnTo>
                  <a:pt x="6857" y="12953"/>
                </a:lnTo>
                <a:lnTo>
                  <a:pt x="6857" y="10667"/>
                </a:lnTo>
                <a:lnTo>
                  <a:pt x="7619" y="6857"/>
                </a:lnTo>
                <a:lnTo>
                  <a:pt x="9083" y="3809"/>
                </a:lnTo>
                <a:lnTo>
                  <a:pt x="9357" y="3047"/>
                </a:lnTo>
                <a:lnTo>
                  <a:pt x="9509" y="2285"/>
                </a:lnTo>
                <a:lnTo>
                  <a:pt x="9509" y="761"/>
                </a:lnTo>
                <a:close/>
              </a:path>
              <a:path w="116839" h="73659">
                <a:moveTo>
                  <a:pt x="100218" y="25145"/>
                </a:moveTo>
                <a:lnTo>
                  <a:pt x="94122" y="25145"/>
                </a:lnTo>
                <a:lnTo>
                  <a:pt x="94244" y="30479"/>
                </a:lnTo>
                <a:lnTo>
                  <a:pt x="96103" y="34289"/>
                </a:lnTo>
                <a:lnTo>
                  <a:pt x="99700" y="36575"/>
                </a:lnTo>
                <a:lnTo>
                  <a:pt x="102961" y="38861"/>
                </a:lnTo>
                <a:lnTo>
                  <a:pt x="107076" y="39623"/>
                </a:lnTo>
                <a:lnTo>
                  <a:pt x="116677" y="39623"/>
                </a:lnTo>
                <a:lnTo>
                  <a:pt x="116677" y="28193"/>
                </a:lnTo>
                <a:lnTo>
                  <a:pt x="104241" y="28193"/>
                </a:lnTo>
                <a:lnTo>
                  <a:pt x="100218" y="25145"/>
                </a:lnTo>
                <a:close/>
              </a:path>
              <a:path w="116839" h="73659">
                <a:moveTo>
                  <a:pt x="101041" y="8381"/>
                </a:moveTo>
                <a:lnTo>
                  <a:pt x="99425" y="8381"/>
                </a:lnTo>
                <a:lnTo>
                  <a:pt x="98054" y="9143"/>
                </a:lnTo>
                <a:lnTo>
                  <a:pt x="91787" y="16328"/>
                </a:lnTo>
                <a:lnTo>
                  <a:pt x="83023" y="22155"/>
                </a:lnTo>
                <a:lnTo>
                  <a:pt x="71542" y="26237"/>
                </a:lnTo>
                <a:lnTo>
                  <a:pt x="57229" y="28535"/>
                </a:lnTo>
                <a:lnTo>
                  <a:pt x="39971" y="29006"/>
                </a:lnTo>
                <a:lnTo>
                  <a:pt x="88668" y="29006"/>
                </a:lnTo>
                <a:lnTo>
                  <a:pt x="94122" y="25145"/>
                </a:lnTo>
                <a:lnTo>
                  <a:pt x="100218" y="25145"/>
                </a:lnTo>
                <a:lnTo>
                  <a:pt x="100218" y="18287"/>
                </a:lnTo>
                <a:lnTo>
                  <a:pt x="100431" y="16763"/>
                </a:lnTo>
                <a:lnTo>
                  <a:pt x="100797" y="14477"/>
                </a:lnTo>
                <a:lnTo>
                  <a:pt x="101193" y="12953"/>
                </a:lnTo>
                <a:lnTo>
                  <a:pt x="101376" y="11429"/>
                </a:lnTo>
                <a:lnTo>
                  <a:pt x="101376" y="9143"/>
                </a:lnTo>
                <a:lnTo>
                  <a:pt x="101041" y="8381"/>
                </a:lnTo>
                <a:close/>
              </a:path>
              <a:path w="116839" h="73659">
                <a:moveTo>
                  <a:pt x="116677" y="27431"/>
                </a:moveTo>
                <a:lnTo>
                  <a:pt x="112135" y="27431"/>
                </a:lnTo>
                <a:lnTo>
                  <a:pt x="104241" y="28193"/>
                </a:lnTo>
                <a:lnTo>
                  <a:pt x="116677" y="28193"/>
                </a:lnTo>
                <a:lnTo>
                  <a:pt x="116677" y="27431"/>
                </a:lnTo>
                <a:close/>
              </a:path>
              <a:path w="116839" h="73659">
                <a:moveTo>
                  <a:pt x="8321" y="0"/>
                </a:moveTo>
                <a:lnTo>
                  <a:pt x="7467" y="761"/>
                </a:lnTo>
                <a:lnTo>
                  <a:pt x="9143" y="761"/>
                </a:lnTo>
                <a:lnTo>
                  <a:pt x="8321" y="0"/>
                </a:lnTo>
                <a:close/>
              </a:path>
              <a:path w="116839" h="73659">
                <a:moveTo>
                  <a:pt x="50291" y="55625"/>
                </a:moveTo>
                <a:lnTo>
                  <a:pt x="41757" y="64388"/>
                </a:lnTo>
                <a:lnTo>
                  <a:pt x="50231" y="73151"/>
                </a:lnTo>
                <a:lnTo>
                  <a:pt x="58704" y="64437"/>
                </a:lnTo>
                <a:lnTo>
                  <a:pt x="50291" y="55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5881634" y="7915651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29">
                <a:moveTo>
                  <a:pt x="32125" y="44576"/>
                </a:moveTo>
                <a:lnTo>
                  <a:pt x="23469" y="53151"/>
                </a:lnTo>
                <a:lnTo>
                  <a:pt x="32125" y="61721"/>
                </a:lnTo>
                <a:lnTo>
                  <a:pt x="40782" y="53151"/>
                </a:lnTo>
                <a:lnTo>
                  <a:pt x="32125" y="44576"/>
                </a:lnTo>
                <a:close/>
              </a:path>
              <a:path w="57785" h="62229">
                <a:moveTo>
                  <a:pt x="13045" y="45101"/>
                </a:moveTo>
                <a:lnTo>
                  <a:pt x="4968" y="53151"/>
                </a:lnTo>
                <a:lnTo>
                  <a:pt x="13655" y="61721"/>
                </a:lnTo>
                <a:lnTo>
                  <a:pt x="21732" y="53672"/>
                </a:lnTo>
                <a:lnTo>
                  <a:pt x="13045" y="45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5934974" y="7845548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007363" y="7918700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975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6002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064513" y="7868408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6171955" y="7879075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6229105" y="7901174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84"/>
                </a:moveTo>
                <a:lnTo>
                  <a:pt x="9448" y="68247"/>
                </a:lnTo>
                <a:lnTo>
                  <a:pt x="17922" y="76961"/>
                </a:lnTo>
                <a:lnTo>
                  <a:pt x="26487" y="68247"/>
                </a:lnTo>
                <a:lnTo>
                  <a:pt x="17922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6328166" y="7879075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385316" y="7894315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70" h="96520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96520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96520">
                <a:moveTo>
                  <a:pt x="46573" y="79915"/>
                </a:moveTo>
                <a:lnTo>
                  <a:pt x="38465" y="87962"/>
                </a:lnTo>
                <a:lnTo>
                  <a:pt x="46573" y="96011"/>
                </a:lnTo>
                <a:lnTo>
                  <a:pt x="54711" y="87962"/>
                </a:lnTo>
                <a:lnTo>
                  <a:pt x="46573" y="79915"/>
                </a:lnTo>
                <a:close/>
              </a:path>
              <a:path w="90170" h="96520">
                <a:moveTo>
                  <a:pt x="36880" y="63102"/>
                </a:moveTo>
                <a:lnTo>
                  <a:pt x="28773" y="71152"/>
                </a:lnTo>
                <a:lnTo>
                  <a:pt x="36880" y="79199"/>
                </a:lnTo>
                <a:lnTo>
                  <a:pt x="44988" y="71152"/>
                </a:lnTo>
                <a:lnTo>
                  <a:pt x="36880" y="63102"/>
                </a:lnTo>
                <a:close/>
              </a:path>
              <a:path w="90170" h="96520">
                <a:moveTo>
                  <a:pt x="56144" y="63151"/>
                </a:moveTo>
                <a:lnTo>
                  <a:pt x="48005" y="71152"/>
                </a:lnTo>
                <a:lnTo>
                  <a:pt x="56144" y="79199"/>
                </a:lnTo>
                <a:lnTo>
                  <a:pt x="64282" y="71152"/>
                </a:lnTo>
                <a:lnTo>
                  <a:pt x="56144" y="631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479804" y="791870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4" y="61237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61" y="68960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388"/>
                </a:lnTo>
                <a:lnTo>
                  <a:pt x="42145" y="52088"/>
                </a:lnTo>
                <a:lnTo>
                  <a:pt x="47114" y="40218"/>
                </a:lnTo>
                <a:lnTo>
                  <a:pt x="48767" y="27764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6542698" y="784402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567434" y="7915651"/>
            <a:ext cx="57785" cy="75565"/>
          </a:xfrm>
          <a:custGeom>
            <a:avLst/>
            <a:gdLst/>
            <a:ahLst/>
            <a:cxnLst/>
            <a:rect l="l" t="t" r="r" b="b"/>
            <a:pathLst>
              <a:path w="57784" h="75565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75565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75565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75565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75565">
                <a:moveTo>
                  <a:pt x="22951" y="59579"/>
                </a:moveTo>
                <a:lnTo>
                  <a:pt x="14691" y="67531"/>
                </a:lnTo>
                <a:lnTo>
                  <a:pt x="22951" y="75437"/>
                </a:lnTo>
                <a:lnTo>
                  <a:pt x="31181" y="67531"/>
                </a:lnTo>
                <a:lnTo>
                  <a:pt x="22951" y="59579"/>
                </a:lnTo>
                <a:close/>
              </a:path>
              <a:path w="57784" h="75565">
                <a:moveTo>
                  <a:pt x="13319" y="42909"/>
                </a:moveTo>
                <a:lnTo>
                  <a:pt x="5181" y="50959"/>
                </a:lnTo>
                <a:lnTo>
                  <a:pt x="13319" y="58960"/>
                </a:lnTo>
                <a:lnTo>
                  <a:pt x="21457" y="50959"/>
                </a:lnTo>
                <a:lnTo>
                  <a:pt x="13319" y="42909"/>
                </a:lnTo>
                <a:close/>
              </a:path>
              <a:path w="57784" h="75565">
                <a:moveTo>
                  <a:pt x="32461" y="42815"/>
                </a:moveTo>
                <a:lnTo>
                  <a:pt x="24383" y="50816"/>
                </a:lnTo>
                <a:lnTo>
                  <a:pt x="32461" y="58866"/>
                </a:lnTo>
                <a:lnTo>
                  <a:pt x="40599" y="50816"/>
                </a:lnTo>
                <a:lnTo>
                  <a:pt x="32461" y="428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621536" y="7846958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40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40" h="98425">
                <a:moveTo>
                  <a:pt x="52476" y="73265"/>
                </a:moveTo>
                <a:lnTo>
                  <a:pt x="41178" y="73265"/>
                </a:lnTo>
                <a:lnTo>
                  <a:pt x="46695" y="80885"/>
                </a:lnTo>
                <a:lnTo>
                  <a:pt x="50901" y="86981"/>
                </a:lnTo>
                <a:lnTo>
                  <a:pt x="53736" y="89267"/>
                </a:lnTo>
                <a:lnTo>
                  <a:pt x="5964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40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09" y="29069"/>
                </a:lnTo>
                <a:lnTo>
                  <a:pt x="630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0025" y="50405"/>
                </a:lnTo>
                <a:lnTo>
                  <a:pt x="24688" y="54977"/>
                </a:lnTo>
                <a:lnTo>
                  <a:pt x="27950" y="58787"/>
                </a:lnTo>
                <a:lnTo>
                  <a:pt x="3297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29" y="35377"/>
                </a:lnTo>
                <a:lnTo>
                  <a:pt x="20267" y="26930"/>
                </a:lnTo>
                <a:lnTo>
                  <a:pt x="6726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40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6696212" y="7901174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60"/>
                </a:moveTo>
                <a:lnTo>
                  <a:pt x="23225" y="67531"/>
                </a:lnTo>
                <a:lnTo>
                  <a:pt x="31821" y="76199"/>
                </a:lnTo>
                <a:lnTo>
                  <a:pt x="40477" y="67629"/>
                </a:lnTo>
                <a:lnTo>
                  <a:pt x="31943" y="58960"/>
                </a:lnTo>
                <a:close/>
              </a:path>
              <a:path w="40640" h="76200">
                <a:moveTo>
                  <a:pt x="13350" y="59054"/>
                </a:moveTo>
                <a:lnTo>
                  <a:pt x="4693" y="67629"/>
                </a:lnTo>
                <a:lnTo>
                  <a:pt x="13319" y="76199"/>
                </a:lnTo>
                <a:lnTo>
                  <a:pt x="21976" y="67629"/>
                </a:lnTo>
                <a:lnTo>
                  <a:pt x="13350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717298" y="793012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72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72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533150" y="7879837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2" y="100086"/>
                </a:lnTo>
                <a:lnTo>
                  <a:pt x="1036" y="104299"/>
                </a:lnTo>
                <a:lnTo>
                  <a:pt x="0" y="104869"/>
                </a:lnTo>
                <a:lnTo>
                  <a:pt x="0" y="106204"/>
                </a:lnTo>
                <a:lnTo>
                  <a:pt x="999" y="106679"/>
                </a:lnTo>
                <a:lnTo>
                  <a:pt x="8951" y="107822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50"/>
                </a:lnTo>
                <a:lnTo>
                  <a:pt x="42199" y="90780"/>
                </a:lnTo>
                <a:lnTo>
                  <a:pt x="47129" y="78916"/>
                </a:lnTo>
                <a:lnTo>
                  <a:pt x="48767" y="66437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5" h="108584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596913" y="7841737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3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77930" y="7879075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734318" y="7845548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4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870716" y="7873741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40" h="73659">
                <a:moveTo>
                  <a:pt x="9524" y="32765"/>
                </a:moveTo>
                <a:lnTo>
                  <a:pt x="6714" y="32765"/>
                </a:lnTo>
                <a:lnTo>
                  <a:pt x="5952" y="34289"/>
                </a:lnTo>
                <a:lnTo>
                  <a:pt x="1987" y="39623"/>
                </a:lnTo>
                <a:lnTo>
                  <a:pt x="0" y="44957"/>
                </a:lnTo>
                <a:lnTo>
                  <a:pt x="85" y="52476"/>
                </a:lnTo>
                <a:lnTo>
                  <a:pt x="3348" y="61942"/>
                </a:lnTo>
                <a:lnTo>
                  <a:pt x="11877" y="68602"/>
                </a:lnTo>
                <a:lnTo>
                  <a:pt x="26399" y="72496"/>
                </a:lnTo>
                <a:lnTo>
                  <a:pt x="47641" y="73668"/>
                </a:lnTo>
                <a:lnTo>
                  <a:pt x="62079" y="72004"/>
                </a:lnTo>
                <a:lnTo>
                  <a:pt x="74642" y="68728"/>
                </a:lnTo>
                <a:lnTo>
                  <a:pt x="85333" y="63793"/>
                </a:lnTo>
                <a:lnTo>
                  <a:pt x="88018" y="61770"/>
                </a:lnTo>
                <a:lnTo>
                  <a:pt x="39961" y="61770"/>
                </a:lnTo>
                <a:lnTo>
                  <a:pt x="21572" y="60070"/>
                </a:lnTo>
                <a:lnTo>
                  <a:pt x="10536" y="54565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1" y="35051"/>
                </a:lnTo>
                <a:lnTo>
                  <a:pt x="9524" y="34289"/>
                </a:lnTo>
                <a:lnTo>
                  <a:pt x="9524" y="32765"/>
                </a:lnTo>
                <a:close/>
              </a:path>
              <a:path w="116840" h="73659">
                <a:moveTo>
                  <a:pt x="100251" y="57149"/>
                </a:moveTo>
                <a:lnTo>
                  <a:pt x="94155" y="57149"/>
                </a:lnTo>
                <a:lnTo>
                  <a:pt x="94238" y="62483"/>
                </a:lnTo>
                <a:lnTo>
                  <a:pt x="96094" y="66293"/>
                </a:lnTo>
                <a:lnTo>
                  <a:pt x="99715" y="68579"/>
                </a:lnTo>
                <a:lnTo>
                  <a:pt x="102952" y="70865"/>
                </a:lnTo>
                <a:lnTo>
                  <a:pt x="107109" y="71627"/>
                </a:lnTo>
                <a:lnTo>
                  <a:pt x="116668" y="71627"/>
                </a:lnTo>
                <a:lnTo>
                  <a:pt x="116668" y="60197"/>
                </a:lnTo>
                <a:lnTo>
                  <a:pt x="104250" y="60197"/>
                </a:lnTo>
                <a:lnTo>
                  <a:pt x="100251" y="57149"/>
                </a:lnTo>
                <a:close/>
              </a:path>
              <a:path w="116840" h="73659">
                <a:moveTo>
                  <a:pt x="101047" y="40385"/>
                </a:moveTo>
                <a:lnTo>
                  <a:pt x="99440" y="40385"/>
                </a:lnTo>
                <a:lnTo>
                  <a:pt x="98048" y="41147"/>
                </a:lnTo>
                <a:lnTo>
                  <a:pt x="91663" y="48750"/>
                </a:lnTo>
                <a:lnTo>
                  <a:pt x="82892" y="54792"/>
                </a:lnTo>
                <a:lnTo>
                  <a:pt x="71428" y="58974"/>
                </a:lnTo>
                <a:lnTo>
                  <a:pt x="57156" y="61300"/>
                </a:lnTo>
                <a:lnTo>
                  <a:pt x="39961" y="61770"/>
                </a:lnTo>
                <a:lnTo>
                  <a:pt x="88018" y="61770"/>
                </a:lnTo>
                <a:lnTo>
                  <a:pt x="94155" y="57149"/>
                </a:lnTo>
                <a:lnTo>
                  <a:pt x="100251" y="57149"/>
                </a:lnTo>
                <a:lnTo>
                  <a:pt x="100251" y="50291"/>
                </a:lnTo>
                <a:lnTo>
                  <a:pt x="100443" y="48750"/>
                </a:lnTo>
                <a:lnTo>
                  <a:pt x="100821" y="46481"/>
                </a:lnTo>
                <a:lnTo>
                  <a:pt x="101202" y="44957"/>
                </a:lnTo>
                <a:lnTo>
                  <a:pt x="101394" y="43433"/>
                </a:lnTo>
                <a:lnTo>
                  <a:pt x="101394" y="41147"/>
                </a:lnTo>
                <a:lnTo>
                  <a:pt x="101047" y="40385"/>
                </a:lnTo>
                <a:close/>
              </a:path>
              <a:path w="116840" h="73659">
                <a:moveTo>
                  <a:pt x="116668" y="59435"/>
                </a:moveTo>
                <a:lnTo>
                  <a:pt x="112145" y="59435"/>
                </a:lnTo>
                <a:lnTo>
                  <a:pt x="104250" y="60197"/>
                </a:lnTo>
                <a:lnTo>
                  <a:pt x="116668" y="60197"/>
                </a:lnTo>
                <a:lnTo>
                  <a:pt x="116668" y="59435"/>
                </a:lnTo>
                <a:close/>
              </a:path>
              <a:path w="116840" h="73659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16840" h="73659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983492" y="7903460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09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09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09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09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09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09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09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09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086879" y="7841737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3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167896" y="7888220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19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63"/>
                </a:lnTo>
                <a:lnTo>
                  <a:pt x="1225" y="62483"/>
                </a:lnTo>
                <a:lnTo>
                  <a:pt x="0" y="67723"/>
                </a:lnTo>
                <a:lnTo>
                  <a:pt x="0" y="72896"/>
                </a:lnTo>
                <a:lnTo>
                  <a:pt x="2748" y="85277"/>
                </a:lnTo>
                <a:lnTo>
                  <a:pt x="11586" y="95509"/>
                </a:lnTo>
                <a:lnTo>
                  <a:pt x="21950" y="99872"/>
                </a:lnTo>
                <a:lnTo>
                  <a:pt x="36856" y="101256"/>
                </a:lnTo>
                <a:lnTo>
                  <a:pt x="49176" y="99455"/>
                </a:lnTo>
                <a:lnTo>
                  <a:pt x="61590" y="95066"/>
                </a:lnTo>
                <a:lnTo>
                  <a:pt x="71050" y="88391"/>
                </a:lnTo>
                <a:lnTo>
                  <a:pt x="24572" y="88391"/>
                </a:lnTo>
                <a:lnTo>
                  <a:pt x="17574" y="85868"/>
                </a:lnTo>
                <a:lnTo>
                  <a:pt x="9381" y="76867"/>
                </a:lnTo>
                <a:lnTo>
                  <a:pt x="7619" y="72246"/>
                </a:lnTo>
                <a:lnTo>
                  <a:pt x="7619" y="61435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19" h="101600">
                <a:moveTo>
                  <a:pt x="69530" y="30479"/>
                </a:moveTo>
                <a:lnTo>
                  <a:pt x="68817" y="30479"/>
                </a:lnTo>
                <a:lnTo>
                  <a:pt x="68281" y="31241"/>
                </a:lnTo>
                <a:lnTo>
                  <a:pt x="67625" y="32765"/>
                </a:lnTo>
                <a:lnTo>
                  <a:pt x="62804" y="41147"/>
                </a:lnTo>
                <a:lnTo>
                  <a:pt x="74950" y="65199"/>
                </a:lnTo>
                <a:lnTo>
                  <a:pt x="75377" y="68817"/>
                </a:lnTo>
                <a:lnTo>
                  <a:pt x="75294" y="71198"/>
                </a:lnTo>
                <a:lnTo>
                  <a:pt x="74724" y="72341"/>
                </a:lnTo>
                <a:lnTo>
                  <a:pt x="73045" y="76056"/>
                </a:lnTo>
                <a:lnTo>
                  <a:pt x="68854" y="79534"/>
                </a:lnTo>
                <a:lnTo>
                  <a:pt x="59237" y="83936"/>
                </a:lnTo>
                <a:lnTo>
                  <a:pt x="47334" y="87278"/>
                </a:lnTo>
                <a:lnTo>
                  <a:pt x="33957" y="88391"/>
                </a:lnTo>
                <a:lnTo>
                  <a:pt x="71050" y="88391"/>
                </a:lnTo>
                <a:lnTo>
                  <a:pt x="72723" y="87211"/>
                </a:lnTo>
                <a:lnTo>
                  <a:pt x="79104" y="76913"/>
                </a:lnTo>
                <a:lnTo>
                  <a:pt x="80247" y="73725"/>
                </a:lnTo>
                <a:lnTo>
                  <a:pt x="80820" y="69628"/>
                </a:lnTo>
                <a:lnTo>
                  <a:pt x="80814" y="61435"/>
                </a:lnTo>
                <a:lnTo>
                  <a:pt x="80628" y="58530"/>
                </a:lnTo>
                <a:lnTo>
                  <a:pt x="80198" y="55625"/>
                </a:lnTo>
                <a:lnTo>
                  <a:pt x="96094" y="55625"/>
                </a:lnTo>
                <a:lnTo>
                  <a:pt x="96094" y="45719"/>
                </a:lnTo>
                <a:lnTo>
                  <a:pt x="81914" y="45719"/>
                </a:lnTo>
                <a:lnTo>
                  <a:pt x="76199" y="41147"/>
                </a:lnTo>
                <a:lnTo>
                  <a:pt x="70673" y="32003"/>
                </a:lnTo>
                <a:lnTo>
                  <a:pt x="69997" y="31241"/>
                </a:lnTo>
                <a:lnTo>
                  <a:pt x="69530" y="30479"/>
                </a:lnTo>
                <a:close/>
              </a:path>
              <a:path w="96519" h="101600">
                <a:moveTo>
                  <a:pt x="96094" y="55625"/>
                </a:moveTo>
                <a:lnTo>
                  <a:pt x="80198" y="55625"/>
                </a:lnTo>
                <a:lnTo>
                  <a:pt x="81914" y="56674"/>
                </a:lnTo>
                <a:lnTo>
                  <a:pt x="85426" y="57149"/>
                </a:lnTo>
                <a:lnTo>
                  <a:pt x="96094" y="57149"/>
                </a:lnTo>
                <a:lnTo>
                  <a:pt x="96094" y="55625"/>
                </a:lnTo>
                <a:close/>
              </a:path>
              <a:path w="96519" h="101600">
                <a:moveTo>
                  <a:pt x="96094" y="44957"/>
                </a:moveTo>
                <a:lnTo>
                  <a:pt x="87712" y="44957"/>
                </a:lnTo>
                <a:lnTo>
                  <a:pt x="81914" y="45719"/>
                </a:lnTo>
                <a:lnTo>
                  <a:pt x="96094" y="45719"/>
                </a:lnTo>
                <a:lnTo>
                  <a:pt x="96094" y="44957"/>
                </a:lnTo>
                <a:close/>
              </a:path>
              <a:path w="96519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260097" y="7901174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60"/>
                </a:moveTo>
                <a:lnTo>
                  <a:pt x="23240" y="67531"/>
                </a:lnTo>
                <a:lnTo>
                  <a:pt x="31811" y="76199"/>
                </a:lnTo>
                <a:lnTo>
                  <a:pt x="40468" y="67629"/>
                </a:lnTo>
                <a:lnTo>
                  <a:pt x="31943" y="58960"/>
                </a:lnTo>
                <a:close/>
              </a:path>
              <a:path w="40640" h="76200">
                <a:moveTo>
                  <a:pt x="13383" y="59054"/>
                </a:moveTo>
                <a:lnTo>
                  <a:pt x="4703" y="67629"/>
                </a:lnTo>
                <a:lnTo>
                  <a:pt x="13334" y="76199"/>
                </a:lnTo>
                <a:lnTo>
                  <a:pt x="21991" y="67629"/>
                </a:lnTo>
                <a:lnTo>
                  <a:pt x="13383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312431" y="7841737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3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395227" y="7846310"/>
            <a:ext cx="102235" cy="100330"/>
          </a:xfrm>
          <a:custGeom>
            <a:avLst/>
            <a:gdLst/>
            <a:ahLst/>
            <a:cxnLst/>
            <a:rect l="l" t="t" r="r" b="b"/>
            <a:pathLst>
              <a:path w="102234" h="100329">
                <a:moveTo>
                  <a:pt x="7793" y="57149"/>
                </a:moveTo>
                <a:lnTo>
                  <a:pt x="6495" y="57149"/>
                </a:lnTo>
                <a:lnTo>
                  <a:pt x="5733" y="57911"/>
                </a:lnTo>
                <a:lnTo>
                  <a:pt x="4431" y="60062"/>
                </a:lnTo>
                <a:lnTo>
                  <a:pt x="442" y="69664"/>
                </a:lnTo>
                <a:lnTo>
                  <a:pt x="0" y="84902"/>
                </a:lnTo>
                <a:lnTo>
                  <a:pt x="5087" y="91877"/>
                </a:lnTo>
                <a:lnTo>
                  <a:pt x="15276" y="96714"/>
                </a:lnTo>
                <a:lnTo>
                  <a:pt x="31480" y="99481"/>
                </a:lnTo>
                <a:lnTo>
                  <a:pt x="54614" y="100246"/>
                </a:lnTo>
                <a:lnTo>
                  <a:pt x="71021" y="98873"/>
                </a:lnTo>
                <a:lnTo>
                  <a:pt x="83768" y="96367"/>
                </a:lnTo>
                <a:lnTo>
                  <a:pt x="92852" y="92646"/>
                </a:lnTo>
                <a:lnTo>
                  <a:pt x="96622" y="89153"/>
                </a:lnTo>
                <a:lnTo>
                  <a:pt x="33784" y="89153"/>
                </a:lnTo>
                <a:lnTo>
                  <a:pt x="25926" y="88391"/>
                </a:lnTo>
                <a:lnTo>
                  <a:pt x="20888" y="86867"/>
                </a:lnTo>
                <a:lnTo>
                  <a:pt x="10875" y="84581"/>
                </a:lnTo>
                <a:lnTo>
                  <a:pt x="5840" y="79247"/>
                </a:lnTo>
                <a:lnTo>
                  <a:pt x="5840" y="70103"/>
                </a:lnTo>
                <a:lnTo>
                  <a:pt x="6029" y="67817"/>
                </a:lnTo>
                <a:lnTo>
                  <a:pt x="6410" y="66293"/>
                </a:lnTo>
                <a:lnTo>
                  <a:pt x="7446" y="61721"/>
                </a:lnTo>
                <a:lnTo>
                  <a:pt x="8019" y="59435"/>
                </a:lnTo>
                <a:lnTo>
                  <a:pt x="8174" y="58673"/>
                </a:lnTo>
                <a:lnTo>
                  <a:pt x="8126" y="57911"/>
                </a:lnTo>
                <a:lnTo>
                  <a:pt x="7793" y="57149"/>
                </a:lnTo>
                <a:close/>
              </a:path>
              <a:path w="102234" h="100329">
                <a:moveTo>
                  <a:pt x="101852" y="71627"/>
                </a:moveTo>
                <a:lnTo>
                  <a:pt x="96076" y="71627"/>
                </a:lnTo>
                <a:lnTo>
                  <a:pt x="96457" y="72389"/>
                </a:lnTo>
                <a:lnTo>
                  <a:pt x="96600" y="73913"/>
                </a:lnTo>
                <a:lnTo>
                  <a:pt x="96518" y="74675"/>
                </a:lnTo>
                <a:lnTo>
                  <a:pt x="96457" y="76961"/>
                </a:lnTo>
                <a:lnTo>
                  <a:pt x="96173" y="78485"/>
                </a:lnTo>
                <a:lnTo>
                  <a:pt x="44452" y="88391"/>
                </a:lnTo>
                <a:lnTo>
                  <a:pt x="33784" y="89153"/>
                </a:lnTo>
                <a:lnTo>
                  <a:pt x="96622" y="89153"/>
                </a:lnTo>
                <a:lnTo>
                  <a:pt x="98267" y="87629"/>
                </a:lnTo>
                <a:lnTo>
                  <a:pt x="100648" y="83819"/>
                </a:lnTo>
                <a:lnTo>
                  <a:pt x="101852" y="78485"/>
                </a:lnTo>
                <a:lnTo>
                  <a:pt x="101852" y="71627"/>
                </a:lnTo>
                <a:close/>
              </a:path>
              <a:path w="102234" h="100329">
                <a:moveTo>
                  <a:pt x="83183" y="32765"/>
                </a:moveTo>
                <a:lnTo>
                  <a:pt x="77849" y="33527"/>
                </a:lnTo>
                <a:lnTo>
                  <a:pt x="73502" y="36575"/>
                </a:lnTo>
                <a:lnTo>
                  <a:pt x="70073" y="43433"/>
                </a:lnTo>
                <a:lnTo>
                  <a:pt x="67312" y="48767"/>
                </a:lnTo>
                <a:lnTo>
                  <a:pt x="65977" y="54101"/>
                </a:lnTo>
                <a:lnTo>
                  <a:pt x="66015" y="57911"/>
                </a:lnTo>
                <a:lnTo>
                  <a:pt x="66044" y="61721"/>
                </a:lnTo>
                <a:lnTo>
                  <a:pt x="66074" y="68579"/>
                </a:lnTo>
                <a:lnTo>
                  <a:pt x="71122" y="73151"/>
                </a:lnTo>
                <a:lnTo>
                  <a:pt x="81171" y="72389"/>
                </a:lnTo>
                <a:lnTo>
                  <a:pt x="90458" y="72389"/>
                </a:lnTo>
                <a:lnTo>
                  <a:pt x="96076" y="71627"/>
                </a:lnTo>
                <a:lnTo>
                  <a:pt x="101852" y="71627"/>
                </a:lnTo>
                <a:lnTo>
                  <a:pt x="101841" y="67817"/>
                </a:lnTo>
                <a:lnTo>
                  <a:pt x="101819" y="66293"/>
                </a:lnTo>
                <a:lnTo>
                  <a:pt x="101129" y="60959"/>
                </a:lnTo>
                <a:lnTo>
                  <a:pt x="86362" y="60959"/>
                </a:lnTo>
                <a:lnTo>
                  <a:pt x="83408" y="60197"/>
                </a:lnTo>
                <a:lnTo>
                  <a:pt x="76361" y="60197"/>
                </a:lnTo>
                <a:lnTo>
                  <a:pt x="72835" y="57911"/>
                </a:lnTo>
                <a:lnTo>
                  <a:pt x="72978" y="48767"/>
                </a:lnTo>
                <a:lnTo>
                  <a:pt x="75883" y="46481"/>
                </a:lnTo>
                <a:lnTo>
                  <a:pt x="81552" y="45719"/>
                </a:lnTo>
                <a:lnTo>
                  <a:pt x="97221" y="45719"/>
                </a:lnTo>
                <a:lnTo>
                  <a:pt x="95695" y="41909"/>
                </a:lnTo>
                <a:lnTo>
                  <a:pt x="92171" y="36575"/>
                </a:lnTo>
                <a:lnTo>
                  <a:pt x="87980" y="33527"/>
                </a:lnTo>
                <a:lnTo>
                  <a:pt x="83183" y="32765"/>
                </a:lnTo>
                <a:close/>
              </a:path>
              <a:path w="102234" h="100329">
                <a:moveTo>
                  <a:pt x="90458" y="72389"/>
                </a:moveTo>
                <a:lnTo>
                  <a:pt x="81171" y="72389"/>
                </a:lnTo>
                <a:lnTo>
                  <a:pt x="85505" y="73151"/>
                </a:lnTo>
                <a:lnTo>
                  <a:pt x="90458" y="72389"/>
                </a:lnTo>
                <a:close/>
              </a:path>
              <a:path w="102234" h="100329">
                <a:moveTo>
                  <a:pt x="97221" y="45719"/>
                </a:moveTo>
                <a:lnTo>
                  <a:pt x="81552" y="45719"/>
                </a:lnTo>
                <a:lnTo>
                  <a:pt x="84981" y="46481"/>
                </a:lnTo>
                <a:lnTo>
                  <a:pt x="87944" y="47243"/>
                </a:lnTo>
                <a:lnTo>
                  <a:pt x="90315" y="50291"/>
                </a:lnTo>
                <a:lnTo>
                  <a:pt x="92708" y="52577"/>
                </a:lnTo>
                <a:lnTo>
                  <a:pt x="93887" y="55625"/>
                </a:lnTo>
                <a:lnTo>
                  <a:pt x="93887" y="59435"/>
                </a:lnTo>
                <a:lnTo>
                  <a:pt x="89849" y="60197"/>
                </a:lnTo>
                <a:lnTo>
                  <a:pt x="86362" y="60959"/>
                </a:lnTo>
                <a:lnTo>
                  <a:pt x="101129" y="60959"/>
                </a:lnTo>
                <a:lnTo>
                  <a:pt x="100080" y="52856"/>
                </a:lnTo>
                <a:lnTo>
                  <a:pt x="97221" y="45719"/>
                </a:lnTo>
                <a:close/>
              </a:path>
              <a:path w="102234" h="100329">
                <a:moveTo>
                  <a:pt x="79943" y="0"/>
                </a:moveTo>
                <a:lnTo>
                  <a:pt x="71454" y="9143"/>
                </a:lnTo>
                <a:lnTo>
                  <a:pt x="79943" y="17525"/>
                </a:lnTo>
                <a:lnTo>
                  <a:pt x="88456" y="9143"/>
                </a:lnTo>
                <a:lnTo>
                  <a:pt x="799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510796" y="7879075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09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20" y="65961"/>
                </a:lnTo>
                <a:lnTo>
                  <a:pt x="40611" y="64007"/>
                </a:lnTo>
                <a:lnTo>
                  <a:pt x="44040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09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09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09">
                <a:moveTo>
                  <a:pt x="38374" y="0"/>
                </a:moveTo>
                <a:lnTo>
                  <a:pt x="38182" y="761"/>
                </a:lnTo>
                <a:lnTo>
                  <a:pt x="37755" y="761"/>
                </a:lnTo>
                <a:lnTo>
                  <a:pt x="37145" y="2285"/>
                </a:lnTo>
                <a:lnTo>
                  <a:pt x="39606" y="27283"/>
                </a:lnTo>
                <a:lnTo>
                  <a:pt x="44219" y="39206"/>
                </a:lnTo>
                <a:lnTo>
                  <a:pt x="45756" y="45719"/>
                </a:lnTo>
                <a:lnTo>
                  <a:pt x="45756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89" y="36853"/>
                </a:lnTo>
                <a:lnTo>
                  <a:pt x="47749" y="22770"/>
                </a:lnTo>
                <a:lnTo>
                  <a:pt x="43340" y="11248"/>
                </a:lnTo>
                <a:lnTo>
                  <a:pt x="39660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09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577852" y="7884410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59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46"/>
                </a:lnTo>
                <a:lnTo>
                  <a:pt x="54757" y="60197"/>
                </a:lnTo>
                <a:lnTo>
                  <a:pt x="59182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59">
                <a:moveTo>
                  <a:pt x="59182" y="60197"/>
                </a:moveTo>
                <a:lnTo>
                  <a:pt x="54757" y="60197"/>
                </a:lnTo>
                <a:lnTo>
                  <a:pt x="59103" y="60246"/>
                </a:lnTo>
                <a:close/>
              </a:path>
              <a:path w="70485" h="60959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59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59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59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540770" y="8074148"/>
            <a:ext cx="6195827" cy="17500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533150" y="8330941"/>
            <a:ext cx="6203447" cy="175002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5304037" y="8595355"/>
            <a:ext cx="1433962" cy="16662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887291" y="8896346"/>
            <a:ext cx="62230" cy="62865"/>
          </a:xfrm>
          <a:custGeom>
            <a:avLst/>
            <a:gdLst/>
            <a:ahLst/>
            <a:cxnLst/>
            <a:rect l="l" t="t" r="r" b="b"/>
            <a:pathLst>
              <a:path w="62229" h="62865">
                <a:moveTo>
                  <a:pt x="30967" y="0"/>
                </a:moveTo>
                <a:lnTo>
                  <a:pt x="0" y="22859"/>
                </a:lnTo>
                <a:lnTo>
                  <a:pt x="0" y="39623"/>
                </a:lnTo>
                <a:lnTo>
                  <a:pt x="3047" y="47243"/>
                </a:lnTo>
                <a:lnTo>
                  <a:pt x="15118" y="59435"/>
                </a:lnTo>
                <a:lnTo>
                  <a:pt x="22402" y="62483"/>
                </a:lnTo>
                <a:lnTo>
                  <a:pt x="30967" y="61721"/>
                </a:lnTo>
                <a:lnTo>
                  <a:pt x="41323" y="61721"/>
                </a:lnTo>
                <a:lnTo>
                  <a:pt x="46786" y="59435"/>
                </a:lnTo>
                <a:lnTo>
                  <a:pt x="58887" y="47243"/>
                </a:lnTo>
                <a:lnTo>
                  <a:pt x="61904" y="39623"/>
                </a:lnTo>
                <a:lnTo>
                  <a:pt x="61904" y="22859"/>
                </a:lnTo>
                <a:lnTo>
                  <a:pt x="58887" y="15239"/>
                </a:lnTo>
                <a:lnTo>
                  <a:pt x="52852" y="9143"/>
                </a:lnTo>
                <a:lnTo>
                  <a:pt x="46786" y="3809"/>
                </a:lnTo>
                <a:lnTo>
                  <a:pt x="39502" y="761"/>
                </a:lnTo>
                <a:lnTo>
                  <a:pt x="30967" y="0"/>
                </a:lnTo>
                <a:close/>
              </a:path>
              <a:path w="62229" h="62865">
                <a:moveTo>
                  <a:pt x="41323" y="61721"/>
                </a:moveTo>
                <a:lnTo>
                  <a:pt x="30967" y="61721"/>
                </a:lnTo>
                <a:lnTo>
                  <a:pt x="39502" y="62483"/>
                </a:lnTo>
                <a:lnTo>
                  <a:pt x="41323" y="61721"/>
                </a:lnTo>
                <a:close/>
              </a:path>
            </a:pathLst>
          </a:custGeom>
          <a:solidFill>
            <a:srgbClr val="3232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534674" y="8935970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41" y="50197"/>
                </a:lnTo>
                <a:lnTo>
                  <a:pt x="37718" y="54769"/>
                </a:lnTo>
                <a:lnTo>
                  <a:pt x="35134" y="58485"/>
                </a:lnTo>
                <a:lnTo>
                  <a:pt x="32241" y="61673"/>
                </a:lnTo>
                <a:lnTo>
                  <a:pt x="26819" y="66199"/>
                </a:lnTo>
                <a:lnTo>
                  <a:pt x="15996" y="73309"/>
                </a:lnTo>
                <a:lnTo>
                  <a:pt x="4428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80" y="80771"/>
                </a:lnTo>
                <a:lnTo>
                  <a:pt x="12085" y="82439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47"/>
                </a:lnTo>
                <a:lnTo>
                  <a:pt x="36394" y="72625"/>
                </a:lnTo>
                <a:lnTo>
                  <a:pt x="43269" y="61636"/>
                </a:lnTo>
                <a:lnTo>
                  <a:pt x="47393" y="49601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66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55832" y="8897108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54" y="68579"/>
                </a:lnTo>
                <a:lnTo>
                  <a:pt x="9000" y="70103"/>
                </a:lnTo>
                <a:lnTo>
                  <a:pt x="7178" y="72389"/>
                </a:lnTo>
                <a:lnTo>
                  <a:pt x="5382" y="75437"/>
                </a:lnTo>
                <a:lnTo>
                  <a:pt x="3617" y="78961"/>
                </a:lnTo>
                <a:lnTo>
                  <a:pt x="1225" y="84581"/>
                </a:lnTo>
                <a:lnTo>
                  <a:pt x="0" y="89821"/>
                </a:lnTo>
                <a:lnTo>
                  <a:pt x="0" y="104012"/>
                </a:lnTo>
                <a:lnTo>
                  <a:pt x="3322" y="111251"/>
                </a:lnTo>
                <a:lnTo>
                  <a:pt x="11129" y="117298"/>
                </a:lnTo>
                <a:lnTo>
                  <a:pt x="21521" y="121898"/>
                </a:lnTo>
                <a:lnTo>
                  <a:pt x="36129" y="123385"/>
                </a:lnTo>
                <a:lnTo>
                  <a:pt x="48546" y="121650"/>
                </a:lnTo>
                <a:lnTo>
                  <a:pt x="60837" y="117265"/>
                </a:lnTo>
                <a:lnTo>
                  <a:pt x="70400" y="110489"/>
                </a:lnTo>
                <a:lnTo>
                  <a:pt x="24572" y="110489"/>
                </a:lnTo>
                <a:lnTo>
                  <a:pt x="17574" y="107966"/>
                </a:lnTo>
                <a:lnTo>
                  <a:pt x="9381" y="98965"/>
                </a:lnTo>
                <a:lnTo>
                  <a:pt x="7619" y="94344"/>
                </a:lnTo>
                <a:lnTo>
                  <a:pt x="7619" y="83533"/>
                </a:lnTo>
                <a:lnTo>
                  <a:pt x="9083" y="77723"/>
                </a:lnTo>
                <a:lnTo>
                  <a:pt x="11999" y="71627"/>
                </a:lnTo>
                <a:lnTo>
                  <a:pt x="1232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62" y="52577"/>
                </a:moveTo>
                <a:lnTo>
                  <a:pt x="68055" y="52577"/>
                </a:lnTo>
                <a:lnTo>
                  <a:pt x="67519" y="53339"/>
                </a:lnTo>
                <a:lnTo>
                  <a:pt x="66863" y="54863"/>
                </a:lnTo>
                <a:lnTo>
                  <a:pt x="62151" y="63245"/>
                </a:lnTo>
                <a:lnTo>
                  <a:pt x="74188" y="87297"/>
                </a:lnTo>
                <a:lnTo>
                  <a:pt x="74615" y="90821"/>
                </a:lnTo>
                <a:lnTo>
                  <a:pt x="74532" y="93201"/>
                </a:lnTo>
                <a:lnTo>
                  <a:pt x="73962" y="94439"/>
                </a:lnTo>
                <a:lnTo>
                  <a:pt x="72283" y="98154"/>
                </a:lnTo>
                <a:lnTo>
                  <a:pt x="68198" y="101632"/>
                </a:lnTo>
                <a:lnTo>
                  <a:pt x="59210" y="105901"/>
                </a:lnTo>
                <a:lnTo>
                  <a:pt x="47399" y="109342"/>
                </a:lnTo>
                <a:lnTo>
                  <a:pt x="33957" y="110489"/>
                </a:lnTo>
                <a:lnTo>
                  <a:pt x="70400" y="110489"/>
                </a:lnTo>
                <a:lnTo>
                  <a:pt x="79522" y="78485"/>
                </a:lnTo>
                <a:lnTo>
                  <a:pt x="95512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0" y="69341"/>
                </a:lnTo>
                <a:lnTo>
                  <a:pt x="152150" y="67817"/>
                </a:lnTo>
                <a:lnTo>
                  <a:pt x="138577" y="67817"/>
                </a:lnTo>
                <a:lnTo>
                  <a:pt x="137864" y="67055"/>
                </a:lnTo>
                <a:lnTo>
                  <a:pt x="82759" y="67055"/>
                </a:lnTo>
                <a:lnTo>
                  <a:pt x="79104" y="65531"/>
                </a:lnTo>
                <a:lnTo>
                  <a:pt x="76056" y="62483"/>
                </a:lnTo>
                <a:lnTo>
                  <a:pt x="74950" y="61721"/>
                </a:lnTo>
                <a:lnTo>
                  <a:pt x="72902" y="58673"/>
                </a:lnTo>
                <a:lnTo>
                  <a:pt x="69911" y="54101"/>
                </a:lnTo>
                <a:lnTo>
                  <a:pt x="69198" y="53339"/>
                </a:lnTo>
                <a:lnTo>
                  <a:pt x="68662" y="52577"/>
                </a:lnTo>
                <a:close/>
              </a:path>
              <a:path w="152400" h="123825">
                <a:moveTo>
                  <a:pt x="95512" y="78485"/>
                </a:moveTo>
                <a:lnTo>
                  <a:pt x="79522" y="78485"/>
                </a:lnTo>
                <a:lnTo>
                  <a:pt x="82427" y="79010"/>
                </a:lnTo>
                <a:lnTo>
                  <a:pt x="85094" y="79247"/>
                </a:lnTo>
                <a:lnTo>
                  <a:pt x="94238" y="79247"/>
                </a:lnTo>
                <a:lnTo>
                  <a:pt x="95512" y="78485"/>
                </a:lnTo>
                <a:close/>
              </a:path>
              <a:path w="152400" h="123825">
                <a:moveTo>
                  <a:pt x="152150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26" y="79247"/>
                </a:lnTo>
                <a:lnTo>
                  <a:pt x="128290" y="76961"/>
                </a:lnTo>
                <a:lnTo>
                  <a:pt x="130871" y="70103"/>
                </a:lnTo>
                <a:lnTo>
                  <a:pt x="152150" y="70103"/>
                </a:lnTo>
                <a:lnTo>
                  <a:pt x="152150" y="69341"/>
                </a:lnTo>
                <a:close/>
              </a:path>
              <a:path w="152400" h="123825">
                <a:moveTo>
                  <a:pt x="152150" y="70103"/>
                </a:moveTo>
                <a:lnTo>
                  <a:pt x="130871" y="70103"/>
                </a:lnTo>
                <a:lnTo>
                  <a:pt x="133862" y="76961"/>
                </a:lnTo>
                <a:lnTo>
                  <a:pt x="139004" y="79247"/>
                </a:lnTo>
                <a:lnTo>
                  <a:pt x="152150" y="79247"/>
                </a:lnTo>
                <a:lnTo>
                  <a:pt x="152150" y="70103"/>
                </a:lnTo>
                <a:close/>
              </a:path>
              <a:path w="152400" h="123825">
                <a:moveTo>
                  <a:pt x="152150" y="67055"/>
                </a:moveTo>
                <a:lnTo>
                  <a:pt x="145922" y="67055"/>
                </a:lnTo>
                <a:lnTo>
                  <a:pt x="138577" y="67817"/>
                </a:lnTo>
                <a:lnTo>
                  <a:pt x="152150" y="67817"/>
                </a:lnTo>
                <a:lnTo>
                  <a:pt x="152150" y="67055"/>
                </a:lnTo>
                <a:close/>
              </a:path>
              <a:path w="152400" h="123825">
                <a:moveTo>
                  <a:pt x="87056" y="66293"/>
                </a:moveTo>
                <a:lnTo>
                  <a:pt x="82759" y="67055"/>
                </a:lnTo>
                <a:lnTo>
                  <a:pt x="91869" y="67055"/>
                </a:lnTo>
                <a:lnTo>
                  <a:pt x="87056" y="66293"/>
                </a:lnTo>
                <a:close/>
              </a:path>
              <a:path w="152400" h="123825">
                <a:moveTo>
                  <a:pt x="102763" y="50291"/>
                </a:moveTo>
                <a:lnTo>
                  <a:pt x="101858" y="51053"/>
                </a:lnTo>
                <a:lnTo>
                  <a:pt x="101202" y="51815"/>
                </a:lnTo>
                <a:lnTo>
                  <a:pt x="100821" y="53339"/>
                </a:lnTo>
                <a:lnTo>
                  <a:pt x="99953" y="57911"/>
                </a:lnTo>
                <a:lnTo>
                  <a:pt x="98867" y="60959"/>
                </a:lnTo>
                <a:lnTo>
                  <a:pt x="97429" y="62483"/>
                </a:lnTo>
                <a:lnTo>
                  <a:pt x="95332" y="65531"/>
                </a:lnTo>
                <a:lnTo>
                  <a:pt x="91869" y="67055"/>
                </a:lnTo>
                <a:lnTo>
                  <a:pt x="109535" y="67055"/>
                </a:lnTo>
                <a:lnTo>
                  <a:pt x="105619" y="62483"/>
                </a:lnTo>
                <a:lnTo>
                  <a:pt x="104442" y="53339"/>
                </a:lnTo>
                <a:lnTo>
                  <a:pt x="104250" y="51815"/>
                </a:lnTo>
                <a:lnTo>
                  <a:pt x="103680" y="51053"/>
                </a:lnTo>
                <a:lnTo>
                  <a:pt x="102763" y="50291"/>
                </a:lnTo>
                <a:close/>
              </a:path>
              <a:path w="152400" h="123825">
                <a:moveTo>
                  <a:pt x="116204" y="66293"/>
                </a:moveTo>
                <a:lnTo>
                  <a:pt x="109535" y="67055"/>
                </a:lnTo>
                <a:lnTo>
                  <a:pt x="124205" y="67055"/>
                </a:lnTo>
                <a:lnTo>
                  <a:pt x="116204" y="66293"/>
                </a:lnTo>
                <a:close/>
              </a:path>
              <a:path w="152400" h="123825">
                <a:moveTo>
                  <a:pt x="131195" y="51053"/>
                </a:moveTo>
                <a:lnTo>
                  <a:pt x="130350" y="51815"/>
                </a:lnTo>
                <a:lnTo>
                  <a:pt x="129777" y="52577"/>
                </a:lnTo>
                <a:lnTo>
                  <a:pt x="129539" y="54101"/>
                </a:lnTo>
                <a:lnTo>
                  <a:pt x="128671" y="62483"/>
                </a:lnTo>
                <a:lnTo>
                  <a:pt x="124205" y="67055"/>
                </a:lnTo>
                <a:lnTo>
                  <a:pt x="137864" y="67055"/>
                </a:lnTo>
                <a:lnTo>
                  <a:pt x="134300" y="63245"/>
                </a:lnTo>
                <a:lnTo>
                  <a:pt x="133157" y="54863"/>
                </a:lnTo>
                <a:lnTo>
                  <a:pt x="132862" y="52577"/>
                </a:lnTo>
                <a:lnTo>
                  <a:pt x="132255" y="51815"/>
                </a:lnTo>
                <a:lnTo>
                  <a:pt x="131195" y="51053"/>
                </a:lnTo>
                <a:close/>
              </a:path>
              <a:path w="152400" h="123825">
                <a:moveTo>
                  <a:pt x="102571" y="0"/>
                </a:moveTo>
                <a:lnTo>
                  <a:pt x="94487" y="8381"/>
                </a:lnTo>
                <a:lnTo>
                  <a:pt x="102537" y="16763"/>
                </a:lnTo>
                <a:lnTo>
                  <a:pt x="110678" y="8381"/>
                </a:lnTo>
                <a:lnTo>
                  <a:pt x="102571" y="0"/>
                </a:lnTo>
                <a:close/>
              </a:path>
              <a:path w="152400" h="123825">
                <a:moveTo>
                  <a:pt x="112202" y="17525"/>
                </a:moveTo>
                <a:lnTo>
                  <a:pt x="104144" y="25145"/>
                </a:lnTo>
                <a:lnTo>
                  <a:pt x="112251" y="33527"/>
                </a:lnTo>
                <a:lnTo>
                  <a:pt x="120335" y="25145"/>
                </a:lnTo>
                <a:lnTo>
                  <a:pt x="112202" y="17525"/>
                </a:lnTo>
                <a:close/>
              </a:path>
              <a:path w="152400" h="123825">
                <a:moveTo>
                  <a:pt x="93046" y="17525"/>
                </a:moveTo>
                <a:lnTo>
                  <a:pt x="84902" y="25145"/>
                </a:lnTo>
                <a:lnTo>
                  <a:pt x="93012" y="33527"/>
                </a:lnTo>
                <a:lnTo>
                  <a:pt x="101153" y="25145"/>
                </a:lnTo>
                <a:lnTo>
                  <a:pt x="93046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803660" y="8877939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40" h="98425">
                <a:moveTo>
                  <a:pt x="13764" y="86224"/>
                </a:moveTo>
                <a:lnTo>
                  <a:pt x="0" y="86224"/>
                </a:lnTo>
                <a:lnTo>
                  <a:pt x="0" y="98416"/>
                </a:lnTo>
                <a:lnTo>
                  <a:pt x="13917" y="98396"/>
                </a:lnTo>
                <a:lnTo>
                  <a:pt x="29450" y="95294"/>
                </a:lnTo>
                <a:lnTo>
                  <a:pt x="38466" y="86986"/>
                </a:lnTo>
                <a:lnTo>
                  <a:pt x="28276" y="86986"/>
                </a:lnTo>
                <a:lnTo>
                  <a:pt x="13764" y="86224"/>
                </a:lnTo>
                <a:close/>
              </a:path>
              <a:path w="78740" h="98425">
                <a:moveTo>
                  <a:pt x="52471" y="73270"/>
                </a:moveTo>
                <a:lnTo>
                  <a:pt x="41196" y="73270"/>
                </a:lnTo>
                <a:lnTo>
                  <a:pt x="46719" y="80890"/>
                </a:lnTo>
                <a:lnTo>
                  <a:pt x="50910" y="86986"/>
                </a:lnTo>
                <a:lnTo>
                  <a:pt x="53769" y="89272"/>
                </a:lnTo>
                <a:lnTo>
                  <a:pt x="59673" y="96130"/>
                </a:lnTo>
                <a:lnTo>
                  <a:pt x="65388" y="98416"/>
                </a:lnTo>
                <a:lnTo>
                  <a:pt x="78674" y="98416"/>
                </a:lnTo>
                <a:lnTo>
                  <a:pt x="78674" y="86986"/>
                </a:lnTo>
                <a:lnTo>
                  <a:pt x="69616" y="86986"/>
                </a:lnTo>
                <a:lnTo>
                  <a:pt x="66044" y="86224"/>
                </a:lnTo>
                <a:lnTo>
                  <a:pt x="63566" y="84700"/>
                </a:lnTo>
                <a:lnTo>
                  <a:pt x="60329" y="82414"/>
                </a:lnTo>
                <a:lnTo>
                  <a:pt x="56195" y="77842"/>
                </a:lnTo>
                <a:lnTo>
                  <a:pt x="52471" y="73270"/>
                </a:lnTo>
                <a:close/>
              </a:path>
              <a:path w="78740" h="98425">
                <a:moveTo>
                  <a:pt x="67536" y="0"/>
                </a:moveTo>
                <a:lnTo>
                  <a:pt x="56199" y="3433"/>
                </a:lnTo>
                <a:lnTo>
                  <a:pt x="44060" y="7583"/>
                </a:lnTo>
                <a:lnTo>
                  <a:pt x="31135" y="12310"/>
                </a:lnTo>
                <a:lnTo>
                  <a:pt x="17525" y="16882"/>
                </a:lnTo>
                <a:lnTo>
                  <a:pt x="10475" y="19930"/>
                </a:lnTo>
                <a:lnTo>
                  <a:pt x="9954" y="20692"/>
                </a:lnTo>
                <a:lnTo>
                  <a:pt x="7559" y="23740"/>
                </a:lnTo>
                <a:lnTo>
                  <a:pt x="6333" y="29074"/>
                </a:lnTo>
                <a:lnTo>
                  <a:pt x="6333" y="36694"/>
                </a:lnTo>
                <a:lnTo>
                  <a:pt x="8845" y="39742"/>
                </a:lnTo>
                <a:lnTo>
                  <a:pt x="13904" y="44314"/>
                </a:lnTo>
                <a:lnTo>
                  <a:pt x="24704" y="54982"/>
                </a:lnTo>
                <a:lnTo>
                  <a:pt x="27944" y="58792"/>
                </a:lnTo>
                <a:lnTo>
                  <a:pt x="33003" y="64888"/>
                </a:lnTo>
                <a:lnTo>
                  <a:pt x="35515" y="70222"/>
                </a:lnTo>
                <a:lnTo>
                  <a:pt x="35515" y="82414"/>
                </a:lnTo>
                <a:lnTo>
                  <a:pt x="28276" y="86986"/>
                </a:lnTo>
                <a:lnTo>
                  <a:pt x="38466" y="86986"/>
                </a:lnTo>
                <a:lnTo>
                  <a:pt x="41196" y="73270"/>
                </a:lnTo>
                <a:lnTo>
                  <a:pt x="52471" y="73270"/>
                </a:lnTo>
                <a:lnTo>
                  <a:pt x="24346" y="35381"/>
                </a:lnTo>
                <a:lnTo>
                  <a:pt x="20294" y="26929"/>
                </a:lnTo>
                <a:lnTo>
                  <a:pt x="67293" y="10786"/>
                </a:lnTo>
                <a:lnTo>
                  <a:pt x="69043" y="4690"/>
                </a:lnTo>
                <a:lnTo>
                  <a:pt x="69911" y="880"/>
                </a:lnTo>
                <a:lnTo>
                  <a:pt x="67536" y="0"/>
                </a:lnTo>
                <a:close/>
              </a:path>
              <a:path w="78740" h="98425">
                <a:moveTo>
                  <a:pt x="78674" y="86224"/>
                </a:moveTo>
                <a:lnTo>
                  <a:pt x="74294" y="86224"/>
                </a:lnTo>
                <a:lnTo>
                  <a:pt x="69616" y="86986"/>
                </a:lnTo>
                <a:lnTo>
                  <a:pt x="78674" y="86986"/>
                </a:lnTo>
                <a:lnTo>
                  <a:pt x="78674" y="86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877574" y="8939779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5" h="41275">
                <a:moveTo>
                  <a:pt x="41463" y="27431"/>
                </a:moveTo>
                <a:lnTo>
                  <a:pt x="22716" y="27431"/>
                </a:lnTo>
                <a:lnTo>
                  <a:pt x="25002" y="29717"/>
                </a:lnTo>
                <a:lnTo>
                  <a:pt x="28895" y="32765"/>
                </a:lnTo>
                <a:lnTo>
                  <a:pt x="40706" y="39337"/>
                </a:lnTo>
                <a:lnTo>
                  <a:pt x="45576" y="41147"/>
                </a:lnTo>
                <a:lnTo>
                  <a:pt x="52852" y="41147"/>
                </a:lnTo>
                <a:lnTo>
                  <a:pt x="56244" y="36624"/>
                </a:lnTo>
                <a:lnTo>
                  <a:pt x="58388" y="30479"/>
                </a:lnTo>
                <a:lnTo>
                  <a:pt x="51947" y="30479"/>
                </a:lnTo>
                <a:lnTo>
                  <a:pt x="50804" y="29717"/>
                </a:lnTo>
                <a:lnTo>
                  <a:pt x="47564" y="29717"/>
                </a:lnTo>
                <a:lnTo>
                  <a:pt x="43241" y="28193"/>
                </a:lnTo>
                <a:lnTo>
                  <a:pt x="41463" y="27431"/>
                </a:lnTo>
                <a:close/>
              </a:path>
              <a:path w="81915" h="41275">
                <a:moveTo>
                  <a:pt x="6906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74" y="36575"/>
                </a:lnTo>
                <a:lnTo>
                  <a:pt x="17657" y="33527"/>
                </a:lnTo>
                <a:lnTo>
                  <a:pt x="22716" y="27431"/>
                </a:lnTo>
                <a:lnTo>
                  <a:pt x="41463" y="27431"/>
                </a:lnTo>
                <a:lnTo>
                  <a:pt x="37907" y="25907"/>
                </a:lnTo>
                <a:lnTo>
                  <a:pt x="36669" y="25145"/>
                </a:lnTo>
                <a:lnTo>
                  <a:pt x="11859" y="25145"/>
                </a:lnTo>
                <a:lnTo>
                  <a:pt x="6906" y="24383"/>
                </a:lnTo>
                <a:close/>
              </a:path>
              <a:path w="81915" h="41275">
                <a:moveTo>
                  <a:pt x="81808" y="28193"/>
                </a:moveTo>
                <a:lnTo>
                  <a:pt x="59186" y="28193"/>
                </a:lnTo>
                <a:lnTo>
                  <a:pt x="64520" y="34289"/>
                </a:lnTo>
                <a:lnTo>
                  <a:pt x="69771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5" h="41275">
                <a:moveTo>
                  <a:pt x="56618" y="10667"/>
                </a:moveTo>
                <a:lnTo>
                  <a:pt x="40660" y="10667"/>
                </a:lnTo>
                <a:lnTo>
                  <a:pt x="44384" y="11429"/>
                </a:lnTo>
                <a:lnTo>
                  <a:pt x="47432" y="12953"/>
                </a:lnTo>
                <a:lnTo>
                  <a:pt x="49910" y="17525"/>
                </a:lnTo>
                <a:lnTo>
                  <a:pt x="52090" y="21335"/>
                </a:lnTo>
                <a:lnTo>
                  <a:pt x="53041" y="25145"/>
                </a:lnTo>
                <a:lnTo>
                  <a:pt x="52660" y="28193"/>
                </a:lnTo>
                <a:lnTo>
                  <a:pt x="52577" y="29717"/>
                </a:lnTo>
                <a:lnTo>
                  <a:pt x="51947" y="30479"/>
                </a:lnTo>
                <a:lnTo>
                  <a:pt x="58388" y="30479"/>
                </a:lnTo>
                <a:lnTo>
                  <a:pt x="59186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1" y="25145"/>
                </a:lnTo>
                <a:lnTo>
                  <a:pt x="66342" y="22859"/>
                </a:lnTo>
                <a:lnTo>
                  <a:pt x="62913" y="18287"/>
                </a:lnTo>
                <a:lnTo>
                  <a:pt x="58481" y="12953"/>
                </a:lnTo>
                <a:lnTo>
                  <a:pt x="56618" y="10667"/>
                </a:lnTo>
                <a:close/>
              </a:path>
              <a:path w="81915" h="41275">
                <a:moveTo>
                  <a:pt x="42479" y="0"/>
                </a:moveTo>
                <a:lnTo>
                  <a:pt x="39136" y="761"/>
                </a:lnTo>
                <a:lnTo>
                  <a:pt x="35564" y="2285"/>
                </a:lnTo>
                <a:lnTo>
                  <a:pt x="31705" y="6857"/>
                </a:lnTo>
                <a:lnTo>
                  <a:pt x="27620" y="11429"/>
                </a:lnTo>
                <a:lnTo>
                  <a:pt x="24134" y="15239"/>
                </a:lnTo>
                <a:lnTo>
                  <a:pt x="21229" y="18287"/>
                </a:lnTo>
                <a:lnTo>
                  <a:pt x="16657" y="22859"/>
                </a:lnTo>
                <a:lnTo>
                  <a:pt x="11859" y="25145"/>
                </a:lnTo>
                <a:lnTo>
                  <a:pt x="36669" y="25145"/>
                </a:lnTo>
                <a:lnTo>
                  <a:pt x="32954" y="22859"/>
                </a:lnTo>
                <a:lnTo>
                  <a:pt x="29906" y="21335"/>
                </a:lnTo>
                <a:lnTo>
                  <a:pt x="28657" y="19049"/>
                </a:lnTo>
                <a:lnTo>
                  <a:pt x="32954" y="13715"/>
                </a:lnTo>
                <a:lnTo>
                  <a:pt x="36956" y="11429"/>
                </a:lnTo>
                <a:lnTo>
                  <a:pt x="40660" y="10667"/>
                </a:lnTo>
                <a:lnTo>
                  <a:pt x="56618" y="10667"/>
                </a:lnTo>
                <a:lnTo>
                  <a:pt x="55376" y="9143"/>
                </a:lnTo>
                <a:lnTo>
                  <a:pt x="53660" y="6857"/>
                </a:lnTo>
                <a:lnTo>
                  <a:pt x="50340" y="2285"/>
                </a:lnTo>
                <a:lnTo>
                  <a:pt x="46564" y="761"/>
                </a:lnTo>
                <a:lnTo>
                  <a:pt x="42479" y="0"/>
                </a:lnTo>
                <a:close/>
              </a:path>
              <a:path w="81915" h="41275">
                <a:moveTo>
                  <a:pt x="81808" y="24383"/>
                </a:moveTo>
                <a:lnTo>
                  <a:pt x="74807" y="24383"/>
                </a:lnTo>
                <a:lnTo>
                  <a:pt x="70341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954536" y="8897108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40" h="79375">
                <a:moveTo>
                  <a:pt x="8619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4609" y="79247"/>
                </a:lnTo>
                <a:lnTo>
                  <a:pt x="20192" y="76961"/>
                </a:lnTo>
                <a:lnTo>
                  <a:pt x="24277" y="70103"/>
                </a:lnTo>
                <a:lnTo>
                  <a:pt x="104095" y="70103"/>
                </a:lnTo>
                <a:lnTo>
                  <a:pt x="104095" y="67817"/>
                </a:lnTo>
                <a:lnTo>
                  <a:pt x="16431" y="67817"/>
                </a:lnTo>
                <a:lnTo>
                  <a:pt x="8619" y="67055"/>
                </a:lnTo>
                <a:close/>
              </a:path>
              <a:path w="104140" h="79375">
                <a:moveTo>
                  <a:pt x="54422" y="70103"/>
                </a:moveTo>
                <a:lnTo>
                  <a:pt x="24277" y="70103"/>
                </a:lnTo>
                <a:lnTo>
                  <a:pt x="26944" y="76961"/>
                </a:lnTo>
                <a:lnTo>
                  <a:pt x="32241" y="79247"/>
                </a:lnTo>
                <a:lnTo>
                  <a:pt x="46670" y="79247"/>
                </a:lnTo>
                <a:lnTo>
                  <a:pt x="51434" y="76961"/>
                </a:lnTo>
                <a:lnTo>
                  <a:pt x="54422" y="70103"/>
                </a:lnTo>
                <a:close/>
              </a:path>
              <a:path w="104140" h="79375">
                <a:moveTo>
                  <a:pt x="82808" y="70103"/>
                </a:moveTo>
                <a:lnTo>
                  <a:pt x="54422" y="70103"/>
                </a:lnTo>
                <a:lnTo>
                  <a:pt x="57719" y="76961"/>
                </a:lnTo>
                <a:lnTo>
                  <a:pt x="62377" y="79247"/>
                </a:lnTo>
                <a:lnTo>
                  <a:pt x="75486" y="79247"/>
                </a:lnTo>
                <a:lnTo>
                  <a:pt x="80247" y="76961"/>
                </a:lnTo>
                <a:lnTo>
                  <a:pt x="82808" y="70103"/>
                </a:lnTo>
                <a:close/>
              </a:path>
              <a:path w="104140" h="79375">
                <a:moveTo>
                  <a:pt x="104095" y="70103"/>
                </a:moveTo>
                <a:lnTo>
                  <a:pt x="82808" y="70103"/>
                </a:lnTo>
                <a:lnTo>
                  <a:pt x="85773" y="76961"/>
                </a:lnTo>
                <a:lnTo>
                  <a:pt x="90866" y="79247"/>
                </a:lnTo>
                <a:lnTo>
                  <a:pt x="104095" y="79247"/>
                </a:lnTo>
                <a:lnTo>
                  <a:pt x="104095" y="70103"/>
                </a:lnTo>
                <a:close/>
              </a:path>
              <a:path w="104140" h="79375">
                <a:moveTo>
                  <a:pt x="24466" y="51053"/>
                </a:moveTo>
                <a:lnTo>
                  <a:pt x="23478" y="51815"/>
                </a:lnTo>
                <a:lnTo>
                  <a:pt x="22799" y="52577"/>
                </a:lnTo>
                <a:lnTo>
                  <a:pt x="22418" y="54863"/>
                </a:lnTo>
                <a:lnTo>
                  <a:pt x="21037" y="63245"/>
                </a:lnTo>
                <a:lnTo>
                  <a:pt x="16431" y="67817"/>
                </a:lnTo>
                <a:lnTo>
                  <a:pt x="31562" y="67817"/>
                </a:lnTo>
                <a:lnTo>
                  <a:pt x="26990" y="63245"/>
                </a:lnTo>
                <a:lnTo>
                  <a:pt x="26145" y="54863"/>
                </a:lnTo>
                <a:lnTo>
                  <a:pt x="25956" y="52577"/>
                </a:lnTo>
                <a:lnTo>
                  <a:pt x="25383" y="51815"/>
                </a:lnTo>
                <a:lnTo>
                  <a:pt x="24466" y="51053"/>
                </a:lnTo>
                <a:close/>
              </a:path>
              <a:path w="104140" h="79375">
                <a:moveTo>
                  <a:pt x="39755" y="67055"/>
                </a:moveTo>
                <a:lnTo>
                  <a:pt x="31562" y="67817"/>
                </a:lnTo>
                <a:lnTo>
                  <a:pt x="47756" y="67817"/>
                </a:lnTo>
                <a:lnTo>
                  <a:pt x="39755" y="67055"/>
                </a:lnTo>
                <a:close/>
              </a:path>
              <a:path w="104140" h="79375">
                <a:moveTo>
                  <a:pt x="54803" y="51053"/>
                </a:moveTo>
                <a:lnTo>
                  <a:pt x="53909" y="51815"/>
                </a:lnTo>
                <a:lnTo>
                  <a:pt x="53339" y="52577"/>
                </a:lnTo>
                <a:lnTo>
                  <a:pt x="53090" y="54863"/>
                </a:lnTo>
                <a:lnTo>
                  <a:pt x="52245" y="63245"/>
                </a:lnTo>
                <a:lnTo>
                  <a:pt x="47756" y="67817"/>
                </a:lnTo>
                <a:lnTo>
                  <a:pt x="61661" y="67817"/>
                </a:lnTo>
                <a:lnTo>
                  <a:pt x="57851" y="63245"/>
                </a:lnTo>
                <a:lnTo>
                  <a:pt x="56708" y="54863"/>
                </a:lnTo>
                <a:lnTo>
                  <a:pt x="56436" y="52577"/>
                </a:lnTo>
                <a:lnTo>
                  <a:pt x="55814" y="51815"/>
                </a:lnTo>
                <a:lnTo>
                  <a:pt x="54803" y="51053"/>
                </a:lnTo>
                <a:close/>
              </a:path>
              <a:path w="104140" h="79375">
                <a:moveTo>
                  <a:pt x="68055" y="67055"/>
                </a:moveTo>
                <a:lnTo>
                  <a:pt x="61661" y="67817"/>
                </a:lnTo>
                <a:lnTo>
                  <a:pt x="76056" y="67817"/>
                </a:lnTo>
                <a:lnTo>
                  <a:pt x="68055" y="67055"/>
                </a:lnTo>
                <a:close/>
              </a:path>
              <a:path w="104140" h="79375">
                <a:moveTo>
                  <a:pt x="83106" y="51053"/>
                </a:moveTo>
                <a:lnTo>
                  <a:pt x="82189" y="51815"/>
                </a:lnTo>
                <a:lnTo>
                  <a:pt x="81616" y="52577"/>
                </a:lnTo>
                <a:lnTo>
                  <a:pt x="81390" y="54863"/>
                </a:lnTo>
                <a:lnTo>
                  <a:pt x="80522" y="63245"/>
                </a:lnTo>
                <a:lnTo>
                  <a:pt x="76056" y="67817"/>
                </a:lnTo>
                <a:lnTo>
                  <a:pt x="90379" y="67817"/>
                </a:lnTo>
                <a:lnTo>
                  <a:pt x="86105" y="63245"/>
                </a:lnTo>
                <a:lnTo>
                  <a:pt x="84713" y="52577"/>
                </a:lnTo>
                <a:lnTo>
                  <a:pt x="84094" y="51815"/>
                </a:lnTo>
                <a:lnTo>
                  <a:pt x="83106" y="51053"/>
                </a:lnTo>
                <a:close/>
              </a:path>
              <a:path w="104140" h="79375">
                <a:moveTo>
                  <a:pt x="104095" y="67055"/>
                </a:moveTo>
                <a:lnTo>
                  <a:pt x="97856" y="67055"/>
                </a:lnTo>
                <a:lnTo>
                  <a:pt x="90379" y="67817"/>
                </a:lnTo>
                <a:lnTo>
                  <a:pt x="104095" y="67817"/>
                </a:lnTo>
                <a:lnTo>
                  <a:pt x="104095" y="67055"/>
                </a:lnTo>
                <a:close/>
              </a:path>
              <a:path w="104140" h="79375">
                <a:moveTo>
                  <a:pt x="55376" y="0"/>
                </a:moveTo>
                <a:lnTo>
                  <a:pt x="47243" y="8381"/>
                </a:lnTo>
                <a:lnTo>
                  <a:pt x="55327" y="16763"/>
                </a:lnTo>
                <a:lnTo>
                  <a:pt x="63434" y="8381"/>
                </a:lnTo>
                <a:lnTo>
                  <a:pt x="55376" y="0"/>
                </a:lnTo>
                <a:close/>
              </a:path>
              <a:path w="104140" h="79375">
                <a:moveTo>
                  <a:pt x="65007" y="17525"/>
                </a:moveTo>
                <a:lnTo>
                  <a:pt x="56900" y="25145"/>
                </a:lnTo>
                <a:lnTo>
                  <a:pt x="65044" y="33527"/>
                </a:lnTo>
                <a:lnTo>
                  <a:pt x="73151" y="25145"/>
                </a:lnTo>
                <a:lnTo>
                  <a:pt x="65007" y="17525"/>
                </a:lnTo>
                <a:close/>
              </a:path>
              <a:path w="104140" h="79375">
                <a:moveTo>
                  <a:pt x="45802" y="17525"/>
                </a:moveTo>
                <a:lnTo>
                  <a:pt x="37718" y="25145"/>
                </a:lnTo>
                <a:lnTo>
                  <a:pt x="45768" y="33527"/>
                </a:lnTo>
                <a:lnTo>
                  <a:pt x="53909" y="25145"/>
                </a:lnTo>
                <a:lnTo>
                  <a:pt x="45802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055119" y="8876534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194981" y="88750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219712" y="8932160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60"/>
                </a:moveTo>
                <a:lnTo>
                  <a:pt x="23240" y="67531"/>
                </a:lnTo>
                <a:lnTo>
                  <a:pt x="31811" y="76199"/>
                </a:lnTo>
                <a:lnTo>
                  <a:pt x="40468" y="67629"/>
                </a:lnTo>
                <a:lnTo>
                  <a:pt x="31943" y="58960"/>
                </a:lnTo>
                <a:close/>
              </a:path>
              <a:path w="40640" h="76200">
                <a:moveTo>
                  <a:pt x="13383" y="59054"/>
                </a:moveTo>
                <a:lnTo>
                  <a:pt x="4703" y="67629"/>
                </a:lnTo>
                <a:lnTo>
                  <a:pt x="13334" y="76199"/>
                </a:lnTo>
                <a:lnTo>
                  <a:pt x="21991" y="67629"/>
                </a:lnTo>
                <a:lnTo>
                  <a:pt x="13383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332488" y="8963401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27"/>
                </a:lnTo>
                <a:lnTo>
                  <a:pt x="2715" y="18717"/>
                </a:lnTo>
                <a:lnTo>
                  <a:pt x="893" y="23908"/>
                </a:lnTo>
                <a:lnTo>
                  <a:pt x="0" y="28623"/>
                </a:lnTo>
                <a:lnTo>
                  <a:pt x="235" y="37078"/>
                </a:lnTo>
                <a:lnTo>
                  <a:pt x="3885" y="47530"/>
                </a:lnTo>
                <a:lnTo>
                  <a:pt x="12481" y="54959"/>
                </a:lnTo>
                <a:lnTo>
                  <a:pt x="26705" y="59354"/>
                </a:lnTo>
                <a:lnTo>
                  <a:pt x="47239" y="60703"/>
                </a:lnTo>
                <a:lnTo>
                  <a:pt x="61755" y="58931"/>
                </a:lnTo>
                <a:lnTo>
                  <a:pt x="73260" y="55465"/>
                </a:lnTo>
                <a:lnTo>
                  <a:pt x="81759" y="50291"/>
                </a:lnTo>
                <a:lnTo>
                  <a:pt x="84461" y="48005"/>
                </a:lnTo>
                <a:lnTo>
                  <a:pt x="30038" y="48005"/>
                </a:lnTo>
                <a:lnTo>
                  <a:pt x="23323" y="46674"/>
                </a:lnTo>
                <a:lnTo>
                  <a:pt x="11097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6999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23" y="6857"/>
                </a:lnTo>
                <a:lnTo>
                  <a:pt x="57911" y="8381"/>
                </a:lnTo>
                <a:lnTo>
                  <a:pt x="55470" y="11429"/>
                </a:lnTo>
                <a:lnTo>
                  <a:pt x="53184" y="14240"/>
                </a:lnTo>
                <a:lnTo>
                  <a:pt x="5042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52" y="29812"/>
                </a:lnTo>
                <a:lnTo>
                  <a:pt x="57470" y="31385"/>
                </a:lnTo>
                <a:lnTo>
                  <a:pt x="58899" y="31815"/>
                </a:lnTo>
                <a:lnTo>
                  <a:pt x="64090" y="32765"/>
                </a:lnTo>
                <a:lnTo>
                  <a:pt x="78711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56" y="45052"/>
                </a:lnTo>
                <a:lnTo>
                  <a:pt x="54863" y="47576"/>
                </a:lnTo>
                <a:lnTo>
                  <a:pt x="46899" y="48005"/>
                </a:lnTo>
                <a:lnTo>
                  <a:pt x="84461" y="48005"/>
                </a:lnTo>
                <a:lnTo>
                  <a:pt x="86712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51" y="26621"/>
                </a:lnTo>
                <a:lnTo>
                  <a:pt x="62996" y="22003"/>
                </a:lnTo>
                <a:lnTo>
                  <a:pt x="57756" y="20525"/>
                </a:lnTo>
                <a:lnTo>
                  <a:pt x="57756" y="17574"/>
                </a:lnTo>
                <a:lnTo>
                  <a:pt x="59710" y="15764"/>
                </a:lnTo>
                <a:lnTo>
                  <a:pt x="63566" y="14429"/>
                </a:lnTo>
                <a:lnTo>
                  <a:pt x="66425" y="13478"/>
                </a:lnTo>
                <a:lnTo>
                  <a:pt x="69341" y="12953"/>
                </a:lnTo>
                <a:lnTo>
                  <a:pt x="96999" y="12953"/>
                </a:lnTo>
                <a:lnTo>
                  <a:pt x="969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424690" y="8871962"/>
            <a:ext cx="78105" cy="104775"/>
          </a:xfrm>
          <a:custGeom>
            <a:avLst/>
            <a:gdLst/>
            <a:ahLst/>
            <a:cxnLst/>
            <a:rect l="l" t="t" r="r" b="b"/>
            <a:pathLst>
              <a:path w="78105" h="104775">
                <a:moveTo>
                  <a:pt x="64912" y="21316"/>
                </a:moveTo>
                <a:lnTo>
                  <a:pt x="19858" y="32185"/>
                </a:lnTo>
                <a:lnTo>
                  <a:pt x="5952" y="41909"/>
                </a:lnTo>
                <a:lnTo>
                  <a:pt x="5978" y="46500"/>
                </a:lnTo>
                <a:lnTo>
                  <a:pt x="14216" y="52865"/>
                </a:lnTo>
                <a:lnTo>
                  <a:pt x="25161" y="63163"/>
                </a:lnTo>
                <a:lnTo>
                  <a:pt x="31733" y="73672"/>
                </a:lnTo>
                <a:lnTo>
                  <a:pt x="32868" y="85367"/>
                </a:lnTo>
                <a:lnTo>
                  <a:pt x="23171" y="90803"/>
                </a:lnTo>
                <a:lnTo>
                  <a:pt x="4379" y="92201"/>
                </a:lnTo>
                <a:lnTo>
                  <a:pt x="0" y="92201"/>
                </a:lnTo>
                <a:lnTo>
                  <a:pt x="0" y="104393"/>
                </a:lnTo>
                <a:lnTo>
                  <a:pt x="11404" y="104222"/>
                </a:lnTo>
                <a:lnTo>
                  <a:pt x="26646" y="100810"/>
                </a:lnTo>
                <a:lnTo>
                  <a:pt x="36126" y="92825"/>
                </a:lnTo>
                <a:lnTo>
                  <a:pt x="39861" y="80009"/>
                </a:lnTo>
                <a:lnTo>
                  <a:pt x="51032" y="80009"/>
                </a:lnTo>
                <a:lnTo>
                  <a:pt x="43470" y="71493"/>
                </a:lnTo>
                <a:lnTo>
                  <a:pt x="36630" y="62114"/>
                </a:lnTo>
                <a:lnTo>
                  <a:pt x="32372" y="51162"/>
                </a:lnTo>
                <a:lnTo>
                  <a:pt x="32964" y="37819"/>
                </a:lnTo>
                <a:lnTo>
                  <a:pt x="46188" y="33560"/>
                </a:lnTo>
                <a:lnTo>
                  <a:pt x="57056" y="29919"/>
                </a:lnTo>
                <a:lnTo>
                  <a:pt x="65625" y="26922"/>
                </a:lnTo>
                <a:lnTo>
                  <a:pt x="64912" y="21316"/>
                </a:lnTo>
                <a:close/>
              </a:path>
              <a:path w="78105" h="104775">
                <a:moveTo>
                  <a:pt x="51032" y="80009"/>
                </a:moveTo>
                <a:lnTo>
                  <a:pt x="39861" y="80009"/>
                </a:lnTo>
                <a:lnTo>
                  <a:pt x="45387" y="87629"/>
                </a:lnTo>
                <a:lnTo>
                  <a:pt x="50099" y="93725"/>
                </a:lnTo>
                <a:lnTo>
                  <a:pt x="54101" y="96773"/>
                </a:lnTo>
                <a:lnTo>
                  <a:pt x="59853" y="102107"/>
                </a:lnTo>
                <a:lnTo>
                  <a:pt x="65568" y="104393"/>
                </a:lnTo>
                <a:lnTo>
                  <a:pt x="77531" y="104393"/>
                </a:lnTo>
                <a:lnTo>
                  <a:pt x="77531" y="92963"/>
                </a:lnTo>
                <a:lnTo>
                  <a:pt x="67900" y="92963"/>
                </a:lnTo>
                <a:lnTo>
                  <a:pt x="62947" y="90677"/>
                </a:lnTo>
                <a:lnTo>
                  <a:pt x="58186" y="86867"/>
                </a:lnTo>
                <a:lnTo>
                  <a:pt x="55519" y="85343"/>
                </a:lnTo>
                <a:lnTo>
                  <a:pt x="51709" y="80771"/>
                </a:lnTo>
                <a:lnTo>
                  <a:pt x="51032" y="80009"/>
                </a:lnTo>
                <a:close/>
              </a:path>
              <a:path w="78105" h="104775">
                <a:moveTo>
                  <a:pt x="77531" y="92201"/>
                </a:moveTo>
                <a:lnTo>
                  <a:pt x="73091" y="92201"/>
                </a:lnTo>
                <a:lnTo>
                  <a:pt x="67900" y="92963"/>
                </a:lnTo>
                <a:lnTo>
                  <a:pt x="77531" y="92963"/>
                </a:lnTo>
                <a:lnTo>
                  <a:pt x="77531" y="92201"/>
                </a:lnTo>
                <a:close/>
              </a:path>
              <a:path w="78105" h="104775">
                <a:moveTo>
                  <a:pt x="66425" y="0"/>
                </a:moveTo>
                <a:lnTo>
                  <a:pt x="13572" y="17525"/>
                </a:lnTo>
                <a:lnTo>
                  <a:pt x="11237" y="25907"/>
                </a:lnTo>
                <a:lnTo>
                  <a:pt x="64328" y="8381"/>
                </a:lnTo>
                <a:lnTo>
                  <a:pt x="664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497842" y="8904727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67" y="61721"/>
                </a:lnTo>
                <a:lnTo>
                  <a:pt x="57567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4" h="71754">
                <a:moveTo>
                  <a:pt x="57567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67" y="71627"/>
                </a:lnTo>
                <a:lnTo>
                  <a:pt x="57567" y="61721"/>
                </a:lnTo>
                <a:close/>
              </a:path>
              <a:path w="57784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4" h="71754">
                <a:moveTo>
                  <a:pt x="57567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67" y="60197"/>
                </a:lnTo>
                <a:lnTo>
                  <a:pt x="57567" y="59435"/>
                </a:lnTo>
                <a:close/>
              </a:path>
              <a:path w="57784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4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551182" y="8948162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39" h="28575">
                <a:moveTo>
                  <a:pt x="8619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609" y="28193"/>
                </a:lnTo>
                <a:lnTo>
                  <a:pt x="20192" y="25907"/>
                </a:lnTo>
                <a:lnTo>
                  <a:pt x="24277" y="19049"/>
                </a:lnTo>
                <a:lnTo>
                  <a:pt x="104095" y="19049"/>
                </a:lnTo>
                <a:lnTo>
                  <a:pt x="104095" y="16763"/>
                </a:lnTo>
                <a:lnTo>
                  <a:pt x="16431" y="16763"/>
                </a:lnTo>
                <a:lnTo>
                  <a:pt x="8619" y="16001"/>
                </a:lnTo>
                <a:close/>
              </a:path>
              <a:path w="104139" h="28575">
                <a:moveTo>
                  <a:pt x="54422" y="19049"/>
                </a:moveTo>
                <a:lnTo>
                  <a:pt x="24277" y="19049"/>
                </a:lnTo>
                <a:lnTo>
                  <a:pt x="26944" y="25907"/>
                </a:lnTo>
                <a:lnTo>
                  <a:pt x="32241" y="28193"/>
                </a:lnTo>
                <a:lnTo>
                  <a:pt x="46670" y="28193"/>
                </a:lnTo>
                <a:lnTo>
                  <a:pt x="51434" y="25907"/>
                </a:lnTo>
                <a:lnTo>
                  <a:pt x="54422" y="19049"/>
                </a:lnTo>
                <a:close/>
              </a:path>
              <a:path w="104139" h="28575">
                <a:moveTo>
                  <a:pt x="82808" y="19049"/>
                </a:moveTo>
                <a:lnTo>
                  <a:pt x="54422" y="19049"/>
                </a:lnTo>
                <a:lnTo>
                  <a:pt x="57719" y="25907"/>
                </a:lnTo>
                <a:lnTo>
                  <a:pt x="62377" y="28193"/>
                </a:lnTo>
                <a:lnTo>
                  <a:pt x="75486" y="28193"/>
                </a:lnTo>
                <a:lnTo>
                  <a:pt x="80247" y="25907"/>
                </a:lnTo>
                <a:lnTo>
                  <a:pt x="82808" y="19049"/>
                </a:lnTo>
                <a:close/>
              </a:path>
              <a:path w="104139" h="28575">
                <a:moveTo>
                  <a:pt x="104095" y="19049"/>
                </a:moveTo>
                <a:lnTo>
                  <a:pt x="82808" y="19049"/>
                </a:lnTo>
                <a:lnTo>
                  <a:pt x="85773" y="25907"/>
                </a:lnTo>
                <a:lnTo>
                  <a:pt x="90866" y="28193"/>
                </a:lnTo>
                <a:lnTo>
                  <a:pt x="104095" y="28193"/>
                </a:lnTo>
                <a:lnTo>
                  <a:pt x="104095" y="19049"/>
                </a:lnTo>
                <a:close/>
              </a:path>
              <a:path w="104139" h="28575">
                <a:moveTo>
                  <a:pt x="24466" y="0"/>
                </a:moveTo>
                <a:lnTo>
                  <a:pt x="23478" y="761"/>
                </a:lnTo>
                <a:lnTo>
                  <a:pt x="22799" y="1523"/>
                </a:lnTo>
                <a:lnTo>
                  <a:pt x="22418" y="3809"/>
                </a:lnTo>
                <a:lnTo>
                  <a:pt x="21037" y="12191"/>
                </a:lnTo>
                <a:lnTo>
                  <a:pt x="16431" y="16763"/>
                </a:lnTo>
                <a:lnTo>
                  <a:pt x="31562" y="16763"/>
                </a:lnTo>
                <a:lnTo>
                  <a:pt x="26990" y="12191"/>
                </a:lnTo>
                <a:lnTo>
                  <a:pt x="26145" y="3809"/>
                </a:lnTo>
                <a:lnTo>
                  <a:pt x="25956" y="1523"/>
                </a:lnTo>
                <a:lnTo>
                  <a:pt x="25383" y="761"/>
                </a:lnTo>
                <a:lnTo>
                  <a:pt x="24466" y="0"/>
                </a:lnTo>
                <a:close/>
              </a:path>
              <a:path w="104139" h="28575">
                <a:moveTo>
                  <a:pt x="39755" y="16001"/>
                </a:moveTo>
                <a:lnTo>
                  <a:pt x="31562" y="16763"/>
                </a:lnTo>
                <a:lnTo>
                  <a:pt x="47756" y="16763"/>
                </a:lnTo>
                <a:lnTo>
                  <a:pt x="39755" y="16001"/>
                </a:lnTo>
                <a:close/>
              </a:path>
              <a:path w="104139" h="28575">
                <a:moveTo>
                  <a:pt x="54803" y="0"/>
                </a:moveTo>
                <a:lnTo>
                  <a:pt x="53909" y="761"/>
                </a:lnTo>
                <a:lnTo>
                  <a:pt x="53339" y="1523"/>
                </a:lnTo>
                <a:lnTo>
                  <a:pt x="53090" y="3809"/>
                </a:lnTo>
                <a:lnTo>
                  <a:pt x="52245" y="12191"/>
                </a:lnTo>
                <a:lnTo>
                  <a:pt x="47756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708" y="3809"/>
                </a:lnTo>
                <a:lnTo>
                  <a:pt x="56436" y="1523"/>
                </a:lnTo>
                <a:lnTo>
                  <a:pt x="55814" y="761"/>
                </a:lnTo>
                <a:lnTo>
                  <a:pt x="54803" y="0"/>
                </a:lnTo>
                <a:close/>
              </a:path>
              <a:path w="104139" h="28575">
                <a:moveTo>
                  <a:pt x="68055" y="16001"/>
                </a:moveTo>
                <a:lnTo>
                  <a:pt x="61661" y="16763"/>
                </a:lnTo>
                <a:lnTo>
                  <a:pt x="76056" y="16763"/>
                </a:lnTo>
                <a:lnTo>
                  <a:pt x="68055" y="16001"/>
                </a:lnTo>
                <a:close/>
              </a:path>
              <a:path w="104139" h="28575">
                <a:moveTo>
                  <a:pt x="83106" y="0"/>
                </a:moveTo>
                <a:lnTo>
                  <a:pt x="82189" y="761"/>
                </a:lnTo>
                <a:lnTo>
                  <a:pt x="81616" y="1523"/>
                </a:lnTo>
                <a:lnTo>
                  <a:pt x="81390" y="3809"/>
                </a:lnTo>
                <a:lnTo>
                  <a:pt x="80522" y="12191"/>
                </a:lnTo>
                <a:lnTo>
                  <a:pt x="76056" y="16763"/>
                </a:lnTo>
                <a:lnTo>
                  <a:pt x="90379" y="16763"/>
                </a:lnTo>
                <a:lnTo>
                  <a:pt x="86105" y="12191"/>
                </a:lnTo>
                <a:lnTo>
                  <a:pt x="84713" y="1523"/>
                </a:lnTo>
                <a:lnTo>
                  <a:pt x="84094" y="761"/>
                </a:lnTo>
                <a:lnTo>
                  <a:pt x="83106" y="0"/>
                </a:lnTo>
                <a:close/>
              </a:path>
              <a:path w="104139" h="28575">
                <a:moveTo>
                  <a:pt x="104095" y="16001"/>
                </a:moveTo>
                <a:lnTo>
                  <a:pt x="97856" y="16001"/>
                </a:lnTo>
                <a:lnTo>
                  <a:pt x="90379" y="16763"/>
                </a:lnTo>
                <a:lnTo>
                  <a:pt x="104095" y="16763"/>
                </a:lnTo>
                <a:lnTo>
                  <a:pt x="104095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651766" y="8932160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84"/>
                </a:moveTo>
                <a:lnTo>
                  <a:pt x="9464" y="68247"/>
                </a:lnTo>
                <a:lnTo>
                  <a:pt x="17955" y="76961"/>
                </a:lnTo>
                <a:lnTo>
                  <a:pt x="26477" y="68247"/>
                </a:lnTo>
                <a:lnTo>
                  <a:pt x="17955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694955" y="887272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3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713488" y="8935970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41" y="50197"/>
                </a:lnTo>
                <a:lnTo>
                  <a:pt x="37718" y="54769"/>
                </a:lnTo>
                <a:lnTo>
                  <a:pt x="35134" y="58485"/>
                </a:lnTo>
                <a:lnTo>
                  <a:pt x="32241" y="61673"/>
                </a:lnTo>
                <a:lnTo>
                  <a:pt x="26819" y="66199"/>
                </a:lnTo>
                <a:lnTo>
                  <a:pt x="15996" y="73309"/>
                </a:lnTo>
                <a:lnTo>
                  <a:pt x="4428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80" y="80771"/>
                </a:lnTo>
                <a:lnTo>
                  <a:pt x="12085" y="82439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47"/>
                </a:lnTo>
                <a:lnTo>
                  <a:pt x="36394" y="72625"/>
                </a:lnTo>
                <a:lnTo>
                  <a:pt x="43269" y="61636"/>
                </a:lnTo>
                <a:lnTo>
                  <a:pt x="47393" y="49601"/>
                </a:lnTo>
                <a:lnTo>
                  <a:pt x="48446" y="39623"/>
                </a:lnTo>
                <a:close/>
              </a:path>
              <a:path w="48894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66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4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4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1835407" y="8875010"/>
            <a:ext cx="93345" cy="144145"/>
          </a:xfrm>
          <a:custGeom>
            <a:avLst/>
            <a:gdLst/>
            <a:ahLst/>
            <a:cxnLst/>
            <a:rect l="l" t="t" r="r" b="b"/>
            <a:pathLst>
              <a:path w="93344" h="144145">
                <a:moveTo>
                  <a:pt x="10286" y="92963"/>
                </a:moveTo>
                <a:lnTo>
                  <a:pt x="8049" y="92963"/>
                </a:lnTo>
                <a:lnTo>
                  <a:pt x="7427" y="93725"/>
                </a:lnTo>
                <a:lnTo>
                  <a:pt x="2474" y="100776"/>
                </a:lnTo>
                <a:lnTo>
                  <a:pt x="0" y="108777"/>
                </a:lnTo>
                <a:lnTo>
                  <a:pt x="0" y="126824"/>
                </a:lnTo>
                <a:lnTo>
                  <a:pt x="3179" y="133587"/>
                </a:lnTo>
                <a:lnTo>
                  <a:pt x="9464" y="138065"/>
                </a:lnTo>
                <a:lnTo>
                  <a:pt x="14990" y="142064"/>
                </a:lnTo>
                <a:lnTo>
                  <a:pt x="22372" y="144017"/>
                </a:lnTo>
                <a:lnTo>
                  <a:pt x="40849" y="144017"/>
                </a:lnTo>
                <a:lnTo>
                  <a:pt x="49088" y="142256"/>
                </a:lnTo>
                <a:lnTo>
                  <a:pt x="64663" y="134587"/>
                </a:lnTo>
                <a:lnTo>
                  <a:pt x="67297" y="131825"/>
                </a:lnTo>
                <a:lnTo>
                  <a:pt x="25228" y="131825"/>
                </a:lnTo>
                <a:lnTo>
                  <a:pt x="19513" y="130158"/>
                </a:lnTo>
                <a:lnTo>
                  <a:pt x="10143" y="123014"/>
                </a:lnTo>
                <a:lnTo>
                  <a:pt x="7619" y="117680"/>
                </a:lnTo>
                <a:lnTo>
                  <a:pt x="7619" y="106679"/>
                </a:lnTo>
                <a:lnTo>
                  <a:pt x="8570" y="101632"/>
                </a:lnTo>
                <a:lnTo>
                  <a:pt x="10418" y="96011"/>
                </a:lnTo>
                <a:lnTo>
                  <a:pt x="10607" y="95249"/>
                </a:lnTo>
                <a:lnTo>
                  <a:pt x="10716" y="93725"/>
                </a:lnTo>
                <a:lnTo>
                  <a:pt x="10286" y="92963"/>
                </a:lnTo>
                <a:close/>
              </a:path>
              <a:path w="93344" h="144145">
                <a:moveTo>
                  <a:pt x="73721" y="0"/>
                </a:moveTo>
                <a:lnTo>
                  <a:pt x="65262" y="10477"/>
                </a:lnTo>
                <a:lnTo>
                  <a:pt x="66003" y="20546"/>
                </a:lnTo>
                <a:lnTo>
                  <a:pt x="66679" y="32571"/>
                </a:lnTo>
                <a:lnTo>
                  <a:pt x="67285" y="46550"/>
                </a:lnTo>
                <a:lnTo>
                  <a:pt x="67817" y="62483"/>
                </a:lnTo>
                <a:lnTo>
                  <a:pt x="69341" y="114492"/>
                </a:lnTo>
                <a:lnTo>
                  <a:pt x="69530" y="120109"/>
                </a:lnTo>
                <a:lnTo>
                  <a:pt x="64471" y="124635"/>
                </a:lnTo>
                <a:lnTo>
                  <a:pt x="46530" y="130588"/>
                </a:lnTo>
                <a:lnTo>
                  <a:pt x="39182" y="131825"/>
                </a:lnTo>
                <a:lnTo>
                  <a:pt x="67297" y="131825"/>
                </a:lnTo>
                <a:lnTo>
                  <a:pt x="76007" y="96773"/>
                </a:lnTo>
                <a:lnTo>
                  <a:pt x="92963" y="96773"/>
                </a:lnTo>
                <a:lnTo>
                  <a:pt x="92963" y="89915"/>
                </a:lnTo>
                <a:lnTo>
                  <a:pt x="81665" y="89915"/>
                </a:lnTo>
                <a:lnTo>
                  <a:pt x="77236" y="86105"/>
                </a:lnTo>
                <a:lnTo>
                  <a:pt x="76961" y="79247"/>
                </a:lnTo>
                <a:lnTo>
                  <a:pt x="74791" y="20028"/>
                </a:lnTo>
                <a:lnTo>
                  <a:pt x="74187" y="6989"/>
                </a:lnTo>
                <a:lnTo>
                  <a:pt x="73721" y="0"/>
                </a:lnTo>
                <a:close/>
              </a:path>
              <a:path w="93344" h="144145">
                <a:moveTo>
                  <a:pt x="92963" y="96773"/>
                </a:moveTo>
                <a:lnTo>
                  <a:pt x="76007" y="96773"/>
                </a:lnTo>
                <a:lnTo>
                  <a:pt x="78293" y="99821"/>
                </a:lnTo>
                <a:lnTo>
                  <a:pt x="82189" y="101345"/>
                </a:lnTo>
                <a:lnTo>
                  <a:pt x="92963" y="101345"/>
                </a:lnTo>
                <a:lnTo>
                  <a:pt x="92963" y="96773"/>
                </a:lnTo>
                <a:close/>
              </a:path>
              <a:path w="93344" h="144145">
                <a:moveTo>
                  <a:pt x="92963" y="89153"/>
                </a:moveTo>
                <a:lnTo>
                  <a:pt x="90153" y="89153"/>
                </a:lnTo>
                <a:lnTo>
                  <a:pt x="81665" y="89915"/>
                </a:lnTo>
                <a:lnTo>
                  <a:pt x="92963" y="89915"/>
                </a:lnTo>
                <a:lnTo>
                  <a:pt x="92963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1923800" y="8897108"/>
            <a:ext cx="57785" cy="79375"/>
          </a:xfrm>
          <a:custGeom>
            <a:avLst/>
            <a:gdLst/>
            <a:ahLst/>
            <a:cxnLst/>
            <a:rect l="l" t="t" r="r" b="b"/>
            <a:pathLst>
              <a:path w="57785" h="79375">
                <a:moveTo>
                  <a:pt x="9607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8144" y="79247"/>
                </a:lnTo>
                <a:lnTo>
                  <a:pt x="25575" y="76199"/>
                </a:lnTo>
                <a:lnTo>
                  <a:pt x="29276" y="69341"/>
                </a:lnTo>
                <a:lnTo>
                  <a:pt x="57579" y="69341"/>
                </a:lnTo>
                <a:lnTo>
                  <a:pt x="57579" y="67817"/>
                </a:lnTo>
                <a:lnTo>
                  <a:pt x="20132" y="67817"/>
                </a:lnTo>
                <a:lnTo>
                  <a:pt x="9607" y="67055"/>
                </a:lnTo>
                <a:close/>
              </a:path>
              <a:path w="57785" h="79375">
                <a:moveTo>
                  <a:pt x="57579" y="69341"/>
                </a:moveTo>
                <a:lnTo>
                  <a:pt x="29276" y="69341"/>
                </a:lnTo>
                <a:lnTo>
                  <a:pt x="32659" y="76199"/>
                </a:lnTo>
                <a:lnTo>
                  <a:pt x="39325" y="79247"/>
                </a:lnTo>
                <a:lnTo>
                  <a:pt x="57579" y="79247"/>
                </a:lnTo>
                <a:lnTo>
                  <a:pt x="57579" y="69341"/>
                </a:lnTo>
                <a:close/>
              </a:path>
              <a:path w="57785" h="79375">
                <a:moveTo>
                  <a:pt x="29276" y="50291"/>
                </a:moveTo>
                <a:lnTo>
                  <a:pt x="28050" y="51053"/>
                </a:lnTo>
                <a:lnTo>
                  <a:pt x="27239" y="52577"/>
                </a:lnTo>
                <a:lnTo>
                  <a:pt x="25907" y="63245"/>
                </a:lnTo>
                <a:lnTo>
                  <a:pt x="20132" y="67817"/>
                </a:lnTo>
                <a:lnTo>
                  <a:pt x="37850" y="67817"/>
                </a:lnTo>
                <a:lnTo>
                  <a:pt x="32433" y="63245"/>
                </a:lnTo>
                <a:lnTo>
                  <a:pt x="31671" y="55625"/>
                </a:lnTo>
                <a:lnTo>
                  <a:pt x="31324" y="52577"/>
                </a:lnTo>
                <a:lnTo>
                  <a:pt x="30528" y="51053"/>
                </a:lnTo>
                <a:lnTo>
                  <a:pt x="29276" y="50291"/>
                </a:lnTo>
                <a:close/>
              </a:path>
              <a:path w="57785" h="79375">
                <a:moveTo>
                  <a:pt x="57579" y="67055"/>
                </a:moveTo>
                <a:lnTo>
                  <a:pt x="48054" y="67055"/>
                </a:lnTo>
                <a:lnTo>
                  <a:pt x="37850" y="67817"/>
                </a:lnTo>
                <a:lnTo>
                  <a:pt x="57579" y="67817"/>
                </a:lnTo>
                <a:lnTo>
                  <a:pt x="57579" y="67055"/>
                </a:lnTo>
                <a:close/>
              </a:path>
              <a:path w="57785" h="79375">
                <a:moveTo>
                  <a:pt x="22180" y="0"/>
                </a:moveTo>
                <a:lnTo>
                  <a:pt x="14179" y="8381"/>
                </a:lnTo>
                <a:lnTo>
                  <a:pt x="22180" y="16763"/>
                </a:lnTo>
                <a:lnTo>
                  <a:pt x="30147" y="8381"/>
                </a:lnTo>
                <a:lnTo>
                  <a:pt x="22180" y="0"/>
                </a:lnTo>
                <a:close/>
              </a:path>
              <a:path w="57785" h="79375">
                <a:moveTo>
                  <a:pt x="31811" y="17525"/>
                </a:moveTo>
                <a:lnTo>
                  <a:pt x="23753" y="25907"/>
                </a:lnTo>
                <a:lnTo>
                  <a:pt x="31897" y="33527"/>
                </a:lnTo>
                <a:lnTo>
                  <a:pt x="39944" y="25145"/>
                </a:lnTo>
                <a:lnTo>
                  <a:pt x="31811" y="17525"/>
                </a:lnTo>
                <a:close/>
              </a:path>
              <a:path w="57785" h="79375">
                <a:moveTo>
                  <a:pt x="12810" y="17525"/>
                </a:moveTo>
                <a:lnTo>
                  <a:pt x="4703" y="25145"/>
                </a:lnTo>
                <a:lnTo>
                  <a:pt x="12847" y="33527"/>
                </a:lnTo>
                <a:lnTo>
                  <a:pt x="20954" y="25145"/>
                </a:lnTo>
                <a:lnTo>
                  <a:pt x="12810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977901" y="8935208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2108204" y="8963401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27"/>
                </a:lnTo>
                <a:lnTo>
                  <a:pt x="2715" y="18717"/>
                </a:lnTo>
                <a:lnTo>
                  <a:pt x="893" y="23908"/>
                </a:lnTo>
                <a:lnTo>
                  <a:pt x="0" y="28623"/>
                </a:lnTo>
                <a:lnTo>
                  <a:pt x="236" y="37088"/>
                </a:lnTo>
                <a:lnTo>
                  <a:pt x="3889" y="47535"/>
                </a:lnTo>
                <a:lnTo>
                  <a:pt x="12488" y="54961"/>
                </a:lnTo>
                <a:lnTo>
                  <a:pt x="26715" y="59354"/>
                </a:lnTo>
                <a:lnTo>
                  <a:pt x="47251" y="60702"/>
                </a:lnTo>
                <a:lnTo>
                  <a:pt x="61762" y="58930"/>
                </a:lnTo>
                <a:lnTo>
                  <a:pt x="73267" y="55464"/>
                </a:lnTo>
                <a:lnTo>
                  <a:pt x="81771" y="50291"/>
                </a:lnTo>
                <a:lnTo>
                  <a:pt x="84473" y="48005"/>
                </a:lnTo>
                <a:lnTo>
                  <a:pt x="30038" y="48005"/>
                </a:lnTo>
                <a:lnTo>
                  <a:pt x="23323" y="46674"/>
                </a:lnTo>
                <a:lnTo>
                  <a:pt x="11097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40"/>
                </a:lnTo>
                <a:lnTo>
                  <a:pt x="5042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64" y="29812"/>
                </a:lnTo>
                <a:lnTo>
                  <a:pt x="57470" y="31385"/>
                </a:lnTo>
                <a:lnTo>
                  <a:pt x="58911" y="31815"/>
                </a:lnTo>
                <a:lnTo>
                  <a:pt x="64090" y="32765"/>
                </a:lnTo>
                <a:lnTo>
                  <a:pt x="78723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56" y="45052"/>
                </a:lnTo>
                <a:lnTo>
                  <a:pt x="54863" y="47576"/>
                </a:lnTo>
                <a:lnTo>
                  <a:pt x="46911" y="48005"/>
                </a:lnTo>
                <a:lnTo>
                  <a:pt x="84473" y="48005"/>
                </a:lnTo>
                <a:lnTo>
                  <a:pt x="86724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51" y="26621"/>
                </a:lnTo>
                <a:lnTo>
                  <a:pt x="62996" y="22003"/>
                </a:lnTo>
                <a:lnTo>
                  <a:pt x="57768" y="20525"/>
                </a:lnTo>
                <a:lnTo>
                  <a:pt x="57768" y="17574"/>
                </a:lnTo>
                <a:lnTo>
                  <a:pt x="59710" y="15764"/>
                </a:lnTo>
                <a:lnTo>
                  <a:pt x="63566" y="14429"/>
                </a:lnTo>
                <a:lnTo>
                  <a:pt x="66425" y="13478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2201167" y="8920729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30" h="55879">
                <a:moveTo>
                  <a:pt x="9000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47" y="55625"/>
                </a:lnTo>
                <a:lnTo>
                  <a:pt x="20430" y="54863"/>
                </a:lnTo>
                <a:lnTo>
                  <a:pt x="28514" y="52577"/>
                </a:lnTo>
                <a:lnTo>
                  <a:pt x="57994" y="44957"/>
                </a:lnTo>
                <a:lnTo>
                  <a:pt x="58255" y="44195"/>
                </a:lnTo>
                <a:lnTo>
                  <a:pt x="10716" y="44195"/>
                </a:lnTo>
                <a:lnTo>
                  <a:pt x="9000" y="43433"/>
                </a:lnTo>
                <a:close/>
              </a:path>
              <a:path w="62230" h="55879">
                <a:moveTo>
                  <a:pt x="34859" y="0"/>
                </a:moveTo>
                <a:lnTo>
                  <a:pt x="28050" y="761"/>
                </a:lnTo>
                <a:lnTo>
                  <a:pt x="21573" y="4571"/>
                </a:lnTo>
                <a:lnTo>
                  <a:pt x="15477" y="12191"/>
                </a:lnTo>
                <a:lnTo>
                  <a:pt x="10226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99" y="38099"/>
                </a:lnTo>
                <a:lnTo>
                  <a:pt x="17193" y="42671"/>
                </a:lnTo>
                <a:lnTo>
                  <a:pt x="13466" y="43433"/>
                </a:lnTo>
                <a:lnTo>
                  <a:pt x="10716" y="44195"/>
                </a:lnTo>
                <a:lnTo>
                  <a:pt x="58255" y="44195"/>
                </a:lnTo>
                <a:lnTo>
                  <a:pt x="60345" y="38099"/>
                </a:lnTo>
                <a:lnTo>
                  <a:pt x="32052" y="38099"/>
                </a:lnTo>
                <a:lnTo>
                  <a:pt x="26944" y="35813"/>
                </a:lnTo>
                <a:lnTo>
                  <a:pt x="22335" y="32003"/>
                </a:lnTo>
                <a:lnTo>
                  <a:pt x="18608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32" y="17525"/>
                </a:lnTo>
                <a:lnTo>
                  <a:pt x="23896" y="15239"/>
                </a:lnTo>
                <a:lnTo>
                  <a:pt x="28050" y="13715"/>
                </a:lnTo>
                <a:lnTo>
                  <a:pt x="31705" y="12953"/>
                </a:lnTo>
                <a:lnTo>
                  <a:pt x="34859" y="12191"/>
                </a:lnTo>
                <a:lnTo>
                  <a:pt x="53450" y="12191"/>
                </a:lnTo>
                <a:lnTo>
                  <a:pt x="52434" y="10667"/>
                </a:lnTo>
                <a:lnTo>
                  <a:pt x="47813" y="3809"/>
                </a:lnTo>
                <a:lnTo>
                  <a:pt x="41958" y="761"/>
                </a:lnTo>
                <a:lnTo>
                  <a:pt x="34859" y="0"/>
                </a:lnTo>
                <a:close/>
              </a:path>
              <a:path w="62230" h="55879">
                <a:moveTo>
                  <a:pt x="62042" y="32765"/>
                </a:moveTo>
                <a:lnTo>
                  <a:pt x="60091" y="32765"/>
                </a:lnTo>
                <a:lnTo>
                  <a:pt x="46862" y="36575"/>
                </a:lnTo>
                <a:lnTo>
                  <a:pt x="39325" y="38099"/>
                </a:lnTo>
                <a:lnTo>
                  <a:pt x="60345" y="38099"/>
                </a:lnTo>
                <a:lnTo>
                  <a:pt x="61389" y="35051"/>
                </a:lnTo>
                <a:lnTo>
                  <a:pt x="61721" y="33527"/>
                </a:lnTo>
                <a:lnTo>
                  <a:pt x="61959" y="33527"/>
                </a:lnTo>
                <a:lnTo>
                  <a:pt x="62042" y="32765"/>
                </a:lnTo>
                <a:close/>
              </a:path>
              <a:path w="62230" h="55879">
                <a:moveTo>
                  <a:pt x="53450" y="12191"/>
                </a:moveTo>
                <a:lnTo>
                  <a:pt x="34859" y="12191"/>
                </a:lnTo>
                <a:lnTo>
                  <a:pt x="38612" y="12953"/>
                </a:lnTo>
                <a:lnTo>
                  <a:pt x="43241" y="12953"/>
                </a:lnTo>
                <a:lnTo>
                  <a:pt x="48661" y="14477"/>
                </a:lnTo>
                <a:lnTo>
                  <a:pt x="51053" y="15239"/>
                </a:lnTo>
                <a:lnTo>
                  <a:pt x="54720" y="15239"/>
                </a:lnTo>
                <a:lnTo>
                  <a:pt x="54720" y="13715"/>
                </a:lnTo>
                <a:lnTo>
                  <a:pt x="53958" y="12953"/>
                </a:lnTo>
                <a:lnTo>
                  <a:pt x="5345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2276361" y="887272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3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2293370" y="8910824"/>
            <a:ext cx="60960" cy="108585"/>
          </a:xfrm>
          <a:custGeom>
            <a:avLst/>
            <a:gdLst/>
            <a:ahLst/>
            <a:cxnLst/>
            <a:rect l="l" t="t" r="r" b="b"/>
            <a:pathLst>
              <a:path w="60960" h="108584">
                <a:moveTo>
                  <a:pt x="36813" y="38861"/>
                </a:moveTo>
                <a:lnTo>
                  <a:pt x="36515" y="38861"/>
                </a:lnTo>
                <a:lnTo>
                  <a:pt x="36194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231" y="57911"/>
                </a:lnTo>
                <a:lnTo>
                  <a:pt x="41909" y="64007"/>
                </a:lnTo>
                <a:lnTo>
                  <a:pt x="14175" y="100015"/>
                </a:lnTo>
                <a:lnTo>
                  <a:pt x="999" y="104299"/>
                </a:lnTo>
                <a:lnTo>
                  <a:pt x="0" y="104869"/>
                </a:lnTo>
                <a:lnTo>
                  <a:pt x="0" y="106204"/>
                </a:lnTo>
                <a:lnTo>
                  <a:pt x="999" y="106679"/>
                </a:lnTo>
                <a:lnTo>
                  <a:pt x="8894" y="107822"/>
                </a:lnTo>
                <a:lnTo>
                  <a:pt x="16001" y="108203"/>
                </a:lnTo>
                <a:lnTo>
                  <a:pt x="27812" y="108203"/>
                </a:lnTo>
                <a:lnTo>
                  <a:pt x="32433" y="104156"/>
                </a:lnTo>
                <a:lnTo>
                  <a:pt x="41303" y="91054"/>
                </a:lnTo>
                <a:lnTo>
                  <a:pt x="46331" y="79139"/>
                </a:lnTo>
                <a:lnTo>
                  <a:pt x="48005" y="66818"/>
                </a:lnTo>
                <a:lnTo>
                  <a:pt x="48005" y="64007"/>
                </a:lnTo>
                <a:lnTo>
                  <a:pt x="60959" y="64007"/>
                </a:lnTo>
                <a:lnTo>
                  <a:pt x="60959" y="54101"/>
                </a:lnTo>
                <a:lnTo>
                  <a:pt x="53041" y="54101"/>
                </a:lnTo>
                <a:lnTo>
                  <a:pt x="49148" y="52577"/>
                </a:lnTo>
                <a:lnTo>
                  <a:pt x="45802" y="49529"/>
                </a:lnTo>
                <a:lnTo>
                  <a:pt x="44052" y="48005"/>
                </a:lnTo>
                <a:lnTo>
                  <a:pt x="41528" y="44957"/>
                </a:lnTo>
                <a:lnTo>
                  <a:pt x="38231" y="40385"/>
                </a:lnTo>
                <a:lnTo>
                  <a:pt x="37612" y="39623"/>
                </a:lnTo>
                <a:lnTo>
                  <a:pt x="37145" y="39623"/>
                </a:lnTo>
                <a:lnTo>
                  <a:pt x="36813" y="38861"/>
                </a:lnTo>
                <a:close/>
              </a:path>
              <a:path w="60960" h="108584">
                <a:moveTo>
                  <a:pt x="60959" y="64007"/>
                </a:moveTo>
                <a:lnTo>
                  <a:pt x="48005" y="64007"/>
                </a:lnTo>
                <a:lnTo>
                  <a:pt x="49959" y="64864"/>
                </a:lnTo>
                <a:lnTo>
                  <a:pt x="52815" y="65531"/>
                </a:lnTo>
                <a:lnTo>
                  <a:pt x="60959" y="65531"/>
                </a:lnTo>
                <a:lnTo>
                  <a:pt x="60959" y="64007"/>
                </a:lnTo>
                <a:close/>
              </a:path>
              <a:path w="60960" h="108584">
                <a:moveTo>
                  <a:pt x="60959" y="53339"/>
                </a:moveTo>
                <a:lnTo>
                  <a:pt x="57613" y="53339"/>
                </a:lnTo>
                <a:lnTo>
                  <a:pt x="53041" y="54101"/>
                </a:lnTo>
                <a:lnTo>
                  <a:pt x="60959" y="54101"/>
                </a:lnTo>
                <a:lnTo>
                  <a:pt x="60959" y="53339"/>
                </a:lnTo>
                <a:close/>
              </a:path>
              <a:path w="60960" h="108584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2349757" y="8904727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5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5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5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5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2403860" y="8896346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09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09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2447049" y="887272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3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2525779" y="8935970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41" y="50197"/>
                </a:lnTo>
                <a:lnTo>
                  <a:pt x="37718" y="54769"/>
                </a:lnTo>
                <a:lnTo>
                  <a:pt x="35134" y="58485"/>
                </a:lnTo>
                <a:lnTo>
                  <a:pt x="32241" y="61673"/>
                </a:lnTo>
                <a:lnTo>
                  <a:pt x="26819" y="66199"/>
                </a:lnTo>
                <a:lnTo>
                  <a:pt x="15996" y="73309"/>
                </a:lnTo>
                <a:lnTo>
                  <a:pt x="4428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80" y="80771"/>
                </a:lnTo>
                <a:lnTo>
                  <a:pt x="12085" y="82439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47"/>
                </a:lnTo>
                <a:lnTo>
                  <a:pt x="36394" y="72625"/>
                </a:lnTo>
                <a:lnTo>
                  <a:pt x="43269" y="61636"/>
                </a:lnTo>
                <a:lnTo>
                  <a:pt x="47393" y="49601"/>
                </a:lnTo>
                <a:lnTo>
                  <a:pt x="48446" y="39623"/>
                </a:lnTo>
                <a:close/>
              </a:path>
              <a:path w="48894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66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4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4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2646938" y="8876534"/>
            <a:ext cx="127635" cy="100330"/>
          </a:xfrm>
          <a:custGeom>
            <a:avLst/>
            <a:gdLst/>
            <a:ahLst/>
            <a:cxnLst/>
            <a:rect l="l" t="t" r="r" b="b"/>
            <a:pathLst>
              <a:path w="127635" h="100329">
                <a:moveTo>
                  <a:pt x="8845" y="59435"/>
                </a:moveTo>
                <a:lnTo>
                  <a:pt x="6989" y="59435"/>
                </a:lnTo>
                <a:lnTo>
                  <a:pt x="6144" y="60197"/>
                </a:lnTo>
                <a:lnTo>
                  <a:pt x="5190" y="61721"/>
                </a:lnTo>
                <a:lnTo>
                  <a:pt x="1761" y="67055"/>
                </a:lnTo>
                <a:lnTo>
                  <a:pt x="0" y="72389"/>
                </a:lnTo>
                <a:lnTo>
                  <a:pt x="1003" y="84372"/>
                </a:lnTo>
                <a:lnTo>
                  <a:pt x="7643" y="93089"/>
                </a:lnTo>
                <a:lnTo>
                  <a:pt x="20496" y="98172"/>
                </a:lnTo>
                <a:lnTo>
                  <a:pt x="39563" y="99821"/>
                </a:lnTo>
                <a:lnTo>
                  <a:pt x="77232" y="98536"/>
                </a:lnTo>
                <a:lnTo>
                  <a:pt x="89321" y="93971"/>
                </a:lnTo>
                <a:lnTo>
                  <a:pt x="94125" y="88391"/>
                </a:lnTo>
                <a:lnTo>
                  <a:pt x="70997" y="88391"/>
                </a:lnTo>
                <a:lnTo>
                  <a:pt x="63595" y="87740"/>
                </a:lnTo>
                <a:lnTo>
                  <a:pt x="35899" y="87740"/>
                </a:lnTo>
                <a:lnTo>
                  <a:pt x="21844" y="86484"/>
                </a:lnTo>
                <a:lnTo>
                  <a:pt x="11893" y="82295"/>
                </a:lnTo>
                <a:lnTo>
                  <a:pt x="8049" y="79247"/>
                </a:lnTo>
                <a:lnTo>
                  <a:pt x="6095" y="75437"/>
                </a:lnTo>
                <a:lnTo>
                  <a:pt x="6095" y="69341"/>
                </a:lnTo>
                <a:lnTo>
                  <a:pt x="6906" y="66293"/>
                </a:lnTo>
                <a:lnTo>
                  <a:pt x="8430" y="62483"/>
                </a:lnTo>
                <a:lnTo>
                  <a:pt x="8702" y="61721"/>
                </a:lnTo>
                <a:lnTo>
                  <a:pt x="8845" y="60959"/>
                </a:lnTo>
                <a:lnTo>
                  <a:pt x="8845" y="59435"/>
                </a:lnTo>
                <a:close/>
              </a:path>
              <a:path w="127635" h="100329">
                <a:moveTo>
                  <a:pt x="127491" y="0"/>
                </a:moveTo>
                <a:lnTo>
                  <a:pt x="88904" y="12953"/>
                </a:lnTo>
                <a:lnTo>
                  <a:pt x="62615" y="35813"/>
                </a:lnTo>
                <a:lnTo>
                  <a:pt x="62615" y="38861"/>
                </a:lnTo>
                <a:lnTo>
                  <a:pt x="64090" y="41147"/>
                </a:lnTo>
                <a:lnTo>
                  <a:pt x="67055" y="44957"/>
                </a:lnTo>
                <a:lnTo>
                  <a:pt x="69805" y="48005"/>
                </a:lnTo>
                <a:lnTo>
                  <a:pt x="71759" y="50291"/>
                </a:lnTo>
                <a:lnTo>
                  <a:pt x="72853" y="51815"/>
                </a:lnTo>
                <a:lnTo>
                  <a:pt x="81482" y="56415"/>
                </a:lnTo>
                <a:lnTo>
                  <a:pt x="89522" y="67380"/>
                </a:lnTo>
                <a:lnTo>
                  <a:pt x="92201" y="76961"/>
                </a:lnTo>
                <a:lnTo>
                  <a:pt x="92201" y="82295"/>
                </a:lnTo>
                <a:lnTo>
                  <a:pt x="88331" y="85343"/>
                </a:lnTo>
                <a:lnTo>
                  <a:pt x="80628" y="86867"/>
                </a:lnTo>
                <a:lnTo>
                  <a:pt x="77093" y="87629"/>
                </a:lnTo>
                <a:lnTo>
                  <a:pt x="70997" y="88391"/>
                </a:lnTo>
                <a:lnTo>
                  <a:pt x="94125" y="88391"/>
                </a:lnTo>
                <a:lnTo>
                  <a:pt x="96094" y="86105"/>
                </a:lnTo>
                <a:lnTo>
                  <a:pt x="98105" y="81533"/>
                </a:lnTo>
                <a:lnTo>
                  <a:pt x="98810" y="76199"/>
                </a:lnTo>
                <a:lnTo>
                  <a:pt x="98297" y="70103"/>
                </a:lnTo>
                <a:lnTo>
                  <a:pt x="79760" y="39623"/>
                </a:lnTo>
                <a:lnTo>
                  <a:pt x="73920" y="29642"/>
                </a:lnTo>
                <a:lnTo>
                  <a:pt x="83771" y="25472"/>
                </a:lnTo>
                <a:lnTo>
                  <a:pt x="99900" y="20104"/>
                </a:lnTo>
                <a:lnTo>
                  <a:pt x="113379" y="15825"/>
                </a:lnTo>
                <a:lnTo>
                  <a:pt x="123300" y="12953"/>
                </a:lnTo>
                <a:lnTo>
                  <a:pt x="125861" y="6095"/>
                </a:lnTo>
                <a:lnTo>
                  <a:pt x="127253" y="2285"/>
                </a:lnTo>
                <a:lnTo>
                  <a:pt x="127491" y="0"/>
                </a:lnTo>
                <a:close/>
              </a:path>
              <a:path w="127635" h="100329">
                <a:moveTo>
                  <a:pt x="62340" y="87629"/>
                </a:moveTo>
                <a:lnTo>
                  <a:pt x="35899" y="87740"/>
                </a:lnTo>
                <a:lnTo>
                  <a:pt x="63595" y="87740"/>
                </a:lnTo>
                <a:lnTo>
                  <a:pt x="62340" y="876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2776478" y="8949686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2"/>
                </a:lnTo>
                <a:lnTo>
                  <a:pt x="999" y="65483"/>
                </a:lnTo>
                <a:lnTo>
                  <a:pt x="0" y="66007"/>
                </a:lnTo>
                <a:lnTo>
                  <a:pt x="0" y="67342"/>
                </a:lnTo>
                <a:lnTo>
                  <a:pt x="999" y="67817"/>
                </a:lnTo>
                <a:lnTo>
                  <a:pt x="8894" y="68960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94"/>
                </a:lnTo>
                <a:lnTo>
                  <a:pt x="41303" y="52192"/>
                </a:lnTo>
                <a:lnTo>
                  <a:pt x="46331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6002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2833628" y="8904727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5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5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5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5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2886967" y="8897108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39" h="79375">
                <a:moveTo>
                  <a:pt x="8619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4609" y="79247"/>
                </a:lnTo>
                <a:lnTo>
                  <a:pt x="20192" y="76961"/>
                </a:lnTo>
                <a:lnTo>
                  <a:pt x="24277" y="70103"/>
                </a:lnTo>
                <a:lnTo>
                  <a:pt x="104095" y="70103"/>
                </a:lnTo>
                <a:lnTo>
                  <a:pt x="104095" y="67817"/>
                </a:lnTo>
                <a:lnTo>
                  <a:pt x="16431" y="67817"/>
                </a:lnTo>
                <a:lnTo>
                  <a:pt x="8619" y="67055"/>
                </a:lnTo>
                <a:close/>
              </a:path>
              <a:path w="104139" h="79375">
                <a:moveTo>
                  <a:pt x="54422" y="70103"/>
                </a:moveTo>
                <a:lnTo>
                  <a:pt x="24277" y="70103"/>
                </a:lnTo>
                <a:lnTo>
                  <a:pt x="26944" y="76961"/>
                </a:lnTo>
                <a:lnTo>
                  <a:pt x="32241" y="79247"/>
                </a:lnTo>
                <a:lnTo>
                  <a:pt x="46670" y="79247"/>
                </a:lnTo>
                <a:lnTo>
                  <a:pt x="51434" y="76961"/>
                </a:lnTo>
                <a:lnTo>
                  <a:pt x="54422" y="70103"/>
                </a:lnTo>
                <a:close/>
              </a:path>
              <a:path w="104139" h="79375">
                <a:moveTo>
                  <a:pt x="82808" y="70103"/>
                </a:moveTo>
                <a:lnTo>
                  <a:pt x="54422" y="70103"/>
                </a:lnTo>
                <a:lnTo>
                  <a:pt x="57719" y="76961"/>
                </a:lnTo>
                <a:lnTo>
                  <a:pt x="62377" y="79247"/>
                </a:lnTo>
                <a:lnTo>
                  <a:pt x="75486" y="79247"/>
                </a:lnTo>
                <a:lnTo>
                  <a:pt x="80247" y="76961"/>
                </a:lnTo>
                <a:lnTo>
                  <a:pt x="82808" y="70103"/>
                </a:lnTo>
                <a:close/>
              </a:path>
              <a:path w="104139" h="79375">
                <a:moveTo>
                  <a:pt x="104095" y="70103"/>
                </a:moveTo>
                <a:lnTo>
                  <a:pt x="82808" y="70103"/>
                </a:lnTo>
                <a:lnTo>
                  <a:pt x="85773" y="76961"/>
                </a:lnTo>
                <a:lnTo>
                  <a:pt x="90866" y="79247"/>
                </a:lnTo>
                <a:lnTo>
                  <a:pt x="104095" y="79247"/>
                </a:lnTo>
                <a:lnTo>
                  <a:pt x="104095" y="70103"/>
                </a:lnTo>
                <a:close/>
              </a:path>
              <a:path w="104139" h="79375">
                <a:moveTo>
                  <a:pt x="24466" y="51053"/>
                </a:moveTo>
                <a:lnTo>
                  <a:pt x="23478" y="51815"/>
                </a:lnTo>
                <a:lnTo>
                  <a:pt x="22799" y="52577"/>
                </a:lnTo>
                <a:lnTo>
                  <a:pt x="22418" y="54863"/>
                </a:lnTo>
                <a:lnTo>
                  <a:pt x="21037" y="63245"/>
                </a:lnTo>
                <a:lnTo>
                  <a:pt x="16431" y="67817"/>
                </a:lnTo>
                <a:lnTo>
                  <a:pt x="31562" y="67817"/>
                </a:lnTo>
                <a:lnTo>
                  <a:pt x="26990" y="63245"/>
                </a:lnTo>
                <a:lnTo>
                  <a:pt x="26145" y="54863"/>
                </a:lnTo>
                <a:lnTo>
                  <a:pt x="25956" y="52577"/>
                </a:lnTo>
                <a:lnTo>
                  <a:pt x="25383" y="51815"/>
                </a:lnTo>
                <a:lnTo>
                  <a:pt x="24466" y="51053"/>
                </a:lnTo>
                <a:close/>
              </a:path>
              <a:path w="104139" h="79375">
                <a:moveTo>
                  <a:pt x="39755" y="67055"/>
                </a:moveTo>
                <a:lnTo>
                  <a:pt x="31562" y="67817"/>
                </a:lnTo>
                <a:lnTo>
                  <a:pt x="47756" y="67817"/>
                </a:lnTo>
                <a:lnTo>
                  <a:pt x="39755" y="67055"/>
                </a:lnTo>
                <a:close/>
              </a:path>
              <a:path w="104139" h="79375">
                <a:moveTo>
                  <a:pt x="54803" y="51053"/>
                </a:moveTo>
                <a:lnTo>
                  <a:pt x="53909" y="51815"/>
                </a:lnTo>
                <a:lnTo>
                  <a:pt x="53339" y="52577"/>
                </a:lnTo>
                <a:lnTo>
                  <a:pt x="53090" y="54863"/>
                </a:lnTo>
                <a:lnTo>
                  <a:pt x="52245" y="63245"/>
                </a:lnTo>
                <a:lnTo>
                  <a:pt x="47756" y="67817"/>
                </a:lnTo>
                <a:lnTo>
                  <a:pt x="61661" y="67817"/>
                </a:lnTo>
                <a:lnTo>
                  <a:pt x="57851" y="63245"/>
                </a:lnTo>
                <a:lnTo>
                  <a:pt x="56708" y="54863"/>
                </a:lnTo>
                <a:lnTo>
                  <a:pt x="56436" y="52577"/>
                </a:lnTo>
                <a:lnTo>
                  <a:pt x="55814" y="51815"/>
                </a:lnTo>
                <a:lnTo>
                  <a:pt x="54803" y="51053"/>
                </a:lnTo>
                <a:close/>
              </a:path>
              <a:path w="104139" h="79375">
                <a:moveTo>
                  <a:pt x="68055" y="67055"/>
                </a:moveTo>
                <a:lnTo>
                  <a:pt x="61661" y="67817"/>
                </a:lnTo>
                <a:lnTo>
                  <a:pt x="76056" y="67817"/>
                </a:lnTo>
                <a:lnTo>
                  <a:pt x="68055" y="67055"/>
                </a:lnTo>
                <a:close/>
              </a:path>
              <a:path w="104139" h="79375">
                <a:moveTo>
                  <a:pt x="83106" y="51053"/>
                </a:moveTo>
                <a:lnTo>
                  <a:pt x="82189" y="51815"/>
                </a:lnTo>
                <a:lnTo>
                  <a:pt x="81616" y="52577"/>
                </a:lnTo>
                <a:lnTo>
                  <a:pt x="81390" y="54863"/>
                </a:lnTo>
                <a:lnTo>
                  <a:pt x="80522" y="63245"/>
                </a:lnTo>
                <a:lnTo>
                  <a:pt x="76056" y="67817"/>
                </a:lnTo>
                <a:lnTo>
                  <a:pt x="90379" y="67817"/>
                </a:lnTo>
                <a:lnTo>
                  <a:pt x="86105" y="63245"/>
                </a:lnTo>
                <a:lnTo>
                  <a:pt x="84713" y="52577"/>
                </a:lnTo>
                <a:lnTo>
                  <a:pt x="84094" y="51815"/>
                </a:lnTo>
                <a:lnTo>
                  <a:pt x="83106" y="51053"/>
                </a:lnTo>
                <a:close/>
              </a:path>
              <a:path w="104139" h="79375">
                <a:moveTo>
                  <a:pt x="104095" y="67055"/>
                </a:moveTo>
                <a:lnTo>
                  <a:pt x="97856" y="67055"/>
                </a:lnTo>
                <a:lnTo>
                  <a:pt x="90379" y="67817"/>
                </a:lnTo>
                <a:lnTo>
                  <a:pt x="104095" y="67817"/>
                </a:lnTo>
                <a:lnTo>
                  <a:pt x="104095" y="67055"/>
                </a:lnTo>
                <a:close/>
              </a:path>
              <a:path w="104139" h="79375">
                <a:moveTo>
                  <a:pt x="55376" y="0"/>
                </a:moveTo>
                <a:lnTo>
                  <a:pt x="47243" y="8381"/>
                </a:lnTo>
                <a:lnTo>
                  <a:pt x="55327" y="16763"/>
                </a:lnTo>
                <a:lnTo>
                  <a:pt x="63434" y="8381"/>
                </a:lnTo>
                <a:lnTo>
                  <a:pt x="55376" y="0"/>
                </a:lnTo>
                <a:close/>
              </a:path>
              <a:path w="104139" h="79375">
                <a:moveTo>
                  <a:pt x="65007" y="17525"/>
                </a:moveTo>
                <a:lnTo>
                  <a:pt x="56900" y="25145"/>
                </a:lnTo>
                <a:lnTo>
                  <a:pt x="65044" y="33527"/>
                </a:lnTo>
                <a:lnTo>
                  <a:pt x="73151" y="25145"/>
                </a:lnTo>
                <a:lnTo>
                  <a:pt x="65007" y="17525"/>
                </a:lnTo>
                <a:close/>
              </a:path>
              <a:path w="104139" h="79375">
                <a:moveTo>
                  <a:pt x="45802" y="17525"/>
                </a:moveTo>
                <a:lnTo>
                  <a:pt x="37718" y="25145"/>
                </a:lnTo>
                <a:lnTo>
                  <a:pt x="45768" y="33527"/>
                </a:lnTo>
                <a:lnTo>
                  <a:pt x="53909" y="25145"/>
                </a:lnTo>
                <a:lnTo>
                  <a:pt x="45802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988313" y="8935208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117098" y="8963401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27"/>
                </a:lnTo>
                <a:lnTo>
                  <a:pt x="2712" y="18717"/>
                </a:lnTo>
                <a:lnTo>
                  <a:pt x="883" y="23908"/>
                </a:lnTo>
                <a:lnTo>
                  <a:pt x="0" y="28623"/>
                </a:lnTo>
                <a:lnTo>
                  <a:pt x="236" y="37087"/>
                </a:lnTo>
                <a:lnTo>
                  <a:pt x="3887" y="47535"/>
                </a:lnTo>
                <a:lnTo>
                  <a:pt x="12485" y="54961"/>
                </a:lnTo>
                <a:lnTo>
                  <a:pt x="26712" y="59354"/>
                </a:lnTo>
                <a:lnTo>
                  <a:pt x="47251" y="60702"/>
                </a:lnTo>
                <a:lnTo>
                  <a:pt x="61755" y="58930"/>
                </a:lnTo>
                <a:lnTo>
                  <a:pt x="73262" y="55464"/>
                </a:lnTo>
                <a:lnTo>
                  <a:pt x="81777" y="50291"/>
                </a:lnTo>
                <a:lnTo>
                  <a:pt x="84471" y="48005"/>
                </a:lnTo>
                <a:lnTo>
                  <a:pt x="30022" y="48005"/>
                </a:lnTo>
                <a:lnTo>
                  <a:pt x="23317" y="46674"/>
                </a:lnTo>
                <a:lnTo>
                  <a:pt x="11094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40"/>
                </a:lnTo>
                <a:lnTo>
                  <a:pt x="5041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46" y="29812"/>
                </a:lnTo>
                <a:lnTo>
                  <a:pt x="57454" y="31385"/>
                </a:lnTo>
                <a:lnTo>
                  <a:pt x="58917" y="31815"/>
                </a:lnTo>
                <a:lnTo>
                  <a:pt x="64099" y="32765"/>
                </a:lnTo>
                <a:lnTo>
                  <a:pt x="78729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41" y="45052"/>
                </a:lnTo>
                <a:lnTo>
                  <a:pt x="54863" y="47576"/>
                </a:lnTo>
                <a:lnTo>
                  <a:pt x="46908" y="48005"/>
                </a:lnTo>
                <a:lnTo>
                  <a:pt x="84471" y="48005"/>
                </a:lnTo>
                <a:lnTo>
                  <a:pt x="86715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41" y="26621"/>
                </a:lnTo>
                <a:lnTo>
                  <a:pt x="63002" y="22003"/>
                </a:lnTo>
                <a:lnTo>
                  <a:pt x="57759" y="20525"/>
                </a:lnTo>
                <a:lnTo>
                  <a:pt x="57759" y="17574"/>
                </a:lnTo>
                <a:lnTo>
                  <a:pt x="59710" y="15764"/>
                </a:lnTo>
                <a:lnTo>
                  <a:pt x="63550" y="14429"/>
                </a:lnTo>
                <a:lnTo>
                  <a:pt x="66415" y="13478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210062" y="8935208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274832" y="893597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64" y="50243"/>
                </a:lnTo>
                <a:lnTo>
                  <a:pt x="4175" y="77961"/>
                </a:lnTo>
                <a:lnTo>
                  <a:pt x="1402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41" y="80820"/>
                </a:lnTo>
                <a:lnTo>
                  <a:pt x="12039" y="82439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39"/>
                </a:lnTo>
                <a:lnTo>
                  <a:pt x="33424" y="75631"/>
                </a:lnTo>
                <a:lnTo>
                  <a:pt x="40901" y="65120"/>
                </a:lnTo>
                <a:lnTo>
                  <a:pt x="45765" y="53366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330457" y="8921491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4" h="97154">
                <a:moveTo>
                  <a:pt x="30906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5997" y="61935"/>
                </a:lnTo>
                <a:lnTo>
                  <a:pt x="21014" y="72899"/>
                </a:lnTo>
                <a:lnTo>
                  <a:pt x="30726" y="84208"/>
                </a:lnTo>
                <a:lnTo>
                  <a:pt x="40948" y="91310"/>
                </a:lnTo>
                <a:lnTo>
                  <a:pt x="53096" y="96773"/>
                </a:lnTo>
                <a:lnTo>
                  <a:pt x="58094" y="85536"/>
                </a:lnTo>
                <a:lnTo>
                  <a:pt x="49347" y="80153"/>
                </a:lnTo>
                <a:lnTo>
                  <a:pt x="47385" y="77535"/>
                </a:lnTo>
                <a:lnTo>
                  <a:pt x="40233" y="77535"/>
                </a:lnTo>
                <a:lnTo>
                  <a:pt x="35935" y="75389"/>
                </a:lnTo>
                <a:lnTo>
                  <a:pt x="32034" y="72201"/>
                </a:lnTo>
                <a:lnTo>
                  <a:pt x="28620" y="67912"/>
                </a:lnTo>
                <a:lnTo>
                  <a:pt x="25176" y="63626"/>
                </a:lnTo>
                <a:lnTo>
                  <a:pt x="22981" y="59149"/>
                </a:lnTo>
                <a:lnTo>
                  <a:pt x="30341" y="53455"/>
                </a:lnTo>
                <a:lnTo>
                  <a:pt x="40736" y="46171"/>
                </a:lnTo>
                <a:lnTo>
                  <a:pt x="41370" y="43433"/>
                </a:lnTo>
                <a:lnTo>
                  <a:pt x="32705" y="43433"/>
                </a:lnTo>
                <a:lnTo>
                  <a:pt x="20330" y="42671"/>
                </a:lnTo>
                <a:lnTo>
                  <a:pt x="20330" y="37337"/>
                </a:lnTo>
                <a:lnTo>
                  <a:pt x="21457" y="31241"/>
                </a:lnTo>
                <a:lnTo>
                  <a:pt x="23652" y="25145"/>
                </a:lnTo>
                <a:lnTo>
                  <a:pt x="25664" y="19811"/>
                </a:lnTo>
                <a:lnTo>
                  <a:pt x="27371" y="17525"/>
                </a:lnTo>
                <a:lnTo>
                  <a:pt x="28834" y="16763"/>
                </a:lnTo>
                <a:lnTo>
                  <a:pt x="40762" y="16763"/>
                </a:lnTo>
                <a:lnTo>
                  <a:pt x="39654" y="13715"/>
                </a:lnTo>
                <a:lnTo>
                  <a:pt x="36332" y="5333"/>
                </a:lnTo>
                <a:lnTo>
                  <a:pt x="33406" y="761"/>
                </a:lnTo>
                <a:lnTo>
                  <a:pt x="30906" y="0"/>
                </a:lnTo>
                <a:close/>
              </a:path>
              <a:path w="71754" h="97154">
                <a:moveTo>
                  <a:pt x="71567" y="42671"/>
                </a:moveTo>
                <a:lnTo>
                  <a:pt x="66903" y="42671"/>
                </a:lnTo>
                <a:lnTo>
                  <a:pt x="57729" y="43433"/>
                </a:lnTo>
                <a:lnTo>
                  <a:pt x="50474" y="46481"/>
                </a:lnTo>
                <a:lnTo>
                  <a:pt x="45140" y="54101"/>
                </a:lnTo>
                <a:lnTo>
                  <a:pt x="41452" y="59198"/>
                </a:lnTo>
                <a:lnTo>
                  <a:pt x="39623" y="65580"/>
                </a:lnTo>
                <a:lnTo>
                  <a:pt x="39623" y="74532"/>
                </a:lnTo>
                <a:lnTo>
                  <a:pt x="39867" y="76011"/>
                </a:lnTo>
                <a:lnTo>
                  <a:pt x="40233" y="77535"/>
                </a:lnTo>
                <a:lnTo>
                  <a:pt x="47385" y="77535"/>
                </a:lnTo>
                <a:lnTo>
                  <a:pt x="44957" y="74294"/>
                </a:lnTo>
                <a:lnTo>
                  <a:pt x="44957" y="62864"/>
                </a:lnTo>
                <a:lnTo>
                  <a:pt x="47884" y="59198"/>
                </a:lnTo>
                <a:lnTo>
                  <a:pt x="57607" y="55577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4" h="97154">
                <a:moveTo>
                  <a:pt x="40762" y="16763"/>
                </a:moveTo>
                <a:lnTo>
                  <a:pt x="28834" y="16763"/>
                </a:lnTo>
                <a:lnTo>
                  <a:pt x="30479" y="17525"/>
                </a:lnTo>
                <a:lnTo>
                  <a:pt x="32583" y="20573"/>
                </a:lnTo>
                <a:lnTo>
                  <a:pt x="35173" y="25907"/>
                </a:lnTo>
                <a:lnTo>
                  <a:pt x="37642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0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02" y="22097"/>
                </a:lnTo>
                <a:lnTo>
                  <a:pt x="40762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397513" y="8886439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70">
                <a:moveTo>
                  <a:pt x="5029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75" y="89915"/>
                </a:lnTo>
                <a:lnTo>
                  <a:pt x="18287" y="89153"/>
                </a:lnTo>
                <a:lnTo>
                  <a:pt x="23500" y="87629"/>
                </a:lnTo>
                <a:lnTo>
                  <a:pt x="27614" y="86867"/>
                </a:lnTo>
                <a:lnTo>
                  <a:pt x="30845" y="85343"/>
                </a:lnTo>
                <a:lnTo>
                  <a:pt x="33223" y="83057"/>
                </a:lnTo>
                <a:lnTo>
                  <a:pt x="62910" y="83057"/>
                </a:lnTo>
                <a:lnTo>
                  <a:pt x="62910" y="78485"/>
                </a:lnTo>
                <a:lnTo>
                  <a:pt x="13533" y="78485"/>
                </a:lnTo>
                <a:lnTo>
                  <a:pt x="5029" y="77723"/>
                </a:lnTo>
                <a:close/>
              </a:path>
              <a:path w="63500" h="90170">
                <a:moveTo>
                  <a:pt x="62910" y="83057"/>
                </a:moveTo>
                <a:lnTo>
                  <a:pt x="33223" y="83057"/>
                </a:lnTo>
                <a:lnTo>
                  <a:pt x="35631" y="85343"/>
                </a:lnTo>
                <a:lnTo>
                  <a:pt x="39471" y="86867"/>
                </a:lnTo>
                <a:lnTo>
                  <a:pt x="44805" y="88391"/>
                </a:lnTo>
                <a:lnTo>
                  <a:pt x="49651" y="89297"/>
                </a:lnTo>
                <a:lnTo>
                  <a:pt x="53858" y="89915"/>
                </a:lnTo>
                <a:lnTo>
                  <a:pt x="62910" y="89915"/>
                </a:lnTo>
                <a:lnTo>
                  <a:pt x="62910" y="83057"/>
                </a:lnTo>
                <a:close/>
              </a:path>
              <a:path w="63500" h="90170">
                <a:moveTo>
                  <a:pt x="35509" y="36575"/>
                </a:moveTo>
                <a:lnTo>
                  <a:pt x="30297" y="37337"/>
                </a:lnTo>
                <a:lnTo>
                  <a:pt x="25572" y="40385"/>
                </a:lnTo>
                <a:lnTo>
                  <a:pt x="21366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40" y="76199"/>
                </a:lnTo>
                <a:lnTo>
                  <a:pt x="19049" y="77723"/>
                </a:lnTo>
                <a:lnTo>
                  <a:pt x="13533" y="78485"/>
                </a:lnTo>
                <a:lnTo>
                  <a:pt x="50932" y="78485"/>
                </a:lnTo>
                <a:lnTo>
                  <a:pt x="45811" y="77723"/>
                </a:lnTo>
                <a:lnTo>
                  <a:pt x="43251" y="76199"/>
                </a:lnTo>
                <a:lnTo>
                  <a:pt x="45232" y="74675"/>
                </a:lnTo>
                <a:lnTo>
                  <a:pt x="46725" y="73151"/>
                </a:lnTo>
                <a:lnTo>
                  <a:pt x="47355" y="71627"/>
                </a:lnTo>
                <a:lnTo>
                  <a:pt x="31333" y="71627"/>
                </a:lnTo>
                <a:lnTo>
                  <a:pt x="28834" y="70103"/>
                </a:lnTo>
                <a:lnTo>
                  <a:pt x="26609" y="67817"/>
                </a:lnTo>
                <a:lnTo>
                  <a:pt x="24048" y="65531"/>
                </a:lnTo>
                <a:lnTo>
                  <a:pt x="22799" y="63245"/>
                </a:lnTo>
                <a:lnTo>
                  <a:pt x="22859" y="60197"/>
                </a:lnTo>
                <a:lnTo>
                  <a:pt x="22890" y="57911"/>
                </a:lnTo>
                <a:lnTo>
                  <a:pt x="24231" y="55625"/>
                </a:lnTo>
                <a:lnTo>
                  <a:pt x="26791" y="52577"/>
                </a:lnTo>
                <a:lnTo>
                  <a:pt x="29382" y="50291"/>
                </a:lnTo>
                <a:lnTo>
                  <a:pt x="31851" y="48767"/>
                </a:lnTo>
                <a:lnTo>
                  <a:pt x="48780" y="48767"/>
                </a:lnTo>
                <a:lnTo>
                  <a:pt x="47122" y="45719"/>
                </a:lnTo>
                <a:lnTo>
                  <a:pt x="44470" y="39623"/>
                </a:lnTo>
                <a:lnTo>
                  <a:pt x="40629" y="37337"/>
                </a:lnTo>
                <a:lnTo>
                  <a:pt x="35509" y="36575"/>
                </a:lnTo>
                <a:close/>
              </a:path>
              <a:path w="63500" h="90170">
                <a:moveTo>
                  <a:pt x="62910" y="77723"/>
                </a:moveTo>
                <a:lnTo>
                  <a:pt x="58552" y="77723"/>
                </a:lnTo>
                <a:lnTo>
                  <a:pt x="50932" y="78485"/>
                </a:lnTo>
                <a:lnTo>
                  <a:pt x="62910" y="78485"/>
                </a:lnTo>
                <a:lnTo>
                  <a:pt x="62910" y="77723"/>
                </a:lnTo>
                <a:close/>
              </a:path>
              <a:path w="63500" h="90170">
                <a:moveTo>
                  <a:pt x="48780" y="48767"/>
                </a:moveTo>
                <a:lnTo>
                  <a:pt x="34168" y="48767"/>
                </a:lnTo>
                <a:lnTo>
                  <a:pt x="36606" y="49529"/>
                </a:lnTo>
                <a:lnTo>
                  <a:pt x="38892" y="51053"/>
                </a:lnTo>
                <a:lnTo>
                  <a:pt x="41026" y="54101"/>
                </a:lnTo>
                <a:lnTo>
                  <a:pt x="43129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098" y="67055"/>
                </a:lnTo>
                <a:lnTo>
                  <a:pt x="40812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55" y="71627"/>
                </a:lnTo>
                <a:lnTo>
                  <a:pt x="47670" y="70865"/>
                </a:lnTo>
                <a:lnTo>
                  <a:pt x="49469" y="67817"/>
                </a:lnTo>
                <a:lnTo>
                  <a:pt x="50322" y="64769"/>
                </a:lnTo>
                <a:lnTo>
                  <a:pt x="50291" y="60959"/>
                </a:lnTo>
                <a:lnTo>
                  <a:pt x="50231" y="54863"/>
                </a:lnTo>
                <a:lnTo>
                  <a:pt x="49194" y="49529"/>
                </a:lnTo>
                <a:lnTo>
                  <a:pt x="48780" y="48767"/>
                </a:lnTo>
                <a:close/>
              </a:path>
              <a:path w="63500" h="90170">
                <a:moveTo>
                  <a:pt x="32308" y="0"/>
                </a:moveTo>
                <a:lnTo>
                  <a:pt x="23713" y="9143"/>
                </a:lnTo>
                <a:lnTo>
                  <a:pt x="32308" y="17525"/>
                </a:lnTo>
                <a:lnTo>
                  <a:pt x="40904" y="9143"/>
                </a:lnTo>
                <a:lnTo>
                  <a:pt x="323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456950" y="8935208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579631" y="8949686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1005" y="65483"/>
                </a:lnTo>
                <a:lnTo>
                  <a:pt x="0" y="66007"/>
                </a:lnTo>
                <a:lnTo>
                  <a:pt x="0" y="67342"/>
                </a:lnTo>
                <a:lnTo>
                  <a:pt x="100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6002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36019" y="8904727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90884" y="8925301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70" h="96520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96520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96520">
                <a:moveTo>
                  <a:pt x="46573" y="79915"/>
                </a:moveTo>
                <a:lnTo>
                  <a:pt x="38465" y="87962"/>
                </a:lnTo>
                <a:lnTo>
                  <a:pt x="46573" y="96011"/>
                </a:lnTo>
                <a:lnTo>
                  <a:pt x="54711" y="87962"/>
                </a:lnTo>
                <a:lnTo>
                  <a:pt x="46573" y="79915"/>
                </a:lnTo>
                <a:close/>
              </a:path>
              <a:path w="90170" h="96520">
                <a:moveTo>
                  <a:pt x="36880" y="63102"/>
                </a:moveTo>
                <a:lnTo>
                  <a:pt x="28773" y="71152"/>
                </a:lnTo>
                <a:lnTo>
                  <a:pt x="36880" y="79199"/>
                </a:lnTo>
                <a:lnTo>
                  <a:pt x="44988" y="71152"/>
                </a:lnTo>
                <a:lnTo>
                  <a:pt x="36880" y="63102"/>
                </a:lnTo>
                <a:close/>
              </a:path>
              <a:path w="90170" h="96520">
                <a:moveTo>
                  <a:pt x="56144" y="63151"/>
                </a:moveTo>
                <a:lnTo>
                  <a:pt x="48005" y="71152"/>
                </a:lnTo>
                <a:lnTo>
                  <a:pt x="56144" y="79199"/>
                </a:lnTo>
                <a:lnTo>
                  <a:pt x="64282" y="71152"/>
                </a:lnTo>
                <a:lnTo>
                  <a:pt x="56144" y="631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844807" y="8949686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1005" y="65483"/>
                </a:lnTo>
                <a:lnTo>
                  <a:pt x="0" y="66007"/>
                </a:lnTo>
                <a:lnTo>
                  <a:pt x="0" y="67342"/>
                </a:lnTo>
                <a:lnTo>
                  <a:pt x="100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6002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902719" y="8932160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60"/>
                </a:moveTo>
                <a:lnTo>
                  <a:pt x="23225" y="67531"/>
                </a:lnTo>
                <a:lnTo>
                  <a:pt x="31821" y="76199"/>
                </a:lnTo>
                <a:lnTo>
                  <a:pt x="40477" y="67629"/>
                </a:lnTo>
                <a:lnTo>
                  <a:pt x="31943" y="58960"/>
                </a:lnTo>
                <a:close/>
              </a:path>
              <a:path w="40639" h="76200">
                <a:moveTo>
                  <a:pt x="13380" y="59054"/>
                </a:moveTo>
                <a:lnTo>
                  <a:pt x="4693" y="67629"/>
                </a:lnTo>
                <a:lnTo>
                  <a:pt x="13319" y="76199"/>
                </a:lnTo>
                <a:lnTo>
                  <a:pt x="21976" y="67629"/>
                </a:lnTo>
                <a:lnTo>
                  <a:pt x="13380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947678" y="8910824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7" y="100085"/>
                </a:lnTo>
                <a:lnTo>
                  <a:pt x="1036" y="104299"/>
                </a:lnTo>
                <a:lnTo>
                  <a:pt x="0" y="104869"/>
                </a:lnTo>
                <a:lnTo>
                  <a:pt x="0" y="106204"/>
                </a:lnTo>
                <a:lnTo>
                  <a:pt x="1005" y="106679"/>
                </a:lnTo>
                <a:lnTo>
                  <a:pt x="8961" y="107822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50"/>
                </a:lnTo>
                <a:lnTo>
                  <a:pt x="42200" y="90782"/>
                </a:lnTo>
                <a:lnTo>
                  <a:pt x="47128" y="78917"/>
                </a:lnTo>
                <a:lnTo>
                  <a:pt x="48767" y="66437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4070877" y="887272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3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4089410" y="893597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64" y="50243"/>
                </a:lnTo>
                <a:lnTo>
                  <a:pt x="4175" y="77961"/>
                </a:lnTo>
                <a:lnTo>
                  <a:pt x="1402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41" y="80820"/>
                </a:lnTo>
                <a:lnTo>
                  <a:pt x="12039" y="82439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39"/>
                </a:lnTo>
                <a:lnTo>
                  <a:pt x="33424" y="75631"/>
                </a:lnTo>
                <a:lnTo>
                  <a:pt x="40901" y="65120"/>
                </a:lnTo>
                <a:lnTo>
                  <a:pt x="45765" y="53366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4145798" y="8904727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4199137" y="8925301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29" h="51434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51434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51434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5143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51434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4294387" y="8935208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4423928" y="8963401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27"/>
                </a:lnTo>
                <a:lnTo>
                  <a:pt x="2712" y="18717"/>
                </a:lnTo>
                <a:lnTo>
                  <a:pt x="883" y="23908"/>
                </a:lnTo>
                <a:lnTo>
                  <a:pt x="0" y="28623"/>
                </a:lnTo>
                <a:lnTo>
                  <a:pt x="236" y="37087"/>
                </a:lnTo>
                <a:lnTo>
                  <a:pt x="3887" y="47535"/>
                </a:lnTo>
                <a:lnTo>
                  <a:pt x="12485" y="54961"/>
                </a:lnTo>
                <a:lnTo>
                  <a:pt x="26712" y="59354"/>
                </a:lnTo>
                <a:lnTo>
                  <a:pt x="47251" y="60702"/>
                </a:lnTo>
                <a:lnTo>
                  <a:pt x="61755" y="58930"/>
                </a:lnTo>
                <a:lnTo>
                  <a:pt x="73262" y="55464"/>
                </a:lnTo>
                <a:lnTo>
                  <a:pt x="81777" y="50291"/>
                </a:lnTo>
                <a:lnTo>
                  <a:pt x="84471" y="48005"/>
                </a:lnTo>
                <a:lnTo>
                  <a:pt x="30022" y="48005"/>
                </a:lnTo>
                <a:lnTo>
                  <a:pt x="23317" y="46674"/>
                </a:lnTo>
                <a:lnTo>
                  <a:pt x="11094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40"/>
                </a:lnTo>
                <a:lnTo>
                  <a:pt x="5041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46" y="29812"/>
                </a:lnTo>
                <a:lnTo>
                  <a:pt x="57454" y="31385"/>
                </a:lnTo>
                <a:lnTo>
                  <a:pt x="58917" y="31815"/>
                </a:lnTo>
                <a:lnTo>
                  <a:pt x="64099" y="32765"/>
                </a:lnTo>
                <a:lnTo>
                  <a:pt x="78729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41" y="45052"/>
                </a:lnTo>
                <a:lnTo>
                  <a:pt x="54863" y="47576"/>
                </a:lnTo>
                <a:lnTo>
                  <a:pt x="46908" y="48005"/>
                </a:lnTo>
                <a:lnTo>
                  <a:pt x="84471" y="48005"/>
                </a:lnTo>
                <a:lnTo>
                  <a:pt x="86715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41" y="26621"/>
                </a:lnTo>
                <a:lnTo>
                  <a:pt x="63002" y="22003"/>
                </a:lnTo>
                <a:lnTo>
                  <a:pt x="57759" y="20525"/>
                </a:lnTo>
                <a:lnTo>
                  <a:pt x="57759" y="17574"/>
                </a:lnTo>
                <a:lnTo>
                  <a:pt x="59710" y="15764"/>
                </a:lnTo>
                <a:lnTo>
                  <a:pt x="63550" y="14429"/>
                </a:lnTo>
                <a:lnTo>
                  <a:pt x="66415" y="13478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4516892" y="8915396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59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46"/>
                </a:lnTo>
                <a:lnTo>
                  <a:pt x="54742" y="60197"/>
                </a:lnTo>
                <a:lnTo>
                  <a:pt x="59179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59">
                <a:moveTo>
                  <a:pt x="59179" y="60197"/>
                </a:moveTo>
                <a:lnTo>
                  <a:pt x="54742" y="60197"/>
                </a:lnTo>
                <a:lnTo>
                  <a:pt x="59100" y="60246"/>
                </a:lnTo>
                <a:close/>
              </a:path>
              <a:path w="70485" h="60959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59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59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59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4599187" y="8912348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4725680" y="8919205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63"/>
                </a:lnTo>
                <a:lnTo>
                  <a:pt x="1219" y="62483"/>
                </a:lnTo>
                <a:lnTo>
                  <a:pt x="0" y="67723"/>
                </a:lnTo>
                <a:lnTo>
                  <a:pt x="14" y="73151"/>
                </a:lnTo>
                <a:lnTo>
                  <a:pt x="2817" y="85374"/>
                </a:lnTo>
                <a:lnTo>
                  <a:pt x="11794" y="95618"/>
                </a:lnTo>
                <a:lnTo>
                  <a:pt x="22169" y="99898"/>
                </a:lnTo>
                <a:lnTo>
                  <a:pt x="37168" y="101250"/>
                </a:lnTo>
                <a:lnTo>
                  <a:pt x="49466" y="99437"/>
                </a:lnTo>
                <a:lnTo>
                  <a:pt x="61921" y="95056"/>
                </a:lnTo>
                <a:lnTo>
                  <a:pt x="71442" y="88391"/>
                </a:lnTo>
                <a:lnTo>
                  <a:pt x="24688" y="88391"/>
                </a:lnTo>
                <a:lnTo>
                  <a:pt x="17617" y="85868"/>
                </a:lnTo>
                <a:lnTo>
                  <a:pt x="12953" y="80723"/>
                </a:lnTo>
                <a:lnTo>
                  <a:pt x="9418" y="76867"/>
                </a:lnTo>
                <a:lnTo>
                  <a:pt x="7619" y="72246"/>
                </a:lnTo>
                <a:lnTo>
                  <a:pt x="7643" y="61340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4"/>
                </a:lnTo>
                <a:lnTo>
                  <a:pt x="76199" y="69579"/>
                </a:lnTo>
                <a:lnTo>
                  <a:pt x="75895" y="71103"/>
                </a:lnTo>
                <a:lnTo>
                  <a:pt x="75316" y="72341"/>
                </a:lnTo>
                <a:lnTo>
                  <a:pt x="73670" y="76056"/>
                </a:lnTo>
                <a:lnTo>
                  <a:pt x="69433" y="79534"/>
                </a:lnTo>
                <a:lnTo>
                  <a:pt x="59489" y="84009"/>
                </a:lnTo>
                <a:lnTo>
                  <a:pt x="47577" y="87296"/>
                </a:lnTo>
                <a:lnTo>
                  <a:pt x="34168" y="88391"/>
                </a:lnTo>
                <a:lnTo>
                  <a:pt x="71442" y="88391"/>
                </a:lnTo>
                <a:lnTo>
                  <a:pt x="73085" y="87242"/>
                </a:lnTo>
                <a:lnTo>
                  <a:pt x="79491" y="76961"/>
                </a:lnTo>
                <a:lnTo>
                  <a:pt x="80863" y="73151"/>
                </a:lnTo>
                <a:lnTo>
                  <a:pt x="81533" y="69198"/>
                </a:lnTo>
                <a:lnTo>
                  <a:pt x="81524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4820578" y="88750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4846075" y="8935208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4909322" y="8910824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7" y="100085"/>
                </a:lnTo>
                <a:lnTo>
                  <a:pt x="1036" y="104299"/>
                </a:lnTo>
                <a:lnTo>
                  <a:pt x="0" y="104869"/>
                </a:lnTo>
                <a:lnTo>
                  <a:pt x="0" y="106204"/>
                </a:lnTo>
                <a:lnTo>
                  <a:pt x="1005" y="106679"/>
                </a:lnTo>
                <a:lnTo>
                  <a:pt x="8961" y="107822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50"/>
                </a:lnTo>
                <a:lnTo>
                  <a:pt x="42200" y="90782"/>
                </a:lnTo>
                <a:lnTo>
                  <a:pt x="47128" y="78917"/>
                </a:lnTo>
                <a:lnTo>
                  <a:pt x="48767" y="66437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4972216" y="88750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4996951" y="8934446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09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09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09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09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09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09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09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09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5159257" y="8941303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59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59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5253745" y="8963401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27"/>
                </a:lnTo>
                <a:lnTo>
                  <a:pt x="2682" y="18717"/>
                </a:lnTo>
                <a:lnTo>
                  <a:pt x="883" y="23908"/>
                </a:lnTo>
                <a:lnTo>
                  <a:pt x="0" y="28623"/>
                </a:lnTo>
                <a:lnTo>
                  <a:pt x="233" y="37063"/>
                </a:lnTo>
                <a:lnTo>
                  <a:pt x="3877" y="47521"/>
                </a:lnTo>
                <a:lnTo>
                  <a:pt x="12468" y="54955"/>
                </a:lnTo>
                <a:lnTo>
                  <a:pt x="26688" y="59353"/>
                </a:lnTo>
                <a:lnTo>
                  <a:pt x="47219" y="60704"/>
                </a:lnTo>
                <a:lnTo>
                  <a:pt x="61736" y="58933"/>
                </a:lnTo>
                <a:lnTo>
                  <a:pt x="73244" y="55467"/>
                </a:lnTo>
                <a:lnTo>
                  <a:pt x="81747" y="50291"/>
                </a:lnTo>
                <a:lnTo>
                  <a:pt x="84457" y="48005"/>
                </a:lnTo>
                <a:lnTo>
                  <a:pt x="30022" y="48005"/>
                </a:lnTo>
                <a:lnTo>
                  <a:pt x="23317" y="46674"/>
                </a:lnTo>
                <a:lnTo>
                  <a:pt x="11064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40"/>
                </a:lnTo>
                <a:lnTo>
                  <a:pt x="5041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46" y="29812"/>
                </a:lnTo>
                <a:lnTo>
                  <a:pt x="57454" y="31385"/>
                </a:lnTo>
                <a:lnTo>
                  <a:pt x="58887" y="31815"/>
                </a:lnTo>
                <a:lnTo>
                  <a:pt x="78699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41" y="45052"/>
                </a:lnTo>
                <a:lnTo>
                  <a:pt x="54863" y="47576"/>
                </a:lnTo>
                <a:lnTo>
                  <a:pt x="46878" y="48005"/>
                </a:lnTo>
                <a:lnTo>
                  <a:pt x="84457" y="48005"/>
                </a:lnTo>
                <a:lnTo>
                  <a:pt x="86715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41" y="26621"/>
                </a:lnTo>
                <a:lnTo>
                  <a:pt x="63002" y="22003"/>
                </a:lnTo>
                <a:lnTo>
                  <a:pt x="57759" y="20525"/>
                </a:lnTo>
                <a:lnTo>
                  <a:pt x="57759" y="17574"/>
                </a:lnTo>
                <a:lnTo>
                  <a:pt x="59710" y="15764"/>
                </a:lnTo>
                <a:lnTo>
                  <a:pt x="63550" y="14429"/>
                </a:lnTo>
                <a:lnTo>
                  <a:pt x="66415" y="13478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5346710" y="8934446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09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09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09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09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09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09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09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09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5441960" y="894968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4" y="61237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61" y="68960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388"/>
                </a:lnTo>
                <a:lnTo>
                  <a:pt x="42145" y="52088"/>
                </a:lnTo>
                <a:lnTo>
                  <a:pt x="47114" y="40218"/>
                </a:lnTo>
                <a:lnTo>
                  <a:pt x="48767" y="27764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5504443" y="8912348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5629412" y="8910062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5686562" y="8935208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5757076" y="88750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5783336" y="8896346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5818387" y="8949686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975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6002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5875537" y="8932160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84"/>
                </a:moveTo>
                <a:lnTo>
                  <a:pt x="9448" y="68247"/>
                </a:lnTo>
                <a:lnTo>
                  <a:pt x="17922" y="76961"/>
                </a:lnTo>
                <a:lnTo>
                  <a:pt x="26487" y="68247"/>
                </a:lnTo>
                <a:lnTo>
                  <a:pt x="17922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5977645" y="8919205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63"/>
                </a:lnTo>
                <a:lnTo>
                  <a:pt x="1219" y="62483"/>
                </a:lnTo>
                <a:lnTo>
                  <a:pt x="0" y="67723"/>
                </a:lnTo>
                <a:lnTo>
                  <a:pt x="17" y="73151"/>
                </a:lnTo>
                <a:lnTo>
                  <a:pt x="2813" y="85367"/>
                </a:lnTo>
                <a:lnTo>
                  <a:pt x="11782" y="95610"/>
                </a:lnTo>
                <a:lnTo>
                  <a:pt x="22157" y="99896"/>
                </a:lnTo>
                <a:lnTo>
                  <a:pt x="37148" y="101251"/>
                </a:lnTo>
                <a:lnTo>
                  <a:pt x="49452" y="99442"/>
                </a:lnTo>
                <a:lnTo>
                  <a:pt x="61899" y="95067"/>
                </a:lnTo>
                <a:lnTo>
                  <a:pt x="71440" y="88391"/>
                </a:lnTo>
                <a:lnTo>
                  <a:pt x="24688" y="88391"/>
                </a:lnTo>
                <a:lnTo>
                  <a:pt x="17617" y="85868"/>
                </a:lnTo>
                <a:lnTo>
                  <a:pt x="12953" y="80723"/>
                </a:lnTo>
                <a:lnTo>
                  <a:pt x="9418" y="76867"/>
                </a:lnTo>
                <a:lnTo>
                  <a:pt x="7619" y="72246"/>
                </a:lnTo>
                <a:lnTo>
                  <a:pt x="7643" y="61340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4"/>
                </a:lnTo>
                <a:lnTo>
                  <a:pt x="76199" y="69579"/>
                </a:lnTo>
                <a:lnTo>
                  <a:pt x="75895" y="71103"/>
                </a:lnTo>
                <a:lnTo>
                  <a:pt x="75316" y="72341"/>
                </a:lnTo>
                <a:lnTo>
                  <a:pt x="73670" y="76056"/>
                </a:lnTo>
                <a:lnTo>
                  <a:pt x="69433" y="79534"/>
                </a:lnTo>
                <a:lnTo>
                  <a:pt x="59489" y="84009"/>
                </a:lnTo>
                <a:lnTo>
                  <a:pt x="47577" y="87296"/>
                </a:lnTo>
                <a:lnTo>
                  <a:pt x="34168" y="88391"/>
                </a:lnTo>
                <a:lnTo>
                  <a:pt x="71440" y="88391"/>
                </a:lnTo>
                <a:lnTo>
                  <a:pt x="73073" y="87249"/>
                </a:lnTo>
                <a:lnTo>
                  <a:pt x="79461" y="76961"/>
                </a:lnTo>
                <a:lnTo>
                  <a:pt x="80863" y="73151"/>
                </a:lnTo>
                <a:lnTo>
                  <a:pt x="81533" y="69198"/>
                </a:lnTo>
                <a:lnTo>
                  <a:pt x="81524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072895" y="8912348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131569" y="8949686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975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6002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188719" y="8876534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328166" y="8910062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385316" y="8925301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70" h="96520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96520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96520">
                <a:moveTo>
                  <a:pt x="46573" y="79915"/>
                </a:moveTo>
                <a:lnTo>
                  <a:pt x="38465" y="87962"/>
                </a:lnTo>
                <a:lnTo>
                  <a:pt x="46573" y="96011"/>
                </a:lnTo>
                <a:lnTo>
                  <a:pt x="54711" y="87962"/>
                </a:lnTo>
                <a:lnTo>
                  <a:pt x="46573" y="79915"/>
                </a:lnTo>
                <a:close/>
              </a:path>
              <a:path w="90170" h="96520">
                <a:moveTo>
                  <a:pt x="36880" y="63102"/>
                </a:moveTo>
                <a:lnTo>
                  <a:pt x="28773" y="71152"/>
                </a:lnTo>
                <a:lnTo>
                  <a:pt x="36880" y="79199"/>
                </a:lnTo>
                <a:lnTo>
                  <a:pt x="44988" y="71152"/>
                </a:lnTo>
                <a:lnTo>
                  <a:pt x="36880" y="63102"/>
                </a:lnTo>
                <a:close/>
              </a:path>
              <a:path w="90170" h="96520">
                <a:moveTo>
                  <a:pt x="56144" y="63151"/>
                </a:moveTo>
                <a:lnTo>
                  <a:pt x="48005" y="71152"/>
                </a:lnTo>
                <a:lnTo>
                  <a:pt x="56144" y="79199"/>
                </a:lnTo>
                <a:lnTo>
                  <a:pt x="64282" y="71152"/>
                </a:lnTo>
                <a:lnTo>
                  <a:pt x="56144" y="631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479804" y="894968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4" y="61237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61" y="68960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388"/>
                </a:lnTo>
                <a:lnTo>
                  <a:pt x="42145" y="52088"/>
                </a:lnTo>
                <a:lnTo>
                  <a:pt x="47114" y="40218"/>
                </a:lnTo>
                <a:lnTo>
                  <a:pt x="48767" y="27764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6542698" y="88750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567434" y="8946637"/>
            <a:ext cx="57785" cy="75565"/>
          </a:xfrm>
          <a:custGeom>
            <a:avLst/>
            <a:gdLst/>
            <a:ahLst/>
            <a:cxnLst/>
            <a:rect l="l" t="t" r="r" b="b"/>
            <a:pathLst>
              <a:path w="57784" h="75565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75565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75565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75565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75565">
                <a:moveTo>
                  <a:pt x="22951" y="59579"/>
                </a:moveTo>
                <a:lnTo>
                  <a:pt x="14691" y="67531"/>
                </a:lnTo>
                <a:lnTo>
                  <a:pt x="22951" y="75437"/>
                </a:lnTo>
                <a:lnTo>
                  <a:pt x="31181" y="67531"/>
                </a:lnTo>
                <a:lnTo>
                  <a:pt x="22951" y="59579"/>
                </a:lnTo>
                <a:close/>
              </a:path>
              <a:path w="57784" h="75565">
                <a:moveTo>
                  <a:pt x="13319" y="42909"/>
                </a:moveTo>
                <a:lnTo>
                  <a:pt x="5181" y="50959"/>
                </a:lnTo>
                <a:lnTo>
                  <a:pt x="13319" y="58960"/>
                </a:lnTo>
                <a:lnTo>
                  <a:pt x="21457" y="50959"/>
                </a:lnTo>
                <a:lnTo>
                  <a:pt x="13319" y="42909"/>
                </a:lnTo>
                <a:close/>
              </a:path>
              <a:path w="57784" h="75565">
                <a:moveTo>
                  <a:pt x="32461" y="42815"/>
                </a:moveTo>
                <a:lnTo>
                  <a:pt x="24383" y="50816"/>
                </a:lnTo>
                <a:lnTo>
                  <a:pt x="32461" y="58866"/>
                </a:lnTo>
                <a:lnTo>
                  <a:pt x="40599" y="50816"/>
                </a:lnTo>
                <a:lnTo>
                  <a:pt x="32461" y="428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621536" y="8877944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40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40" h="98425">
                <a:moveTo>
                  <a:pt x="52476" y="73265"/>
                </a:moveTo>
                <a:lnTo>
                  <a:pt x="41178" y="73265"/>
                </a:lnTo>
                <a:lnTo>
                  <a:pt x="46695" y="80885"/>
                </a:lnTo>
                <a:lnTo>
                  <a:pt x="50901" y="86981"/>
                </a:lnTo>
                <a:lnTo>
                  <a:pt x="53736" y="89267"/>
                </a:lnTo>
                <a:lnTo>
                  <a:pt x="5964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40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09" y="29069"/>
                </a:lnTo>
                <a:lnTo>
                  <a:pt x="630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0025" y="50405"/>
                </a:lnTo>
                <a:lnTo>
                  <a:pt x="24688" y="54977"/>
                </a:lnTo>
                <a:lnTo>
                  <a:pt x="27950" y="58787"/>
                </a:lnTo>
                <a:lnTo>
                  <a:pt x="3297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29" y="35377"/>
                </a:lnTo>
                <a:lnTo>
                  <a:pt x="20267" y="26930"/>
                </a:lnTo>
                <a:lnTo>
                  <a:pt x="6726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40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6696212" y="8932160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60"/>
                </a:moveTo>
                <a:lnTo>
                  <a:pt x="23225" y="67531"/>
                </a:lnTo>
                <a:lnTo>
                  <a:pt x="31821" y="76199"/>
                </a:lnTo>
                <a:lnTo>
                  <a:pt x="40477" y="67629"/>
                </a:lnTo>
                <a:lnTo>
                  <a:pt x="31943" y="58960"/>
                </a:lnTo>
                <a:close/>
              </a:path>
              <a:path w="40640" h="76200">
                <a:moveTo>
                  <a:pt x="13350" y="59054"/>
                </a:moveTo>
                <a:lnTo>
                  <a:pt x="4693" y="67629"/>
                </a:lnTo>
                <a:lnTo>
                  <a:pt x="13319" y="76199"/>
                </a:lnTo>
                <a:lnTo>
                  <a:pt x="21976" y="67629"/>
                </a:lnTo>
                <a:lnTo>
                  <a:pt x="13350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540770" y="9128755"/>
            <a:ext cx="6196041" cy="15239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96930" y="752465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99597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7259711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96930" y="9935333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896220" y="1445504"/>
            <a:ext cx="76200" cy="111125"/>
          </a:xfrm>
          <a:custGeom>
            <a:avLst/>
            <a:gdLst/>
            <a:ahLst/>
            <a:cxnLst/>
            <a:rect l="l" t="t" r="r" b="b"/>
            <a:pathLst>
              <a:path w="76200" h="111125">
                <a:moveTo>
                  <a:pt x="36741" y="0"/>
                </a:moveTo>
                <a:lnTo>
                  <a:pt x="11321" y="21335"/>
                </a:lnTo>
                <a:lnTo>
                  <a:pt x="11321" y="34289"/>
                </a:lnTo>
                <a:lnTo>
                  <a:pt x="15771" y="39623"/>
                </a:lnTo>
                <a:lnTo>
                  <a:pt x="15966" y="49472"/>
                </a:lnTo>
                <a:lnTo>
                  <a:pt x="7046" y="58912"/>
                </a:lnTo>
                <a:lnTo>
                  <a:pt x="1719" y="70129"/>
                </a:lnTo>
                <a:lnTo>
                  <a:pt x="0" y="83662"/>
                </a:lnTo>
                <a:lnTo>
                  <a:pt x="3680" y="95795"/>
                </a:lnTo>
                <a:lnTo>
                  <a:pt x="13088" y="105534"/>
                </a:lnTo>
                <a:lnTo>
                  <a:pt x="21102" y="109095"/>
                </a:lnTo>
                <a:lnTo>
                  <a:pt x="33091" y="110984"/>
                </a:lnTo>
                <a:lnTo>
                  <a:pt x="51450" y="111037"/>
                </a:lnTo>
                <a:lnTo>
                  <a:pt x="63794" y="107338"/>
                </a:lnTo>
                <a:lnTo>
                  <a:pt x="72890" y="100888"/>
                </a:lnTo>
                <a:lnTo>
                  <a:pt x="74196" y="99546"/>
                </a:lnTo>
                <a:lnTo>
                  <a:pt x="41130" y="99546"/>
                </a:lnTo>
                <a:lnTo>
                  <a:pt x="29396" y="97312"/>
                </a:lnTo>
                <a:lnTo>
                  <a:pt x="16255" y="91866"/>
                </a:lnTo>
                <a:lnTo>
                  <a:pt x="10104" y="82703"/>
                </a:lnTo>
                <a:lnTo>
                  <a:pt x="9340" y="66904"/>
                </a:lnTo>
                <a:lnTo>
                  <a:pt x="15512" y="59180"/>
                </a:lnTo>
                <a:lnTo>
                  <a:pt x="26043" y="52288"/>
                </a:lnTo>
                <a:lnTo>
                  <a:pt x="40933" y="46264"/>
                </a:lnTo>
                <a:lnTo>
                  <a:pt x="60180" y="41147"/>
                </a:lnTo>
                <a:lnTo>
                  <a:pt x="61871" y="35813"/>
                </a:lnTo>
                <a:lnTo>
                  <a:pt x="34303" y="35813"/>
                </a:lnTo>
                <a:lnTo>
                  <a:pt x="30371" y="34289"/>
                </a:lnTo>
                <a:lnTo>
                  <a:pt x="25982" y="31241"/>
                </a:lnTo>
                <a:lnTo>
                  <a:pt x="21318" y="28193"/>
                </a:lnTo>
                <a:lnTo>
                  <a:pt x="18941" y="25145"/>
                </a:lnTo>
                <a:lnTo>
                  <a:pt x="18941" y="19049"/>
                </a:lnTo>
                <a:lnTo>
                  <a:pt x="21440" y="16763"/>
                </a:lnTo>
                <a:lnTo>
                  <a:pt x="26408" y="14477"/>
                </a:lnTo>
                <a:lnTo>
                  <a:pt x="30737" y="12953"/>
                </a:lnTo>
                <a:lnTo>
                  <a:pt x="34394" y="12191"/>
                </a:lnTo>
                <a:lnTo>
                  <a:pt x="37412" y="11429"/>
                </a:lnTo>
                <a:lnTo>
                  <a:pt x="53993" y="11429"/>
                </a:lnTo>
                <a:lnTo>
                  <a:pt x="53078" y="9905"/>
                </a:lnTo>
                <a:lnTo>
                  <a:pt x="49116" y="3809"/>
                </a:lnTo>
                <a:lnTo>
                  <a:pt x="43691" y="761"/>
                </a:lnTo>
                <a:lnTo>
                  <a:pt x="36741" y="0"/>
                </a:lnTo>
                <a:close/>
              </a:path>
              <a:path w="76200" h="111125">
                <a:moveTo>
                  <a:pt x="75938" y="96316"/>
                </a:moveTo>
                <a:lnTo>
                  <a:pt x="74872" y="96316"/>
                </a:lnTo>
                <a:lnTo>
                  <a:pt x="73500" y="96652"/>
                </a:lnTo>
                <a:lnTo>
                  <a:pt x="68399" y="98064"/>
                </a:lnTo>
                <a:lnTo>
                  <a:pt x="58020" y="99340"/>
                </a:lnTo>
                <a:lnTo>
                  <a:pt x="41130" y="99546"/>
                </a:lnTo>
                <a:lnTo>
                  <a:pt x="74196" y="99546"/>
                </a:lnTo>
                <a:lnTo>
                  <a:pt x="75085" y="98633"/>
                </a:lnTo>
                <a:lnTo>
                  <a:pt x="76121" y="97261"/>
                </a:lnTo>
                <a:lnTo>
                  <a:pt x="76121" y="96438"/>
                </a:lnTo>
                <a:lnTo>
                  <a:pt x="75938" y="96316"/>
                </a:lnTo>
                <a:close/>
              </a:path>
              <a:path w="76200" h="111125">
                <a:moveTo>
                  <a:pt x="37808" y="35051"/>
                </a:moveTo>
                <a:lnTo>
                  <a:pt x="34303" y="35813"/>
                </a:lnTo>
                <a:lnTo>
                  <a:pt x="40460" y="35813"/>
                </a:lnTo>
                <a:lnTo>
                  <a:pt x="37808" y="35051"/>
                </a:lnTo>
                <a:close/>
              </a:path>
              <a:path w="76200" h="111125">
                <a:moveTo>
                  <a:pt x="63838" y="28193"/>
                </a:moveTo>
                <a:lnTo>
                  <a:pt x="63228" y="28193"/>
                </a:lnTo>
                <a:lnTo>
                  <a:pt x="62222" y="28955"/>
                </a:lnTo>
                <a:lnTo>
                  <a:pt x="60607" y="28955"/>
                </a:lnTo>
                <a:lnTo>
                  <a:pt x="48019" y="33527"/>
                </a:lnTo>
                <a:lnTo>
                  <a:pt x="40460" y="35813"/>
                </a:lnTo>
                <a:lnTo>
                  <a:pt x="61871" y="35813"/>
                </a:lnTo>
                <a:lnTo>
                  <a:pt x="63320" y="31241"/>
                </a:lnTo>
                <a:lnTo>
                  <a:pt x="63777" y="30479"/>
                </a:lnTo>
                <a:lnTo>
                  <a:pt x="63990" y="29717"/>
                </a:lnTo>
                <a:lnTo>
                  <a:pt x="63990" y="28955"/>
                </a:lnTo>
                <a:lnTo>
                  <a:pt x="63838" y="28193"/>
                </a:lnTo>
                <a:close/>
              </a:path>
              <a:path w="76200" h="111125">
                <a:moveTo>
                  <a:pt x="53993" y="11429"/>
                </a:moveTo>
                <a:lnTo>
                  <a:pt x="37412" y="11429"/>
                </a:lnTo>
                <a:lnTo>
                  <a:pt x="43691" y="12191"/>
                </a:lnTo>
                <a:lnTo>
                  <a:pt x="48110" y="12191"/>
                </a:lnTo>
                <a:lnTo>
                  <a:pt x="50701" y="12953"/>
                </a:lnTo>
                <a:lnTo>
                  <a:pt x="52103" y="13715"/>
                </a:lnTo>
                <a:lnTo>
                  <a:pt x="54389" y="13715"/>
                </a:lnTo>
                <a:lnTo>
                  <a:pt x="54389" y="12953"/>
                </a:lnTo>
                <a:lnTo>
                  <a:pt x="53993" y="114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967739" y="1469126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024128" y="1424930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90">
                <a:moveTo>
                  <a:pt x="438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66" y="84580"/>
                </a:lnTo>
                <a:lnTo>
                  <a:pt x="16367" y="81533"/>
                </a:lnTo>
                <a:lnTo>
                  <a:pt x="20269" y="74675"/>
                </a:lnTo>
                <a:lnTo>
                  <a:pt x="87836" y="74675"/>
                </a:lnTo>
                <a:lnTo>
                  <a:pt x="89531" y="73151"/>
                </a:lnTo>
                <a:lnTo>
                  <a:pt x="12496" y="73151"/>
                </a:lnTo>
                <a:lnTo>
                  <a:pt x="4389" y="72389"/>
                </a:lnTo>
                <a:close/>
              </a:path>
              <a:path w="98425" h="85090">
                <a:moveTo>
                  <a:pt x="87836" y="74675"/>
                </a:moveTo>
                <a:lnTo>
                  <a:pt x="20269" y="74675"/>
                </a:lnTo>
                <a:lnTo>
                  <a:pt x="22463" y="79247"/>
                </a:lnTo>
                <a:lnTo>
                  <a:pt x="26121" y="82295"/>
                </a:lnTo>
                <a:lnTo>
                  <a:pt x="31363" y="83819"/>
                </a:lnTo>
                <a:lnTo>
                  <a:pt x="34472" y="84246"/>
                </a:lnTo>
                <a:lnTo>
                  <a:pt x="39654" y="84581"/>
                </a:lnTo>
                <a:lnTo>
                  <a:pt x="47573" y="84580"/>
                </a:lnTo>
                <a:lnTo>
                  <a:pt x="59668" y="83931"/>
                </a:lnTo>
                <a:lnTo>
                  <a:pt x="71746" y="81681"/>
                </a:lnTo>
                <a:lnTo>
                  <a:pt x="84979" y="77245"/>
                </a:lnTo>
                <a:lnTo>
                  <a:pt x="87836" y="74675"/>
                </a:lnTo>
                <a:close/>
              </a:path>
              <a:path w="98425" h="85090">
                <a:moveTo>
                  <a:pt x="21793" y="57149"/>
                </a:moveTo>
                <a:lnTo>
                  <a:pt x="19751" y="57149"/>
                </a:lnTo>
                <a:lnTo>
                  <a:pt x="19080" y="57911"/>
                </a:lnTo>
                <a:lnTo>
                  <a:pt x="18745" y="60197"/>
                </a:lnTo>
                <a:lnTo>
                  <a:pt x="17343" y="68579"/>
                </a:lnTo>
                <a:lnTo>
                  <a:pt x="12496" y="73151"/>
                </a:lnTo>
                <a:lnTo>
                  <a:pt x="89531" y="73151"/>
                </a:lnTo>
                <a:lnTo>
                  <a:pt x="90379" y="72389"/>
                </a:lnTo>
                <a:lnTo>
                  <a:pt x="46695" y="72389"/>
                </a:lnTo>
                <a:lnTo>
                  <a:pt x="43647" y="71627"/>
                </a:lnTo>
                <a:lnTo>
                  <a:pt x="26883" y="71627"/>
                </a:lnTo>
                <a:lnTo>
                  <a:pt x="23469" y="67817"/>
                </a:lnTo>
                <a:lnTo>
                  <a:pt x="22616" y="60197"/>
                </a:lnTo>
                <a:lnTo>
                  <a:pt x="22402" y="57911"/>
                </a:lnTo>
                <a:lnTo>
                  <a:pt x="21793" y="57149"/>
                </a:lnTo>
                <a:close/>
              </a:path>
              <a:path w="98425" h="85090">
                <a:moveTo>
                  <a:pt x="49743" y="71627"/>
                </a:moveTo>
                <a:lnTo>
                  <a:pt x="46695" y="72389"/>
                </a:lnTo>
                <a:lnTo>
                  <a:pt x="56906" y="72389"/>
                </a:lnTo>
                <a:lnTo>
                  <a:pt x="49743" y="71627"/>
                </a:lnTo>
                <a:close/>
              </a:path>
              <a:path w="98425" h="85090">
                <a:moveTo>
                  <a:pt x="98297" y="51053"/>
                </a:moveTo>
                <a:lnTo>
                  <a:pt x="75468" y="51053"/>
                </a:lnTo>
                <a:lnTo>
                  <a:pt x="82113" y="52577"/>
                </a:lnTo>
                <a:lnTo>
                  <a:pt x="85222" y="54101"/>
                </a:lnTo>
                <a:lnTo>
                  <a:pt x="88849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68" y="70103"/>
                </a:lnTo>
                <a:lnTo>
                  <a:pt x="64404" y="71627"/>
                </a:lnTo>
                <a:lnTo>
                  <a:pt x="56906" y="72389"/>
                </a:lnTo>
                <a:lnTo>
                  <a:pt x="90379" y="72389"/>
                </a:lnTo>
                <a:lnTo>
                  <a:pt x="94977" y="68255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90">
                <a:moveTo>
                  <a:pt x="76067" y="39557"/>
                </a:moveTo>
                <a:lnTo>
                  <a:pt x="67110" y="43089"/>
                </a:lnTo>
                <a:lnTo>
                  <a:pt x="56938" y="49579"/>
                </a:lnTo>
                <a:lnTo>
                  <a:pt x="45551" y="59076"/>
                </a:lnTo>
                <a:lnTo>
                  <a:pt x="32948" y="71627"/>
                </a:lnTo>
                <a:lnTo>
                  <a:pt x="43647" y="71627"/>
                </a:lnTo>
                <a:lnTo>
                  <a:pt x="42906" y="69281"/>
                </a:lnTo>
                <a:lnTo>
                  <a:pt x="54659" y="59350"/>
                </a:lnTo>
                <a:lnTo>
                  <a:pt x="65517" y="53416"/>
                </a:lnTo>
                <a:lnTo>
                  <a:pt x="75468" y="51053"/>
                </a:lnTo>
                <a:lnTo>
                  <a:pt x="98297" y="51053"/>
                </a:lnTo>
                <a:lnTo>
                  <a:pt x="96530" y="47243"/>
                </a:lnTo>
                <a:lnTo>
                  <a:pt x="92963" y="44195"/>
                </a:lnTo>
                <a:lnTo>
                  <a:pt x="89611" y="41147"/>
                </a:lnTo>
                <a:lnTo>
                  <a:pt x="85435" y="39623"/>
                </a:lnTo>
                <a:lnTo>
                  <a:pt x="76067" y="39557"/>
                </a:lnTo>
                <a:close/>
              </a:path>
              <a:path w="98425" h="85090">
                <a:moveTo>
                  <a:pt x="65166" y="0"/>
                </a:moveTo>
                <a:lnTo>
                  <a:pt x="56570" y="9143"/>
                </a:lnTo>
                <a:lnTo>
                  <a:pt x="65166" y="17525"/>
                </a:lnTo>
                <a:lnTo>
                  <a:pt x="73761" y="9143"/>
                </a:lnTo>
                <a:lnTo>
                  <a:pt x="651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129284" y="1469126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185672" y="146836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313336" y="140816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338072" y="1465316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447799" y="1443218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59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59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59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59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59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504950" y="1408166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79" h="101600">
                <a:moveTo>
                  <a:pt x="5547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05" y="101345"/>
                </a:lnTo>
                <a:lnTo>
                  <a:pt x="17160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807" y="89915"/>
                </a:lnTo>
                <a:lnTo>
                  <a:pt x="5547" y="89153"/>
                </a:lnTo>
                <a:close/>
              </a:path>
              <a:path w="30479" h="101600">
                <a:moveTo>
                  <a:pt x="23621" y="0"/>
                </a:moveTo>
                <a:lnTo>
                  <a:pt x="23439" y="761"/>
                </a:lnTo>
                <a:lnTo>
                  <a:pt x="22738" y="761"/>
                </a:lnTo>
                <a:lnTo>
                  <a:pt x="21610" y="2285"/>
                </a:lnTo>
                <a:lnTo>
                  <a:pt x="14795" y="16571"/>
                </a:lnTo>
                <a:lnTo>
                  <a:pt x="15416" y="29258"/>
                </a:lnTo>
                <a:lnTo>
                  <a:pt x="16003" y="41946"/>
                </a:lnTo>
                <a:lnTo>
                  <a:pt x="16552" y="54634"/>
                </a:lnTo>
                <a:lnTo>
                  <a:pt x="17061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807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1" y="52812"/>
                </a:lnTo>
                <a:lnTo>
                  <a:pt x="25159" y="40031"/>
                </a:lnTo>
                <a:lnTo>
                  <a:pt x="24937" y="28805"/>
                </a:lnTo>
                <a:lnTo>
                  <a:pt x="24597" y="19049"/>
                </a:lnTo>
                <a:lnTo>
                  <a:pt x="29169" y="19049"/>
                </a:lnTo>
                <a:lnTo>
                  <a:pt x="29748" y="18287"/>
                </a:lnTo>
                <a:lnTo>
                  <a:pt x="30022" y="18287"/>
                </a:lnTo>
                <a:lnTo>
                  <a:pt x="29839" y="17525"/>
                </a:lnTo>
                <a:lnTo>
                  <a:pt x="29169" y="16001"/>
                </a:lnTo>
                <a:lnTo>
                  <a:pt x="26883" y="10667"/>
                </a:lnTo>
                <a:lnTo>
                  <a:pt x="25328" y="6095"/>
                </a:lnTo>
                <a:lnTo>
                  <a:pt x="24475" y="2285"/>
                </a:lnTo>
                <a:lnTo>
                  <a:pt x="24140" y="1523"/>
                </a:lnTo>
                <a:lnTo>
                  <a:pt x="23835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545336" y="1374638"/>
            <a:ext cx="36830" cy="135255"/>
          </a:xfrm>
          <a:custGeom>
            <a:avLst/>
            <a:gdLst/>
            <a:ahLst/>
            <a:cxnLst/>
            <a:rect l="l" t="t" r="r" b="b"/>
            <a:pathLst>
              <a:path w="36829" h="135255">
                <a:moveTo>
                  <a:pt x="15087" y="33527"/>
                </a:moveTo>
                <a:lnTo>
                  <a:pt x="14325" y="33527"/>
                </a:lnTo>
                <a:lnTo>
                  <a:pt x="13075" y="35051"/>
                </a:lnTo>
                <a:lnTo>
                  <a:pt x="7021" y="46879"/>
                </a:lnTo>
                <a:lnTo>
                  <a:pt x="8222" y="61494"/>
                </a:lnTo>
                <a:lnTo>
                  <a:pt x="8928" y="73766"/>
                </a:lnTo>
                <a:lnTo>
                  <a:pt x="9143" y="83819"/>
                </a:lnTo>
                <a:lnTo>
                  <a:pt x="9143" y="104393"/>
                </a:lnTo>
                <a:lnTo>
                  <a:pt x="9083" y="113537"/>
                </a:lnTo>
                <a:lnTo>
                  <a:pt x="10119" y="121157"/>
                </a:lnTo>
                <a:lnTo>
                  <a:pt x="12313" y="125729"/>
                </a:lnTo>
                <a:lnTo>
                  <a:pt x="15422" y="131825"/>
                </a:lnTo>
                <a:lnTo>
                  <a:pt x="20939" y="134873"/>
                </a:lnTo>
                <a:lnTo>
                  <a:pt x="36271" y="134873"/>
                </a:lnTo>
                <a:lnTo>
                  <a:pt x="36271" y="123443"/>
                </a:lnTo>
                <a:lnTo>
                  <a:pt x="21854" y="123443"/>
                </a:lnTo>
                <a:lnTo>
                  <a:pt x="17525" y="118871"/>
                </a:lnTo>
                <a:lnTo>
                  <a:pt x="17500" y="71912"/>
                </a:lnTo>
                <a:lnTo>
                  <a:pt x="17160" y="57402"/>
                </a:lnTo>
                <a:lnTo>
                  <a:pt x="16420" y="45075"/>
                </a:lnTo>
                <a:lnTo>
                  <a:pt x="15270" y="35051"/>
                </a:lnTo>
                <a:lnTo>
                  <a:pt x="15087" y="33527"/>
                </a:lnTo>
                <a:close/>
              </a:path>
              <a:path w="36829" h="135255">
                <a:moveTo>
                  <a:pt x="36271" y="122681"/>
                </a:moveTo>
                <a:lnTo>
                  <a:pt x="30479" y="122681"/>
                </a:lnTo>
                <a:lnTo>
                  <a:pt x="21854" y="123443"/>
                </a:lnTo>
                <a:lnTo>
                  <a:pt x="36271" y="123443"/>
                </a:lnTo>
                <a:lnTo>
                  <a:pt x="36271" y="122681"/>
                </a:lnTo>
                <a:close/>
              </a:path>
              <a:path w="36829" h="135255">
                <a:moveTo>
                  <a:pt x="14081" y="0"/>
                </a:moveTo>
                <a:lnTo>
                  <a:pt x="213" y="12191"/>
                </a:lnTo>
                <a:lnTo>
                  <a:pt x="213" y="16763"/>
                </a:lnTo>
                <a:lnTo>
                  <a:pt x="2499" y="19049"/>
                </a:lnTo>
                <a:lnTo>
                  <a:pt x="7071" y="22097"/>
                </a:lnTo>
                <a:lnTo>
                  <a:pt x="3749" y="24383"/>
                </a:lnTo>
                <a:lnTo>
                  <a:pt x="1402" y="25907"/>
                </a:lnTo>
                <a:lnTo>
                  <a:pt x="0" y="26669"/>
                </a:lnTo>
                <a:lnTo>
                  <a:pt x="0" y="30479"/>
                </a:lnTo>
                <a:lnTo>
                  <a:pt x="8260" y="27431"/>
                </a:lnTo>
                <a:lnTo>
                  <a:pt x="16306" y="25145"/>
                </a:lnTo>
                <a:lnTo>
                  <a:pt x="24231" y="23621"/>
                </a:lnTo>
                <a:lnTo>
                  <a:pt x="25542" y="18287"/>
                </a:lnTo>
                <a:lnTo>
                  <a:pt x="15636" y="18287"/>
                </a:lnTo>
                <a:lnTo>
                  <a:pt x="13319" y="17525"/>
                </a:lnTo>
                <a:lnTo>
                  <a:pt x="10942" y="16001"/>
                </a:lnTo>
                <a:lnTo>
                  <a:pt x="8077" y="15239"/>
                </a:lnTo>
                <a:lnTo>
                  <a:pt x="6675" y="12953"/>
                </a:lnTo>
                <a:lnTo>
                  <a:pt x="6675" y="9905"/>
                </a:lnTo>
                <a:lnTo>
                  <a:pt x="7559" y="9143"/>
                </a:lnTo>
                <a:lnTo>
                  <a:pt x="9265" y="8381"/>
                </a:lnTo>
                <a:lnTo>
                  <a:pt x="10698" y="7619"/>
                </a:lnTo>
                <a:lnTo>
                  <a:pt x="12039" y="7619"/>
                </a:lnTo>
                <a:lnTo>
                  <a:pt x="13319" y="6857"/>
                </a:lnTo>
                <a:lnTo>
                  <a:pt x="22890" y="6857"/>
                </a:lnTo>
                <a:lnTo>
                  <a:pt x="22372" y="5333"/>
                </a:lnTo>
                <a:lnTo>
                  <a:pt x="20665" y="2285"/>
                </a:lnTo>
                <a:lnTo>
                  <a:pt x="17891" y="761"/>
                </a:lnTo>
                <a:lnTo>
                  <a:pt x="14081" y="0"/>
                </a:lnTo>
                <a:close/>
              </a:path>
              <a:path w="36829" h="135255">
                <a:moveTo>
                  <a:pt x="25664" y="16763"/>
                </a:moveTo>
                <a:lnTo>
                  <a:pt x="24383" y="16763"/>
                </a:lnTo>
                <a:lnTo>
                  <a:pt x="23469" y="17525"/>
                </a:lnTo>
                <a:lnTo>
                  <a:pt x="21610" y="17525"/>
                </a:lnTo>
                <a:lnTo>
                  <a:pt x="19751" y="18287"/>
                </a:lnTo>
                <a:lnTo>
                  <a:pt x="25542" y="18287"/>
                </a:lnTo>
                <a:lnTo>
                  <a:pt x="25755" y="17525"/>
                </a:lnTo>
                <a:lnTo>
                  <a:pt x="25664" y="16763"/>
                </a:lnTo>
                <a:close/>
              </a:path>
              <a:path w="36829" h="135255">
                <a:moveTo>
                  <a:pt x="22616" y="7619"/>
                </a:moveTo>
                <a:lnTo>
                  <a:pt x="20330" y="7619"/>
                </a:lnTo>
                <a:lnTo>
                  <a:pt x="21457" y="8381"/>
                </a:lnTo>
                <a:lnTo>
                  <a:pt x="22219" y="8381"/>
                </a:lnTo>
                <a:lnTo>
                  <a:pt x="22616" y="7619"/>
                </a:lnTo>
                <a:close/>
              </a:path>
              <a:path w="36829" h="135255">
                <a:moveTo>
                  <a:pt x="22890" y="6857"/>
                </a:moveTo>
                <a:lnTo>
                  <a:pt x="13319" y="6857"/>
                </a:lnTo>
                <a:lnTo>
                  <a:pt x="16123" y="7619"/>
                </a:lnTo>
                <a:lnTo>
                  <a:pt x="22981" y="7619"/>
                </a:lnTo>
                <a:lnTo>
                  <a:pt x="22890" y="6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577340" y="1481318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40" h="28575">
                <a:moveTo>
                  <a:pt x="8595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599" y="28193"/>
                </a:lnTo>
                <a:lnTo>
                  <a:pt x="20177" y="25907"/>
                </a:lnTo>
                <a:lnTo>
                  <a:pt x="24262" y="19049"/>
                </a:lnTo>
                <a:lnTo>
                  <a:pt x="104089" y="19049"/>
                </a:lnTo>
                <a:lnTo>
                  <a:pt x="104089" y="16763"/>
                </a:lnTo>
                <a:lnTo>
                  <a:pt x="16398" y="16763"/>
                </a:lnTo>
                <a:lnTo>
                  <a:pt x="8595" y="16001"/>
                </a:lnTo>
                <a:close/>
              </a:path>
              <a:path w="104140" h="28575">
                <a:moveTo>
                  <a:pt x="54406" y="19049"/>
                </a:moveTo>
                <a:lnTo>
                  <a:pt x="24262" y="19049"/>
                </a:lnTo>
                <a:lnTo>
                  <a:pt x="26944" y="25907"/>
                </a:lnTo>
                <a:lnTo>
                  <a:pt x="32217" y="28193"/>
                </a:lnTo>
                <a:lnTo>
                  <a:pt x="46664" y="28193"/>
                </a:lnTo>
                <a:lnTo>
                  <a:pt x="51419" y="25907"/>
                </a:lnTo>
                <a:lnTo>
                  <a:pt x="54406" y="19049"/>
                </a:lnTo>
                <a:close/>
              </a:path>
              <a:path w="104140" h="28575">
                <a:moveTo>
                  <a:pt x="82814" y="19049"/>
                </a:moveTo>
                <a:lnTo>
                  <a:pt x="54406" y="19049"/>
                </a:lnTo>
                <a:lnTo>
                  <a:pt x="57729" y="25907"/>
                </a:lnTo>
                <a:lnTo>
                  <a:pt x="62362" y="28193"/>
                </a:lnTo>
                <a:lnTo>
                  <a:pt x="75468" y="28193"/>
                </a:lnTo>
                <a:lnTo>
                  <a:pt x="80223" y="25907"/>
                </a:lnTo>
                <a:lnTo>
                  <a:pt x="82814" y="19049"/>
                </a:lnTo>
                <a:close/>
              </a:path>
              <a:path w="104140" h="28575">
                <a:moveTo>
                  <a:pt x="104089" y="19049"/>
                </a:moveTo>
                <a:lnTo>
                  <a:pt x="82814" y="19049"/>
                </a:lnTo>
                <a:lnTo>
                  <a:pt x="85740" y="25907"/>
                </a:lnTo>
                <a:lnTo>
                  <a:pt x="90860" y="28193"/>
                </a:lnTo>
                <a:lnTo>
                  <a:pt x="104089" y="28193"/>
                </a:lnTo>
                <a:lnTo>
                  <a:pt x="104089" y="19049"/>
                </a:lnTo>
                <a:close/>
              </a:path>
              <a:path w="104140" h="28575">
                <a:moveTo>
                  <a:pt x="24475" y="0"/>
                </a:moveTo>
                <a:lnTo>
                  <a:pt x="23469" y="761"/>
                </a:lnTo>
                <a:lnTo>
                  <a:pt x="22799" y="1523"/>
                </a:lnTo>
                <a:lnTo>
                  <a:pt x="22402" y="3809"/>
                </a:lnTo>
                <a:lnTo>
                  <a:pt x="21031" y="12191"/>
                </a:lnTo>
                <a:lnTo>
                  <a:pt x="16398" y="16763"/>
                </a:lnTo>
                <a:lnTo>
                  <a:pt x="31546" y="16763"/>
                </a:lnTo>
                <a:lnTo>
                  <a:pt x="26974" y="12191"/>
                </a:lnTo>
                <a:lnTo>
                  <a:pt x="26121" y="3809"/>
                </a:lnTo>
                <a:lnTo>
                  <a:pt x="25938" y="1523"/>
                </a:lnTo>
                <a:lnTo>
                  <a:pt x="25359" y="761"/>
                </a:lnTo>
                <a:lnTo>
                  <a:pt x="24475" y="0"/>
                </a:lnTo>
                <a:close/>
              </a:path>
              <a:path w="104140" h="28575">
                <a:moveTo>
                  <a:pt x="39745" y="16001"/>
                </a:moveTo>
                <a:lnTo>
                  <a:pt x="31546" y="16763"/>
                </a:lnTo>
                <a:lnTo>
                  <a:pt x="47762" y="16763"/>
                </a:lnTo>
                <a:lnTo>
                  <a:pt x="39745" y="16001"/>
                </a:lnTo>
                <a:close/>
              </a:path>
              <a:path w="104140" h="28575">
                <a:moveTo>
                  <a:pt x="54803" y="0"/>
                </a:moveTo>
                <a:lnTo>
                  <a:pt x="53919" y="761"/>
                </a:lnTo>
                <a:lnTo>
                  <a:pt x="53339" y="1523"/>
                </a:lnTo>
                <a:lnTo>
                  <a:pt x="52212" y="12191"/>
                </a:lnTo>
                <a:lnTo>
                  <a:pt x="47762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692" y="3809"/>
                </a:lnTo>
                <a:lnTo>
                  <a:pt x="56418" y="1523"/>
                </a:lnTo>
                <a:lnTo>
                  <a:pt x="55808" y="761"/>
                </a:lnTo>
                <a:lnTo>
                  <a:pt x="54803" y="0"/>
                </a:lnTo>
                <a:close/>
              </a:path>
              <a:path w="104140" h="28575">
                <a:moveTo>
                  <a:pt x="68031" y="16001"/>
                </a:moveTo>
                <a:lnTo>
                  <a:pt x="61661" y="16763"/>
                </a:lnTo>
                <a:lnTo>
                  <a:pt x="76047" y="16763"/>
                </a:lnTo>
                <a:lnTo>
                  <a:pt x="68031" y="16001"/>
                </a:lnTo>
                <a:close/>
              </a:path>
              <a:path w="104140" h="28575">
                <a:moveTo>
                  <a:pt x="83088" y="0"/>
                </a:moveTo>
                <a:lnTo>
                  <a:pt x="82174" y="761"/>
                </a:lnTo>
                <a:lnTo>
                  <a:pt x="81625" y="1523"/>
                </a:lnTo>
                <a:lnTo>
                  <a:pt x="81381" y="3809"/>
                </a:lnTo>
                <a:lnTo>
                  <a:pt x="80528" y="12191"/>
                </a:lnTo>
                <a:lnTo>
                  <a:pt x="76047" y="16763"/>
                </a:lnTo>
                <a:lnTo>
                  <a:pt x="90373" y="16763"/>
                </a:lnTo>
                <a:lnTo>
                  <a:pt x="86105" y="12191"/>
                </a:lnTo>
                <a:lnTo>
                  <a:pt x="84978" y="3809"/>
                </a:lnTo>
                <a:lnTo>
                  <a:pt x="84703" y="1523"/>
                </a:lnTo>
                <a:lnTo>
                  <a:pt x="84094" y="761"/>
                </a:lnTo>
                <a:lnTo>
                  <a:pt x="83088" y="0"/>
                </a:lnTo>
                <a:close/>
              </a:path>
              <a:path w="104140" h="28575">
                <a:moveTo>
                  <a:pt x="104089" y="16001"/>
                </a:moveTo>
                <a:lnTo>
                  <a:pt x="97840" y="16001"/>
                </a:lnTo>
                <a:lnTo>
                  <a:pt x="90373" y="16763"/>
                </a:lnTo>
                <a:lnTo>
                  <a:pt x="104089" y="16763"/>
                </a:lnTo>
                <a:lnTo>
                  <a:pt x="104089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678686" y="146836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972311" y="1437884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59">
                <a:moveTo>
                  <a:pt x="9524" y="32765"/>
                </a:moveTo>
                <a:lnTo>
                  <a:pt x="6714" y="32765"/>
                </a:lnTo>
                <a:lnTo>
                  <a:pt x="5952" y="34289"/>
                </a:lnTo>
                <a:lnTo>
                  <a:pt x="1987" y="39623"/>
                </a:lnTo>
                <a:lnTo>
                  <a:pt x="0" y="44957"/>
                </a:lnTo>
                <a:lnTo>
                  <a:pt x="85" y="52479"/>
                </a:lnTo>
                <a:lnTo>
                  <a:pt x="3349" y="61944"/>
                </a:lnTo>
                <a:lnTo>
                  <a:pt x="11879" y="68602"/>
                </a:lnTo>
                <a:lnTo>
                  <a:pt x="26401" y="72496"/>
                </a:lnTo>
                <a:lnTo>
                  <a:pt x="47644" y="73668"/>
                </a:lnTo>
                <a:lnTo>
                  <a:pt x="62080" y="72003"/>
                </a:lnTo>
                <a:lnTo>
                  <a:pt x="74642" y="68728"/>
                </a:lnTo>
                <a:lnTo>
                  <a:pt x="85333" y="63792"/>
                </a:lnTo>
                <a:lnTo>
                  <a:pt x="88019" y="61770"/>
                </a:lnTo>
                <a:lnTo>
                  <a:pt x="39961" y="61770"/>
                </a:lnTo>
                <a:lnTo>
                  <a:pt x="21572" y="60070"/>
                </a:lnTo>
                <a:lnTo>
                  <a:pt x="10536" y="54565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1" y="35051"/>
                </a:lnTo>
                <a:lnTo>
                  <a:pt x="9524" y="34289"/>
                </a:lnTo>
                <a:lnTo>
                  <a:pt x="9524" y="32765"/>
                </a:lnTo>
                <a:close/>
              </a:path>
              <a:path w="116839" h="73659">
                <a:moveTo>
                  <a:pt x="100254" y="57149"/>
                </a:moveTo>
                <a:lnTo>
                  <a:pt x="94158" y="57149"/>
                </a:lnTo>
                <a:lnTo>
                  <a:pt x="94250" y="62483"/>
                </a:lnTo>
                <a:lnTo>
                  <a:pt x="96109" y="66293"/>
                </a:lnTo>
                <a:lnTo>
                  <a:pt x="99706" y="68579"/>
                </a:lnTo>
                <a:lnTo>
                  <a:pt x="102967" y="70865"/>
                </a:lnTo>
                <a:lnTo>
                  <a:pt x="107112" y="71627"/>
                </a:lnTo>
                <a:lnTo>
                  <a:pt x="116683" y="71627"/>
                </a:lnTo>
                <a:lnTo>
                  <a:pt x="116683" y="60197"/>
                </a:lnTo>
                <a:lnTo>
                  <a:pt x="104247" y="60197"/>
                </a:lnTo>
                <a:lnTo>
                  <a:pt x="100254" y="57149"/>
                </a:lnTo>
                <a:close/>
              </a:path>
              <a:path w="116839" h="73659">
                <a:moveTo>
                  <a:pt x="101047" y="40385"/>
                </a:moveTo>
                <a:lnTo>
                  <a:pt x="99431" y="40385"/>
                </a:lnTo>
                <a:lnTo>
                  <a:pt x="98060" y="41147"/>
                </a:lnTo>
                <a:lnTo>
                  <a:pt x="91665" y="48755"/>
                </a:lnTo>
                <a:lnTo>
                  <a:pt x="82889" y="54795"/>
                </a:lnTo>
                <a:lnTo>
                  <a:pt x="71424" y="58976"/>
                </a:lnTo>
                <a:lnTo>
                  <a:pt x="57153" y="61300"/>
                </a:lnTo>
                <a:lnTo>
                  <a:pt x="39961" y="61770"/>
                </a:lnTo>
                <a:lnTo>
                  <a:pt x="88019" y="61770"/>
                </a:lnTo>
                <a:lnTo>
                  <a:pt x="94158" y="57149"/>
                </a:lnTo>
                <a:lnTo>
                  <a:pt x="100254" y="57149"/>
                </a:lnTo>
                <a:lnTo>
                  <a:pt x="100254" y="50291"/>
                </a:lnTo>
                <a:lnTo>
                  <a:pt x="100439" y="48755"/>
                </a:lnTo>
                <a:lnTo>
                  <a:pt x="100833" y="46481"/>
                </a:lnTo>
                <a:lnTo>
                  <a:pt x="101199" y="44957"/>
                </a:lnTo>
                <a:lnTo>
                  <a:pt x="101382" y="43433"/>
                </a:lnTo>
                <a:lnTo>
                  <a:pt x="101382" y="41147"/>
                </a:lnTo>
                <a:lnTo>
                  <a:pt x="101047" y="40385"/>
                </a:lnTo>
                <a:close/>
              </a:path>
              <a:path w="116839" h="73659">
                <a:moveTo>
                  <a:pt x="116683" y="59435"/>
                </a:moveTo>
                <a:lnTo>
                  <a:pt x="112142" y="59435"/>
                </a:lnTo>
                <a:lnTo>
                  <a:pt x="104247" y="60197"/>
                </a:lnTo>
                <a:lnTo>
                  <a:pt x="116683" y="60197"/>
                </a:lnTo>
                <a:lnTo>
                  <a:pt x="116683" y="59435"/>
                </a:lnTo>
                <a:close/>
              </a:path>
              <a:path w="116839" h="73659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16839" h="73659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085094" y="1467602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09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69" h="41909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69" h="41909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69" h="41909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69" h="41909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69" h="41909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69" h="41909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69" h="41909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188481" y="140588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262639" y="148284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324362" y="1382258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19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19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19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19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19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19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19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19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19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319028" y="1411100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39" h="98425">
                <a:moveTo>
                  <a:pt x="52476" y="73265"/>
                </a:moveTo>
                <a:lnTo>
                  <a:pt x="41178" y="73265"/>
                </a:lnTo>
                <a:lnTo>
                  <a:pt x="46725" y="80885"/>
                </a:lnTo>
                <a:lnTo>
                  <a:pt x="50901" y="86981"/>
                </a:lnTo>
                <a:lnTo>
                  <a:pt x="53766" y="89267"/>
                </a:lnTo>
                <a:lnTo>
                  <a:pt x="5967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39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39" y="29069"/>
                </a:lnTo>
                <a:lnTo>
                  <a:pt x="633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4688" y="54977"/>
                </a:lnTo>
                <a:lnTo>
                  <a:pt x="27950" y="58787"/>
                </a:lnTo>
                <a:lnTo>
                  <a:pt x="3300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44" y="35374"/>
                </a:lnTo>
                <a:lnTo>
                  <a:pt x="20297" y="26919"/>
                </a:lnTo>
                <a:lnTo>
                  <a:pt x="6729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39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393704" y="1419596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69">
                <a:moveTo>
                  <a:pt x="5029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75" y="89915"/>
                </a:lnTo>
                <a:lnTo>
                  <a:pt x="18287" y="89153"/>
                </a:lnTo>
                <a:lnTo>
                  <a:pt x="23500" y="87629"/>
                </a:lnTo>
                <a:lnTo>
                  <a:pt x="27614" y="86867"/>
                </a:lnTo>
                <a:lnTo>
                  <a:pt x="30845" y="85343"/>
                </a:lnTo>
                <a:lnTo>
                  <a:pt x="33223" y="83057"/>
                </a:lnTo>
                <a:lnTo>
                  <a:pt x="62910" y="83057"/>
                </a:lnTo>
                <a:lnTo>
                  <a:pt x="62910" y="78485"/>
                </a:lnTo>
                <a:lnTo>
                  <a:pt x="13533" y="78485"/>
                </a:lnTo>
                <a:lnTo>
                  <a:pt x="5029" y="77723"/>
                </a:lnTo>
                <a:close/>
              </a:path>
              <a:path w="63500" h="90169">
                <a:moveTo>
                  <a:pt x="62910" y="83057"/>
                </a:moveTo>
                <a:lnTo>
                  <a:pt x="33223" y="83057"/>
                </a:lnTo>
                <a:lnTo>
                  <a:pt x="35631" y="85343"/>
                </a:lnTo>
                <a:lnTo>
                  <a:pt x="39471" y="86867"/>
                </a:lnTo>
                <a:lnTo>
                  <a:pt x="44805" y="88391"/>
                </a:lnTo>
                <a:lnTo>
                  <a:pt x="49651" y="89306"/>
                </a:lnTo>
                <a:lnTo>
                  <a:pt x="53858" y="89915"/>
                </a:lnTo>
                <a:lnTo>
                  <a:pt x="62910" y="89915"/>
                </a:lnTo>
                <a:lnTo>
                  <a:pt x="62910" y="83057"/>
                </a:lnTo>
                <a:close/>
              </a:path>
              <a:path w="63500" h="90169">
                <a:moveTo>
                  <a:pt x="35509" y="36575"/>
                </a:moveTo>
                <a:lnTo>
                  <a:pt x="30297" y="37337"/>
                </a:lnTo>
                <a:lnTo>
                  <a:pt x="25572" y="40385"/>
                </a:lnTo>
                <a:lnTo>
                  <a:pt x="21366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40" y="76199"/>
                </a:lnTo>
                <a:lnTo>
                  <a:pt x="19049" y="77723"/>
                </a:lnTo>
                <a:lnTo>
                  <a:pt x="13533" y="78485"/>
                </a:lnTo>
                <a:lnTo>
                  <a:pt x="50932" y="78485"/>
                </a:lnTo>
                <a:lnTo>
                  <a:pt x="45811" y="77723"/>
                </a:lnTo>
                <a:lnTo>
                  <a:pt x="43251" y="76199"/>
                </a:lnTo>
                <a:lnTo>
                  <a:pt x="45232" y="74675"/>
                </a:lnTo>
                <a:lnTo>
                  <a:pt x="46725" y="73151"/>
                </a:lnTo>
                <a:lnTo>
                  <a:pt x="47355" y="71627"/>
                </a:lnTo>
                <a:lnTo>
                  <a:pt x="31333" y="71627"/>
                </a:lnTo>
                <a:lnTo>
                  <a:pt x="28834" y="70103"/>
                </a:lnTo>
                <a:lnTo>
                  <a:pt x="26609" y="67817"/>
                </a:lnTo>
                <a:lnTo>
                  <a:pt x="24048" y="65531"/>
                </a:lnTo>
                <a:lnTo>
                  <a:pt x="22799" y="63245"/>
                </a:lnTo>
                <a:lnTo>
                  <a:pt x="22859" y="60197"/>
                </a:lnTo>
                <a:lnTo>
                  <a:pt x="22890" y="57911"/>
                </a:lnTo>
                <a:lnTo>
                  <a:pt x="24231" y="55625"/>
                </a:lnTo>
                <a:lnTo>
                  <a:pt x="26791" y="52577"/>
                </a:lnTo>
                <a:lnTo>
                  <a:pt x="29382" y="50291"/>
                </a:lnTo>
                <a:lnTo>
                  <a:pt x="31851" y="48767"/>
                </a:lnTo>
                <a:lnTo>
                  <a:pt x="48780" y="48767"/>
                </a:lnTo>
                <a:lnTo>
                  <a:pt x="47122" y="45719"/>
                </a:lnTo>
                <a:lnTo>
                  <a:pt x="44470" y="39623"/>
                </a:lnTo>
                <a:lnTo>
                  <a:pt x="40629" y="37337"/>
                </a:lnTo>
                <a:lnTo>
                  <a:pt x="35509" y="36575"/>
                </a:lnTo>
                <a:close/>
              </a:path>
              <a:path w="63500" h="90169">
                <a:moveTo>
                  <a:pt x="62910" y="77723"/>
                </a:moveTo>
                <a:lnTo>
                  <a:pt x="58552" y="77723"/>
                </a:lnTo>
                <a:lnTo>
                  <a:pt x="50932" y="78485"/>
                </a:lnTo>
                <a:lnTo>
                  <a:pt x="62910" y="78485"/>
                </a:lnTo>
                <a:lnTo>
                  <a:pt x="62910" y="77723"/>
                </a:lnTo>
                <a:close/>
              </a:path>
              <a:path w="63500" h="90169">
                <a:moveTo>
                  <a:pt x="48780" y="48767"/>
                </a:moveTo>
                <a:lnTo>
                  <a:pt x="34168" y="48767"/>
                </a:lnTo>
                <a:lnTo>
                  <a:pt x="36606" y="49529"/>
                </a:lnTo>
                <a:lnTo>
                  <a:pt x="38892" y="51053"/>
                </a:lnTo>
                <a:lnTo>
                  <a:pt x="41026" y="54101"/>
                </a:lnTo>
                <a:lnTo>
                  <a:pt x="43129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098" y="67055"/>
                </a:lnTo>
                <a:lnTo>
                  <a:pt x="40812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55" y="71627"/>
                </a:lnTo>
                <a:lnTo>
                  <a:pt x="47670" y="70865"/>
                </a:lnTo>
                <a:lnTo>
                  <a:pt x="49469" y="67817"/>
                </a:lnTo>
                <a:lnTo>
                  <a:pt x="50322" y="64769"/>
                </a:lnTo>
                <a:lnTo>
                  <a:pt x="50291" y="60959"/>
                </a:lnTo>
                <a:lnTo>
                  <a:pt x="50231" y="54863"/>
                </a:lnTo>
                <a:lnTo>
                  <a:pt x="49194" y="49529"/>
                </a:lnTo>
                <a:lnTo>
                  <a:pt x="48780" y="48767"/>
                </a:lnTo>
                <a:close/>
              </a:path>
              <a:path w="63500" h="90169">
                <a:moveTo>
                  <a:pt x="32308" y="0"/>
                </a:moveTo>
                <a:lnTo>
                  <a:pt x="23713" y="9143"/>
                </a:lnTo>
                <a:lnTo>
                  <a:pt x="32308" y="17525"/>
                </a:lnTo>
                <a:lnTo>
                  <a:pt x="40904" y="9143"/>
                </a:lnTo>
                <a:lnTo>
                  <a:pt x="323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53139" y="1432550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69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69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69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69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61344" y="144321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09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09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627638" y="1444742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69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72" y="61721"/>
                </a:lnTo>
                <a:lnTo>
                  <a:pt x="29260" y="54863"/>
                </a:lnTo>
                <a:lnTo>
                  <a:pt x="57576" y="54863"/>
                </a:lnTo>
                <a:lnTo>
                  <a:pt x="5757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69">
                <a:moveTo>
                  <a:pt x="5757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76" y="64769"/>
                </a:lnTo>
                <a:lnTo>
                  <a:pt x="57576" y="54863"/>
                </a:lnTo>
                <a:close/>
              </a:path>
              <a:path w="57785" h="64769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30" y="48767"/>
                </a:lnTo>
                <a:lnTo>
                  <a:pt x="31668" y="4114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69">
                <a:moveTo>
                  <a:pt x="5757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76" y="53339"/>
                </a:lnTo>
                <a:lnTo>
                  <a:pt x="57576" y="52577"/>
                </a:lnTo>
                <a:close/>
              </a:path>
              <a:path w="57785" h="64769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681739" y="1465316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734073" y="140588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751844" y="148284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809756" y="1410452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89" h="99059">
                <a:moveTo>
                  <a:pt x="46481" y="71627"/>
                </a:moveTo>
                <a:lnTo>
                  <a:pt x="40203" y="71627"/>
                </a:lnTo>
                <a:lnTo>
                  <a:pt x="40843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26" y="77723"/>
                </a:lnTo>
                <a:lnTo>
                  <a:pt x="38778" y="81175"/>
                </a:lnTo>
                <a:lnTo>
                  <a:pt x="28736" y="85755"/>
                </a:lnTo>
                <a:lnTo>
                  <a:pt x="10698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5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89" h="99059">
                <a:moveTo>
                  <a:pt x="27858" y="32765"/>
                </a:moveTo>
                <a:lnTo>
                  <a:pt x="22555" y="33527"/>
                </a:lnTo>
                <a:lnTo>
                  <a:pt x="18227" y="36575"/>
                </a:lnTo>
                <a:lnTo>
                  <a:pt x="14782" y="43433"/>
                </a:lnTo>
                <a:lnTo>
                  <a:pt x="12009" y="48767"/>
                </a:lnTo>
                <a:lnTo>
                  <a:pt x="10607" y="54101"/>
                </a:lnTo>
                <a:lnTo>
                  <a:pt x="10667" y="60197"/>
                </a:lnTo>
                <a:lnTo>
                  <a:pt x="10698" y="68579"/>
                </a:lnTo>
                <a:lnTo>
                  <a:pt x="15758" y="73151"/>
                </a:lnTo>
                <a:lnTo>
                  <a:pt x="25847" y="72389"/>
                </a:lnTo>
                <a:lnTo>
                  <a:pt x="35631" y="72389"/>
                </a:lnTo>
                <a:lnTo>
                  <a:pt x="4020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1" y="60959"/>
                </a:lnTo>
                <a:lnTo>
                  <a:pt x="30845" y="60959"/>
                </a:lnTo>
                <a:lnTo>
                  <a:pt x="27797" y="60197"/>
                </a:lnTo>
                <a:lnTo>
                  <a:pt x="20878" y="60197"/>
                </a:lnTo>
                <a:lnTo>
                  <a:pt x="17465" y="57911"/>
                </a:lnTo>
                <a:lnTo>
                  <a:pt x="17525" y="54101"/>
                </a:lnTo>
                <a:lnTo>
                  <a:pt x="17556" y="51815"/>
                </a:lnTo>
                <a:lnTo>
                  <a:pt x="25907" y="45719"/>
                </a:lnTo>
                <a:lnTo>
                  <a:pt x="41853" y="45719"/>
                </a:lnTo>
                <a:lnTo>
                  <a:pt x="40325" y="41909"/>
                </a:lnTo>
                <a:lnTo>
                  <a:pt x="36697" y="36575"/>
                </a:lnTo>
                <a:lnTo>
                  <a:pt x="32583" y="33527"/>
                </a:lnTo>
                <a:lnTo>
                  <a:pt x="27858" y="32765"/>
                </a:lnTo>
                <a:close/>
              </a:path>
              <a:path w="46989" h="99059">
                <a:moveTo>
                  <a:pt x="35631" y="72389"/>
                </a:moveTo>
                <a:lnTo>
                  <a:pt x="25847" y="72389"/>
                </a:lnTo>
                <a:lnTo>
                  <a:pt x="30784" y="73151"/>
                </a:lnTo>
                <a:lnTo>
                  <a:pt x="35631" y="72389"/>
                </a:lnTo>
                <a:close/>
              </a:path>
              <a:path w="46989" h="99059">
                <a:moveTo>
                  <a:pt x="41853" y="45719"/>
                </a:moveTo>
                <a:lnTo>
                  <a:pt x="25907" y="45719"/>
                </a:lnTo>
                <a:lnTo>
                  <a:pt x="29260" y="46481"/>
                </a:lnTo>
                <a:lnTo>
                  <a:pt x="32125" y="47243"/>
                </a:lnTo>
                <a:lnTo>
                  <a:pt x="34533" y="50291"/>
                </a:lnTo>
                <a:lnTo>
                  <a:pt x="36880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45" y="60959"/>
                </a:lnTo>
                <a:lnTo>
                  <a:pt x="45761" y="60959"/>
                </a:lnTo>
                <a:lnTo>
                  <a:pt x="44717" y="52856"/>
                </a:lnTo>
                <a:lnTo>
                  <a:pt x="41853" y="45719"/>
                </a:lnTo>
                <a:close/>
              </a:path>
              <a:path w="46989" h="99059">
                <a:moveTo>
                  <a:pt x="24902" y="0"/>
                </a:moveTo>
                <a:lnTo>
                  <a:pt x="16367" y="9143"/>
                </a:lnTo>
                <a:lnTo>
                  <a:pt x="24841" y="17525"/>
                </a:lnTo>
                <a:lnTo>
                  <a:pt x="33345" y="9143"/>
                </a:lnTo>
                <a:lnTo>
                  <a:pt x="249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917960" y="148284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975872" y="1432550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69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69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69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69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083313" y="149655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176278" y="1408166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79" h="101600">
                <a:moveTo>
                  <a:pt x="5577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35" y="101345"/>
                </a:lnTo>
                <a:lnTo>
                  <a:pt x="17190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807" y="89915"/>
                </a:lnTo>
                <a:lnTo>
                  <a:pt x="5577" y="89153"/>
                </a:lnTo>
                <a:close/>
              </a:path>
              <a:path w="30479" h="101600">
                <a:moveTo>
                  <a:pt x="23621" y="0"/>
                </a:moveTo>
                <a:lnTo>
                  <a:pt x="23439" y="761"/>
                </a:lnTo>
                <a:lnTo>
                  <a:pt x="22738" y="761"/>
                </a:lnTo>
                <a:lnTo>
                  <a:pt x="21610" y="2285"/>
                </a:lnTo>
                <a:lnTo>
                  <a:pt x="14802" y="16571"/>
                </a:lnTo>
                <a:lnTo>
                  <a:pt x="15429" y="29258"/>
                </a:lnTo>
                <a:lnTo>
                  <a:pt x="16015" y="41946"/>
                </a:lnTo>
                <a:lnTo>
                  <a:pt x="16559" y="54634"/>
                </a:lnTo>
                <a:lnTo>
                  <a:pt x="17063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807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3" y="52812"/>
                </a:lnTo>
                <a:lnTo>
                  <a:pt x="25165" y="40032"/>
                </a:lnTo>
                <a:lnTo>
                  <a:pt x="24952" y="28805"/>
                </a:lnTo>
                <a:lnTo>
                  <a:pt x="24627" y="19049"/>
                </a:lnTo>
                <a:lnTo>
                  <a:pt x="29199" y="19049"/>
                </a:lnTo>
                <a:lnTo>
                  <a:pt x="29748" y="18287"/>
                </a:lnTo>
                <a:lnTo>
                  <a:pt x="30022" y="18287"/>
                </a:lnTo>
                <a:lnTo>
                  <a:pt x="29839" y="17525"/>
                </a:lnTo>
                <a:lnTo>
                  <a:pt x="29199" y="16001"/>
                </a:lnTo>
                <a:lnTo>
                  <a:pt x="26913" y="10667"/>
                </a:lnTo>
                <a:lnTo>
                  <a:pt x="25328" y="6095"/>
                </a:lnTo>
                <a:lnTo>
                  <a:pt x="24475" y="2285"/>
                </a:lnTo>
                <a:lnTo>
                  <a:pt x="24140" y="1523"/>
                </a:lnTo>
                <a:lnTo>
                  <a:pt x="23865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219360" y="140816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244857" y="1453886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80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3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80">
                <a:moveTo>
                  <a:pt x="34869" y="0"/>
                </a:moveTo>
                <a:lnTo>
                  <a:pt x="28041" y="761"/>
                </a:lnTo>
                <a:lnTo>
                  <a:pt x="21579" y="4571"/>
                </a:lnTo>
                <a:lnTo>
                  <a:pt x="1548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9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3" y="44195"/>
                </a:lnTo>
                <a:lnTo>
                  <a:pt x="60345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4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80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45" y="38099"/>
                </a:lnTo>
                <a:lnTo>
                  <a:pt x="61386" y="35051"/>
                </a:lnTo>
                <a:lnTo>
                  <a:pt x="61721" y="33527"/>
                </a:lnTo>
                <a:lnTo>
                  <a:pt x="61965" y="33527"/>
                </a:lnTo>
                <a:lnTo>
                  <a:pt x="62026" y="32765"/>
                </a:lnTo>
                <a:close/>
              </a:path>
              <a:path w="62229" h="55880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376440" y="1462268"/>
            <a:ext cx="81915" cy="95250"/>
          </a:xfrm>
          <a:custGeom>
            <a:avLst/>
            <a:gdLst/>
            <a:ahLst/>
            <a:cxnLst/>
            <a:rect l="l" t="t" r="r" b="b"/>
            <a:pathLst>
              <a:path w="81914" h="95250">
                <a:moveTo>
                  <a:pt x="74797" y="12191"/>
                </a:moveTo>
                <a:lnTo>
                  <a:pt x="16550" y="12191"/>
                </a:lnTo>
                <a:lnTo>
                  <a:pt x="21610" y="12953"/>
                </a:lnTo>
                <a:lnTo>
                  <a:pt x="29900" y="13715"/>
                </a:lnTo>
                <a:lnTo>
                  <a:pt x="37481" y="16951"/>
                </a:lnTo>
                <a:lnTo>
                  <a:pt x="6295" y="42435"/>
                </a:lnTo>
                <a:lnTo>
                  <a:pt x="615" y="67517"/>
                </a:lnTo>
                <a:lnTo>
                  <a:pt x="4847" y="77748"/>
                </a:lnTo>
                <a:lnTo>
                  <a:pt x="16202" y="89749"/>
                </a:lnTo>
                <a:lnTo>
                  <a:pt x="28049" y="93873"/>
                </a:lnTo>
                <a:lnTo>
                  <a:pt x="42946" y="95249"/>
                </a:lnTo>
                <a:lnTo>
                  <a:pt x="51053" y="95249"/>
                </a:lnTo>
                <a:lnTo>
                  <a:pt x="57637" y="94487"/>
                </a:lnTo>
                <a:lnTo>
                  <a:pt x="68640" y="91165"/>
                </a:lnTo>
                <a:lnTo>
                  <a:pt x="74279" y="87812"/>
                </a:lnTo>
                <a:lnTo>
                  <a:pt x="79252" y="83345"/>
                </a:lnTo>
                <a:lnTo>
                  <a:pt x="40650" y="83345"/>
                </a:lnTo>
                <a:lnTo>
                  <a:pt x="29183" y="80459"/>
                </a:lnTo>
                <a:lnTo>
                  <a:pt x="15617" y="73777"/>
                </a:lnTo>
                <a:lnTo>
                  <a:pt x="10274" y="64049"/>
                </a:lnTo>
                <a:lnTo>
                  <a:pt x="9794" y="47781"/>
                </a:lnTo>
                <a:lnTo>
                  <a:pt x="17048" y="38210"/>
                </a:lnTo>
                <a:lnTo>
                  <a:pt x="31087" y="27549"/>
                </a:lnTo>
                <a:lnTo>
                  <a:pt x="42679" y="22467"/>
                </a:lnTo>
                <a:lnTo>
                  <a:pt x="55107" y="19049"/>
                </a:lnTo>
                <a:lnTo>
                  <a:pt x="62057" y="18287"/>
                </a:lnTo>
                <a:lnTo>
                  <a:pt x="68000" y="17525"/>
                </a:lnTo>
                <a:lnTo>
                  <a:pt x="73060" y="16763"/>
                </a:lnTo>
                <a:lnTo>
                  <a:pt x="74797" y="12191"/>
                </a:lnTo>
                <a:close/>
              </a:path>
              <a:path w="81914" h="95250">
                <a:moveTo>
                  <a:pt x="80954" y="79979"/>
                </a:moveTo>
                <a:lnTo>
                  <a:pt x="79583" y="79979"/>
                </a:lnTo>
                <a:lnTo>
                  <a:pt x="78851" y="80101"/>
                </a:lnTo>
                <a:lnTo>
                  <a:pt x="69138" y="82218"/>
                </a:lnTo>
                <a:lnTo>
                  <a:pt x="57180" y="83290"/>
                </a:lnTo>
                <a:lnTo>
                  <a:pt x="40650" y="83345"/>
                </a:lnTo>
                <a:lnTo>
                  <a:pt x="79252" y="83345"/>
                </a:lnTo>
                <a:lnTo>
                  <a:pt x="79674" y="82966"/>
                </a:lnTo>
                <a:lnTo>
                  <a:pt x="80832" y="81960"/>
                </a:lnTo>
                <a:lnTo>
                  <a:pt x="81381" y="81198"/>
                </a:lnTo>
                <a:lnTo>
                  <a:pt x="81381" y="80192"/>
                </a:lnTo>
                <a:lnTo>
                  <a:pt x="80954" y="79979"/>
                </a:lnTo>
                <a:close/>
              </a:path>
              <a:path w="81914" h="95250">
                <a:moveTo>
                  <a:pt x="19232" y="0"/>
                </a:moveTo>
                <a:lnTo>
                  <a:pt x="12862" y="761"/>
                </a:lnTo>
                <a:lnTo>
                  <a:pt x="7802" y="3047"/>
                </a:lnTo>
                <a:lnTo>
                  <a:pt x="4084" y="8381"/>
                </a:lnTo>
                <a:lnTo>
                  <a:pt x="1889" y="11429"/>
                </a:lnTo>
                <a:lnTo>
                  <a:pt x="609" y="15239"/>
                </a:lnTo>
                <a:lnTo>
                  <a:pt x="243" y="18287"/>
                </a:lnTo>
                <a:lnTo>
                  <a:pt x="0" y="19811"/>
                </a:lnTo>
                <a:lnTo>
                  <a:pt x="274" y="21335"/>
                </a:lnTo>
                <a:lnTo>
                  <a:pt x="1127" y="20573"/>
                </a:lnTo>
                <a:lnTo>
                  <a:pt x="1386" y="20573"/>
                </a:lnTo>
                <a:lnTo>
                  <a:pt x="2285" y="19811"/>
                </a:lnTo>
                <a:lnTo>
                  <a:pt x="6461" y="16763"/>
                </a:lnTo>
                <a:lnTo>
                  <a:pt x="10728" y="13715"/>
                </a:lnTo>
                <a:lnTo>
                  <a:pt x="14081" y="12953"/>
                </a:lnTo>
                <a:lnTo>
                  <a:pt x="16550" y="12191"/>
                </a:lnTo>
                <a:lnTo>
                  <a:pt x="74797" y="12191"/>
                </a:lnTo>
                <a:lnTo>
                  <a:pt x="75956" y="9143"/>
                </a:lnTo>
                <a:lnTo>
                  <a:pt x="76443" y="7619"/>
                </a:lnTo>
                <a:lnTo>
                  <a:pt x="76626" y="6857"/>
                </a:lnTo>
                <a:lnTo>
                  <a:pt x="76626" y="6095"/>
                </a:lnTo>
                <a:lnTo>
                  <a:pt x="60441" y="6095"/>
                </a:lnTo>
                <a:lnTo>
                  <a:pt x="52699" y="4571"/>
                </a:lnTo>
                <a:lnTo>
                  <a:pt x="32125" y="1523"/>
                </a:lnTo>
                <a:lnTo>
                  <a:pt x="24444" y="761"/>
                </a:lnTo>
                <a:lnTo>
                  <a:pt x="19232" y="0"/>
                </a:lnTo>
                <a:close/>
              </a:path>
              <a:path w="81914" h="95250">
                <a:moveTo>
                  <a:pt x="1386" y="20573"/>
                </a:moveTo>
                <a:lnTo>
                  <a:pt x="1127" y="20573"/>
                </a:lnTo>
                <a:lnTo>
                  <a:pt x="487" y="21335"/>
                </a:lnTo>
                <a:lnTo>
                  <a:pt x="1386" y="20573"/>
                </a:lnTo>
                <a:close/>
              </a:path>
              <a:path w="81914" h="95250">
                <a:moveTo>
                  <a:pt x="73578" y="5333"/>
                </a:moveTo>
                <a:lnTo>
                  <a:pt x="65653" y="5333"/>
                </a:lnTo>
                <a:lnTo>
                  <a:pt x="60441" y="6095"/>
                </a:lnTo>
                <a:lnTo>
                  <a:pt x="75620" y="6095"/>
                </a:lnTo>
                <a:lnTo>
                  <a:pt x="73578" y="53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458980" y="1469126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514606" y="1407404"/>
            <a:ext cx="95885" cy="102235"/>
          </a:xfrm>
          <a:custGeom>
            <a:avLst/>
            <a:gdLst/>
            <a:ahLst/>
            <a:cxnLst/>
            <a:rect l="l" t="t" r="r" b="b"/>
            <a:pathLst>
              <a:path w="95885" h="102234">
                <a:moveTo>
                  <a:pt x="11125" y="89153"/>
                </a:moveTo>
                <a:lnTo>
                  <a:pt x="0" y="89153"/>
                </a:lnTo>
                <a:lnTo>
                  <a:pt x="0" y="102107"/>
                </a:lnTo>
                <a:lnTo>
                  <a:pt x="29613" y="102057"/>
                </a:lnTo>
                <a:lnTo>
                  <a:pt x="43625" y="101615"/>
                </a:lnTo>
                <a:lnTo>
                  <a:pt x="55697" y="100618"/>
                </a:lnTo>
                <a:lnTo>
                  <a:pt x="66099" y="98944"/>
                </a:lnTo>
                <a:lnTo>
                  <a:pt x="95890" y="98944"/>
                </a:lnTo>
                <a:lnTo>
                  <a:pt x="95890" y="90677"/>
                </a:lnTo>
                <a:lnTo>
                  <a:pt x="78943" y="90677"/>
                </a:lnTo>
                <a:lnTo>
                  <a:pt x="80003" y="89915"/>
                </a:lnTo>
                <a:lnTo>
                  <a:pt x="14508" y="89915"/>
                </a:lnTo>
                <a:lnTo>
                  <a:pt x="11125" y="89153"/>
                </a:lnTo>
                <a:close/>
              </a:path>
              <a:path w="95885" h="102234">
                <a:moveTo>
                  <a:pt x="95890" y="98944"/>
                </a:moveTo>
                <a:lnTo>
                  <a:pt x="66099" y="98944"/>
                </a:lnTo>
                <a:lnTo>
                  <a:pt x="78192" y="101467"/>
                </a:lnTo>
                <a:lnTo>
                  <a:pt x="91439" y="102107"/>
                </a:lnTo>
                <a:lnTo>
                  <a:pt x="95890" y="102107"/>
                </a:lnTo>
                <a:lnTo>
                  <a:pt x="95890" y="98944"/>
                </a:lnTo>
                <a:close/>
              </a:path>
              <a:path w="95885" h="102234">
                <a:moveTo>
                  <a:pt x="95890" y="89153"/>
                </a:moveTo>
                <a:lnTo>
                  <a:pt x="91439" y="89153"/>
                </a:lnTo>
                <a:lnTo>
                  <a:pt x="90037" y="89915"/>
                </a:lnTo>
                <a:lnTo>
                  <a:pt x="85191" y="89915"/>
                </a:lnTo>
                <a:lnTo>
                  <a:pt x="82417" y="90677"/>
                </a:lnTo>
                <a:lnTo>
                  <a:pt x="95890" y="90677"/>
                </a:lnTo>
                <a:lnTo>
                  <a:pt x="95890" y="89153"/>
                </a:lnTo>
                <a:close/>
              </a:path>
              <a:path w="95885" h="102234">
                <a:moveTo>
                  <a:pt x="24140" y="0"/>
                </a:moveTo>
                <a:lnTo>
                  <a:pt x="23926" y="761"/>
                </a:lnTo>
                <a:lnTo>
                  <a:pt x="23439" y="761"/>
                </a:lnTo>
                <a:lnTo>
                  <a:pt x="22677" y="1523"/>
                </a:lnTo>
                <a:lnTo>
                  <a:pt x="16119" y="17488"/>
                </a:lnTo>
                <a:lnTo>
                  <a:pt x="17390" y="29652"/>
                </a:lnTo>
                <a:lnTo>
                  <a:pt x="18366" y="42648"/>
                </a:lnTo>
                <a:lnTo>
                  <a:pt x="19049" y="56387"/>
                </a:lnTo>
                <a:lnTo>
                  <a:pt x="19080" y="83819"/>
                </a:lnTo>
                <a:lnTo>
                  <a:pt x="18714" y="86105"/>
                </a:lnTo>
                <a:lnTo>
                  <a:pt x="17830" y="87629"/>
                </a:lnTo>
                <a:lnTo>
                  <a:pt x="16763" y="89153"/>
                </a:lnTo>
                <a:lnTo>
                  <a:pt x="14508" y="89915"/>
                </a:lnTo>
                <a:lnTo>
                  <a:pt x="34472" y="89915"/>
                </a:lnTo>
                <a:lnTo>
                  <a:pt x="29717" y="89153"/>
                </a:lnTo>
                <a:lnTo>
                  <a:pt x="30424" y="84868"/>
                </a:lnTo>
                <a:lnTo>
                  <a:pt x="32995" y="83057"/>
                </a:lnTo>
                <a:lnTo>
                  <a:pt x="24048" y="83057"/>
                </a:lnTo>
                <a:lnTo>
                  <a:pt x="25786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7" y="48431"/>
                </a:lnTo>
                <a:lnTo>
                  <a:pt x="26135" y="36547"/>
                </a:lnTo>
                <a:lnTo>
                  <a:pt x="25389" y="18287"/>
                </a:lnTo>
                <a:lnTo>
                  <a:pt x="30571" y="18287"/>
                </a:lnTo>
                <a:lnTo>
                  <a:pt x="30345" y="17488"/>
                </a:lnTo>
                <a:lnTo>
                  <a:pt x="29839" y="16001"/>
                </a:lnTo>
                <a:lnTo>
                  <a:pt x="27858" y="11429"/>
                </a:lnTo>
                <a:lnTo>
                  <a:pt x="26273" y="6857"/>
                </a:lnTo>
                <a:lnTo>
                  <a:pt x="25237" y="3047"/>
                </a:lnTo>
                <a:lnTo>
                  <a:pt x="24749" y="1523"/>
                </a:lnTo>
                <a:lnTo>
                  <a:pt x="24414" y="761"/>
                </a:lnTo>
                <a:lnTo>
                  <a:pt x="24140" y="0"/>
                </a:lnTo>
                <a:close/>
              </a:path>
              <a:path w="95885" h="102234">
                <a:moveTo>
                  <a:pt x="39319" y="89153"/>
                </a:moveTo>
                <a:lnTo>
                  <a:pt x="34472" y="89915"/>
                </a:lnTo>
                <a:lnTo>
                  <a:pt x="45719" y="89915"/>
                </a:lnTo>
                <a:lnTo>
                  <a:pt x="39319" y="89153"/>
                </a:lnTo>
                <a:close/>
              </a:path>
              <a:path w="95885" h="102234">
                <a:moveTo>
                  <a:pt x="86867" y="67817"/>
                </a:moveTo>
                <a:lnTo>
                  <a:pt x="62148" y="67817"/>
                </a:lnTo>
                <a:lnTo>
                  <a:pt x="69524" y="69341"/>
                </a:lnTo>
                <a:lnTo>
                  <a:pt x="73030" y="71627"/>
                </a:lnTo>
                <a:lnTo>
                  <a:pt x="77205" y="73913"/>
                </a:lnTo>
                <a:lnTo>
                  <a:pt x="79247" y="76961"/>
                </a:lnTo>
                <a:lnTo>
                  <a:pt x="79247" y="83057"/>
                </a:lnTo>
                <a:lnTo>
                  <a:pt x="73273" y="86105"/>
                </a:lnTo>
                <a:lnTo>
                  <a:pt x="61264" y="87629"/>
                </a:lnTo>
                <a:lnTo>
                  <a:pt x="53035" y="89153"/>
                </a:lnTo>
                <a:lnTo>
                  <a:pt x="45719" y="89915"/>
                </a:lnTo>
                <a:lnTo>
                  <a:pt x="80003" y="89915"/>
                </a:lnTo>
                <a:lnTo>
                  <a:pt x="84246" y="86867"/>
                </a:lnTo>
                <a:lnTo>
                  <a:pt x="86867" y="80771"/>
                </a:lnTo>
                <a:lnTo>
                  <a:pt x="86867" y="67817"/>
                </a:lnTo>
                <a:close/>
              </a:path>
              <a:path w="95885" h="102234">
                <a:moveTo>
                  <a:pt x="67909" y="56387"/>
                </a:moveTo>
                <a:lnTo>
                  <a:pt x="32247" y="76199"/>
                </a:lnTo>
                <a:lnTo>
                  <a:pt x="27462" y="80771"/>
                </a:lnTo>
                <a:lnTo>
                  <a:pt x="24688" y="83057"/>
                </a:lnTo>
                <a:lnTo>
                  <a:pt x="32995" y="83057"/>
                </a:lnTo>
                <a:lnTo>
                  <a:pt x="43348" y="75768"/>
                </a:lnTo>
                <a:lnTo>
                  <a:pt x="53922" y="70124"/>
                </a:lnTo>
                <a:lnTo>
                  <a:pt x="62148" y="67817"/>
                </a:lnTo>
                <a:lnTo>
                  <a:pt x="86867" y="67817"/>
                </a:lnTo>
                <a:lnTo>
                  <a:pt x="84947" y="64007"/>
                </a:lnTo>
                <a:lnTo>
                  <a:pt x="81076" y="60959"/>
                </a:lnTo>
                <a:lnTo>
                  <a:pt x="77723" y="57911"/>
                </a:lnTo>
                <a:lnTo>
                  <a:pt x="73334" y="57149"/>
                </a:lnTo>
                <a:lnTo>
                  <a:pt x="679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606807" y="1467602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09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09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09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09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09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09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09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09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66066" y="144550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24739" y="148284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882651" y="1465316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917704" y="148284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980598" y="140816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005334" y="1409690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30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30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141731" y="1436360"/>
            <a:ext cx="95250" cy="116839"/>
          </a:xfrm>
          <a:custGeom>
            <a:avLst/>
            <a:gdLst/>
            <a:ahLst/>
            <a:cxnLst/>
            <a:rect l="l" t="t" r="r" b="b"/>
            <a:pathLst>
              <a:path w="95250" h="116840">
                <a:moveTo>
                  <a:pt x="12191" y="60959"/>
                </a:moveTo>
                <a:lnTo>
                  <a:pt x="10424" y="60959"/>
                </a:lnTo>
                <a:lnTo>
                  <a:pt x="9509" y="61721"/>
                </a:lnTo>
                <a:lnTo>
                  <a:pt x="8412" y="62483"/>
                </a:lnTo>
                <a:lnTo>
                  <a:pt x="0" y="84307"/>
                </a:lnTo>
                <a:lnTo>
                  <a:pt x="1512" y="98567"/>
                </a:lnTo>
                <a:lnTo>
                  <a:pt x="8236" y="108581"/>
                </a:lnTo>
                <a:lnTo>
                  <a:pt x="20471" y="114582"/>
                </a:lnTo>
                <a:lnTo>
                  <a:pt x="38357" y="116577"/>
                </a:lnTo>
                <a:lnTo>
                  <a:pt x="51210" y="115237"/>
                </a:lnTo>
                <a:lnTo>
                  <a:pt x="63208" y="111521"/>
                </a:lnTo>
                <a:lnTo>
                  <a:pt x="74760" y="104382"/>
                </a:lnTo>
                <a:lnTo>
                  <a:pt x="75333" y="103631"/>
                </a:lnTo>
                <a:lnTo>
                  <a:pt x="28651" y="103631"/>
                </a:lnTo>
                <a:lnTo>
                  <a:pt x="22219" y="102016"/>
                </a:lnTo>
                <a:lnTo>
                  <a:pt x="10667" y="94884"/>
                </a:lnTo>
                <a:lnTo>
                  <a:pt x="7559" y="89397"/>
                </a:lnTo>
                <a:lnTo>
                  <a:pt x="7603" y="84155"/>
                </a:lnTo>
                <a:lnTo>
                  <a:pt x="7650" y="76961"/>
                </a:lnTo>
                <a:lnTo>
                  <a:pt x="8991" y="71627"/>
                </a:lnTo>
                <a:lnTo>
                  <a:pt x="11612" y="64769"/>
                </a:lnTo>
                <a:lnTo>
                  <a:pt x="12070" y="64007"/>
                </a:lnTo>
                <a:lnTo>
                  <a:pt x="12283" y="63245"/>
                </a:lnTo>
                <a:lnTo>
                  <a:pt x="12191" y="60959"/>
                </a:lnTo>
                <a:close/>
              </a:path>
              <a:path w="95250" h="116840">
                <a:moveTo>
                  <a:pt x="84581" y="73151"/>
                </a:moveTo>
                <a:lnTo>
                  <a:pt x="78303" y="73151"/>
                </a:lnTo>
                <a:lnTo>
                  <a:pt x="78577" y="74401"/>
                </a:lnTo>
                <a:lnTo>
                  <a:pt x="78760" y="75437"/>
                </a:lnTo>
                <a:lnTo>
                  <a:pt x="78790" y="76382"/>
                </a:lnTo>
                <a:lnTo>
                  <a:pt x="79126" y="78485"/>
                </a:lnTo>
                <a:lnTo>
                  <a:pt x="79278" y="80345"/>
                </a:lnTo>
                <a:lnTo>
                  <a:pt x="45232" y="103631"/>
                </a:lnTo>
                <a:lnTo>
                  <a:pt x="75333" y="103631"/>
                </a:lnTo>
                <a:lnTo>
                  <a:pt x="82174" y="94670"/>
                </a:lnTo>
                <a:lnTo>
                  <a:pt x="83819" y="91439"/>
                </a:lnTo>
                <a:lnTo>
                  <a:pt x="84581" y="85069"/>
                </a:lnTo>
                <a:lnTo>
                  <a:pt x="84581" y="73151"/>
                </a:lnTo>
                <a:close/>
              </a:path>
              <a:path w="95250" h="116840">
                <a:moveTo>
                  <a:pt x="64099" y="32765"/>
                </a:moveTo>
                <a:lnTo>
                  <a:pt x="47243" y="55625"/>
                </a:lnTo>
                <a:lnTo>
                  <a:pt x="47243" y="69341"/>
                </a:lnTo>
                <a:lnTo>
                  <a:pt x="52059" y="73151"/>
                </a:lnTo>
                <a:lnTo>
                  <a:pt x="95249" y="73151"/>
                </a:lnTo>
                <a:lnTo>
                  <a:pt x="95249" y="61721"/>
                </a:lnTo>
                <a:lnTo>
                  <a:pt x="62148" y="61721"/>
                </a:lnTo>
                <a:lnTo>
                  <a:pt x="59192" y="60959"/>
                </a:lnTo>
                <a:lnTo>
                  <a:pt x="57729" y="60197"/>
                </a:lnTo>
                <a:lnTo>
                  <a:pt x="55747" y="59435"/>
                </a:lnTo>
                <a:lnTo>
                  <a:pt x="54803" y="57149"/>
                </a:lnTo>
                <a:lnTo>
                  <a:pt x="54863" y="54101"/>
                </a:lnTo>
                <a:lnTo>
                  <a:pt x="54894" y="51815"/>
                </a:lnTo>
                <a:lnTo>
                  <a:pt x="55717" y="50291"/>
                </a:lnTo>
                <a:lnTo>
                  <a:pt x="57241" y="48767"/>
                </a:lnTo>
                <a:lnTo>
                  <a:pt x="58795" y="47243"/>
                </a:lnTo>
                <a:lnTo>
                  <a:pt x="60716" y="45719"/>
                </a:lnTo>
                <a:lnTo>
                  <a:pt x="79133" y="45719"/>
                </a:lnTo>
                <a:lnTo>
                  <a:pt x="74218" y="36575"/>
                </a:lnTo>
                <a:lnTo>
                  <a:pt x="69616" y="33527"/>
                </a:lnTo>
                <a:lnTo>
                  <a:pt x="64099" y="32765"/>
                </a:lnTo>
                <a:close/>
              </a:path>
              <a:path w="95250" h="116840">
                <a:moveTo>
                  <a:pt x="71993" y="60959"/>
                </a:moveTo>
                <a:lnTo>
                  <a:pt x="66537" y="60959"/>
                </a:lnTo>
                <a:lnTo>
                  <a:pt x="62148" y="61721"/>
                </a:lnTo>
                <a:lnTo>
                  <a:pt x="72268" y="61721"/>
                </a:lnTo>
                <a:lnTo>
                  <a:pt x="71993" y="60959"/>
                </a:lnTo>
                <a:close/>
              </a:path>
              <a:path w="95250" h="116840">
                <a:moveTo>
                  <a:pt x="95249" y="60959"/>
                </a:moveTo>
                <a:lnTo>
                  <a:pt x="73395" y="60959"/>
                </a:lnTo>
                <a:lnTo>
                  <a:pt x="72755" y="61721"/>
                </a:lnTo>
                <a:lnTo>
                  <a:pt x="95249" y="61721"/>
                </a:lnTo>
                <a:lnTo>
                  <a:pt x="95249" y="60959"/>
                </a:lnTo>
                <a:close/>
              </a:path>
              <a:path w="95250" h="116840">
                <a:moveTo>
                  <a:pt x="79133" y="45719"/>
                </a:moveTo>
                <a:lnTo>
                  <a:pt x="62941" y="45719"/>
                </a:lnTo>
                <a:lnTo>
                  <a:pt x="66233" y="46481"/>
                </a:lnTo>
                <a:lnTo>
                  <a:pt x="69098" y="48005"/>
                </a:lnTo>
                <a:lnTo>
                  <a:pt x="71567" y="51053"/>
                </a:lnTo>
                <a:lnTo>
                  <a:pt x="74432" y="54863"/>
                </a:lnTo>
                <a:lnTo>
                  <a:pt x="75803" y="57911"/>
                </a:lnTo>
                <a:lnTo>
                  <a:pt x="75803" y="60959"/>
                </a:lnTo>
                <a:lnTo>
                  <a:pt x="83332" y="60959"/>
                </a:lnTo>
                <a:lnTo>
                  <a:pt x="82570" y="54863"/>
                </a:lnTo>
                <a:lnTo>
                  <a:pt x="80771" y="48767"/>
                </a:lnTo>
                <a:lnTo>
                  <a:pt x="79133" y="45719"/>
                </a:lnTo>
                <a:close/>
              </a:path>
              <a:path w="95250" h="116840">
                <a:moveTo>
                  <a:pt x="71993" y="0"/>
                </a:moveTo>
                <a:lnTo>
                  <a:pt x="63428" y="9143"/>
                </a:lnTo>
                <a:lnTo>
                  <a:pt x="71932" y="17525"/>
                </a:lnTo>
                <a:lnTo>
                  <a:pt x="80528" y="9143"/>
                </a:lnTo>
                <a:lnTo>
                  <a:pt x="71993" y="0"/>
                </a:lnTo>
                <a:close/>
              </a:path>
              <a:path w="95250" h="116840">
                <a:moveTo>
                  <a:pt x="53431" y="0"/>
                </a:moveTo>
                <a:lnTo>
                  <a:pt x="45415" y="8381"/>
                </a:lnTo>
                <a:lnTo>
                  <a:pt x="53980" y="17525"/>
                </a:lnTo>
                <a:lnTo>
                  <a:pt x="61996" y="9143"/>
                </a:lnTo>
                <a:lnTo>
                  <a:pt x="534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233934" y="1465316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278892" y="148284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336804" y="1407404"/>
            <a:ext cx="86995" cy="102235"/>
          </a:xfrm>
          <a:custGeom>
            <a:avLst/>
            <a:gdLst/>
            <a:ahLst/>
            <a:cxnLst/>
            <a:rect l="l" t="t" r="r" b="b"/>
            <a:pathLst>
              <a:path w="86995" h="102234">
                <a:moveTo>
                  <a:pt x="11125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38100" y="101689"/>
                </a:lnTo>
                <a:lnTo>
                  <a:pt x="78142" y="90677"/>
                </a:lnTo>
                <a:lnTo>
                  <a:pt x="14508" y="90677"/>
                </a:lnTo>
                <a:lnTo>
                  <a:pt x="11125" y="89915"/>
                </a:lnTo>
                <a:close/>
              </a:path>
              <a:path w="86995" h="102234">
                <a:moveTo>
                  <a:pt x="24140" y="0"/>
                </a:moveTo>
                <a:lnTo>
                  <a:pt x="23926" y="761"/>
                </a:lnTo>
                <a:lnTo>
                  <a:pt x="23439" y="761"/>
                </a:lnTo>
                <a:lnTo>
                  <a:pt x="22677" y="1523"/>
                </a:lnTo>
                <a:lnTo>
                  <a:pt x="16185" y="18428"/>
                </a:lnTo>
                <a:lnTo>
                  <a:pt x="17425" y="30700"/>
                </a:lnTo>
                <a:lnTo>
                  <a:pt x="18379" y="43607"/>
                </a:lnTo>
                <a:lnTo>
                  <a:pt x="19049" y="57149"/>
                </a:lnTo>
                <a:lnTo>
                  <a:pt x="19080" y="84581"/>
                </a:lnTo>
                <a:lnTo>
                  <a:pt x="18684" y="86867"/>
                </a:lnTo>
                <a:lnTo>
                  <a:pt x="17830" y="88391"/>
                </a:lnTo>
                <a:lnTo>
                  <a:pt x="16763" y="89915"/>
                </a:lnTo>
                <a:lnTo>
                  <a:pt x="14508" y="90677"/>
                </a:lnTo>
                <a:lnTo>
                  <a:pt x="34472" y="90677"/>
                </a:lnTo>
                <a:lnTo>
                  <a:pt x="29717" y="89915"/>
                </a:lnTo>
                <a:lnTo>
                  <a:pt x="30398" y="84888"/>
                </a:lnTo>
                <a:lnTo>
                  <a:pt x="32996" y="83057"/>
                </a:lnTo>
                <a:lnTo>
                  <a:pt x="24018" y="83057"/>
                </a:lnTo>
                <a:lnTo>
                  <a:pt x="25786" y="75437"/>
                </a:lnTo>
                <a:lnTo>
                  <a:pt x="26669" y="69341"/>
                </a:lnTo>
                <a:lnTo>
                  <a:pt x="26645" y="60959"/>
                </a:lnTo>
                <a:lnTo>
                  <a:pt x="26566" y="48431"/>
                </a:lnTo>
                <a:lnTo>
                  <a:pt x="26127" y="36547"/>
                </a:lnTo>
                <a:lnTo>
                  <a:pt x="25359" y="18287"/>
                </a:lnTo>
                <a:lnTo>
                  <a:pt x="30571" y="18287"/>
                </a:lnTo>
                <a:lnTo>
                  <a:pt x="30358" y="17525"/>
                </a:lnTo>
                <a:lnTo>
                  <a:pt x="29839" y="16001"/>
                </a:lnTo>
                <a:lnTo>
                  <a:pt x="27828" y="11429"/>
                </a:lnTo>
                <a:lnTo>
                  <a:pt x="26273" y="6857"/>
                </a:lnTo>
                <a:lnTo>
                  <a:pt x="25237" y="3047"/>
                </a:lnTo>
                <a:lnTo>
                  <a:pt x="24749" y="1523"/>
                </a:lnTo>
                <a:lnTo>
                  <a:pt x="24414" y="761"/>
                </a:lnTo>
                <a:lnTo>
                  <a:pt x="24140" y="0"/>
                </a:lnTo>
                <a:close/>
              </a:path>
              <a:path w="86995" h="102234">
                <a:moveTo>
                  <a:pt x="39319" y="89915"/>
                </a:moveTo>
                <a:lnTo>
                  <a:pt x="34472" y="90677"/>
                </a:lnTo>
                <a:lnTo>
                  <a:pt x="45719" y="90677"/>
                </a:lnTo>
                <a:lnTo>
                  <a:pt x="39319" y="89915"/>
                </a:lnTo>
                <a:close/>
              </a:path>
              <a:path w="86995" h="102234">
                <a:moveTo>
                  <a:pt x="86867" y="67817"/>
                </a:moveTo>
                <a:lnTo>
                  <a:pt x="62118" y="67817"/>
                </a:lnTo>
                <a:lnTo>
                  <a:pt x="69524" y="69341"/>
                </a:lnTo>
                <a:lnTo>
                  <a:pt x="73030" y="71627"/>
                </a:lnTo>
                <a:lnTo>
                  <a:pt x="77175" y="73913"/>
                </a:lnTo>
                <a:lnTo>
                  <a:pt x="79247" y="76961"/>
                </a:lnTo>
                <a:lnTo>
                  <a:pt x="79247" y="83819"/>
                </a:lnTo>
                <a:lnTo>
                  <a:pt x="73273" y="86105"/>
                </a:lnTo>
                <a:lnTo>
                  <a:pt x="53035" y="89915"/>
                </a:lnTo>
                <a:lnTo>
                  <a:pt x="45719" y="90677"/>
                </a:lnTo>
                <a:lnTo>
                  <a:pt x="78142" y="90677"/>
                </a:lnTo>
                <a:lnTo>
                  <a:pt x="83644" y="85534"/>
                </a:lnTo>
                <a:lnTo>
                  <a:pt x="86867" y="73151"/>
                </a:lnTo>
                <a:lnTo>
                  <a:pt x="86867" y="67817"/>
                </a:lnTo>
                <a:close/>
              </a:path>
              <a:path w="86995" h="102234">
                <a:moveTo>
                  <a:pt x="67909" y="56387"/>
                </a:moveTo>
                <a:lnTo>
                  <a:pt x="32217" y="76199"/>
                </a:lnTo>
                <a:lnTo>
                  <a:pt x="27462" y="80771"/>
                </a:lnTo>
                <a:lnTo>
                  <a:pt x="24688" y="83057"/>
                </a:lnTo>
                <a:lnTo>
                  <a:pt x="32996" y="83057"/>
                </a:lnTo>
                <a:lnTo>
                  <a:pt x="43331" y="75777"/>
                </a:lnTo>
                <a:lnTo>
                  <a:pt x="53906" y="70127"/>
                </a:lnTo>
                <a:lnTo>
                  <a:pt x="62118" y="67817"/>
                </a:lnTo>
                <a:lnTo>
                  <a:pt x="86867" y="67817"/>
                </a:lnTo>
                <a:lnTo>
                  <a:pt x="84947" y="64007"/>
                </a:lnTo>
                <a:lnTo>
                  <a:pt x="81076" y="60959"/>
                </a:lnTo>
                <a:lnTo>
                  <a:pt x="77723" y="57911"/>
                </a:lnTo>
                <a:lnTo>
                  <a:pt x="73334" y="57149"/>
                </a:lnTo>
                <a:lnTo>
                  <a:pt x="679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485393" y="1443980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548395" y="140588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629930" y="1473698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5" h="83819">
                <a:moveTo>
                  <a:pt x="32826" y="761"/>
                </a:moveTo>
                <a:lnTo>
                  <a:pt x="31241" y="761"/>
                </a:lnTo>
                <a:lnTo>
                  <a:pt x="30906" y="2285"/>
                </a:lnTo>
                <a:lnTo>
                  <a:pt x="29291" y="9905"/>
                </a:lnTo>
                <a:lnTo>
                  <a:pt x="22341" y="9905"/>
                </a:lnTo>
                <a:lnTo>
                  <a:pt x="18806" y="10667"/>
                </a:lnTo>
                <a:lnTo>
                  <a:pt x="14904" y="11429"/>
                </a:lnTo>
                <a:lnTo>
                  <a:pt x="12131" y="12953"/>
                </a:lnTo>
                <a:lnTo>
                  <a:pt x="10607" y="13715"/>
                </a:lnTo>
                <a:lnTo>
                  <a:pt x="8473" y="15239"/>
                </a:lnTo>
                <a:lnTo>
                  <a:pt x="6217" y="17525"/>
                </a:lnTo>
                <a:lnTo>
                  <a:pt x="3870" y="21335"/>
                </a:lnTo>
                <a:lnTo>
                  <a:pt x="1188" y="25145"/>
                </a:lnTo>
                <a:lnTo>
                  <a:pt x="0" y="28193"/>
                </a:lnTo>
                <a:lnTo>
                  <a:pt x="243" y="29717"/>
                </a:lnTo>
                <a:lnTo>
                  <a:pt x="5273" y="79735"/>
                </a:lnTo>
                <a:lnTo>
                  <a:pt x="5577" y="82478"/>
                </a:lnTo>
                <a:lnTo>
                  <a:pt x="5882" y="83819"/>
                </a:lnTo>
                <a:lnTo>
                  <a:pt x="6705" y="83819"/>
                </a:lnTo>
                <a:lnTo>
                  <a:pt x="7284" y="82814"/>
                </a:lnTo>
                <a:lnTo>
                  <a:pt x="8046" y="80741"/>
                </a:lnTo>
                <a:lnTo>
                  <a:pt x="10271" y="74919"/>
                </a:lnTo>
                <a:lnTo>
                  <a:pt x="11369" y="69860"/>
                </a:lnTo>
                <a:lnTo>
                  <a:pt x="11366" y="64981"/>
                </a:lnTo>
                <a:lnTo>
                  <a:pt x="10958" y="55036"/>
                </a:lnTo>
                <a:lnTo>
                  <a:pt x="9837" y="42270"/>
                </a:lnTo>
                <a:lnTo>
                  <a:pt x="7985" y="26669"/>
                </a:lnTo>
                <a:lnTo>
                  <a:pt x="11216" y="23621"/>
                </a:lnTo>
                <a:lnTo>
                  <a:pt x="16337" y="21335"/>
                </a:lnTo>
                <a:lnTo>
                  <a:pt x="32644" y="21335"/>
                </a:lnTo>
                <a:lnTo>
                  <a:pt x="32644" y="18287"/>
                </a:lnTo>
                <a:lnTo>
                  <a:pt x="33101" y="14477"/>
                </a:lnTo>
                <a:lnTo>
                  <a:pt x="47627" y="14477"/>
                </a:lnTo>
                <a:lnTo>
                  <a:pt x="42245" y="9905"/>
                </a:lnTo>
                <a:lnTo>
                  <a:pt x="33588" y="1523"/>
                </a:lnTo>
                <a:lnTo>
                  <a:pt x="32826" y="761"/>
                </a:lnTo>
                <a:close/>
              </a:path>
              <a:path w="76835" h="83819">
                <a:moveTo>
                  <a:pt x="32644" y="21335"/>
                </a:moveTo>
                <a:lnTo>
                  <a:pt x="25603" y="21335"/>
                </a:lnTo>
                <a:lnTo>
                  <a:pt x="26669" y="22097"/>
                </a:lnTo>
                <a:lnTo>
                  <a:pt x="26334" y="22859"/>
                </a:lnTo>
                <a:lnTo>
                  <a:pt x="26151" y="24383"/>
                </a:lnTo>
                <a:lnTo>
                  <a:pt x="26151" y="32765"/>
                </a:lnTo>
                <a:lnTo>
                  <a:pt x="27675" y="38496"/>
                </a:lnTo>
                <a:lnTo>
                  <a:pt x="30601" y="44013"/>
                </a:lnTo>
                <a:lnTo>
                  <a:pt x="34289" y="50779"/>
                </a:lnTo>
                <a:lnTo>
                  <a:pt x="39197" y="54101"/>
                </a:lnTo>
                <a:lnTo>
                  <a:pt x="52852" y="54101"/>
                </a:lnTo>
                <a:lnTo>
                  <a:pt x="56631" y="48493"/>
                </a:lnTo>
                <a:lnTo>
                  <a:pt x="56631" y="40385"/>
                </a:lnTo>
                <a:lnTo>
                  <a:pt x="41147" y="40385"/>
                </a:lnTo>
                <a:lnTo>
                  <a:pt x="37703" y="37978"/>
                </a:lnTo>
                <a:lnTo>
                  <a:pt x="35387" y="33527"/>
                </a:lnTo>
                <a:lnTo>
                  <a:pt x="33588" y="29717"/>
                </a:lnTo>
                <a:lnTo>
                  <a:pt x="32644" y="25145"/>
                </a:lnTo>
                <a:lnTo>
                  <a:pt x="32644" y="21335"/>
                </a:lnTo>
                <a:close/>
              </a:path>
              <a:path w="76835" h="83819">
                <a:moveTo>
                  <a:pt x="76443" y="23621"/>
                </a:moveTo>
                <a:lnTo>
                  <a:pt x="70103" y="23621"/>
                </a:lnTo>
                <a:lnTo>
                  <a:pt x="64648" y="24383"/>
                </a:lnTo>
                <a:lnTo>
                  <a:pt x="45323" y="24383"/>
                </a:lnTo>
                <a:lnTo>
                  <a:pt x="49804" y="28955"/>
                </a:lnTo>
                <a:lnTo>
                  <a:pt x="52059" y="32003"/>
                </a:lnTo>
                <a:lnTo>
                  <a:pt x="52059" y="38526"/>
                </a:lnTo>
                <a:lnTo>
                  <a:pt x="49956" y="40385"/>
                </a:lnTo>
                <a:lnTo>
                  <a:pt x="56631" y="40385"/>
                </a:lnTo>
                <a:lnTo>
                  <a:pt x="56631" y="35051"/>
                </a:lnTo>
                <a:lnTo>
                  <a:pt x="56479" y="33527"/>
                </a:lnTo>
                <a:lnTo>
                  <a:pt x="56144" y="32003"/>
                </a:lnTo>
                <a:lnTo>
                  <a:pt x="76443" y="32003"/>
                </a:lnTo>
                <a:lnTo>
                  <a:pt x="76443" y="23621"/>
                </a:lnTo>
                <a:close/>
              </a:path>
              <a:path w="76835" h="83819">
                <a:moveTo>
                  <a:pt x="76443" y="32003"/>
                </a:moveTo>
                <a:lnTo>
                  <a:pt x="56144" y="32003"/>
                </a:lnTo>
                <a:lnTo>
                  <a:pt x="59679" y="35051"/>
                </a:lnTo>
                <a:lnTo>
                  <a:pt x="64648" y="35813"/>
                </a:lnTo>
                <a:lnTo>
                  <a:pt x="76443" y="35813"/>
                </a:lnTo>
                <a:lnTo>
                  <a:pt x="76443" y="32003"/>
                </a:lnTo>
                <a:close/>
              </a:path>
              <a:path w="76835" h="83819">
                <a:moveTo>
                  <a:pt x="47627" y="14477"/>
                </a:moveTo>
                <a:lnTo>
                  <a:pt x="33101" y="14477"/>
                </a:lnTo>
                <a:lnTo>
                  <a:pt x="40507" y="20573"/>
                </a:lnTo>
                <a:lnTo>
                  <a:pt x="44561" y="24383"/>
                </a:lnTo>
                <a:lnTo>
                  <a:pt x="64648" y="24383"/>
                </a:lnTo>
                <a:lnTo>
                  <a:pt x="58765" y="22097"/>
                </a:lnTo>
                <a:lnTo>
                  <a:pt x="52425" y="17525"/>
                </a:lnTo>
                <a:lnTo>
                  <a:pt x="48524" y="15239"/>
                </a:lnTo>
                <a:lnTo>
                  <a:pt x="47627" y="14477"/>
                </a:lnTo>
                <a:close/>
              </a:path>
              <a:path w="76835" h="83819">
                <a:moveTo>
                  <a:pt x="31882" y="0"/>
                </a:moveTo>
                <a:lnTo>
                  <a:pt x="31577" y="761"/>
                </a:lnTo>
                <a:lnTo>
                  <a:pt x="32247" y="761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701801" y="1454648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4" h="97155">
                <a:moveTo>
                  <a:pt x="30876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5997" y="61931"/>
                </a:lnTo>
                <a:lnTo>
                  <a:pt x="21015" y="72897"/>
                </a:lnTo>
                <a:lnTo>
                  <a:pt x="30729" y="84206"/>
                </a:lnTo>
                <a:lnTo>
                  <a:pt x="40950" y="91315"/>
                </a:lnTo>
                <a:lnTo>
                  <a:pt x="53096" y="96773"/>
                </a:lnTo>
                <a:lnTo>
                  <a:pt x="58094" y="85526"/>
                </a:lnTo>
                <a:lnTo>
                  <a:pt x="49347" y="80162"/>
                </a:lnTo>
                <a:lnTo>
                  <a:pt x="47381" y="77541"/>
                </a:lnTo>
                <a:lnTo>
                  <a:pt x="40233" y="77541"/>
                </a:lnTo>
                <a:lnTo>
                  <a:pt x="35935" y="75407"/>
                </a:lnTo>
                <a:lnTo>
                  <a:pt x="32034" y="72207"/>
                </a:lnTo>
                <a:lnTo>
                  <a:pt x="25176" y="63642"/>
                </a:lnTo>
                <a:lnTo>
                  <a:pt x="2298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30" y="42671"/>
                </a:lnTo>
                <a:lnTo>
                  <a:pt x="20330" y="37337"/>
                </a:lnTo>
                <a:lnTo>
                  <a:pt x="21457" y="31241"/>
                </a:lnTo>
                <a:lnTo>
                  <a:pt x="23652" y="25145"/>
                </a:lnTo>
                <a:lnTo>
                  <a:pt x="25664" y="19811"/>
                </a:lnTo>
                <a:lnTo>
                  <a:pt x="27371" y="17525"/>
                </a:lnTo>
                <a:lnTo>
                  <a:pt x="28834" y="16763"/>
                </a:lnTo>
                <a:lnTo>
                  <a:pt x="40762" y="16763"/>
                </a:lnTo>
                <a:lnTo>
                  <a:pt x="39654" y="13715"/>
                </a:lnTo>
                <a:lnTo>
                  <a:pt x="36332" y="5333"/>
                </a:lnTo>
                <a:lnTo>
                  <a:pt x="33406" y="761"/>
                </a:lnTo>
                <a:lnTo>
                  <a:pt x="30876" y="0"/>
                </a:lnTo>
                <a:close/>
              </a:path>
              <a:path w="71754" h="97155">
                <a:moveTo>
                  <a:pt x="71567" y="42671"/>
                </a:moveTo>
                <a:lnTo>
                  <a:pt x="66903" y="42671"/>
                </a:lnTo>
                <a:lnTo>
                  <a:pt x="57729" y="43433"/>
                </a:lnTo>
                <a:lnTo>
                  <a:pt x="50474" y="46481"/>
                </a:lnTo>
                <a:lnTo>
                  <a:pt x="45140" y="54101"/>
                </a:lnTo>
                <a:lnTo>
                  <a:pt x="41452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37" y="76017"/>
                </a:lnTo>
                <a:lnTo>
                  <a:pt x="40233" y="77541"/>
                </a:lnTo>
                <a:lnTo>
                  <a:pt x="47381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84" y="59192"/>
                </a:lnTo>
                <a:lnTo>
                  <a:pt x="53797" y="57028"/>
                </a:lnTo>
                <a:lnTo>
                  <a:pt x="57607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4" h="97155">
                <a:moveTo>
                  <a:pt x="40762" y="16763"/>
                </a:moveTo>
                <a:lnTo>
                  <a:pt x="28834" y="16763"/>
                </a:lnTo>
                <a:lnTo>
                  <a:pt x="30479" y="17525"/>
                </a:lnTo>
                <a:lnTo>
                  <a:pt x="32583" y="20573"/>
                </a:lnTo>
                <a:lnTo>
                  <a:pt x="35173" y="25907"/>
                </a:lnTo>
                <a:lnTo>
                  <a:pt x="37642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02" y="22097"/>
                </a:lnTo>
                <a:lnTo>
                  <a:pt x="40762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768857" y="146836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886967" y="149427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40520" y="1462268"/>
            <a:ext cx="85725" cy="95250"/>
          </a:xfrm>
          <a:custGeom>
            <a:avLst/>
            <a:gdLst/>
            <a:ahLst/>
            <a:cxnLst/>
            <a:rect l="l" t="t" r="r" b="b"/>
            <a:pathLst>
              <a:path w="85725" h="95250">
                <a:moveTo>
                  <a:pt x="74785" y="12191"/>
                </a:moveTo>
                <a:lnTo>
                  <a:pt x="16571" y="12191"/>
                </a:lnTo>
                <a:lnTo>
                  <a:pt x="21634" y="12953"/>
                </a:lnTo>
                <a:lnTo>
                  <a:pt x="29906" y="13715"/>
                </a:lnTo>
                <a:lnTo>
                  <a:pt x="37486" y="16960"/>
                </a:lnTo>
                <a:lnTo>
                  <a:pt x="6304" y="42443"/>
                </a:lnTo>
                <a:lnTo>
                  <a:pt x="622" y="67524"/>
                </a:lnTo>
                <a:lnTo>
                  <a:pt x="4856" y="77753"/>
                </a:lnTo>
                <a:lnTo>
                  <a:pt x="16221" y="89754"/>
                </a:lnTo>
                <a:lnTo>
                  <a:pt x="28070" y="93874"/>
                </a:lnTo>
                <a:lnTo>
                  <a:pt x="42970" y="95249"/>
                </a:lnTo>
                <a:lnTo>
                  <a:pt x="51053" y="95249"/>
                </a:lnTo>
                <a:lnTo>
                  <a:pt x="57637" y="94487"/>
                </a:lnTo>
                <a:lnTo>
                  <a:pt x="68637" y="91165"/>
                </a:lnTo>
                <a:lnTo>
                  <a:pt x="74294" y="87812"/>
                </a:lnTo>
                <a:lnTo>
                  <a:pt x="79249" y="83359"/>
                </a:lnTo>
                <a:lnTo>
                  <a:pt x="40752" y="83359"/>
                </a:lnTo>
                <a:lnTo>
                  <a:pt x="29268" y="80508"/>
                </a:lnTo>
                <a:lnTo>
                  <a:pt x="15744" y="73893"/>
                </a:lnTo>
                <a:lnTo>
                  <a:pt x="10276" y="64203"/>
                </a:lnTo>
                <a:lnTo>
                  <a:pt x="9680" y="48016"/>
                </a:lnTo>
                <a:lnTo>
                  <a:pt x="16828" y="38422"/>
                </a:lnTo>
                <a:lnTo>
                  <a:pt x="30801" y="27880"/>
                </a:lnTo>
                <a:lnTo>
                  <a:pt x="42330" y="22689"/>
                </a:lnTo>
                <a:lnTo>
                  <a:pt x="54970" y="19049"/>
                </a:lnTo>
                <a:lnTo>
                  <a:pt x="59149" y="19049"/>
                </a:lnTo>
                <a:lnTo>
                  <a:pt x="59243" y="18287"/>
                </a:lnTo>
                <a:lnTo>
                  <a:pt x="65339" y="17525"/>
                </a:lnTo>
                <a:lnTo>
                  <a:pt x="69911" y="17525"/>
                </a:lnTo>
                <a:lnTo>
                  <a:pt x="73020" y="16763"/>
                </a:lnTo>
                <a:lnTo>
                  <a:pt x="74785" y="12191"/>
                </a:lnTo>
                <a:close/>
              </a:path>
              <a:path w="85725" h="95250">
                <a:moveTo>
                  <a:pt x="80960" y="79979"/>
                </a:moveTo>
                <a:lnTo>
                  <a:pt x="79580" y="79979"/>
                </a:lnTo>
                <a:lnTo>
                  <a:pt x="78866" y="80101"/>
                </a:lnTo>
                <a:lnTo>
                  <a:pt x="69207" y="82212"/>
                </a:lnTo>
                <a:lnTo>
                  <a:pt x="57252" y="83293"/>
                </a:lnTo>
                <a:lnTo>
                  <a:pt x="40752" y="83359"/>
                </a:lnTo>
                <a:lnTo>
                  <a:pt x="79249" y="83359"/>
                </a:lnTo>
                <a:lnTo>
                  <a:pt x="79686" y="82966"/>
                </a:lnTo>
                <a:lnTo>
                  <a:pt x="80829" y="81960"/>
                </a:lnTo>
                <a:lnTo>
                  <a:pt x="81402" y="81198"/>
                </a:lnTo>
                <a:lnTo>
                  <a:pt x="81402" y="80192"/>
                </a:lnTo>
                <a:lnTo>
                  <a:pt x="80960" y="79979"/>
                </a:lnTo>
                <a:close/>
              </a:path>
              <a:path w="85725" h="95250">
                <a:moveTo>
                  <a:pt x="59149" y="19049"/>
                </a:moveTo>
                <a:lnTo>
                  <a:pt x="54970" y="19049"/>
                </a:lnTo>
                <a:lnTo>
                  <a:pt x="54053" y="22097"/>
                </a:lnTo>
                <a:lnTo>
                  <a:pt x="53589" y="25145"/>
                </a:lnTo>
                <a:lnTo>
                  <a:pt x="53887" y="32476"/>
                </a:lnTo>
                <a:lnTo>
                  <a:pt x="60319" y="43617"/>
                </a:lnTo>
                <a:lnTo>
                  <a:pt x="75163" y="47243"/>
                </a:lnTo>
                <a:lnTo>
                  <a:pt x="85593" y="47243"/>
                </a:lnTo>
                <a:lnTo>
                  <a:pt x="85593" y="35813"/>
                </a:lnTo>
                <a:lnTo>
                  <a:pt x="64532" y="35813"/>
                </a:lnTo>
                <a:lnTo>
                  <a:pt x="58923" y="31241"/>
                </a:lnTo>
                <a:lnTo>
                  <a:pt x="58923" y="21335"/>
                </a:lnTo>
                <a:lnTo>
                  <a:pt x="59054" y="19811"/>
                </a:lnTo>
                <a:lnTo>
                  <a:pt x="59149" y="19049"/>
                </a:lnTo>
                <a:close/>
              </a:path>
              <a:path w="85725" h="95250">
                <a:moveTo>
                  <a:pt x="85593" y="35051"/>
                </a:moveTo>
                <a:lnTo>
                  <a:pt x="75770" y="35051"/>
                </a:lnTo>
                <a:lnTo>
                  <a:pt x="64532" y="35813"/>
                </a:lnTo>
                <a:lnTo>
                  <a:pt x="85593" y="35813"/>
                </a:lnTo>
                <a:lnTo>
                  <a:pt x="85593" y="35051"/>
                </a:lnTo>
                <a:close/>
              </a:path>
              <a:path w="85725" h="95250">
                <a:moveTo>
                  <a:pt x="19238" y="0"/>
                </a:moveTo>
                <a:lnTo>
                  <a:pt x="12871" y="761"/>
                </a:lnTo>
                <a:lnTo>
                  <a:pt x="7808" y="3047"/>
                </a:lnTo>
                <a:lnTo>
                  <a:pt x="4108" y="8381"/>
                </a:lnTo>
                <a:lnTo>
                  <a:pt x="1904" y="11429"/>
                </a:lnTo>
                <a:lnTo>
                  <a:pt x="630" y="15239"/>
                </a:lnTo>
                <a:lnTo>
                  <a:pt x="249" y="18287"/>
                </a:lnTo>
                <a:lnTo>
                  <a:pt x="0" y="19811"/>
                </a:lnTo>
                <a:lnTo>
                  <a:pt x="298" y="21335"/>
                </a:lnTo>
                <a:lnTo>
                  <a:pt x="1142" y="20573"/>
                </a:lnTo>
                <a:lnTo>
                  <a:pt x="1386" y="20573"/>
                </a:lnTo>
                <a:lnTo>
                  <a:pt x="2285" y="19811"/>
                </a:lnTo>
                <a:lnTo>
                  <a:pt x="10725" y="13715"/>
                </a:lnTo>
                <a:lnTo>
                  <a:pt x="14096" y="12953"/>
                </a:lnTo>
                <a:lnTo>
                  <a:pt x="16571" y="12191"/>
                </a:lnTo>
                <a:lnTo>
                  <a:pt x="74785" y="12191"/>
                </a:lnTo>
                <a:lnTo>
                  <a:pt x="75962" y="9143"/>
                </a:lnTo>
                <a:lnTo>
                  <a:pt x="76449" y="7619"/>
                </a:lnTo>
                <a:lnTo>
                  <a:pt x="76638" y="6857"/>
                </a:lnTo>
                <a:lnTo>
                  <a:pt x="76638" y="6095"/>
                </a:lnTo>
                <a:lnTo>
                  <a:pt x="60447" y="6095"/>
                </a:lnTo>
                <a:lnTo>
                  <a:pt x="52721" y="4571"/>
                </a:lnTo>
                <a:lnTo>
                  <a:pt x="32147" y="1523"/>
                </a:lnTo>
                <a:lnTo>
                  <a:pt x="24441" y="761"/>
                </a:lnTo>
                <a:lnTo>
                  <a:pt x="19238" y="0"/>
                </a:lnTo>
                <a:close/>
              </a:path>
              <a:path w="85725" h="95250">
                <a:moveTo>
                  <a:pt x="1386" y="20573"/>
                </a:moveTo>
                <a:lnTo>
                  <a:pt x="1142" y="20573"/>
                </a:lnTo>
                <a:lnTo>
                  <a:pt x="487" y="21335"/>
                </a:lnTo>
                <a:lnTo>
                  <a:pt x="1386" y="20573"/>
                </a:lnTo>
                <a:close/>
              </a:path>
              <a:path w="85725" h="95250">
                <a:moveTo>
                  <a:pt x="73590" y="5333"/>
                </a:moveTo>
                <a:lnTo>
                  <a:pt x="65675" y="5333"/>
                </a:lnTo>
                <a:lnTo>
                  <a:pt x="60447" y="6095"/>
                </a:lnTo>
                <a:lnTo>
                  <a:pt x="75626" y="6095"/>
                </a:lnTo>
                <a:lnTo>
                  <a:pt x="73590" y="53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23066" y="1407404"/>
            <a:ext cx="96520" cy="102235"/>
          </a:xfrm>
          <a:custGeom>
            <a:avLst/>
            <a:gdLst/>
            <a:ahLst/>
            <a:cxnLst/>
            <a:rect l="l" t="t" r="r" b="b"/>
            <a:pathLst>
              <a:path w="96520" h="102234">
                <a:moveTo>
                  <a:pt x="11131" y="89153"/>
                </a:moveTo>
                <a:lnTo>
                  <a:pt x="0" y="89153"/>
                </a:lnTo>
                <a:lnTo>
                  <a:pt x="0" y="102107"/>
                </a:lnTo>
                <a:lnTo>
                  <a:pt x="29609" y="102057"/>
                </a:lnTo>
                <a:lnTo>
                  <a:pt x="43619" y="101615"/>
                </a:lnTo>
                <a:lnTo>
                  <a:pt x="55695" y="100619"/>
                </a:lnTo>
                <a:lnTo>
                  <a:pt x="66103" y="98945"/>
                </a:lnTo>
                <a:lnTo>
                  <a:pt x="95905" y="98945"/>
                </a:lnTo>
                <a:lnTo>
                  <a:pt x="95905" y="90677"/>
                </a:lnTo>
                <a:lnTo>
                  <a:pt x="78949" y="90677"/>
                </a:lnTo>
                <a:lnTo>
                  <a:pt x="80009" y="89915"/>
                </a:lnTo>
                <a:lnTo>
                  <a:pt x="14526" y="89915"/>
                </a:lnTo>
                <a:lnTo>
                  <a:pt x="11131" y="89153"/>
                </a:lnTo>
                <a:close/>
              </a:path>
              <a:path w="96520" h="102234">
                <a:moveTo>
                  <a:pt x="95905" y="98945"/>
                </a:moveTo>
                <a:lnTo>
                  <a:pt x="66103" y="98945"/>
                </a:lnTo>
                <a:lnTo>
                  <a:pt x="78200" y="101468"/>
                </a:lnTo>
                <a:lnTo>
                  <a:pt x="91439" y="102107"/>
                </a:lnTo>
                <a:lnTo>
                  <a:pt x="95905" y="102107"/>
                </a:lnTo>
                <a:lnTo>
                  <a:pt x="95905" y="98945"/>
                </a:lnTo>
                <a:close/>
              </a:path>
              <a:path w="96520" h="102234">
                <a:moveTo>
                  <a:pt x="95905" y="89153"/>
                </a:moveTo>
                <a:lnTo>
                  <a:pt x="91439" y="89153"/>
                </a:lnTo>
                <a:lnTo>
                  <a:pt x="90047" y="89915"/>
                </a:lnTo>
                <a:lnTo>
                  <a:pt x="85200" y="89915"/>
                </a:lnTo>
                <a:lnTo>
                  <a:pt x="82427" y="90677"/>
                </a:lnTo>
                <a:lnTo>
                  <a:pt x="95905" y="90677"/>
                </a:lnTo>
                <a:lnTo>
                  <a:pt x="95905" y="89153"/>
                </a:lnTo>
                <a:close/>
              </a:path>
              <a:path w="96520" h="102234">
                <a:moveTo>
                  <a:pt x="24134" y="0"/>
                </a:moveTo>
                <a:lnTo>
                  <a:pt x="23942" y="761"/>
                </a:lnTo>
                <a:lnTo>
                  <a:pt x="23429" y="761"/>
                </a:lnTo>
                <a:lnTo>
                  <a:pt x="22667" y="1523"/>
                </a:lnTo>
                <a:lnTo>
                  <a:pt x="16115" y="17489"/>
                </a:lnTo>
                <a:lnTo>
                  <a:pt x="17386" y="29653"/>
                </a:lnTo>
                <a:lnTo>
                  <a:pt x="18362" y="42648"/>
                </a:lnTo>
                <a:lnTo>
                  <a:pt x="19049" y="56387"/>
                </a:lnTo>
                <a:lnTo>
                  <a:pt x="19049" y="80771"/>
                </a:lnTo>
                <a:lnTo>
                  <a:pt x="19098" y="83819"/>
                </a:lnTo>
                <a:lnTo>
                  <a:pt x="18717" y="86105"/>
                </a:lnTo>
                <a:lnTo>
                  <a:pt x="17846" y="87629"/>
                </a:lnTo>
                <a:lnTo>
                  <a:pt x="16763" y="89153"/>
                </a:lnTo>
                <a:lnTo>
                  <a:pt x="14526" y="89915"/>
                </a:lnTo>
                <a:lnTo>
                  <a:pt x="34478" y="89915"/>
                </a:lnTo>
                <a:lnTo>
                  <a:pt x="29717" y="89153"/>
                </a:lnTo>
                <a:lnTo>
                  <a:pt x="30425" y="84876"/>
                </a:lnTo>
                <a:lnTo>
                  <a:pt x="33005" y="83057"/>
                </a:lnTo>
                <a:lnTo>
                  <a:pt x="24051" y="83057"/>
                </a:lnTo>
                <a:lnTo>
                  <a:pt x="25801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9" y="48431"/>
                </a:lnTo>
                <a:lnTo>
                  <a:pt x="26140" y="36547"/>
                </a:lnTo>
                <a:lnTo>
                  <a:pt x="25383" y="18287"/>
                </a:lnTo>
                <a:lnTo>
                  <a:pt x="30562" y="18287"/>
                </a:lnTo>
                <a:lnTo>
                  <a:pt x="30373" y="17525"/>
                </a:lnTo>
                <a:lnTo>
                  <a:pt x="29849" y="16001"/>
                </a:lnTo>
                <a:lnTo>
                  <a:pt x="27861" y="11429"/>
                </a:lnTo>
                <a:lnTo>
                  <a:pt x="26288" y="6857"/>
                </a:lnTo>
                <a:lnTo>
                  <a:pt x="25228" y="3047"/>
                </a:lnTo>
                <a:lnTo>
                  <a:pt x="24764" y="1523"/>
                </a:lnTo>
                <a:lnTo>
                  <a:pt x="24432" y="761"/>
                </a:lnTo>
                <a:lnTo>
                  <a:pt x="24134" y="0"/>
                </a:lnTo>
                <a:close/>
              </a:path>
              <a:path w="96520" h="102234">
                <a:moveTo>
                  <a:pt x="39325" y="89153"/>
                </a:moveTo>
                <a:lnTo>
                  <a:pt x="34478" y="89915"/>
                </a:lnTo>
                <a:lnTo>
                  <a:pt x="45719" y="89915"/>
                </a:lnTo>
                <a:lnTo>
                  <a:pt x="39325" y="89153"/>
                </a:lnTo>
                <a:close/>
              </a:path>
              <a:path w="96520" h="102234">
                <a:moveTo>
                  <a:pt x="86867" y="67817"/>
                </a:moveTo>
                <a:lnTo>
                  <a:pt x="62151" y="67817"/>
                </a:lnTo>
                <a:lnTo>
                  <a:pt x="69530" y="69341"/>
                </a:lnTo>
                <a:lnTo>
                  <a:pt x="73045" y="71627"/>
                </a:lnTo>
                <a:lnTo>
                  <a:pt x="77199" y="73913"/>
                </a:lnTo>
                <a:lnTo>
                  <a:pt x="79247" y="76961"/>
                </a:lnTo>
                <a:lnTo>
                  <a:pt x="79247" y="83057"/>
                </a:lnTo>
                <a:lnTo>
                  <a:pt x="73283" y="86105"/>
                </a:lnTo>
                <a:lnTo>
                  <a:pt x="61280" y="87629"/>
                </a:lnTo>
                <a:lnTo>
                  <a:pt x="53041" y="89153"/>
                </a:lnTo>
                <a:lnTo>
                  <a:pt x="45719" y="89915"/>
                </a:lnTo>
                <a:lnTo>
                  <a:pt x="80009" y="89915"/>
                </a:lnTo>
                <a:lnTo>
                  <a:pt x="84249" y="86867"/>
                </a:lnTo>
                <a:lnTo>
                  <a:pt x="86867" y="80771"/>
                </a:lnTo>
                <a:lnTo>
                  <a:pt x="86867" y="67817"/>
                </a:lnTo>
                <a:close/>
              </a:path>
              <a:path w="96520" h="102234">
                <a:moveTo>
                  <a:pt x="67900" y="56387"/>
                </a:moveTo>
                <a:lnTo>
                  <a:pt x="32241" y="76199"/>
                </a:lnTo>
                <a:lnTo>
                  <a:pt x="27480" y="80771"/>
                </a:lnTo>
                <a:lnTo>
                  <a:pt x="24704" y="83057"/>
                </a:lnTo>
                <a:lnTo>
                  <a:pt x="33005" y="83057"/>
                </a:lnTo>
                <a:lnTo>
                  <a:pt x="43348" y="75771"/>
                </a:lnTo>
                <a:lnTo>
                  <a:pt x="53926" y="70125"/>
                </a:lnTo>
                <a:lnTo>
                  <a:pt x="62151" y="67817"/>
                </a:lnTo>
                <a:lnTo>
                  <a:pt x="86867" y="67817"/>
                </a:lnTo>
                <a:lnTo>
                  <a:pt x="84962" y="64007"/>
                </a:lnTo>
                <a:lnTo>
                  <a:pt x="81092" y="60959"/>
                </a:lnTo>
                <a:lnTo>
                  <a:pt x="77723" y="57911"/>
                </a:lnTo>
                <a:lnTo>
                  <a:pt x="73340" y="57149"/>
                </a:lnTo>
                <a:lnTo>
                  <a:pt x="67900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16030" y="1467602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09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70" h="41909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70" h="41909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70" h="41909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70" h="41909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70" h="41909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70" h="41909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70" h="41909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875288" y="1382258"/>
            <a:ext cx="825901" cy="1699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767589" y="1430264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54" y="68579"/>
                </a:lnTo>
                <a:lnTo>
                  <a:pt x="9000" y="70103"/>
                </a:lnTo>
                <a:lnTo>
                  <a:pt x="7178" y="72389"/>
                </a:lnTo>
                <a:lnTo>
                  <a:pt x="5382" y="75437"/>
                </a:lnTo>
                <a:lnTo>
                  <a:pt x="3604" y="79004"/>
                </a:lnTo>
                <a:lnTo>
                  <a:pt x="1225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16" y="117309"/>
                </a:lnTo>
                <a:lnTo>
                  <a:pt x="21509" y="121904"/>
                </a:lnTo>
                <a:lnTo>
                  <a:pt x="36115" y="123385"/>
                </a:lnTo>
                <a:lnTo>
                  <a:pt x="48537" y="121652"/>
                </a:lnTo>
                <a:lnTo>
                  <a:pt x="60821" y="117272"/>
                </a:lnTo>
                <a:lnTo>
                  <a:pt x="70412" y="110489"/>
                </a:lnTo>
                <a:lnTo>
                  <a:pt x="24572" y="110489"/>
                </a:lnTo>
                <a:lnTo>
                  <a:pt x="17574" y="107960"/>
                </a:lnTo>
                <a:lnTo>
                  <a:pt x="9381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1999" y="71627"/>
                </a:lnTo>
                <a:lnTo>
                  <a:pt x="1232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62" y="52577"/>
                </a:moveTo>
                <a:lnTo>
                  <a:pt x="68055" y="52577"/>
                </a:lnTo>
                <a:lnTo>
                  <a:pt x="67519" y="53339"/>
                </a:lnTo>
                <a:lnTo>
                  <a:pt x="66863" y="54863"/>
                </a:lnTo>
                <a:lnTo>
                  <a:pt x="62151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32" y="93207"/>
                </a:lnTo>
                <a:lnTo>
                  <a:pt x="73962" y="94457"/>
                </a:lnTo>
                <a:lnTo>
                  <a:pt x="72283" y="98176"/>
                </a:lnTo>
                <a:lnTo>
                  <a:pt x="68198" y="101650"/>
                </a:lnTo>
                <a:lnTo>
                  <a:pt x="59212" y="105915"/>
                </a:lnTo>
                <a:lnTo>
                  <a:pt x="47401" y="109349"/>
                </a:lnTo>
                <a:lnTo>
                  <a:pt x="33957" y="110489"/>
                </a:lnTo>
                <a:lnTo>
                  <a:pt x="70412" y="110489"/>
                </a:lnTo>
                <a:lnTo>
                  <a:pt x="79522" y="78485"/>
                </a:lnTo>
                <a:lnTo>
                  <a:pt x="95512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0" y="69341"/>
                </a:lnTo>
                <a:lnTo>
                  <a:pt x="152150" y="67817"/>
                </a:lnTo>
                <a:lnTo>
                  <a:pt x="138577" y="67817"/>
                </a:lnTo>
                <a:lnTo>
                  <a:pt x="137864" y="67055"/>
                </a:lnTo>
                <a:lnTo>
                  <a:pt x="82759" y="67055"/>
                </a:lnTo>
                <a:lnTo>
                  <a:pt x="79104" y="65531"/>
                </a:lnTo>
                <a:lnTo>
                  <a:pt x="76056" y="62483"/>
                </a:lnTo>
                <a:lnTo>
                  <a:pt x="74950" y="61721"/>
                </a:lnTo>
                <a:lnTo>
                  <a:pt x="72902" y="58673"/>
                </a:lnTo>
                <a:lnTo>
                  <a:pt x="69911" y="54101"/>
                </a:lnTo>
                <a:lnTo>
                  <a:pt x="69198" y="53339"/>
                </a:lnTo>
                <a:lnTo>
                  <a:pt x="68662" y="52577"/>
                </a:lnTo>
                <a:close/>
              </a:path>
              <a:path w="152400" h="123825">
                <a:moveTo>
                  <a:pt x="95512" y="78485"/>
                </a:moveTo>
                <a:lnTo>
                  <a:pt x="79522" y="78485"/>
                </a:lnTo>
                <a:lnTo>
                  <a:pt x="82427" y="79004"/>
                </a:lnTo>
                <a:lnTo>
                  <a:pt x="85094" y="79247"/>
                </a:lnTo>
                <a:lnTo>
                  <a:pt x="94238" y="79247"/>
                </a:lnTo>
                <a:lnTo>
                  <a:pt x="95512" y="78485"/>
                </a:lnTo>
                <a:close/>
              </a:path>
              <a:path w="152400" h="123825">
                <a:moveTo>
                  <a:pt x="152150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26" y="79247"/>
                </a:lnTo>
                <a:lnTo>
                  <a:pt x="128290" y="76961"/>
                </a:lnTo>
                <a:lnTo>
                  <a:pt x="130871" y="70103"/>
                </a:lnTo>
                <a:lnTo>
                  <a:pt x="152150" y="70103"/>
                </a:lnTo>
                <a:lnTo>
                  <a:pt x="152150" y="69341"/>
                </a:lnTo>
                <a:close/>
              </a:path>
              <a:path w="152400" h="123825">
                <a:moveTo>
                  <a:pt x="152150" y="70103"/>
                </a:moveTo>
                <a:lnTo>
                  <a:pt x="130871" y="70103"/>
                </a:lnTo>
                <a:lnTo>
                  <a:pt x="133862" y="76961"/>
                </a:lnTo>
                <a:lnTo>
                  <a:pt x="139004" y="79247"/>
                </a:lnTo>
                <a:lnTo>
                  <a:pt x="152150" y="79247"/>
                </a:lnTo>
                <a:lnTo>
                  <a:pt x="152150" y="70103"/>
                </a:lnTo>
                <a:close/>
              </a:path>
              <a:path w="152400" h="123825">
                <a:moveTo>
                  <a:pt x="152150" y="67055"/>
                </a:moveTo>
                <a:lnTo>
                  <a:pt x="145922" y="67055"/>
                </a:lnTo>
                <a:lnTo>
                  <a:pt x="138577" y="67817"/>
                </a:lnTo>
                <a:lnTo>
                  <a:pt x="152150" y="67817"/>
                </a:lnTo>
                <a:lnTo>
                  <a:pt x="152150" y="67055"/>
                </a:lnTo>
                <a:close/>
              </a:path>
              <a:path w="152400" h="123825">
                <a:moveTo>
                  <a:pt x="87056" y="66293"/>
                </a:moveTo>
                <a:lnTo>
                  <a:pt x="82759" y="67055"/>
                </a:lnTo>
                <a:lnTo>
                  <a:pt x="91869" y="67055"/>
                </a:lnTo>
                <a:lnTo>
                  <a:pt x="87056" y="66293"/>
                </a:lnTo>
                <a:close/>
              </a:path>
              <a:path w="152400" h="123825">
                <a:moveTo>
                  <a:pt x="102763" y="50291"/>
                </a:moveTo>
                <a:lnTo>
                  <a:pt x="101858" y="51053"/>
                </a:lnTo>
                <a:lnTo>
                  <a:pt x="101202" y="51815"/>
                </a:lnTo>
                <a:lnTo>
                  <a:pt x="100821" y="53339"/>
                </a:lnTo>
                <a:lnTo>
                  <a:pt x="99953" y="57911"/>
                </a:lnTo>
                <a:lnTo>
                  <a:pt x="98867" y="60959"/>
                </a:lnTo>
                <a:lnTo>
                  <a:pt x="97429" y="62483"/>
                </a:lnTo>
                <a:lnTo>
                  <a:pt x="95332" y="65531"/>
                </a:lnTo>
                <a:lnTo>
                  <a:pt x="91869" y="67055"/>
                </a:lnTo>
                <a:lnTo>
                  <a:pt x="109535" y="67055"/>
                </a:lnTo>
                <a:lnTo>
                  <a:pt x="105619" y="62483"/>
                </a:lnTo>
                <a:lnTo>
                  <a:pt x="104442" y="53339"/>
                </a:lnTo>
                <a:lnTo>
                  <a:pt x="104250" y="51815"/>
                </a:lnTo>
                <a:lnTo>
                  <a:pt x="103680" y="51053"/>
                </a:lnTo>
                <a:lnTo>
                  <a:pt x="102763" y="50291"/>
                </a:lnTo>
                <a:close/>
              </a:path>
              <a:path w="152400" h="123825">
                <a:moveTo>
                  <a:pt x="116204" y="66293"/>
                </a:moveTo>
                <a:lnTo>
                  <a:pt x="109535" y="67055"/>
                </a:lnTo>
                <a:lnTo>
                  <a:pt x="124205" y="67055"/>
                </a:lnTo>
                <a:lnTo>
                  <a:pt x="116204" y="66293"/>
                </a:lnTo>
                <a:close/>
              </a:path>
              <a:path w="152400" h="123825">
                <a:moveTo>
                  <a:pt x="131195" y="51053"/>
                </a:moveTo>
                <a:lnTo>
                  <a:pt x="130350" y="51815"/>
                </a:lnTo>
                <a:lnTo>
                  <a:pt x="129777" y="52577"/>
                </a:lnTo>
                <a:lnTo>
                  <a:pt x="129539" y="54101"/>
                </a:lnTo>
                <a:lnTo>
                  <a:pt x="128671" y="62483"/>
                </a:lnTo>
                <a:lnTo>
                  <a:pt x="124205" y="67055"/>
                </a:lnTo>
                <a:lnTo>
                  <a:pt x="137864" y="67055"/>
                </a:lnTo>
                <a:lnTo>
                  <a:pt x="134300" y="63245"/>
                </a:lnTo>
                <a:lnTo>
                  <a:pt x="133157" y="54863"/>
                </a:lnTo>
                <a:lnTo>
                  <a:pt x="132862" y="52577"/>
                </a:lnTo>
                <a:lnTo>
                  <a:pt x="132255" y="51815"/>
                </a:lnTo>
                <a:lnTo>
                  <a:pt x="131195" y="51053"/>
                </a:lnTo>
                <a:close/>
              </a:path>
              <a:path w="152400" h="123825">
                <a:moveTo>
                  <a:pt x="102571" y="0"/>
                </a:moveTo>
                <a:lnTo>
                  <a:pt x="94487" y="8381"/>
                </a:lnTo>
                <a:lnTo>
                  <a:pt x="102537" y="16763"/>
                </a:lnTo>
                <a:lnTo>
                  <a:pt x="110678" y="8381"/>
                </a:lnTo>
                <a:lnTo>
                  <a:pt x="102571" y="0"/>
                </a:lnTo>
                <a:close/>
              </a:path>
              <a:path w="152400" h="123825">
                <a:moveTo>
                  <a:pt x="112202" y="17525"/>
                </a:moveTo>
                <a:lnTo>
                  <a:pt x="104144" y="25145"/>
                </a:lnTo>
                <a:lnTo>
                  <a:pt x="112251" y="33527"/>
                </a:lnTo>
                <a:lnTo>
                  <a:pt x="120335" y="25145"/>
                </a:lnTo>
                <a:lnTo>
                  <a:pt x="112202" y="17525"/>
                </a:lnTo>
                <a:close/>
              </a:path>
              <a:path w="152400" h="123825">
                <a:moveTo>
                  <a:pt x="93046" y="17525"/>
                </a:moveTo>
                <a:lnTo>
                  <a:pt x="84902" y="25145"/>
                </a:lnTo>
                <a:lnTo>
                  <a:pt x="93012" y="33527"/>
                </a:lnTo>
                <a:lnTo>
                  <a:pt x="101153" y="25145"/>
                </a:lnTo>
                <a:lnTo>
                  <a:pt x="93046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916179" y="1429502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09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09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959369" y="140588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983998" y="144550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107442" y="1443218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163829" y="1409690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30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30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300989" y="149655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393192" y="1437884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5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5" h="71755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5" h="71755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5" h="71755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5" h="71755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5" h="71755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446532" y="1411976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89" h="97790">
                <a:moveTo>
                  <a:pt x="46481" y="70103"/>
                </a:moveTo>
                <a:lnTo>
                  <a:pt x="40193" y="70103"/>
                </a:lnTo>
                <a:lnTo>
                  <a:pt x="41336" y="71627"/>
                </a:lnTo>
                <a:lnTo>
                  <a:pt x="41528" y="73913"/>
                </a:lnTo>
                <a:lnTo>
                  <a:pt x="38813" y="79647"/>
                </a:lnTo>
                <a:lnTo>
                  <a:pt x="28777" y="84230"/>
                </a:lnTo>
                <a:lnTo>
                  <a:pt x="10716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4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89" h="97790">
                <a:moveTo>
                  <a:pt x="27861" y="31241"/>
                </a:moveTo>
                <a:lnTo>
                  <a:pt x="22527" y="32003"/>
                </a:lnTo>
                <a:lnTo>
                  <a:pt x="18144" y="35051"/>
                </a:lnTo>
                <a:lnTo>
                  <a:pt x="14798" y="41909"/>
                </a:lnTo>
                <a:lnTo>
                  <a:pt x="12048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2" y="71627"/>
                </a:lnTo>
                <a:lnTo>
                  <a:pt x="25847" y="70865"/>
                </a:lnTo>
                <a:lnTo>
                  <a:pt x="36051" y="70865"/>
                </a:lnTo>
                <a:lnTo>
                  <a:pt x="4019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50" y="64774"/>
                </a:lnTo>
                <a:lnTo>
                  <a:pt x="45760" y="59435"/>
                </a:lnTo>
                <a:lnTo>
                  <a:pt x="20954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36" y="48005"/>
                </a:lnTo>
                <a:lnTo>
                  <a:pt x="19943" y="46481"/>
                </a:lnTo>
                <a:lnTo>
                  <a:pt x="21573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52" y="44195"/>
                </a:lnTo>
                <a:lnTo>
                  <a:pt x="40325" y="40385"/>
                </a:lnTo>
                <a:lnTo>
                  <a:pt x="36707" y="35051"/>
                </a:lnTo>
                <a:lnTo>
                  <a:pt x="32573" y="32003"/>
                </a:lnTo>
                <a:lnTo>
                  <a:pt x="27861" y="31241"/>
                </a:lnTo>
                <a:close/>
              </a:path>
              <a:path w="46989" h="97790">
                <a:moveTo>
                  <a:pt x="36051" y="70865"/>
                </a:moveTo>
                <a:lnTo>
                  <a:pt x="25847" y="70865"/>
                </a:lnTo>
                <a:lnTo>
                  <a:pt x="31290" y="71627"/>
                </a:lnTo>
                <a:lnTo>
                  <a:pt x="36051" y="70865"/>
                </a:lnTo>
                <a:close/>
              </a:path>
              <a:path w="46989" h="97790">
                <a:moveTo>
                  <a:pt x="27812" y="58673"/>
                </a:moveTo>
                <a:lnTo>
                  <a:pt x="20954" y="59435"/>
                </a:lnTo>
                <a:lnTo>
                  <a:pt x="30800" y="59435"/>
                </a:lnTo>
                <a:lnTo>
                  <a:pt x="27812" y="58673"/>
                </a:lnTo>
                <a:close/>
              </a:path>
              <a:path w="46989" h="97790">
                <a:moveTo>
                  <a:pt x="41852" y="44195"/>
                </a:moveTo>
                <a:lnTo>
                  <a:pt x="25907" y="44195"/>
                </a:lnTo>
                <a:lnTo>
                  <a:pt x="29276" y="44957"/>
                </a:lnTo>
                <a:lnTo>
                  <a:pt x="32135" y="45719"/>
                </a:lnTo>
                <a:lnTo>
                  <a:pt x="34527" y="48767"/>
                </a:lnTo>
                <a:lnTo>
                  <a:pt x="36896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800" y="59435"/>
                </a:lnTo>
                <a:lnTo>
                  <a:pt x="45760" y="59435"/>
                </a:lnTo>
                <a:lnTo>
                  <a:pt x="44714" y="51332"/>
                </a:lnTo>
                <a:lnTo>
                  <a:pt x="41852" y="44195"/>
                </a:lnTo>
                <a:close/>
              </a:path>
              <a:path w="46989" h="97790">
                <a:moveTo>
                  <a:pt x="35183" y="0"/>
                </a:moveTo>
                <a:lnTo>
                  <a:pt x="26526" y="9143"/>
                </a:lnTo>
                <a:lnTo>
                  <a:pt x="35183" y="17525"/>
                </a:lnTo>
                <a:lnTo>
                  <a:pt x="43863" y="9143"/>
                </a:lnTo>
                <a:lnTo>
                  <a:pt x="35183" y="0"/>
                </a:lnTo>
                <a:close/>
              </a:path>
              <a:path w="46989" h="97790">
                <a:moveTo>
                  <a:pt x="16703" y="0"/>
                </a:moveTo>
                <a:lnTo>
                  <a:pt x="8049" y="9143"/>
                </a:lnTo>
                <a:lnTo>
                  <a:pt x="16657" y="17525"/>
                </a:lnTo>
                <a:lnTo>
                  <a:pt x="25334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499110" y="1469126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4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4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617220" y="1408166"/>
            <a:ext cx="93345" cy="144145"/>
          </a:xfrm>
          <a:custGeom>
            <a:avLst/>
            <a:gdLst/>
            <a:ahLst/>
            <a:cxnLst/>
            <a:rect l="l" t="t" r="r" b="b"/>
            <a:pathLst>
              <a:path w="93344" h="144144">
                <a:moveTo>
                  <a:pt x="10286" y="92963"/>
                </a:moveTo>
                <a:lnTo>
                  <a:pt x="8049" y="92963"/>
                </a:lnTo>
                <a:lnTo>
                  <a:pt x="7427" y="93725"/>
                </a:lnTo>
                <a:lnTo>
                  <a:pt x="2474" y="100766"/>
                </a:lnTo>
                <a:lnTo>
                  <a:pt x="0" y="108783"/>
                </a:lnTo>
                <a:lnTo>
                  <a:pt x="0" y="126827"/>
                </a:lnTo>
                <a:lnTo>
                  <a:pt x="3179" y="133593"/>
                </a:lnTo>
                <a:lnTo>
                  <a:pt x="14990" y="142067"/>
                </a:lnTo>
                <a:lnTo>
                  <a:pt x="22372" y="144017"/>
                </a:lnTo>
                <a:lnTo>
                  <a:pt x="40849" y="144017"/>
                </a:lnTo>
                <a:lnTo>
                  <a:pt x="49088" y="142250"/>
                </a:lnTo>
                <a:lnTo>
                  <a:pt x="64663" y="134599"/>
                </a:lnTo>
                <a:lnTo>
                  <a:pt x="67313" y="131825"/>
                </a:lnTo>
                <a:lnTo>
                  <a:pt x="25228" y="131825"/>
                </a:lnTo>
                <a:lnTo>
                  <a:pt x="19513" y="130180"/>
                </a:lnTo>
                <a:lnTo>
                  <a:pt x="10143" y="123017"/>
                </a:lnTo>
                <a:lnTo>
                  <a:pt x="7619" y="117683"/>
                </a:lnTo>
                <a:lnTo>
                  <a:pt x="7619" y="106679"/>
                </a:lnTo>
                <a:lnTo>
                  <a:pt x="8570" y="101650"/>
                </a:lnTo>
                <a:lnTo>
                  <a:pt x="10418" y="96011"/>
                </a:lnTo>
                <a:lnTo>
                  <a:pt x="10607" y="95249"/>
                </a:lnTo>
                <a:lnTo>
                  <a:pt x="10716" y="93725"/>
                </a:lnTo>
                <a:lnTo>
                  <a:pt x="10286" y="92963"/>
                </a:lnTo>
                <a:close/>
              </a:path>
              <a:path w="93344" h="144144">
                <a:moveTo>
                  <a:pt x="73721" y="0"/>
                </a:moveTo>
                <a:lnTo>
                  <a:pt x="65262" y="10477"/>
                </a:lnTo>
                <a:lnTo>
                  <a:pt x="66003" y="20546"/>
                </a:lnTo>
                <a:lnTo>
                  <a:pt x="66679" y="32571"/>
                </a:lnTo>
                <a:lnTo>
                  <a:pt x="67285" y="46550"/>
                </a:lnTo>
                <a:lnTo>
                  <a:pt x="67817" y="62483"/>
                </a:lnTo>
                <a:lnTo>
                  <a:pt x="69341" y="114482"/>
                </a:lnTo>
                <a:lnTo>
                  <a:pt x="69530" y="120121"/>
                </a:lnTo>
                <a:lnTo>
                  <a:pt x="64471" y="124632"/>
                </a:lnTo>
                <a:lnTo>
                  <a:pt x="46530" y="130606"/>
                </a:lnTo>
                <a:lnTo>
                  <a:pt x="39182" y="131825"/>
                </a:lnTo>
                <a:lnTo>
                  <a:pt x="67313" y="131825"/>
                </a:lnTo>
                <a:lnTo>
                  <a:pt x="76007" y="96773"/>
                </a:lnTo>
                <a:lnTo>
                  <a:pt x="92963" y="96773"/>
                </a:lnTo>
                <a:lnTo>
                  <a:pt x="92963" y="89915"/>
                </a:lnTo>
                <a:lnTo>
                  <a:pt x="81665" y="89915"/>
                </a:lnTo>
                <a:lnTo>
                  <a:pt x="77236" y="86105"/>
                </a:lnTo>
                <a:lnTo>
                  <a:pt x="76961" y="79247"/>
                </a:lnTo>
                <a:lnTo>
                  <a:pt x="74791" y="20028"/>
                </a:lnTo>
                <a:lnTo>
                  <a:pt x="74187" y="6989"/>
                </a:lnTo>
                <a:lnTo>
                  <a:pt x="73721" y="0"/>
                </a:lnTo>
                <a:close/>
              </a:path>
              <a:path w="93344" h="144144">
                <a:moveTo>
                  <a:pt x="92963" y="96773"/>
                </a:moveTo>
                <a:lnTo>
                  <a:pt x="76007" y="96773"/>
                </a:lnTo>
                <a:lnTo>
                  <a:pt x="78293" y="99821"/>
                </a:lnTo>
                <a:lnTo>
                  <a:pt x="82189" y="101345"/>
                </a:lnTo>
                <a:lnTo>
                  <a:pt x="92963" y="101345"/>
                </a:lnTo>
                <a:lnTo>
                  <a:pt x="92963" y="96773"/>
                </a:lnTo>
                <a:close/>
              </a:path>
              <a:path w="93344" h="144144">
                <a:moveTo>
                  <a:pt x="92963" y="89153"/>
                </a:moveTo>
                <a:lnTo>
                  <a:pt x="90153" y="89153"/>
                </a:lnTo>
                <a:lnTo>
                  <a:pt x="81665" y="89915"/>
                </a:lnTo>
                <a:lnTo>
                  <a:pt x="92963" y="89915"/>
                </a:lnTo>
                <a:lnTo>
                  <a:pt x="92963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705611" y="1430264"/>
            <a:ext cx="57785" cy="79375"/>
          </a:xfrm>
          <a:custGeom>
            <a:avLst/>
            <a:gdLst/>
            <a:ahLst/>
            <a:cxnLst/>
            <a:rect l="l" t="t" r="r" b="b"/>
            <a:pathLst>
              <a:path w="57785" h="79375">
                <a:moveTo>
                  <a:pt x="9607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8144" y="79247"/>
                </a:lnTo>
                <a:lnTo>
                  <a:pt x="25575" y="76199"/>
                </a:lnTo>
                <a:lnTo>
                  <a:pt x="29276" y="69341"/>
                </a:lnTo>
                <a:lnTo>
                  <a:pt x="57579" y="69341"/>
                </a:lnTo>
                <a:lnTo>
                  <a:pt x="57579" y="67817"/>
                </a:lnTo>
                <a:lnTo>
                  <a:pt x="20132" y="67817"/>
                </a:lnTo>
                <a:lnTo>
                  <a:pt x="9607" y="67055"/>
                </a:lnTo>
                <a:close/>
              </a:path>
              <a:path w="57785" h="79375">
                <a:moveTo>
                  <a:pt x="57579" y="69341"/>
                </a:moveTo>
                <a:lnTo>
                  <a:pt x="29276" y="69341"/>
                </a:lnTo>
                <a:lnTo>
                  <a:pt x="32659" y="76199"/>
                </a:lnTo>
                <a:lnTo>
                  <a:pt x="39325" y="79247"/>
                </a:lnTo>
                <a:lnTo>
                  <a:pt x="57579" y="79247"/>
                </a:lnTo>
                <a:lnTo>
                  <a:pt x="57579" y="69341"/>
                </a:lnTo>
                <a:close/>
              </a:path>
              <a:path w="57785" h="79375">
                <a:moveTo>
                  <a:pt x="29276" y="50291"/>
                </a:moveTo>
                <a:lnTo>
                  <a:pt x="28050" y="51053"/>
                </a:lnTo>
                <a:lnTo>
                  <a:pt x="27239" y="52577"/>
                </a:lnTo>
                <a:lnTo>
                  <a:pt x="25907" y="63245"/>
                </a:lnTo>
                <a:lnTo>
                  <a:pt x="20132" y="67817"/>
                </a:lnTo>
                <a:lnTo>
                  <a:pt x="37850" y="67817"/>
                </a:lnTo>
                <a:lnTo>
                  <a:pt x="32433" y="63245"/>
                </a:lnTo>
                <a:lnTo>
                  <a:pt x="31671" y="55625"/>
                </a:lnTo>
                <a:lnTo>
                  <a:pt x="31324" y="52577"/>
                </a:lnTo>
                <a:lnTo>
                  <a:pt x="30528" y="51053"/>
                </a:lnTo>
                <a:lnTo>
                  <a:pt x="29276" y="50291"/>
                </a:lnTo>
                <a:close/>
              </a:path>
              <a:path w="57785" h="79375">
                <a:moveTo>
                  <a:pt x="57579" y="67055"/>
                </a:moveTo>
                <a:lnTo>
                  <a:pt x="48054" y="67055"/>
                </a:lnTo>
                <a:lnTo>
                  <a:pt x="37850" y="67817"/>
                </a:lnTo>
                <a:lnTo>
                  <a:pt x="57579" y="67817"/>
                </a:lnTo>
                <a:lnTo>
                  <a:pt x="57579" y="67055"/>
                </a:lnTo>
                <a:close/>
              </a:path>
              <a:path w="57785" h="79375">
                <a:moveTo>
                  <a:pt x="22180" y="0"/>
                </a:moveTo>
                <a:lnTo>
                  <a:pt x="14179" y="8381"/>
                </a:lnTo>
                <a:lnTo>
                  <a:pt x="22180" y="16763"/>
                </a:lnTo>
                <a:lnTo>
                  <a:pt x="30147" y="8381"/>
                </a:lnTo>
                <a:lnTo>
                  <a:pt x="22180" y="0"/>
                </a:lnTo>
                <a:close/>
              </a:path>
              <a:path w="57785" h="79375">
                <a:moveTo>
                  <a:pt x="31811" y="17525"/>
                </a:moveTo>
                <a:lnTo>
                  <a:pt x="23753" y="25907"/>
                </a:lnTo>
                <a:lnTo>
                  <a:pt x="31897" y="33527"/>
                </a:lnTo>
                <a:lnTo>
                  <a:pt x="39944" y="25145"/>
                </a:lnTo>
                <a:lnTo>
                  <a:pt x="31811" y="17525"/>
                </a:lnTo>
                <a:close/>
              </a:path>
              <a:path w="57785" h="79375">
                <a:moveTo>
                  <a:pt x="12810" y="17525"/>
                </a:moveTo>
                <a:lnTo>
                  <a:pt x="4703" y="25145"/>
                </a:lnTo>
                <a:lnTo>
                  <a:pt x="12847" y="33527"/>
                </a:lnTo>
                <a:lnTo>
                  <a:pt x="20954" y="25145"/>
                </a:lnTo>
                <a:lnTo>
                  <a:pt x="12810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759713" y="146836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068074" y="1661912"/>
            <a:ext cx="2666999" cy="15163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413510" y="1992620"/>
            <a:ext cx="768888" cy="14773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580138" y="202995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647194" y="2052055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694438" y="205586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749301" y="1992620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90" y="16001"/>
                </a:moveTo>
                <a:lnTo>
                  <a:pt x="57104" y="19635"/>
                </a:lnTo>
                <a:lnTo>
                  <a:pt x="44939" y="23522"/>
                </a:lnTo>
                <a:lnTo>
                  <a:pt x="31562" y="28193"/>
                </a:lnTo>
                <a:lnTo>
                  <a:pt x="17846" y="32765"/>
                </a:lnTo>
                <a:lnTo>
                  <a:pt x="10667" y="35051"/>
                </a:lnTo>
                <a:lnTo>
                  <a:pt x="10037" y="35813"/>
                </a:lnTo>
                <a:lnTo>
                  <a:pt x="7321" y="38861"/>
                </a:lnTo>
                <a:lnTo>
                  <a:pt x="5952" y="41909"/>
                </a:lnTo>
                <a:lnTo>
                  <a:pt x="5952" y="46481"/>
                </a:lnTo>
                <a:lnTo>
                  <a:pt x="7427" y="48767"/>
                </a:lnTo>
                <a:lnTo>
                  <a:pt x="10369" y="52577"/>
                </a:lnTo>
                <a:lnTo>
                  <a:pt x="13085" y="55625"/>
                </a:lnTo>
                <a:lnTo>
                  <a:pt x="15047" y="57911"/>
                </a:lnTo>
                <a:lnTo>
                  <a:pt x="16190" y="58673"/>
                </a:lnTo>
                <a:lnTo>
                  <a:pt x="25672" y="64550"/>
                </a:lnTo>
                <a:lnTo>
                  <a:pt x="31885" y="75030"/>
                </a:lnTo>
                <a:lnTo>
                  <a:pt x="32846" y="85481"/>
                </a:lnTo>
                <a:lnTo>
                  <a:pt x="22808" y="90345"/>
                </a:lnTo>
                <a:lnTo>
                  <a:pt x="3703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609" y="103631"/>
                </a:lnTo>
                <a:lnTo>
                  <a:pt x="21905" y="102869"/>
                </a:lnTo>
                <a:lnTo>
                  <a:pt x="26563" y="101345"/>
                </a:lnTo>
                <a:lnTo>
                  <a:pt x="31897" y="99821"/>
                </a:lnTo>
                <a:lnTo>
                  <a:pt x="35707" y="96011"/>
                </a:lnTo>
                <a:lnTo>
                  <a:pt x="38142" y="90460"/>
                </a:lnTo>
                <a:lnTo>
                  <a:pt x="39867" y="81938"/>
                </a:lnTo>
                <a:lnTo>
                  <a:pt x="37476" y="65645"/>
                </a:lnTo>
                <a:lnTo>
                  <a:pt x="33464" y="53715"/>
                </a:lnTo>
                <a:lnTo>
                  <a:pt x="31051" y="38185"/>
                </a:lnTo>
                <a:lnTo>
                  <a:pt x="43797" y="34136"/>
                </a:lnTo>
                <a:lnTo>
                  <a:pt x="55432" y="30831"/>
                </a:lnTo>
                <a:lnTo>
                  <a:pt x="65961" y="28193"/>
                </a:lnTo>
                <a:lnTo>
                  <a:pt x="67949" y="22097"/>
                </a:lnTo>
                <a:lnTo>
                  <a:pt x="69092" y="18287"/>
                </a:lnTo>
                <a:lnTo>
                  <a:pt x="69390" y="16001"/>
                </a:lnTo>
                <a:close/>
              </a:path>
              <a:path w="69850" h="104139">
                <a:moveTo>
                  <a:pt x="67104" y="0"/>
                </a:moveTo>
                <a:lnTo>
                  <a:pt x="14228" y="17525"/>
                </a:lnTo>
                <a:lnTo>
                  <a:pt x="11893" y="25145"/>
                </a:lnTo>
                <a:lnTo>
                  <a:pt x="64901" y="8381"/>
                </a:lnTo>
                <a:lnTo>
                  <a:pt x="67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884176" y="208329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977139" y="205510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102107" y="2029958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160020" y="2045198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69" h="96519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96519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69" h="96519">
                <a:moveTo>
                  <a:pt x="46564" y="79918"/>
                </a:moveTo>
                <a:lnTo>
                  <a:pt x="38480" y="87965"/>
                </a:lnTo>
                <a:lnTo>
                  <a:pt x="46564" y="96011"/>
                </a:lnTo>
                <a:lnTo>
                  <a:pt x="54720" y="87965"/>
                </a:lnTo>
                <a:lnTo>
                  <a:pt x="46564" y="79918"/>
                </a:lnTo>
                <a:close/>
              </a:path>
              <a:path w="90169" h="96519">
                <a:moveTo>
                  <a:pt x="36896" y="63124"/>
                </a:moveTo>
                <a:lnTo>
                  <a:pt x="28763" y="71170"/>
                </a:lnTo>
                <a:lnTo>
                  <a:pt x="36896" y="79217"/>
                </a:lnTo>
                <a:lnTo>
                  <a:pt x="45006" y="71170"/>
                </a:lnTo>
                <a:lnTo>
                  <a:pt x="36896" y="63124"/>
                </a:lnTo>
                <a:close/>
              </a:path>
              <a:path w="90169" h="96519">
                <a:moveTo>
                  <a:pt x="56138" y="63154"/>
                </a:moveTo>
                <a:lnTo>
                  <a:pt x="48005" y="71170"/>
                </a:lnTo>
                <a:lnTo>
                  <a:pt x="56138" y="79217"/>
                </a:lnTo>
                <a:lnTo>
                  <a:pt x="64282" y="71170"/>
                </a:lnTo>
                <a:lnTo>
                  <a:pt x="56138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254507" y="206958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317407" y="19949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341376" y="2066533"/>
            <a:ext cx="57785" cy="75565"/>
          </a:xfrm>
          <a:custGeom>
            <a:avLst/>
            <a:gdLst/>
            <a:ahLst/>
            <a:cxnLst/>
            <a:rect l="l" t="t" r="r" b="b"/>
            <a:pathLst>
              <a:path w="57785" h="75564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75564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75564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75564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75564">
                <a:moveTo>
                  <a:pt x="22942" y="59588"/>
                </a:moveTo>
                <a:lnTo>
                  <a:pt x="14715" y="67543"/>
                </a:lnTo>
                <a:lnTo>
                  <a:pt x="22942" y="75437"/>
                </a:lnTo>
                <a:lnTo>
                  <a:pt x="31181" y="67543"/>
                </a:lnTo>
                <a:lnTo>
                  <a:pt x="22942" y="59588"/>
                </a:lnTo>
                <a:close/>
              </a:path>
              <a:path w="57785" h="75564">
                <a:moveTo>
                  <a:pt x="13334" y="42915"/>
                </a:moveTo>
                <a:lnTo>
                  <a:pt x="5190" y="50962"/>
                </a:lnTo>
                <a:lnTo>
                  <a:pt x="13334" y="58978"/>
                </a:lnTo>
                <a:lnTo>
                  <a:pt x="21467" y="50962"/>
                </a:lnTo>
                <a:lnTo>
                  <a:pt x="13334" y="42915"/>
                </a:lnTo>
                <a:close/>
              </a:path>
              <a:path w="57785" h="75564">
                <a:moveTo>
                  <a:pt x="32467" y="42824"/>
                </a:moveTo>
                <a:lnTo>
                  <a:pt x="24383" y="50810"/>
                </a:lnTo>
                <a:lnTo>
                  <a:pt x="32467" y="58856"/>
                </a:lnTo>
                <a:lnTo>
                  <a:pt x="40623" y="50810"/>
                </a:lnTo>
                <a:lnTo>
                  <a:pt x="32467" y="42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395478" y="1997835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64" y="86224"/>
                </a:moveTo>
                <a:lnTo>
                  <a:pt x="0" y="86224"/>
                </a:lnTo>
                <a:lnTo>
                  <a:pt x="0" y="98416"/>
                </a:lnTo>
                <a:lnTo>
                  <a:pt x="13917" y="98396"/>
                </a:lnTo>
                <a:lnTo>
                  <a:pt x="29450" y="95294"/>
                </a:lnTo>
                <a:lnTo>
                  <a:pt x="38466" y="86986"/>
                </a:lnTo>
                <a:lnTo>
                  <a:pt x="28276" y="86986"/>
                </a:lnTo>
                <a:lnTo>
                  <a:pt x="13764" y="86224"/>
                </a:lnTo>
                <a:close/>
              </a:path>
              <a:path w="78739" h="98425">
                <a:moveTo>
                  <a:pt x="52471" y="73270"/>
                </a:moveTo>
                <a:lnTo>
                  <a:pt x="41196" y="73270"/>
                </a:lnTo>
                <a:lnTo>
                  <a:pt x="46719" y="80890"/>
                </a:lnTo>
                <a:lnTo>
                  <a:pt x="50910" y="86986"/>
                </a:lnTo>
                <a:lnTo>
                  <a:pt x="53769" y="89272"/>
                </a:lnTo>
                <a:lnTo>
                  <a:pt x="59673" y="96130"/>
                </a:lnTo>
                <a:lnTo>
                  <a:pt x="65388" y="98416"/>
                </a:lnTo>
                <a:lnTo>
                  <a:pt x="78674" y="98416"/>
                </a:lnTo>
                <a:lnTo>
                  <a:pt x="78674" y="86986"/>
                </a:lnTo>
                <a:lnTo>
                  <a:pt x="69616" y="86986"/>
                </a:lnTo>
                <a:lnTo>
                  <a:pt x="66044" y="86224"/>
                </a:lnTo>
                <a:lnTo>
                  <a:pt x="63566" y="84700"/>
                </a:lnTo>
                <a:lnTo>
                  <a:pt x="60329" y="82414"/>
                </a:lnTo>
                <a:lnTo>
                  <a:pt x="56195" y="77842"/>
                </a:lnTo>
                <a:lnTo>
                  <a:pt x="52471" y="73270"/>
                </a:lnTo>
                <a:close/>
              </a:path>
              <a:path w="78739" h="98425">
                <a:moveTo>
                  <a:pt x="67536" y="0"/>
                </a:moveTo>
                <a:lnTo>
                  <a:pt x="56199" y="3433"/>
                </a:lnTo>
                <a:lnTo>
                  <a:pt x="44060" y="7583"/>
                </a:lnTo>
                <a:lnTo>
                  <a:pt x="31135" y="12310"/>
                </a:lnTo>
                <a:lnTo>
                  <a:pt x="17525" y="16882"/>
                </a:lnTo>
                <a:lnTo>
                  <a:pt x="10475" y="19930"/>
                </a:lnTo>
                <a:lnTo>
                  <a:pt x="9954" y="20692"/>
                </a:lnTo>
                <a:lnTo>
                  <a:pt x="7559" y="23740"/>
                </a:lnTo>
                <a:lnTo>
                  <a:pt x="6333" y="29074"/>
                </a:lnTo>
                <a:lnTo>
                  <a:pt x="6333" y="36694"/>
                </a:lnTo>
                <a:lnTo>
                  <a:pt x="8845" y="39742"/>
                </a:lnTo>
                <a:lnTo>
                  <a:pt x="13904" y="44314"/>
                </a:lnTo>
                <a:lnTo>
                  <a:pt x="24704" y="54982"/>
                </a:lnTo>
                <a:lnTo>
                  <a:pt x="27944" y="58792"/>
                </a:lnTo>
                <a:lnTo>
                  <a:pt x="33003" y="64888"/>
                </a:lnTo>
                <a:lnTo>
                  <a:pt x="35515" y="70222"/>
                </a:lnTo>
                <a:lnTo>
                  <a:pt x="35515" y="82414"/>
                </a:lnTo>
                <a:lnTo>
                  <a:pt x="28276" y="86986"/>
                </a:lnTo>
                <a:lnTo>
                  <a:pt x="38466" y="86986"/>
                </a:lnTo>
                <a:lnTo>
                  <a:pt x="41196" y="73270"/>
                </a:lnTo>
                <a:lnTo>
                  <a:pt x="52471" y="73270"/>
                </a:lnTo>
                <a:lnTo>
                  <a:pt x="24346" y="35381"/>
                </a:lnTo>
                <a:lnTo>
                  <a:pt x="20294" y="26929"/>
                </a:lnTo>
                <a:lnTo>
                  <a:pt x="67293" y="10786"/>
                </a:lnTo>
                <a:lnTo>
                  <a:pt x="69043" y="4690"/>
                </a:lnTo>
                <a:lnTo>
                  <a:pt x="69911" y="880"/>
                </a:lnTo>
                <a:lnTo>
                  <a:pt x="67536" y="0"/>
                </a:lnTo>
                <a:close/>
              </a:path>
              <a:path w="78739" h="98425">
                <a:moveTo>
                  <a:pt x="78674" y="86224"/>
                </a:moveTo>
                <a:lnTo>
                  <a:pt x="74294" y="86224"/>
                </a:lnTo>
                <a:lnTo>
                  <a:pt x="69616" y="86986"/>
                </a:lnTo>
                <a:lnTo>
                  <a:pt x="78674" y="86986"/>
                </a:lnTo>
                <a:lnTo>
                  <a:pt x="78674" y="86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470154" y="2052055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576584" y="2049770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4" h="95250">
                <a:moveTo>
                  <a:pt x="29717" y="25907"/>
                </a:moveTo>
                <a:lnTo>
                  <a:pt x="13441" y="25907"/>
                </a:lnTo>
                <a:lnTo>
                  <a:pt x="10725" y="26669"/>
                </a:lnTo>
                <a:lnTo>
                  <a:pt x="8439" y="28193"/>
                </a:lnTo>
                <a:lnTo>
                  <a:pt x="6915" y="29717"/>
                </a:lnTo>
                <a:lnTo>
                  <a:pt x="5251" y="31241"/>
                </a:lnTo>
                <a:lnTo>
                  <a:pt x="3346" y="34289"/>
                </a:lnTo>
                <a:lnTo>
                  <a:pt x="1060" y="37337"/>
                </a:lnTo>
                <a:lnTo>
                  <a:pt x="0" y="39623"/>
                </a:lnTo>
                <a:lnTo>
                  <a:pt x="3943" y="81162"/>
                </a:lnTo>
                <a:lnTo>
                  <a:pt x="4870" y="94731"/>
                </a:lnTo>
                <a:lnTo>
                  <a:pt x="5010" y="95249"/>
                </a:lnTo>
                <a:lnTo>
                  <a:pt x="5583" y="95249"/>
                </a:lnTo>
                <a:lnTo>
                  <a:pt x="6047" y="94579"/>
                </a:lnTo>
                <a:lnTo>
                  <a:pt x="6620" y="93360"/>
                </a:lnTo>
                <a:lnTo>
                  <a:pt x="9476" y="87812"/>
                </a:lnTo>
                <a:lnTo>
                  <a:pt x="10917" y="83118"/>
                </a:lnTo>
                <a:lnTo>
                  <a:pt x="10908" y="77688"/>
                </a:lnTo>
                <a:lnTo>
                  <a:pt x="10553" y="67598"/>
                </a:lnTo>
                <a:lnTo>
                  <a:pt x="9671" y="54625"/>
                </a:lnTo>
                <a:lnTo>
                  <a:pt x="8250" y="38861"/>
                </a:lnTo>
                <a:lnTo>
                  <a:pt x="10811" y="37337"/>
                </a:lnTo>
                <a:lnTo>
                  <a:pt x="50833" y="37337"/>
                </a:lnTo>
                <a:lnTo>
                  <a:pt x="52766" y="34289"/>
                </a:lnTo>
                <a:lnTo>
                  <a:pt x="55052" y="30479"/>
                </a:lnTo>
                <a:lnTo>
                  <a:pt x="55601" y="28955"/>
                </a:lnTo>
                <a:lnTo>
                  <a:pt x="47542" y="28955"/>
                </a:lnTo>
                <a:lnTo>
                  <a:pt x="38051" y="27431"/>
                </a:lnTo>
                <a:lnTo>
                  <a:pt x="29717" y="25907"/>
                </a:lnTo>
                <a:close/>
              </a:path>
              <a:path w="56514" h="95250">
                <a:moveTo>
                  <a:pt x="50833" y="37337"/>
                </a:moveTo>
                <a:lnTo>
                  <a:pt x="27956" y="37337"/>
                </a:lnTo>
                <a:lnTo>
                  <a:pt x="33777" y="38861"/>
                </a:lnTo>
                <a:lnTo>
                  <a:pt x="39575" y="39623"/>
                </a:lnTo>
                <a:lnTo>
                  <a:pt x="43921" y="40385"/>
                </a:lnTo>
                <a:lnTo>
                  <a:pt x="48386" y="40385"/>
                </a:lnTo>
                <a:lnTo>
                  <a:pt x="50349" y="38099"/>
                </a:lnTo>
                <a:lnTo>
                  <a:pt x="50833" y="37337"/>
                </a:lnTo>
                <a:close/>
              </a:path>
              <a:path w="56514" h="95250">
                <a:moveTo>
                  <a:pt x="50099" y="12191"/>
                </a:moveTo>
                <a:lnTo>
                  <a:pt x="28193" y="12191"/>
                </a:lnTo>
                <a:lnTo>
                  <a:pt x="31766" y="12953"/>
                </a:lnTo>
                <a:lnTo>
                  <a:pt x="35621" y="14477"/>
                </a:lnTo>
                <a:lnTo>
                  <a:pt x="39767" y="18287"/>
                </a:lnTo>
                <a:lnTo>
                  <a:pt x="43491" y="22097"/>
                </a:lnTo>
                <a:lnTo>
                  <a:pt x="46100" y="25145"/>
                </a:lnTo>
                <a:lnTo>
                  <a:pt x="47542" y="28955"/>
                </a:lnTo>
                <a:lnTo>
                  <a:pt x="55601" y="28955"/>
                </a:lnTo>
                <a:lnTo>
                  <a:pt x="56150" y="27431"/>
                </a:lnTo>
                <a:lnTo>
                  <a:pt x="56150" y="20573"/>
                </a:lnTo>
                <a:lnTo>
                  <a:pt x="53147" y="15239"/>
                </a:lnTo>
                <a:lnTo>
                  <a:pt x="50099" y="12191"/>
                </a:lnTo>
                <a:close/>
              </a:path>
              <a:path w="56514" h="95250">
                <a:moveTo>
                  <a:pt x="30537" y="0"/>
                </a:moveTo>
                <a:lnTo>
                  <a:pt x="26432" y="761"/>
                </a:lnTo>
                <a:lnTo>
                  <a:pt x="22811" y="3047"/>
                </a:lnTo>
                <a:lnTo>
                  <a:pt x="16870" y="11429"/>
                </a:lnTo>
                <a:lnTo>
                  <a:pt x="15489" y="15239"/>
                </a:lnTo>
                <a:lnTo>
                  <a:pt x="15489" y="20573"/>
                </a:lnTo>
                <a:lnTo>
                  <a:pt x="15870" y="22859"/>
                </a:lnTo>
                <a:lnTo>
                  <a:pt x="16526" y="25907"/>
                </a:lnTo>
                <a:lnTo>
                  <a:pt x="22478" y="25907"/>
                </a:lnTo>
                <a:lnTo>
                  <a:pt x="21393" y="22859"/>
                </a:lnTo>
                <a:lnTo>
                  <a:pt x="20823" y="19811"/>
                </a:lnTo>
                <a:lnTo>
                  <a:pt x="20823" y="14477"/>
                </a:lnTo>
                <a:lnTo>
                  <a:pt x="23298" y="12953"/>
                </a:lnTo>
                <a:lnTo>
                  <a:pt x="28193" y="12191"/>
                </a:lnTo>
                <a:lnTo>
                  <a:pt x="50099" y="12191"/>
                </a:lnTo>
                <a:lnTo>
                  <a:pt x="47051" y="9143"/>
                </a:lnTo>
                <a:lnTo>
                  <a:pt x="41016" y="3047"/>
                </a:lnTo>
                <a:lnTo>
                  <a:pt x="35490" y="761"/>
                </a:lnTo>
                <a:lnTo>
                  <a:pt x="305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640842" y="205586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695705" y="2041387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5" h="97155">
                <a:moveTo>
                  <a:pt x="30909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6001" y="61927"/>
                </a:lnTo>
                <a:lnTo>
                  <a:pt x="21011" y="72895"/>
                </a:lnTo>
                <a:lnTo>
                  <a:pt x="30730" y="84208"/>
                </a:lnTo>
                <a:lnTo>
                  <a:pt x="40960" y="91315"/>
                </a:lnTo>
                <a:lnTo>
                  <a:pt x="53090" y="96773"/>
                </a:lnTo>
                <a:lnTo>
                  <a:pt x="58100" y="85526"/>
                </a:lnTo>
                <a:lnTo>
                  <a:pt x="49337" y="80162"/>
                </a:lnTo>
                <a:lnTo>
                  <a:pt x="47376" y="77541"/>
                </a:lnTo>
                <a:lnTo>
                  <a:pt x="40242" y="77541"/>
                </a:lnTo>
                <a:lnTo>
                  <a:pt x="35945" y="75407"/>
                </a:lnTo>
                <a:lnTo>
                  <a:pt x="32052" y="72207"/>
                </a:lnTo>
                <a:lnTo>
                  <a:pt x="25194" y="63642"/>
                </a:lnTo>
                <a:lnTo>
                  <a:pt x="2299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24" y="42671"/>
                </a:lnTo>
                <a:lnTo>
                  <a:pt x="20324" y="37337"/>
                </a:lnTo>
                <a:lnTo>
                  <a:pt x="21467" y="31241"/>
                </a:lnTo>
                <a:lnTo>
                  <a:pt x="23670" y="25145"/>
                </a:lnTo>
                <a:lnTo>
                  <a:pt x="25658" y="19811"/>
                </a:lnTo>
                <a:lnTo>
                  <a:pt x="27371" y="17525"/>
                </a:lnTo>
                <a:lnTo>
                  <a:pt x="28849" y="16763"/>
                </a:lnTo>
                <a:lnTo>
                  <a:pt x="40781" y="16763"/>
                </a:lnTo>
                <a:lnTo>
                  <a:pt x="39672" y="13715"/>
                </a:lnTo>
                <a:lnTo>
                  <a:pt x="36326" y="5333"/>
                </a:lnTo>
                <a:lnTo>
                  <a:pt x="33421" y="761"/>
                </a:lnTo>
                <a:lnTo>
                  <a:pt x="30909" y="0"/>
                </a:lnTo>
                <a:close/>
              </a:path>
              <a:path w="71755" h="97155">
                <a:moveTo>
                  <a:pt x="71567" y="42671"/>
                </a:moveTo>
                <a:lnTo>
                  <a:pt x="66912" y="42671"/>
                </a:lnTo>
                <a:lnTo>
                  <a:pt x="57719" y="43433"/>
                </a:lnTo>
                <a:lnTo>
                  <a:pt x="50480" y="46481"/>
                </a:lnTo>
                <a:lnTo>
                  <a:pt x="45146" y="54101"/>
                </a:lnTo>
                <a:lnTo>
                  <a:pt x="41468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1" y="76017"/>
                </a:lnTo>
                <a:lnTo>
                  <a:pt x="40242" y="77541"/>
                </a:lnTo>
                <a:lnTo>
                  <a:pt x="47376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99" y="59192"/>
                </a:lnTo>
                <a:lnTo>
                  <a:pt x="57613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5" h="97155">
                <a:moveTo>
                  <a:pt x="40781" y="16763"/>
                </a:moveTo>
                <a:lnTo>
                  <a:pt x="28849" y="16763"/>
                </a:lnTo>
                <a:lnTo>
                  <a:pt x="30479" y="17525"/>
                </a:lnTo>
                <a:lnTo>
                  <a:pt x="32573" y="20573"/>
                </a:lnTo>
                <a:lnTo>
                  <a:pt x="35183" y="25907"/>
                </a:lnTo>
                <a:lnTo>
                  <a:pt x="37658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20" y="22097"/>
                </a:lnTo>
                <a:lnTo>
                  <a:pt x="40781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762761" y="2006336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69">
                <a:moveTo>
                  <a:pt x="5035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85" y="89915"/>
                </a:lnTo>
                <a:lnTo>
                  <a:pt x="18287" y="89153"/>
                </a:lnTo>
                <a:lnTo>
                  <a:pt x="23515" y="87629"/>
                </a:lnTo>
                <a:lnTo>
                  <a:pt x="27620" y="86867"/>
                </a:lnTo>
                <a:lnTo>
                  <a:pt x="30860" y="85343"/>
                </a:lnTo>
                <a:lnTo>
                  <a:pt x="33229" y="83057"/>
                </a:lnTo>
                <a:lnTo>
                  <a:pt x="62913" y="83057"/>
                </a:lnTo>
                <a:lnTo>
                  <a:pt x="62913" y="78485"/>
                </a:lnTo>
                <a:lnTo>
                  <a:pt x="13523" y="78485"/>
                </a:lnTo>
                <a:lnTo>
                  <a:pt x="5035" y="77723"/>
                </a:lnTo>
                <a:close/>
              </a:path>
              <a:path w="63500" h="90169">
                <a:moveTo>
                  <a:pt x="62913" y="83057"/>
                </a:moveTo>
                <a:lnTo>
                  <a:pt x="33229" y="83057"/>
                </a:lnTo>
                <a:lnTo>
                  <a:pt x="35621" y="85343"/>
                </a:lnTo>
                <a:lnTo>
                  <a:pt x="39480" y="86867"/>
                </a:lnTo>
                <a:lnTo>
                  <a:pt x="44814" y="88391"/>
                </a:lnTo>
                <a:lnTo>
                  <a:pt x="49661" y="89306"/>
                </a:lnTo>
                <a:lnTo>
                  <a:pt x="53852" y="89915"/>
                </a:lnTo>
                <a:lnTo>
                  <a:pt x="62913" y="89915"/>
                </a:lnTo>
                <a:lnTo>
                  <a:pt x="62913" y="83057"/>
                </a:lnTo>
                <a:close/>
              </a:path>
              <a:path w="63500" h="90169">
                <a:moveTo>
                  <a:pt x="35515" y="36575"/>
                </a:moveTo>
                <a:lnTo>
                  <a:pt x="30287" y="37337"/>
                </a:lnTo>
                <a:lnTo>
                  <a:pt x="25575" y="40385"/>
                </a:lnTo>
                <a:lnTo>
                  <a:pt x="21384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56" y="76199"/>
                </a:lnTo>
                <a:lnTo>
                  <a:pt x="19049" y="77723"/>
                </a:lnTo>
                <a:lnTo>
                  <a:pt x="13523" y="78485"/>
                </a:lnTo>
                <a:lnTo>
                  <a:pt x="50947" y="78485"/>
                </a:lnTo>
                <a:lnTo>
                  <a:pt x="45802" y="77723"/>
                </a:lnTo>
                <a:lnTo>
                  <a:pt x="43241" y="76199"/>
                </a:lnTo>
                <a:lnTo>
                  <a:pt x="45232" y="74675"/>
                </a:lnTo>
                <a:lnTo>
                  <a:pt x="46719" y="73151"/>
                </a:lnTo>
                <a:lnTo>
                  <a:pt x="47355" y="71627"/>
                </a:lnTo>
                <a:lnTo>
                  <a:pt x="31324" y="71627"/>
                </a:lnTo>
                <a:lnTo>
                  <a:pt x="28849" y="70103"/>
                </a:lnTo>
                <a:lnTo>
                  <a:pt x="26609" y="67817"/>
                </a:lnTo>
                <a:lnTo>
                  <a:pt x="24051" y="65531"/>
                </a:lnTo>
                <a:lnTo>
                  <a:pt x="22799" y="63245"/>
                </a:lnTo>
                <a:lnTo>
                  <a:pt x="31860" y="48767"/>
                </a:lnTo>
                <a:lnTo>
                  <a:pt x="48785" y="48767"/>
                </a:lnTo>
                <a:lnTo>
                  <a:pt x="47137" y="45719"/>
                </a:lnTo>
                <a:lnTo>
                  <a:pt x="44470" y="39623"/>
                </a:lnTo>
                <a:lnTo>
                  <a:pt x="40623" y="37337"/>
                </a:lnTo>
                <a:lnTo>
                  <a:pt x="35515" y="36575"/>
                </a:lnTo>
                <a:close/>
              </a:path>
              <a:path w="63500" h="90169">
                <a:moveTo>
                  <a:pt x="62913" y="77723"/>
                </a:moveTo>
                <a:lnTo>
                  <a:pt x="58567" y="77723"/>
                </a:lnTo>
                <a:lnTo>
                  <a:pt x="50947" y="78485"/>
                </a:lnTo>
                <a:lnTo>
                  <a:pt x="62913" y="78485"/>
                </a:lnTo>
                <a:lnTo>
                  <a:pt x="62913" y="77723"/>
                </a:lnTo>
                <a:close/>
              </a:path>
              <a:path w="63500" h="90169">
                <a:moveTo>
                  <a:pt x="48785" y="48767"/>
                </a:moveTo>
                <a:lnTo>
                  <a:pt x="34183" y="48767"/>
                </a:lnTo>
                <a:lnTo>
                  <a:pt x="36624" y="49529"/>
                </a:lnTo>
                <a:lnTo>
                  <a:pt x="38910" y="51053"/>
                </a:lnTo>
                <a:lnTo>
                  <a:pt x="41041" y="54101"/>
                </a:lnTo>
                <a:lnTo>
                  <a:pt x="43135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101" y="67055"/>
                </a:lnTo>
                <a:lnTo>
                  <a:pt x="40815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55" y="71627"/>
                </a:lnTo>
                <a:lnTo>
                  <a:pt x="47673" y="70865"/>
                </a:lnTo>
                <a:lnTo>
                  <a:pt x="49469" y="67817"/>
                </a:lnTo>
                <a:lnTo>
                  <a:pt x="50340" y="64769"/>
                </a:lnTo>
                <a:lnTo>
                  <a:pt x="50291" y="60959"/>
                </a:lnTo>
                <a:lnTo>
                  <a:pt x="50231" y="54863"/>
                </a:lnTo>
                <a:lnTo>
                  <a:pt x="49197" y="49529"/>
                </a:lnTo>
                <a:lnTo>
                  <a:pt x="48785" y="48767"/>
                </a:lnTo>
                <a:close/>
              </a:path>
              <a:path w="63500" h="90169">
                <a:moveTo>
                  <a:pt x="32324" y="0"/>
                </a:moveTo>
                <a:lnTo>
                  <a:pt x="23704" y="9143"/>
                </a:lnTo>
                <a:lnTo>
                  <a:pt x="32324" y="17525"/>
                </a:lnTo>
                <a:lnTo>
                  <a:pt x="40898" y="9143"/>
                </a:lnTo>
                <a:lnTo>
                  <a:pt x="323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822198" y="205510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946154" y="2049008"/>
            <a:ext cx="85725" cy="95250"/>
          </a:xfrm>
          <a:custGeom>
            <a:avLst/>
            <a:gdLst/>
            <a:ahLst/>
            <a:cxnLst/>
            <a:rect l="l" t="t" r="r" b="b"/>
            <a:pathLst>
              <a:path w="85725" h="95250">
                <a:moveTo>
                  <a:pt x="74785" y="12191"/>
                </a:moveTo>
                <a:lnTo>
                  <a:pt x="16571" y="12191"/>
                </a:lnTo>
                <a:lnTo>
                  <a:pt x="21634" y="12953"/>
                </a:lnTo>
                <a:lnTo>
                  <a:pt x="29906" y="13715"/>
                </a:lnTo>
                <a:lnTo>
                  <a:pt x="37486" y="16960"/>
                </a:lnTo>
                <a:lnTo>
                  <a:pt x="6304" y="42443"/>
                </a:lnTo>
                <a:lnTo>
                  <a:pt x="622" y="67524"/>
                </a:lnTo>
                <a:lnTo>
                  <a:pt x="4856" y="77753"/>
                </a:lnTo>
                <a:lnTo>
                  <a:pt x="16221" y="89754"/>
                </a:lnTo>
                <a:lnTo>
                  <a:pt x="28070" y="93874"/>
                </a:lnTo>
                <a:lnTo>
                  <a:pt x="42970" y="95249"/>
                </a:lnTo>
                <a:lnTo>
                  <a:pt x="51053" y="95249"/>
                </a:lnTo>
                <a:lnTo>
                  <a:pt x="57637" y="94487"/>
                </a:lnTo>
                <a:lnTo>
                  <a:pt x="68637" y="91165"/>
                </a:lnTo>
                <a:lnTo>
                  <a:pt x="74294" y="87812"/>
                </a:lnTo>
                <a:lnTo>
                  <a:pt x="79249" y="83359"/>
                </a:lnTo>
                <a:lnTo>
                  <a:pt x="40752" y="83359"/>
                </a:lnTo>
                <a:lnTo>
                  <a:pt x="29268" y="80508"/>
                </a:lnTo>
                <a:lnTo>
                  <a:pt x="15744" y="73893"/>
                </a:lnTo>
                <a:lnTo>
                  <a:pt x="10276" y="64203"/>
                </a:lnTo>
                <a:lnTo>
                  <a:pt x="9680" y="48016"/>
                </a:lnTo>
                <a:lnTo>
                  <a:pt x="16828" y="38422"/>
                </a:lnTo>
                <a:lnTo>
                  <a:pt x="30801" y="27880"/>
                </a:lnTo>
                <a:lnTo>
                  <a:pt x="42330" y="22689"/>
                </a:lnTo>
                <a:lnTo>
                  <a:pt x="54970" y="19049"/>
                </a:lnTo>
                <a:lnTo>
                  <a:pt x="59149" y="19049"/>
                </a:lnTo>
                <a:lnTo>
                  <a:pt x="59243" y="18287"/>
                </a:lnTo>
                <a:lnTo>
                  <a:pt x="65339" y="17525"/>
                </a:lnTo>
                <a:lnTo>
                  <a:pt x="69911" y="17525"/>
                </a:lnTo>
                <a:lnTo>
                  <a:pt x="73020" y="16763"/>
                </a:lnTo>
                <a:lnTo>
                  <a:pt x="74785" y="12191"/>
                </a:lnTo>
                <a:close/>
              </a:path>
              <a:path w="85725" h="95250">
                <a:moveTo>
                  <a:pt x="80960" y="79979"/>
                </a:moveTo>
                <a:lnTo>
                  <a:pt x="79580" y="79979"/>
                </a:lnTo>
                <a:lnTo>
                  <a:pt x="78866" y="80101"/>
                </a:lnTo>
                <a:lnTo>
                  <a:pt x="69207" y="82212"/>
                </a:lnTo>
                <a:lnTo>
                  <a:pt x="57252" y="83293"/>
                </a:lnTo>
                <a:lnTo>
                  <a:pt x="40752" y="83359"/>
                </a:lnTo>
                <a:lnTo>
                  <a:pt x="79249" y="83359"/>
                </a:lnTo>
                <a:lnTo>
                  <a:pt x="79686" y="82966"/>
                </a:lnTo>
                <a:lnTo>
                  <a:pt x="80829" y="81960"/>
                </a:lnTo>
                <a:lnTo>
                  <a:pt x="81402" y="81198"/>
                </a:lnTo>
                <a:lnTo>
                  <a:pt x="81402" y="80192"/>
                </a:lnTo>
                <a:lnTo>
                  <a:pt x="80960" y="79979"/>
                </a:lnTo>
                <a:close/>
              </a:path>
              <a:path w="85725" h="95250">
                <a:moveTo>
                  <a:pt x="59149" y="19049"/>
                </a:moveTo>
                <a:lnTo>
                  <a:pt x="54970" y="19049"/>
                </a:lnTo>
                <a:lnTo>
                  <a:pt x="54053" y="22097"/>
                </a:lnTo>
                <a:lnTo>
                  <a:pt x="53589" y="25145"/>
                </a:lnTo>
                <a:lnTo>
                  <a:pt x="53887" y="32476"/>
                </a:lnTo>
                <a:lnTo>
                  <a:pt x="60319" y="43617"/>
                </a:lnTo>
                <a:lnTo>
                  <a:pt x="75163" y="47243"/>
                </a:lnTo>
                <a:lnTo>
                  <a:pt x="85593" y="47243"/>
                </a:lnTo>
                <a:lnTo>
                  <a:pt x="85593" y="35813"/>
                </a:lnTo>
                <a:lnTo>
                  <a:pt x="64532" y="35813"/>
                </a:lnTo>
                <a:lnTo>
                  <a:pt x="58923" y="31241"/>
                </a:lnTo>
                <a:lnTo>
                  <a:pt x="58923" y="21335"/>
                </a:lnTo>
                <a:lnTo>
                  <a:pt x="59054" y="19811"/>
                </a:lnTo>
                <a:lnTo>
                  <a:pt x="59149" y="19049"/>
                </a:lnTo>
                <a:close/>
              </a:path>
              <a:path w="85725" h="95250">
                <a:moveTo>
                  <a:pt x="85593" y="35051"/>
                </a:moveTo>
                <a:lnTo>
                  <a:pt x="75770" y="35051"/>
                </a:lnTo>
                <a:lnTo>
                  <a:pt x="64532" y="35813"/>
                </a:lnTo>
                <a:lnTo>
                  <a:pt x="85593" y="35813"/>
                </a:lnTo>
                <a:lnTo>
                  <a:pt x="85593" y="35051"/>
                </a:lnTo>
                <a:close/>
              </a:path>
              <a:path w="85725" h="95250">
                <a:moveTo>
                  <a:pt x="19238" y="0"/>
                </a:moveTo>
                <a:lnTo>
                  <a:pt x="12871" y="761"/>
                </a:lnTo>
                <a:lnTo>
                  <a:pt x="7808" y="3047"/>
                </a:lnTo>
                <a:lnTo>
                  <a:pt x="4108" y="8381"/>
                </a:lnTo>
                <a:lnTo>
                  <a:pt x="1904" y="11429"/>
                </a:lnTo>
                <a:lnTo>
                  <a:pt x="630" y="15239"/>
                </a:lnTo>
                <a:lnTo>
                  <a:pt x="249" y="18287"/>
                </a:lnTo>
                <a:lnTo>
                  <a:pt x="0" y="19811"/>
                </a:lnTo>
                <a:lnTo>
                  <a:pt x="298" y="21335"/>
                </a:lnTo>
                <a:lnTo>
                  <a:pt x="1142" y="20573"/>
                </a:lnTo>
                <a:lnTo>
                  <a:pt x="1386" y="20573"/>
                </a:lnTo>
                <a:lnTo>
                  <a:pt x="2285" y="19811"/>
                </a:lnTo>
                <a:lnTo>
                  <a:pt x="10725" y="13715"/>
                </a:lnTo>
                <a:lnTo>
                  <a:pt x="14096" y="12953"/>
                </a:lnTo>
                <a:lnTo>
                  <a:pt x="16571" y="12191"/>
                </a:lnTo>
                <a:lnTo>
                  <a:pt x="74785" y="12191"/>
                </a:lnTo>
                <a:lnTo>
                  <a:pt x="75962" y="9143"/>
                </a:lnTo>
                <a:lnTo>
                  <a:pt x="76449" y="7619"/>
                </a:lnTo>
                <a:lnTo>
                  <a:pt x="76638" y="6857"/>
                </a:lnTo>
                <a:lnTo>
                  <a:pt x="76638" y="6095"/>
                </a:lnTo>
                <a:lnTo>
                  <a:pt x="60447" y="6095"/>
                </a:lnTo>
                <a:lnTo>
                  <a:pt x="52721" y="4571"/>
                </a:lnTo>
                <a:lnTo>
                  <a:pt x="32147" y="1523"/>
                </a:lnTo>
                <a:lnTo>
                  <a:pt x="24441" y="761"/>
                </a:lnTo>
                <a:lnTo>
                  <a:pt x="19238" y="0"/>
                </a:lnTo>
                <a:close/>
              </a:path>
              <a:path w="85725" h="95250">
                <a:moveTo>
                  <a:pt x="1386" y="20573"/>
                </a:moveTo>
                <a:lnTo>
                  <a:pt x="1142" y="20573"/>
                </a:lnTo>
                <a:lnTo>
                  <a:pt x="487" y="21335"/>
                </a:lnTo>
                <a:lnTo>
                  <a:pt x="1386" y="20573"/>
                </a:lnTo>
                <a:close/>
              </a:path>
              <a:path w="85725" h="95250">
                <a:moveTo>
                  <a:pt x="73590" y="5333"/>
                </a:moveTo>
                <a:lnTo>
                  <a:pt x="65675" y="5333"/>
                </a:lnTo>
                <a:lnTo>
                  <a:pt x="60447" y="6095"/>
                </a:lnTo>
                <a:lnTo>
                  <a:pt x="75626" y="6095"/>
                </a:lnTo>
                <a:lnTo>
                  <a:pt x="73590" y="53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027938" y="206653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30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8" y="26669"/>
                </a:lnTo>
                <a:lnTo>
                  <a:pt x="29266" y="19049"/>
                </a:lnTo>
                <a:lnTo>
                  <a:pt x="57582" y="19049"/>
                </a:lnTo>
                <a:lnTo>
                  <a:pt x="57582" y="18287"/>
                </a:lnTo>
                <a:lnTo>
                  <a:pt x="20122" y="18287"/>
                </a:lnTo>
                <a:lnTo>
                  <a:pt x="9607" y="17525"/>
                </a:lnTo>
                <a:close/>
              </a:path>
              <a:path w="57785" h="62230">
                <a:moveTo>
                  <a:pt x="57582" y="19049"/>
                </a:moveTo>
                <a:lnTo>
                  <a:pt x="29266" y="19049"/>
                </a:lnTo>
                <a:lnTo>
                  <a:pt x="32650" y="26669"/>
                </a:lnTo>
                <a:lnTo>
                  <a:pt x="39325" y="29717"/>
                </a:lnTo>
                <a:lnTo>
                  <a:pt x="57582" y="29717"/>
                </a:lnTo>
                <a:lnTo>
                  <a:pt x="57582" y="19049"/>
                </a:lnTo>
                <a:close/>
              </a:path>
              <a:path w="57785" h="62230">
                <a:moveTo>
                  <a:pt x="29266" y="0"/>
                </a:moveTo>
                <a:lnTo>
                  <a:pt x="28047" y="761"/>
                </a:lnTo>
                <a:lnTo>
                  <a:pt x="27255" y="2285"/>
                </a:lnTo>
                <a:lnTo>
                  <a:pt x="26858" y="5333"/>
                </a:lnTo>
                <a:lnTo>
                  <a:pt x="25914" y="13715"/>
                </a:lnTo>
                <a:lnTo>
                  <a:pt x="20122" y="18287"/>
                </a:lnTo>
                <a:lnTo>
                  <a:pt x="37862" y="18287"/>
                </a:lnTo>
                <a:lnTo>
                  <a:pt x="32436" y="13715"/>
                </a:lnTo>
                <a:lnTo>
                  <a:pt x="31674" y="5333"/>
                </a:lnTo>
                <a:lnTo>
                  <a:pt x="31339" y="2285"/>
                </a:lnTo>
                <a:lnTo>
                  <a:pt x="30516" y="761"/>
                </a:lnTo>
                <a:lnTo>
                  <a:pt x="29266" y="0"/>
                </a:lnTo>
                <a:close/>
              </a:path>
              <a:path w="57785" h="62230">
                <a:moveTo>
                  <a:pt x="57582" y="17525"/>
                </a:moveTo>
                <a:lnTo>
                  <a:pt x="48042" y="17525"/>
                </a:lnTo>
                <a:lnTo>
                  <a:pt x="37862" y="18287"/>
                </a:lnTo>
                <a:lnTo>
                  <a:pt x="57582" y="18287"/>
                </a:lnTo>
                <a:lnTo>
                  <a:pt x="57582" y="17525"/>
                </a:lnTo>
                <a:close/>
              </a:path>
              <a:path w="57785" h="62230">
                <a:moveTo>
                  <a:pt x="32132" y="44592"/>
                </a:moveTo>
                <a:lnTo>
                  <a:pt x="23475" y="53157"/>
                </a:lnTo>
                <a:lnTo>
                  <a:pt x="32132" y="61721"/>
                </a:lnTo>
                <a:lnTo>
                  <a:pt x="40818" y="53157"/>
                </a:lnTo>
                <a:lnTo>
                  <a:pt x="32132" y="44592"/>
                </a:lnTo>
                <a:close/>
              </a:path>
              <a:path w="57785" h="62230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8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082046" y="2011670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89">
                <a:moveTo>
                  <a:pt x="438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96" y="84580"/>
                </a:lnTo>
                <a:lnTo>
                  <a:pt x="16367" y="81533"/>
                </a:lnTo>
                <a:lnTo>
                  <a:pt x="20269" y="74675"/>
                </a:lnTo>
                <a:lnTo>
                  <a:pt x="87836" y="74675"/>
                </a:lnTo>
                <a:lnTo>
                  <a:pt x="89531" y="73151"/>
                </a:lnTo>
                <a:lnTo>
                  <a:pt x="12496" y="73151"/>
                </a:lnTo>
                <a:lnTo>
                  <a:pt x="4389" y="72389"/>
                </a:lnTo>
                <a:close/>
              </a:path>
              <a:path w="98425" h="85089">
                <a:moveTo>
                  <a:pt x="87836" y="74675"/>
                </a:moveTo>
                <a:lnTo>
                  <a:pt x="20269" y="74675"/>
                </a:lnTo>
                <a:lnTo>
                  <a:pt x="22463" y="79247"/>
                </a:lnTo>
                <a:lnTo>
                  <a:pt x="26151" y="82295"/>
                </a:lnTo>
                <a:lnTo>
                  <a:pt x="31363" y="83819"/>
                </a:lnTo>
                <a:lnTo>
                  <a:pt x="34472" y="84246"/>
                </a:lnTo>
                <a:lnTo>
                  <a:pt x="39654" y="84581"/>
                </a:lnTo>
                <a:lnTo>
                  <a:pt x="47573" y="84580"/>
                </a:lnTo>
                <a:lnTo>
                  <a:pt x="59668" y="83931"/>
                </a:lnTo>
                <a:lnTo>
                  <a:pt x="71746" y="81681"/>
                </a:lnTo>
                <a:lnTo>
                  <a:pt x="84979" y="77245"/>
                </a:lnTo>
                <a:lnTo>
                  <a:pt x="87836" y="74675"/>
                </a:lnTo>
                <a:close/>
              </a:path>
              <a:path w="98425" h="85089">
                <a:moveTo>
                  <a:pt x="21793" y="57149"/>
                </a:moveTo>
                <a:lnTo>
                  <a:pt x="19751" y="57149"/>
                </a:lnTo>
                <a:lnTo>
                  <a:pt x="19080" y="57911"/>
                </a:lnTo>
                <a:lnTo>
                  <a:pt x="18745" y="60197"/>
                </a:lnTo>
                <a:lnTo>
                  <a:pt x="17343" y="68579"/>
                </a:lnTo>
                <a:lnTo>
                  <a:pt x="12496" y="73151"/>
                </a:lnTo>
                <a:lnTo>
                  <a:pt x="89531" y="73151"/>
                </a:lnTo>
                <a:lnTo>
                  <a:pt x="90379" y="72389"/>
                </a:lnTo>
                <a:lnTo>
                  <a:pt x="46725" y="72389"/>
                </a:lnTo>
                <a:lnTo>
                  <a:pt x="43677" y="71627"/>
                </a:lnTo>
                <a:lnTo>
                  <a:pt x="26913" y="71627"/>
                </a:lnTo>
                <a:lnTo>
                  <a:pt x="23469" y="67817"/>
                </a:lnTo>
                <a:lnTo>
                  <a:pt x="22616" y="60197"/>
                </a:lnTo>
                <a:lnTo>
                  <a:pt x="22402" y="57911"/>
                </a:lnTo>
                <a:lnTo>
                  <a:pt x="21793" y="57149"/>
                </a:lnTo>
                <a:close/>
              </a:path>
              <a:path w="98425" h="85089">
                <a:moveTo>
                  <a:pt x="49773" y="71627"/>
                </a:moveTo>
                <a:lnTo>
                  <a:pt x="46725" y="72389"/>
                </a:lnTo>
                <a:lnTo>
                  <a:pt x="56906" y="72389"/>
                </a:lnTo>
                <a:lnTo>
                  <a:pt x="49773" y="71627"/>
                </a:lnTo>
                <a:close/>
              </a:path>
              <a:path w="98425" h="85089">
                <a:moveTo>
                  <a:pt x="98297" y="51053"/>
                </a:moveTo>
                <a:lnTo>
                  <a:pt x="75468" y="51053"/>
                </a:lnTo>
                <a:lnTo>
                  <a:pt x="82113" y="52577"/>
                </a:lnTo>
                <a:lnTo>
                  <a:pt x="85222" y="54101"/>
                </a:lnTo>
                <a:lnTo>
                  <a:pt x="88849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68" y="70103"/>
                </a:lnTo>
                <a:lnTo>
                  <a:pt x="64434" y="71627"/>
                </a:lnTo>
                <a:lnTo>
                  <a:pt x="56906" y="72389"/>
                </a:lnTo>
                <a:lnTo>
                  <a:pt x="90379" y="72389"/>
                </a:lnTo>
                <a:lnTo>
                  <a:pt x="94977" y="68255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89">
                <a:moveTo>
                  <a:pt x="76073" y="39560"/>
                </a:moveTo>
                <a:lnTo>
                  <a:pt x="67106" y="43096"/>
                </a:lnTo>
                <a:lnTo>
                  <a:pt x="56931" y="49586"/>
                </a:lnTo>
                <a:lnTo>
                  <a:pt x="45546" y="59080"/>
                </a:lnTo>
                <a:lnTo>
                  <a:pt x="32948" y="71627"/>
                </a:lnTo>
                <a:lnTo>
                  <a:pt x="43677" y="71627"/>
                </a:lnTo>
                <a:lnTo>
                  <a:pt x="42913" y="69305"/>
                </a:lnTo>
                <a:lnTo>
                  <a:pt x="54665" y="59361"/>
                </a:lnTo>
                <a:lnTo>
                  <a:pt x="65517" y="53418"/>
                </a:lnTo>
                <a:lnTo>
                  <a:pt x="75468" y="51053"/>
                </a:lnTo>
                <a:lnTo>
                  <a:pt x="98297" y="51053"/>
                </a:lnTo>
                <a:lnTo>
                  <a:pt x="96530" y="47243"/>
                </a:lnTo>
                <a:lnTo>
                  <a:pt x="92963" y="44195"/>
                </a:lnTo>
                <a:lnTo>
                  <a:pt x="89611" y="41147"/>
                </a:lnTo>
                <a:lnTo>
                  <a:pt x="85435" y="39623"/>
                </a:lnTo>
                <a:lnTo>
                  <a:pt x="76073" y="39560"/>
                </a:lnTo>
                <a:close/>
              </a:path>
              <a:path w="98425" h="85089">
                <a:moveTo>
                  <a:pt x="65196" y="0"/>
                </a:moveTo>
                <a:lnTo>
                  <a:pt x="56570" y="9143"/>
                </a:lnTo>
                <a:lnTo>
                  <a:pt x="65196" y="17525"/>
                </a:lnTo>
                <a:lnTo>
                  <a:pt x="73761" y="9143"/>
                </a:lnTo>
                <a:lnTo>
                  <a:pt x="651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186439" y="205586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242828" y="2019290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69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69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69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69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341125" y="206958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403610" y="203224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517910" y="205586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634495" y="2024624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4" y="52471"/>
                </a:lnTo>
                <a:lnTo>
                  <a:pt x="3346" y="61939"/>
                </a:lnTo>
                <a:lnTo>
                  <a:pt x="11873" y="68600"/>
                </a:lnTo>
                <a:lnTo>
                  <a:pt x="26393" y="72496"/>
                </a:lnTo>
                <a:lnTo>
                  <a:pt x="47634" y="73668"/>
                </a:lnTo>
                <a:lnTo>
                  <a:pt x="62070" y="72005"/>
                </a:lnTo>
                <a:lnTo>
                  <a:pt x="74632" y="68730"/>
                </a:lnTo>
                <a:lnTo>
                  <a:pt x="85325" y="63794"/>
                </a:lnTo>
                <a:lnTo>
                  <a:pt x="88014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60">
                <a:moveTo>
                  <a:pt x="100248" y="57149"/>
                </a:moveTo>
                <a:lnTo>
                  <a:pt x="9415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29" y="68600"/>
                </a:lnTo>
                <a:lnTo>
                  <a:pt x="102961" y="70865"/>
                </a:lnTo>
                <a:lnTo>
                  <a:pt x="10710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48" y="57149"/>
                </a:lnTo>
                <a:close/>
              </a:path>
              <a:path w="116839" h="73660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7" y="48748"/>
                </a:lnTo>
                <a:lnTo>
                  <a:pt x="82889" y="54791"/>
                </a:lnTo>
                <a:lnTo>
                  <a:pt x="71424" y="58974"/>
                </a:lnTo>
                <a:lnTo>
                  <a:pt x="57156" y="61299"/>
                </a:lnTo>
                <a:lnTo>
                  <a:pt x="39971" y="61770"/>
                </a:lnTo>
                <a:lnTo>
                  <a:pt x="88014" y="61770"/>
                </a:lnTo>
                <a:lnTo>
                  <a:pt x="94152" y="57149"/>
                </a:lnTo>
                <a:lnTo>
                  <a:pt x="100248" y="57149"/>
                </a:lnTo>
                <a:lnTo>
                  <a:pt x="100248" y="50291"/>
                </a:lnTo>
                <a:lnTo>
                  <a:pt x="100434" y="48748"/>
                </a:lnTo>
                <a:lnTo>
                  <a:pt x="10082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60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60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747272" y="2054342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849897" y="199262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929146" y="2049770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4" h="95250">
                <a:moveTo>
                  <a:pt x="29717" y="25907"/>
                </a:moveTo>
                <a:lnTo>
                  <a:pt x="13441" y="25907"/>
                </a:lnTo>
                <a:lnTo>
                  <a:pt x="10728" y="26669"/>
                </a:lnTo>
                <a:lnTo>
                  <a:pt x="8442" y="28193"/>
                </a:lnTo>
                <a:lnTo>
                  <a:pt x="6918" y="29717"/>
                </a:lnTo>
                <a:lnTo>
                  <a:pt x="5242" y="31241"/>
                </a:lnTo>
                <a:lnTo>
                  <a:pt x="3322" y="34289"/>
                </a:lnTo>
                <a:lnTo>
                  <a:pt x="1036" y="37337"/>
                </a:lnTo>
                <a:lnTo>
                  <a:pt x="0" y="39623"/>
                </a:lnTo>
                <a:lnTo>
                  <a:pt x="3935" y="81162"/>
                </a:lnTo>
                <a:lnTo>
                  <a:pt x="4846" y="94731"/>
                </a:lnTo>
                <a:lnTo>
                  <a:pt x="4998" y="95249"/>
                </a:lnTo>
                <a:lnTo>
                  <a:pt x="5577" y="95249"/>
                </a:lnTo>
                <a:lnTo>
                  <a:pt x="6035" y="94579"/>
                </a:lnTo>
                <a:lnTo>
                  <a:pt x="6614" y="93360"/>
                </a:lnTo>
                <a:lnTo>
                  <a:pt x="9479" y="87812"/>
                </a:lnTo>
                <a:lnTo>
                  <a:pt x="10911" y="83118"/>
                </a:lnTo>
                <a:lnTo>
                  <a:pt x="10902" y="77688"/>
                </a:lnTo>
                <a:lnTo>
                  <a:pt x="10542" y="67597"/>
                </a:lnTo>
                <a:lnTo>
                  <a:pt x="9653" y="54625"/>
                </a:lnTo>
                <a:lnTo>
                  <a:pt x="8229" y="38861"/>
                </a:lnTo>
                <a:lnTo>
                  <a:pt x="10789" y="37337"/>
                </a:lnTo>
                <a:lnTo>
                  <a:pt x="50834" y="37337"/>
                </a:lnTo>
                <a:lnTo>
                  <a:pt x="52760" y="34289"/>
                </a:lnTo>
                <a:lnTo>
                  <a:pt x="55046" y="30479"/>
                </a:lnTo>
                <a:lnTo>
                  <a:pt x="55595" y="28955"/>
                </a:lnTo>
                <a:lnTo>
                  <a:pt x="47518" y="28955"/>
                </a:lnTo>
                <a:lnTo>
                  <a:pt x="38039" y="27431"/>
                </a:lnTo>
                <a:lnTo>
                  <a:pt x="29717" y="25907"/>
                </a:lnTo>
                <a:close/>
              </a:path>
              <a:path w="56514" h="95250">
                <a:moveTo>
                  <a:pt x="50834" y="37337"/>
                </a:moveTo>
                <a:lnTo>
                  <a:pt x="27950" y="37337"/>
                </a:lnTo>
                <a:lnTo>
                  <a:pt x="33771" y="38861"/>
                </a:lnTo>
                <a:lnTo>
                  <a:pt x="39563" y="39623"/>
                </a:lnTo>
                <a:lnTo>
                  <a:pt x="43921" y="40385"/>
                </a:lnTo>
                <a:lnTo>
                  <a:pt x="48371" y="40385"/>
                </a:lnTo>
                <a:lnTo>
                  <a:pt x="50352" y="38099"/>
                </a:lnTo>
                <a:lnTo>
                  <a:pt x="50834" y="37337"/>
                </a:lnTo>
                <a:close/>
              </a:path>
              <a:path w="56514" h="95250">
                <a:moveTo>
                  <a:pt x="50078" y="12191"/>
                </a:moveTo>
                <a:lnTo>
                  <a:pt x="28193" y="12191"/>
                </a:lnTo>
                <a:lnTo>
                  <a:pt x="31760" y="12953"/>
                </a:lnTo>
                <a:lnTo>
                  <a:pt x="35600" y="14477"/>
                </a:lnTo>
                <a:lnTo>
                  <a:pt x="39745" y="18287"/>
                </a:lnTo>
                <a:lnTo>
                  <a:pt x="43494" y="22097"/>
                </a:lnTo>
                <a:lnTo>
                  <a:pt x="46085" y="25145"/>
                </a:lnTo>
                <a:lnTo>
                  <a:pt x="47518" y="28955"/>
                </a:lnTo>
                <a:lnTo>
                  <a:pt x="55595" y="28955"/>
                </a:lnTo>
                <a:lnTo>
                  <a:pt x="56144" y="27431"/>
                </a:lnTo>
                <a:lnTo>
                  <a:pt x="56144" y="20573"/>
                </a:lnTo>
                <a:lnTo>
                  <a:pt x="53126" y="15239"/>
                </a:lnTo>
                <a:lnTo>
                  <a:pt x="50078" y="12191"/>
                </a:lnTo>
                <a:close/>
              </a:path>
              <a:path w="56514" h="95250">
                <a:moveTo>
                  <a:pt x="30540" y="0"/>
                </a:moveTo>
                <a:lnTo>
                  <a:pt x="26426" y="761"/>
                </a:lnTo>
                <a:lnTo>
                  <a:pt x="22799" y="3047"/>
                </a:lnTo>
                <a:lnTo>
                  <a:pt x="19568" y="7619"/>
                </a:lnTo>
                <a:lnTo>
                  <a:pt x="16855" y="11429"/>
                </a:lnTo>
                <a:lnTo>
                  <a:pt x="15483" y="15239"/>
                </a:lnTo>
                <a:lnTo>
                  <a:pt x="15483" y="20573"/>
                </a:lnTo>
                <a:lnTo>
                  <a:pt x="15849" y="22859"/>
                </a:lnTo>
                <a:lnTo>
                  <a:pt x="16520" y="25907"/>
                </a:lnTo>
                <a:lnTo>
                  <a:pt x="22463" y="25907"/>
                </a:lnTo>
                <a:lnTo>
                  <a:pt x="21396" y="22859"/>
                </a:lnTo>
                <a:lnTo>
                  <a:pt x="20817" y="19811"/>
                </a:lnTo>
                <a:lnTo>
                  <a:pt x="20817" y="14477"/>
                </a:lnTo>
                <a:lnTo>
                  <a:pt x="23286" y="12953"/>
                </a:lnTo>
                <a:lnTo>
                  <a:pt x="28193" y="12191"/>
                </a:lnTo>
                <a:lnTo>
                  <a:pt x="50078" y="12191"/>
                </a:lnTo>
                <a:lnTo>
                  <a:pt x="47030" y="9143"/>
                </a:lnTo>
                <a:lnTo>
                  <a:pt x="40995" y="3047"/>
                </a:lnTo>
                <a:lnTo>
                  <a:pt x="35478" y="761"/>
                </a:lnTo>
                <a:lnTo>
                  <a:pt x="30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999904" y="19949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023878" y="2041387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4" h="97155">
                <a:moveTo>
                  <a:pt x="30906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5997" y="61931"/>
                </a:lnTo>
                <a:lnTo>
                  <a:pt x="21015" y="72897"/>
                </a:lnTo>
                <a:lnTo>
                  <a:pt x="30729" y="84206"/>
                </a:lnTo>
                <a:lnTo>
                  <a:pt x="40950" y="91315"/>
                </a:lnTo>
                <a:lnTo>
                  <a:pt x="53096" y="96773"/>
                </a:lnTo>
                <a:lnTo>
                  <a:pt x="58094" y="85526"/>
                </a:lnTo>
                <a:lnTo>
                  <a:pt x="49347" y="80162"/>
                </a:lnTo>
                <a:lnTo>
                  <a:pt x="47381" y="77541"/>
                </a:lnTo>
                <a:lnTo>
                  <a:pt x="40233" y="77541"/>
                </a:lnTo>
                <a:lnTo>
                  <a:pt x="35935" y="75407"/>
                </a:lnTo>
                <a:lnTo>
                  <a:pt x="32034" y="72207"/>
                </a:lnTo>
                <a:lnTo>
                  <a:pt x="28620" y="67909"/>
                </a:lnTo>
                <a:lnTo>
                  <a:pt x="25176" y="63642"/>
                </a:lnTo>
                <a:lnTo>
                  <a:pt x="2298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30" y="42671"/>
                </a:lnTo>
                <a:lnTo>
                  <a:pt x="20330" y="37337"/>
                </a:lnTo>
                <a:lnTo>
                  <a:pt x="21457" y="31241"/>
                </a:lnTo>
                <a:lnTo>
                  <a:pt x="23652" y="25145"/>
                </a:lnTo>
                <a:lnTo>
                  <a:pt x="25664" y="19811"/>
                </a:lnTo>
                <a:lnTo>
                  <a:pt x="27371" y="17525"/>
                </a:lnTo>
                <a:lnTo>
                  <a:pt x="28834" y="16763"/>
                </a:lnTo>
                <a:lnTo>
                  <a:pt x="40762" y="16763"/>
                </a:lnTo>
                <a:lnTo>
                  <a:pt x="39654" y="13715"/>
                </a:lnTo>
                <a:lnTo>
                  <a:pt x="36332" y="5333"/>
                </a:lnTo>
                <a:lnTo>
                  <a:pt x="33406" y="761"/>
                </a:lnTo>
                <a:lnTo>
                  <a:pt x="30906" y="0"/>
                </a:lnTo>
                <a:close/>
              </a:path>
              <a:path w="71754" h="97155">
                <a:moveTo>
                  <a:pt x="71567" y="42671"/>
                </a:moveTo>
                <a:lnTo>
                  <a:pt x="66903" y="42671"/>
                </a:lnTo>
                <a:lnTo>
                  <a:pt x="57729" y="43433"/>
                </a:lnTo>
                <a:lnTo>
                  <a:pt x="50474" y="46481"/>
                </a:lnTo>
                <a:lnTo>
                  <a:pt x="45140" y="54101"/>
                </a:lnTo>
                <a:lnTo>
                  <a:pt x="41452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7" y="76017"/>
                </a:lnTo>
                <a:lnTo>
                  <a:pt x="40233" y="77541"/>
                </a:lnTo>
                <a:lnTo>
                  <a:pt x="47381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84" y="59192"/>
                </a:lnTo>
                <a:lnTo>
                  <a:pt x="53797" y="57028"/>
                </a:lnTo>
                <a:lnTo>
                  <a:pt x="57607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4" h="97155">
                <a:moveTo>
                  <a:pt x="40762" y="16763"/>
                </a:moveTo>
                <a:lnTo>
                  <a:pt x="28834" y="16763"/>
                </a:lnTo>
                <a:lnTo>
                  <a:pt x="30479" y="17525"/>
                </a:lnTo>
                <a:lnTo>
                  <a:pt x="32583" y="20573"/>
                </a:lnTo>
                <a:lnTo>
                  <a:pt x="35173" y="25907"/>
                </a:lnTo>
                <a:lnTo>
                  <a:pt x="37642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02" y="22097"/>
                </a:lnTo>
                <a:lnTo>
                  <a:pt x="40762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091695" y="205205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134885" y="199262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214600" y="2045183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326147" y="199262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343918" y="206958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406919" y="199262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431548" y="2032243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552706" y="2029958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609856" y="2045198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70" h="96519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96519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96519">
                <a:moveTo>
                  <a:pt x="46573" y="79918"/>
                </a:moveTo>
                <a:lnTo>
                  <a:pt x="38465" y="87965"/>
                </a:lnTo>
                <a:lnTo>
                  <a:pt x="46573" y="96011"/>
                </a:lnTo>
                <a:lnTo>
                  <a:pt x="54711" y="87965"/>
                </a:lnTo>
                <a:lnTo>
                  <a:pt x="46573" y="79918"/>
                </a:lnTo>
                <a:close/>
              </a:path>
              <a:path w="90170" h="96519">
                <a:moveTo>
                  <a:pt x="36880" y="63124"/>
                </a:moveTo>
                <a:lnTo>
                  <a:pt x="28773" y="71170"/>
                </a:lnTo>
                <a:lnTo>
                  <a:pt x="36880" y="79217"/>
                </a:lnTo>
                <a:lnTo>
                  <a:pt x="44988" y="71170"/>
                </a:lnTo>
                <a:lnTo>
                  <a:pt x="36880" y="63124"/>
                </a:lnTo>
                <a:close/>
              </a:path>
              <a:path w="90170" h="96519">
                <a:moveTo>
                  <a:pt x="56144" y="63154"/>
                </a:moveTo>
                <a:lnTo>
                  <a:pt x="48005" y="71170"/>
                </a:lnTo>
                <a:lnTo>
                  <a:pt x="56144" y="79217"/>
                </a:lnTo>
                <a:lnTo>
                  <a:pt x="64282" y="71170"/>
                </a:lnTo>
                <a:lnTo>
                  <a:pt x="56144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704344" y="206958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767238" y="19949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791974" y="2066533"/>
            <a:ext cx="57785" cy="75565"/>
          </a:xfrm>
          <a:custGeom>
            <a:avLst/>
            <a:gdLst/>
            <a:ahLst/>
            <a:cxnLst/>
            <a:rect l="l" t="t" r="r" b="b"/>
            <a:pathLst>
              <a:path w="57785" h="75564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75564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75564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75564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75564">
                <a:moveTo>
                  <a:pt x="22951" y="59588"/>
                </a:moveTo>
                <a:lnTo>
                  <a:pt x="14721" y="67543"/>
                </a:lnTo>
                <a:lnTo>
                  <a:pt x="22951" y="75437"/>
                </a:lnTo>
                <a:lnTo>
                  <a:pt x="31181" y="67543"/>
                </a:lnTo>
                <a:lnTo>
                  <a:pt x="22951" y="59588"/>
                </a:lnTo>
                <a:close/>
              </a:path>
              <a:path w="57785" h="75564">
                <a:moveTo>
                  <a:pt x="13319" y="42915"/>
                </a:moveTo>
                <a:lnTo>
                  <a:pt x="5181" y="50962"/>
                </a:lnTo>
                <a:lnTo>
                  <a:pt x="13319" y="58978"/>
                </a:lnTo>
                <a:lnTo>
                  <a:pt x="21457" y="50962"/>
                </a:lnTo>
                <a:lnTo>
                  <a:pt x="13319" y="42915"/>
                </a:lnTo>
                <a:close/>
              </a:path>
              <a:path w="57785" h="75564">
                <a:moveTo>
                  <a:pt x="32461" y="42824"/>
                </a:moveTo>
                <a:lnTo>
                  <a:pt x="24383" y="50810"/>
                </a:lnTo>
                <a:lnTo>
                  <a:pt x="32461" y="58856"/>
                </a:lnTo>
                <a:lnTo>
                  <a:pt x="40629" y="50810"/>
                </a:lnTo>
                <a:lnTo>
                  <a:pt x="32461" y="42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845313" y="1997840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39" h="98425">
                <a:moveTo>
                  <a:pt x="52476" y="73265"/>
                </a:moveTo>
                <a:lnTo>
                  <a:pt x="41178" y="73265"/>
                </a:lnTo>
                <a:lnTo>
                  <a:pt x="46725" y="80885"/>
                </a:lnTo>
                <a:lnTo>
                  <a:pt x="50901" y="86981"/>
                </a:lnTo>
                <a:lnTo>
                  <a:pt x="53766" y="89267"/>
                </a:lnTo>
                <a:lnTo>
                  <a:pt x="5967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39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39" y="29069"/>
                </a:lnTo>
                <a:lnTo>
                  <a:pt x="633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4688" y="54977"/>
                </a:lnTo>
                <a:lnTo>
                  <a:pt x="27950" y="58787"/>
                </a:lnTo>
                <a:lnTo>
                  <a:pt x="3300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44" y="35374"/>
                </a:lnTo>
                <a:lnTo>
                  <a:pt x="20297" y="26919"/>
                </a:lnTo>
                <a:lnTo>
                  <a:pt x="6729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39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919989" y="2052055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026669" y="2045960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46" y="49529"/>
                </a:lnTo>
                <a:lnTo>
                  <a:pt x="1185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2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42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073151" y="2017765"/>
            <a:ext cx="48895" cy="121285"/>
          </a:xfrm>
          <a:custGeom>
            <a:avLst/>
            <a:gdLst/>
            <a:ahLst/>
            <a:cxnLst/>
            <a:rect l="l" t="t" r="r" b="b"/>
            <a:pathLst>
              <a:path w="48895" h="121285">
                <a:moveTo>
                  <a:pt x="37185" y="51815"/>
                </a:moveTo>
                <a:lnTo>
                  <a:pt x="36667" y="51815"/>
                </a:lnTo>
                <a:lnTo>
                  <a:pt x="36271" y="52577"/>
                </a:lnTo>
                <a:lnTo>
                  <a:pt x="35813" y="53339"/>
                </a:lnTo>
                <a:lnTo>
                  <a:pt x="30906" y="63245"/>
                </a:lnTo>
                <a:lnTo>
                  <a:pt x="38740" y="70865"/>
                </a:lnTo>
                <a:lnTo>
                  <a:pt x="42671" y="76961"/>
                </a:lnTo>
                <a:lnTo>
                  <a:pt x="14285" y="113039"/>
                </a:lnTo>
                <a:lnTo>
                  <a:pt x="1036" y="117256"/>
                </a:lnTo>
                <a:lnTo>
                  <a:pt x="0" y="117835"/>
                </a:lnTo>
                <a:lnTo>
                  <a:pt x="0" y="119176"/>
                </a:lnTo>
                <a:lnTo>
                  <a:pt x="1005" y="119633"/>
                </a:lnTo>
                <a:lnTo>
                  <a:pt x="2926" y="119938"/>
                </a:lnTo>
                <a:lnTo>
                  <a:pt x="8961" y="120792"/>
                </a:lnTo>
                <a:lnTo>
                  <a:pt x="16032" y="121157"/>
                </a:lnTo>
                <a:lnTo>
                  <a:pt x="28133" y="121157"/>
                </a:lnTo>
                <a:lnTo>
                  <a:pt x="32948" y="117226"/>
                </a:lnTo>
                <a:lnTo>
                  <a:pt x="42199" y="103747"/>
                </a:lnTo>
                <a:lnTo>
                  <a:pt x="47127" y="91883"/>
                </a:lnTo>
                <a:lnTo>
                  <a:pt x="48767" y="79400"/>
                </a:lnTo>
                <a:lnTo>
                  <a:pt x="48767" y="76199"/>
                </a:lnTo>
                <a:lnTo>
                  <a:pt x="38282" y="53339"/>
                </a:lnTo>
                <a:lnTo>
                  <a:pt x="37642" y="52577"/>
                </a:lnTo>
                <a:lnTo>
                  <a:pt x="37185" y="51815"/>
                </a:lnTo>
                <a:close/>
              </a:path>
              <a:path w="48895" h="121285">
                <a:moveTo>
                  <a:pt x="28285" y="0"/>
                </a:moveTo>
                <a:lnTo>
                  <a:pt x="20177" y="8381"/>
                </a:lnTo>
                <a:lnTo>
                  <a:pt x="28315" y="16763"/>
                </a:lnTo>
                <a:lnTo>
                  <a:pt x="36393" y="8381"/>
                </a:lnTo>
                <a:lnTo>
                  <a:pt x="28285" y="0"/>
                </a:lnTo>
                <a:close/>
              </a:path>
              <a:path w="48895" h="121285">
                <a:moveTo>
                  <a:pt x="37978" y="17525"/>
                </a:moveTo>
                <a:lnTo>
                  <a:pt x="29839" y="25145"/>
                </a:lnTo>
                <a:lnTo>
                  <a:pt x="37978" y="33527"/>
                </a:lnTo>
                <a:lnTo>
                  <a:pt x="46146" y="25145"/>
                </a:lnTo>
                <a:lnTo>
                  <a:pt x="37978" y="17525"/>
                </a:lnTo>
                <a:close/>
              </a:path>
              <a:path w="48895" h="121285">
                <a:moveTo>
                  <a:pt x="18806" y="17525"/>
                </a:moveTo>
                <a:lnTo>
                  <a:pt x="10607" y="25145"/>
                </a:lnTo>
                <a:lnTo>
                  <a:pt x="18714" y="33527"/>
                </a:lnTo>
                <a:lnTo>
                  <a:pt x="26913" y="25145"/>
                </a:lnTo>
                <a:lnTo>
                  <a:pt x="18806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136153" y="199262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154686" y="205586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271272" y="2029958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337566" y="2031482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69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69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5" h="64769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69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5" h="64769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390906" y="1996430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30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30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525780" y="208329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618743" y="205510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736092" y="206958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798986" y="199490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822960" y="2041387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4" h="97155">
                <a:moveTo>
                  <a:pt x="30876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5997" y="61931"/>
                </a:lnTo>
                <a:lnTo>
                  <a:pt x="21015" y="72897"/>
                </a:lnTo>
                <a:lnTo>
                  <a:pt x="30729" y="84206"/>
                </a:lnTo>
                <a:lnTo>
                  <a:pt x="40950" y="91315"/>
                </a:lnTo>
                <a:lnTo>
                  <a:pt x="53096" y="96773"/>
                </a:lnTo>
                <a:lnTo>
                  <a:pt x="58094" y="85526"/>
                </a:lnTo>
                <a:lnTo>
                  <a:pt x="49347" y="80162"/>
                </a:lnTo>
                <a:lnTo>
                  <a:pt x="47381" y="77541"/>
                </a:lnTo>
                <a:lnTo>
                  <a:pt x="40233" y="77541"/>
                </a:lnTo>
                <a:lnTo>
                  <a:pt x="35935" y="75407"/>
                </a:lnTo>
                <a:lnTo>
                  <a:pt x="32034" y="72207"/>
                </a:lnTo>
                <a:lnTo>
                  <a:pt x="25176" y="63642"/>
                </a:lnTo>
                <a:lnTo>
                  <a:pt x="2298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30" y="42671"/>
                </a:lnTo>
                <a:lnTo>
                  <a:pt x="20330" y="37337"/>
                </a:lnTo>
                <a:lnTo>
                  <a:pt x="21457" y="31241"/>
                </a:lnTo>
                <a:lnTo>
                  <a:pt x="23652" y="25145"/>
                </a:lnTo>
                <a:lnTo>
                  <a:pt x="25664" y="19811"/>
                </a:lnTo>
                <a:lnTo>
                  <a:pt x="27371" y="17525"/>
                </a:lnTo>
                <a:lnTo>
                  <a:pt x="28834" y="16763"/>
                </a:lnTo>
                <a:lnTo>
                  <a:pt x="40762" y="16763"/>
                </a:lnTo>
                <a:lnTo>
                  <a:pt x="39654" y="13715"/>
                </a:lnTo>
                <a:lnTo>
                  <a:pt x="36332" y="5333"/>
                </a:lnTo>
                <a:lnTo>
                  <a:pt x="33406" y="761"/>
                </a:lnTo>
                <a:lnTo>
                  <a:pt x="30876" y="0"/>
                </a:lnTo>
                <a:close/>
              </a:path>
              <a:path w="71754" h="97155">
                <a:moveTo>
                  <a:pt x="71567" y="42671"/>
                </a:moveTo>
                <a:lnTo>
                  <a:pt x="66903" y="42671"/>
                </a:lnTo>
                <a:lnTo>
                  <a:pt x="57729" y="43433"/>
                </a:lnTo>
                <a:lnTo>
                  <a:pt x="50474" y="46481"/>
                </a:lnTo>
                <a:lnTo>
                  <a:pt x="45140" y="54101"/>
                </a:lnTo>
                <a:lnTo>
                  <a:pt x="41452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37" y="76017"/>
                </a:lnTo>
                <a:lnTo>
                  <a:pt x="40233" y="77541"/>
                </a:lnTo>
                <a:lnTo>
                  <a:pt x="47381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84" y="59192"/>
                </a:lnTo>
                <a:lnTo>
                  <a:pt x="53797" y="57028"/>
                </a:lnTo>
                <a:lnTo>
                  <a:pt x="57607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4" h="97155">
                <a:moveTo>
                  <a:pt x="40762" y="16763"/>
                </a:moveTo>
                <a:lnTo>
                  <a:pt x="28834" y="16763"/>
                </a:lnTo>
                <a:lnTo>
                  <a:pt x="30479" y="17525"/>
                </a:lnTo>
                <a:lnTo>
                  <a:pt x="32583" y="20573"/>
                </a:lnTo>
                <a:lnTo>
                  <a:pt x="35173" y="25907"/>
                </a:lnTo>
                <a:lnTo>
                  <a:pt x="37642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02" y="22097"/>
                </a:lnTo>
                <a:lnTo>
                  <a:pt x="40762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890778" y="1994143"/>
            <a:ext cx="86995" cy="102235"/>
          </a:xfrm>
          <a:custGeom>
            <a:avLst/>
            <a:gdLst/>
            <a:ahLst/>
            <a:cxnLst/>
            <a:rect l="l" t="t" r="r" b="b"/>
            <a:pathLst>
              <a:path w="86995" h="102235">
                <a:moveTo>
                  <a:pt x="11125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38100" y="101689"/>
                </a:lnTo>
                <a:lnTo>
                  <a:pt x="78142" y="90677"/>
                </a:lnTo>
                <a:lnTo>
                  <a:pt x="14508" y="90677"/>
                </a:lnTo>
                <a:lnTo>
                  <a:pt x="11125" y="89915"/>
                </a:lnTo>
                <a:close/>
              </a:path>
              <a:path w="86995" h="102235">
                <a:moveTo>
                  <a:pt x="24140" y="0"/>
                </a:moveTo>
                <a:lnTo>
                  <a:pt x="23926" y="761"/>
                </a:lnTo>
                <a:lnTo>
                  <a:pt x="23439" y="761"/>
                </a:lnTo>
                <a:lnTo>
                  <a:pt x="22677" y="1523"/>
                </a:lnTo>
                <a:lnTo>
                  <a:pt x="16185" y="18428"/>
                </a:lnTo>
                <a:lnTo>
                  <a:pt x="17425" y="30700"/>
                </a:lnTo>
                <a:lnTo>
                  <a:pt x="18379" y="43607"/>
                </a:lnTo>
                <a:lnTo>
                  <a:pt x="19049" y="57149"/>
                </a:lnTo>
                <a:lnTo>
                  <a:pt x="19080" y="84581"/>
                </a:lnTo>
                <a:lnTo>
                  <a:pt x="18684" y="86867"/>
                </a:lnTo>
                <a:lnTo>
                  <a:pt x="17830" y="88391"/>
                </a:lnTo>
                <a:lnTo>
                  <a:pt x="16763" y="89915"/>
                </a:lnTo>
                <a:lnTo>
                  <a:pt x="14508" y="90677"/>
                </a:lnTo>
                <a:lnTo>
                  <a:pt x="34472" y="90677"/>
                </a:lnTo>
                <a:lnTo>
                  <a:pt x="29717" y="89915"/>
                </a:lnTo>
                <a:lnTo>
                  <a:pt x="30398" y="84888"/>
                </a:lnTo>
                <a:lnTo>
                  <a:pt x="32996" y="83057"/>
                </a:lnTo>
                <a:lnTo>
                  <a:pt x="24018" y="83057"/>
                </a:lnTo>
                <a:lnTo>
                  <a:pt x="25786" y="75437"/>
                </a:lnTo>
                <a:lnTo>
                  <a:pt x="26669" y="69341"/>
                </a:lnTo>
                <a:lnTo>
                  <a:pt x="26645" y="60959"/>
                </a:lnTo>
                <a:lnTo>
                  <a:pt x="26566" y="48431"/>
                </a:lnTo>
                <a:lnTo>
                  <a:pt x="26127" y="36547"/>
                </a:lnTo>
                <a:lnTo>
                  <a:pt x="25359" y="18287"/>
                </a:lnTo>
                <a:lnTo>
                  <a:pt x="30571" y="18287"/>
                </a:lnTo>
                <a:lnTo>
                  <a:pt x="30358" y="17525"/>
                </a:lnTo>
                <a:lnTo>
                  <a:pt x="29839" y="16001"/>
                </a:lnTo>
                <a:lnTo>
                  <a:pt x="27828" y="11429"/>
                </a:lnTo>
                <a:lnTo>
                  <a:pt x="26273" y="6857"/>
                </a:lnTo>
                <a:lnTo>
                  <a:pt x="25237" y="3047"/>
                </a:lnTo>
                <a:lnTo>
                  <a:pt x="24749" y="1523"/>
                </a:lnTo>
                <a:lnTo>
                  <a:pt x="24414" y="761"/>
                </a:lnTo>
                <a:lnTo>
                  <a:pt x="24140" y="0"/>
                </a:lnTo>
                <a:close/>
              </a:path>
              <a:path w="86995" h="102235">
                <a:moveTo>
                  <a:pt x="39319" y="89915"/>
                </a:moveTo>
                <a:lnTo>
                  <a:pt x="34472" y="90677"/>
                </a:lnTo>
                <a:lnTo>
                  <a:pt x="45719" y="90677"/>
                </a:lnTo>
                <a:lnTo>
                  <a:pt x="39319" y="89915"/>
                </a:lnTo>
                <a:close/>
              </a:path>
              <a:path w="86995" h="102235">
                <a:moveTo>
                  <a:pt x="86867" y="67817"/>
                </a:moveTo>
                <a:lnTo>
                  <a:pt x="62118" y="67817"/>
                </a:lnTo>
                <a:lnTo>
                  <a:pt x="69524" y="69341"/>
                </a:lnTo>
                <a:lnTo>
                  <a:pt x="73030" y="71627"/>
                </a:lnTo>
                <a:lnTo>
                  <a:pt x="77175" y="73913"/>
                </a:lnTo>
                <a:lnTo>
                  <a:pt x="79247" y="76961"/>
                </a:lnTo>
                <a:lnTo>
                  <a:pt x="79247" y="83819"/>
                </a:lnTo>
                <a:lnTo>
                  <a:pt x="73273" y="86105"/>
                </a:lnTo>
                <a:lnTo>
                  <a:pt x="53035" y="89915"/>
                </a:lnTo>
                <a:lnTo>
                  <a:pt x="45719" y="90677"/>
                </a:lnTo>
                <a:lnTo>
                  <a:pt x="78142" y="90677"/>
                </a:lnTo>
                <a:lnTo>
                  <a:pt x="83644" y="85534"/>
                </a:lnTo>
                <a:lnTo>
                  <a:pt x="86867" y="73151"/>
                </a:lnTo>
                <a:lnTo>
                  <a:pt x="86867" y="67817"/>
                </a:lnTo>
                <a:close/>
              </a:path>
              <a:path w="86995" h="102235">
                <a:moveTo>
                  <a:pt x="67909" y="56387"/>
                </a:moveTo>
                <a:lnTo>
                  <a:pt x="32217" y="76199"/>
                </a:lnTo>
                <a:lnTo>
                  <a:pt x="27462" y="80771"/>
                </a:lnTo>
                <a:lnTo>
                  <a:pt x="24688" y="83057"/>
                </a:lnTo>
                <a:lnTo>
                  <a:pt x="32996" y="83057"/>
                </a:lnTo>
                <a:lnTo>
                  <a:pt x="43331" y="75777"/>
                </a:lnTo>
                <a:lnTo>
                  <a:pt x="53906" y="70127"/>
                </a:lnTo>
                <a:lnTo>
                  <a:pt x="62118" y="67817"/>
                </a:lnTo>
                <a:lnTo>
                  <a:pt x="86867" y="67817"/>
                </a:lnTo>
                <a:lnTo>
                  <a:pt x="84947" y="64007"/>
                </a:lnTo>
                <a:lnTo>
                  <a:pt x="81076" y="60959"/>
                </a:lnTo>
                <a:lnTo>
                  <a:pt x="77723" y="57911"/>
                </a:lnTo>
                <a:lnTo>
                  <a:pt x="73334" y="57149"/>
                </a:lnTo>
                <a:lnTo>
                  <a:pt x="67909" y="56387"/>
                </a:lnTo>
                <a:close/>
              </a:path>
              <a:path w="86995" h="102235">
                <a:moveTo>
                  <a:pt x="63002" y="18287"/>
                </a:moveTo>
                <a:lnTo>
                  <a:pt x="54376" y="26669"/>
                </a:lnTo>
                <a:lnTo>
                  <a:pt x="62941" y="35051"/>
                </a:lnTo>
                <a:lnTo>
                  <a:pt x="71567" y="26669"/>
                </a:lnTo>
                <a:lnTo>
                  <a:pt x="63002" y="182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990355" y="199262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069848" y="2029958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6236" y="2031482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69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69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5" h="64769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69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5" h="64769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79575" y="206653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30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30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30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30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30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5" h="62230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233678" y="205510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296162" y="2030720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497080" y="2044436"/>
            <a:ext cx="15240" cy="52069"/>
          </a:xfrm>
          <a:custGeom>
            <a:avLst/>
            <a:gdLst/>
            <a:ahLst/>
            <a:cxnLst/>
            <a:rect l="l" t="t" r="r" b="b"/>
            <a:pathLst>
              <a:path w="15240" h="52069">
                <a:moveTo>
                  <a:pt x="11512" y="761"/>
                </a:moveTo>
                <a:lnTo>
                  <a:pt x="3703" y="761"/>
                </a:lnTo>
                <a:lnTo>
                  <a:pt x="2225" y="2285"/>
                </a:lnTo>
                <a:lnTo>
                  <a:pt x="761" y="3809"/>
                </a:lnTo>
                <a:lnTo>
                  <a:pt x="0" y="5333"/>
                </a:lnTo>
                <a:lnTo>
                  <a:pt x="0" y="9905"/>
                </a:lnTo>
                <a:lnTo>
                  <a:pt x="761" y="11429"/>
                </a:lnTo>
                <a:lnTo>
                  <a:pt x="3809" y="14477"/>
                </a:lnTo>
                <a:lnTo>
                  <a:pt x="5571" y="15239"/>
                </a:lnTo>
                <a:lnTo>
                  <a:pt x="7619" y="14477"/>
                </a:lnTo>
                <a:lnTo>
                  <a:pt x="11429" y="14477"/>
                </a:lnTo>
                <a:lnTo>
                  <a:pt x="14477" y="11429"/>
                </a:lnTo>
                <a:lnTo>
                  <a:pt x="15239" y="9905"/>
                </a:lnTo>
                <a:lnTo>
                  <a:pt x="15239" y="5333"/>
                </a:lnTo>
                <a:lnTo>
                  <a:pt x="14526" y="3809"/>
                </a:lnTo>
                <a:lnTo>
                  <a:pt x="13002" y="2285"/>
                </a:lnTo>
                <a:lnTo>
                  <a:pt x="11512" y="761"/>
                </a:lnTo>
                <a:close/>
              </a:path>
              <a:path w="15240" h="52069">
                <a:moveTo>
                  <a:pt x="11429" y="14477"/>
                </a:moveTo>
                <a:lnTo>
                  <a:pt x="7619" y="14477"/>
                </a:lnTo>
                <a:lnTo>
                  <a:pt x="9656" y="15239"/>
                </a:lnTo>
                <a:lnTo>
                  <a:pt x="11429" y="14477"/>
                </a:lnTo>
                <a:close/>
              </a:path>
              <a:path w="15240" h="52069">
                <a:moveTo>
                  <a:pt x="7619" y="0"/>
                </a:moveTo>
                <a:lnTo>
                  <a:pt x="5522" y="761"/>
                </a:lnTo>
                <a:lnTo>
                  <a:pt x="9713" y="761"/>
                </a:lnTo>
                <a:lnTo>
                  <a:pt x="7619" y="0"/>
                </a:lnTo>
                <a:close/>
              </a:path>
              <a:path w="15240" h="52069">
                <a:moveTo>
                  <a:pt x="11429" y="38099"/>
                </a:moveTo>
                <a:lnTo>
                  <a:pt x="3809" y="38099"/>
                </a:lnTo>
                <a:lnTo>
                  <a:pt x="761" y="41147"/>
                </a:lnTo>
                <a:lnTo>
                  <a:pt x="0" y="43433"/>
                </a:lnTo>
                <a:lnTo>
                  <a:pt x="0" y="47243"/>
                </a:lnTo>
                <a:lnTo>
                  <a:pt x="761" y="48767"/>
                </a:lnTo>
                <a:lnTo>
                  <a:pt x="2285" y="50291"/>
                </a:lnTo>
                <a:lnTo>
                  <a:pt x="3809" y="51145"/>
                </a:lnTo>
                <a:lnTo>
                  <a:pt x="5571" y="51815"/>
                </a:lnTo>
                <a:lnTo>
                  <a:pt x="9656" y="51815"/>
                </a:lnTo>
                <a:lnTo>
                  <a:pt x="11429" y="51145"/>
                </a:lnTo>
                <a:lnTo>
                  <a:pt x="12953" y="50291"/>
                </a:lnTo>
                <a:lnTo>
                  <a:pt x="14477" y="48767"/>
                </a:lnTo>
                <a:lnTo>
                  <a:pt x="15239" y="47243"/>
                </a:lnTo>
                <a:lnTo>
                  <a:pt x="15239" y="43433"/>
                </a:lnTo>
                <a:lnTo>
                  <a:pt x="14477" y="41147"/>
                </a:lnTo>
                <a:lnTo>
                  <a:pt x="11429" y="38099"/>
                </a:lnTo>
                <a:close/>
              </a:path>
              <a:path w="15240" h="52069">
                <a:moveTo>
                  <a:pt x="7619" y="37337"/>
                </a:moveTo>
                <a:lnTo>
                  <a:pt x="5571" y="38099"/>
                </a:lnTo>
                <a:lnTo>
                  <a:pt x="9656" y="38099"/>
                </a:lnTo>
                <a:lnTo>
                  <a:pt x="7619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370588" y="1978904"/>
            <a:ext cx="45720" cy="49530"/>
          </a:xfrm>
          <a:custGeom>
            <a:avLst/>
            <a:gdLst/>
            <a:ahLst/>
            <a:cxnLst/>
            <a:rect l="l" t="t" r="r" b="b"/>
            <a:pathLst>
              <a:path w="45719" h="49530">
                <a:moveTo>
                  <a:pt x="37755" y="0"/>
                </a:moveTo>
                <a:lnTo>
                  <a:pt x="29717" y="6857"/>
                </a:lnTo>
                <a:lnTo>
                  <a:pt x="29717" y="12191"/>
                </a:lnTo>
                <a:lnTo>
                  <a:pt x="29766" y="13715"/>
                </a:lnTo>
                <a:lnTo>
                  <a:pt x="29849" y="15239"/>
                </a:lnTo>
                <a:lnTo>
                  <a:pt x="31562" y="25145"/>
                </a:lnTo>
                <a:lnTo>
                  <a:pt x="35813" y="49529"/>
                </a:lnTo>
                <a:lnTo>
                  <a:pt x="39623" y="49529"/>
                </a:lnTo>
                <a:lnTo>
                  <a:pt x="44195" y="25145"/>
                </a:lnTo>
                <a:lnTo>
                  <a:pt x="45232" y="19811"/>
                </a:lnTo>
                <a:lnTo>
                  <a:pt x="45719" y="14477"/>
                </a:lnTo>
                <a:lnTo>
                  <a:pt x="45719" y="6857"/>
                </a:lnTo>
                <a:lnTo>
                  <a:pt x="44994" y="4571"/>
                </a:lnTo>
                <a:lnTo>
                  <a:pt x="41946" y="1523"/>
                </a:lnTo>
                <a:lnTo>
                  <a:pt x="40041" y="761"/>
                </a:lnTo>
                <a:lnTo>
                  <a:pt x="37755" y="0"/>
                </a:lnTo>
                <a:close/>
              </a:path>
              <a:path w="45719" h="49530">
                <a:moveTo>
                  <a:pt x="7808" y="0"/>
                </a:moveTo>
                <a:lnTo>
                  <a:pt x="5416" y="761"/>
                </a:lnTo>
                <a:lnTo>
                  <a:pt x="3560" y="1523"/>
                </a:lnTo>
                <a:lnTo>
                  <a:pt x="2142" y="3047"/>
                </a:lnTo>
                <a:lnTo>
                  <a:pt x="701" y="4571"/>
                </a:lnTo>
                <a:lnTo>
                  <a:pt x="0" y="6857"/>
                </a:lnTo>
                <a:lnTo>
                  <a:pt x="0" y="12953"/>
                </a:lnTo>
                <a:lnTo>
                  <a:pt x="569" y="18287"/>
                </a:lnTo>
                <a:lnTo>
                  <a:pt x="1712" y="25145"/>
                </a:lnTo>
                <a:lnTo>
                  <a:pt x="6095" y="49529"/>
                </a:lnTo>
                <a:lnTo>
                  <a:pt x="9905" y="49529"/>
                </a:lnTo>
                <a:lnTo>
                  <a:pt x="13990" y="25145"/>
                </a:lnTo>
                <a:lnTo>
                  <a:pt x="15322" y="16763"/>
                </a:lnTo>
                <a:lnTo>
                  <a:pt x="16001" y="11429"/>
                </a:lnTo>
                <a:lnTo>
                  <a:pt x="16001" y="6857"/>
                </a:lnTo>
                <a:lnTo>
                  <a:pt x="15239" y="4571"/>
                </a:lnTo>
                <a:lnTo>
                  <a:pt x="13655" y="3047"/>
                </a:lnTo>
                <a:lnTo>
                  <a:pt x="12131" y="1523"/>
                </a:lnTo>
                <a:lnTo>
                  <a:pt x="10180" y="761"/>
                </a:lnTo>
                <a:lnTo>
                  <a:pt x="78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40770" y="208329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34496" y="205510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4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4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759214" y="2060437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4" h="83819">
                <a:moveTo>
                  <a:pt x="32823" y="761"/>
                </a:moveTo>
                <a:lnTo>
                  <a:pt x="31241" y="761"/>
                </a:lnTo>
                <a:lnTo>
                  <a:pt x="29288" y="9905"/>
                </a:lnTo>
                <a:lnTo>
                  <a:pt x="22347" y="9905"/>
                </a:lnTo>
                <a:lnTo>
                  <a:pt x="18812" y="10667"/>
                </a:lnTo>
                <a:lnTo>
                  <a:pt x="14916" y="11429"/>
                </a:lnTo>
                <a:lnTo>
                  <a:pt x="12143" y="12953"/>
                </a:lnTo>
                <a:lnTo>
                  <a:pt x="10619" y="13715"/>
                </a:lnTo>
                <a:lnTo>
                  <a:pt x="8488" y="15239"/>
                </a:lnTo>
                <a:lnTo>
                  <a:pt x="6239" y="17525"/>
                </a:lnTo>
                <a:lnTo>
                  <a:pt x="3867" y="21335"/>
                </a:lnTo>
                <a:lnTo>
                  <a:pt x="1200" y="25145"/>
                </a:lnTo>
                <a:lnTo>
                  <a:pt x="0" y="28193"/>
                </a:lnTo>
                <a:lnTo>
                  <a:pt x="249" y="29717"/>
                </a:lnTo>
                <a:lnTo>
                  <a:pt x="5285" y="79735"/>
                </a:lnTo>
                <a:lnTo>
                  <a:pt x="5583" y="82478"/>
                </a:lnTo>
                <a:lnTo>
                  <a:pt x="5903" y="83819"/>
                </a:lnTo>
                <a:lnTo>
                  <a:pt x="6726" y="83819"/>
                </a:lnTo>
                <a:lnTo>
                  <a:pt x="7296" y="82814"/>
                </a:lnTo>
                <a:lnTo>
                  <a:pt x="8058" y="80741"/>
                </a:lnTo>
                <a:lnTo>
                  <a:pt x="10286" y="74919"/>
                </a:lnTo>
                <a:lnTo>
                  <a:pt x="11381" y="69860"/>
                </a:lnTo>
                <a:lnTo>
                  <a:pt x="11378" y="64981"/>
                </a:lnTo>
                <a:lnTo>
                  <a:pt x="10971" y="55036"/>
                </a:lnTo>
                <a:lnTo>
                  <a:pt x="9852" y="42270"/>
                </a:lnTo>
                <a:lnTo>
                  <a:pt x="8000" y="26669"/>
                </a:lnTo>
                <a:lnTo>
                  <a:pt x="11237" y="23621"/>
                </a:lnTo>
                <a:lnTo>
                  <a:pt x="16334" y="21335"/>
                </a:lnTo>
                <a:lnTo>
                  <a:pt x="32683" y="21335"/>
                </a:lnTo>
                <a:lnTo>
                  <a:pt x="32683" y="18287"/>
                </a:lnTo>
                <a:lnTo>
                  <a:pt x="32823" y="16763"/>
                </a:lnTo>
                <a:lnTo>
                  <a:pt x="33098" y="14477"/>
                </a:lnTo>
                <a:lnTo>
                  <a:pt x="47631" y="14477"/>
                </a:lnTo>
                <a:lnTo>
                  <a:pt x="42242" y="9905"/>
                </a:lnTo>
                <a:lnTo>
                  <a:pt x="33585" y="1523"/>
                </a:lnTo>
                <a:lnTo>
                  <a:pt x="32823" y="761"/>
                </a:lnTo>
                <a:close/>
              </a:path>
              <a:path w="76834" h="83819">
                <a:moveTo>
                  <a:pt x="32683" y="21335"/>
                </a:moveTo>
                <a:lnTo>
                  <a:pt x="25633" y="21335"/>
                </a:lnTo>
                <a:lnTo>
                  <a:pt x="26669" y="22097"/>
                </a:lnTo>
                <a:lnTo>
                  <a:pt x="26346" y="22859"/>
                </a:lnTo>
                <a:lnTo>
                  <a:pt x="26157" y="24383"/>
                </a:lnTo>
                <a:lnTo>
                  <a:pt x="26157" y="32765"/>
                </a:lnTo>
                <a:lnTo>
                  <a:pt x="27681" y="38496"/>
                </a:lnTo>
                <a:lnTo>
                  <a:pt x="30623" y="44013"/>
                </a:lnTo>
                <a:lnTo>
                  <a:pt x="34289" y="50779"/>
                </a:lnTo>
                <a:lnTo>
                  <a:pt x="39194" y="54101"/>
                </a:lnTo>
                <a:lnTo>
                  <a:pt x="52876" y="54101"/>
                </a:lnTo>
                <a:lnTo>
                  <a:pt x="56637" y="48493"/>
                </a:lnTo>
                <a:lnTo>
                  <a:pt x="56637" y="40385"/>
                </a:lnTo>
                <a:lnTo>
                  <a:pt x="41147" y="40385"/>
                </a:lnTo>
                <a:lnTo>
                  <a:pt x="37718" y="37978"/>
                </a:lnTo>
                <a:lnTo>
                  <a:pt x="35384" y="33527"/>
                </a:lnTo>
                <a:lnTo>
                  <a:pt x="33585" y="29717"/>
                </a:lnTo>
                <a:lnTo>
                  <a:pt x="32683" y="25145"/>
                </a:lnTo>
                <a:lnTo>
                  <a:pt x="32683" y="21335"/>
                </a:lnTo>
                <a:close/>
              </a:path>
              <a:path w="76834" h="83819">
                <a:moveTo>
                  <a:pt x="76449" y="23621"/>
                </a:moveTo>
                <a:lnTo>
                  <a:pt x="70103" y="23621"/>
                </a:lnTo>
                <a:lnTo>
                  <a:pt x="64687" y="24383"/>
                </a:lnTo>
                <a:lnTo>
                  <a:pt x="45338" y="24383"/>
                </a:lnTo>
                <a:lnTo>
                  <a:pt x="49828" y="28955"/>
                </a:lnTo>
                <a:lnTo>
                  <a:pt x="52065" y="32003"/>
                </a:lnTo>
                <a:lnTo>
                  <a:pt x="52065" y="38526"/>
                </a:lnTo>
                <a:lnTo>
                  <a:pt x="49968" y="40385"/>
                </a:lnTo>
                <a:lnTo>
                  <a:pt x="56637" y="40385"/>
                </a:lnTo>
                <a:lnTo>
                  <a:pt x="56637" y="35051"/>
                </a:lnTo>
                <a:lnTo>
                  <a:pt x="56494" y="33527"/>
                </a:lnTo>
                <a:lnTo>
                  <a:pt x="56150" y="32003"/>
                </a:lnTo>
                <a:lnTo>
                  <a:pt x="76449" y="32003"/>
                </a:lnTo>
                <a:lnTo>
                  <a:pt x="76449" y="23621"/>
                </a:lnTo>
                <a:close/>
              </a:path>
              <a:path w="76834" h="83819">
                <a:moveTo>
                  <a:pt x="76449" y="32003"/>
                </a:moveTo>
                <a:lnTo>
                  <a:pt x="56150" y="32003"/>
                </a:lnTo>
                <a:lnTo>
                  <a:pt x="59685" y="35051"/>
                </a:lnTo>
                <a:lnTo>
                  <a:pt x="64687" y="35813"/>
                </a:lnTo>
                <a:lnTo>
                  <a:pt x="76449" y="35813"/>
                </a:lnTo>
                <a:lnTo>
                  <a:pt x="76449" y="32003"/>
                </a:lnTo>
                <a:close/>
              </a:path>
              <a:path w="76834" h="83819">
                <a:moveTo>
                  <a:pt x="47631" y="14477"/>
                </a:moveTo>
                <a:lnTo>
                  <a:pt x="33098" y="14477"/>
                </a:lnTo>
                <a:lnTo>
                  <a:pt x="40529" y="20573"/>
                </a:lnTo>
                <a:lnTo>
                  <a:pt x="44576" y="24383"/>
                </a:lnTo>
                <a:lnTo>
                  <a:pt x="64687" y="24383"/>
                </a:lnTo>
                <a:lnTo>
                  <a:pt x="58780" y="22097"/>
                </a:lnTo>
                <a:lnTo>
                  <a:pt x="52446" y="17525"/>
                </a:lnTo>
                <a:lnTo>
                  <a:pt x="48530" y="15239"/>
                </a:lnTo>
                <a:lnTo>
                  <a:pt x="47631" y="14477"/>
                </a:lnTo>
                <a:close/>
              </a:path>
              <a:path w="76834" h="83819">
                <a:moveTo>
                  <a:pt x="31921" y="0"/>
                </a:moveTo>
                <a:lnTo>
                  <a:pt x="31574" y="761"/>
                </a:lnTo>
                <a:lnTo>
                  <a:pt x="32253" y="761"/>
                </a:lnTo>
                <a:lnTo>
                  <a:pt x="319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836426" y="1968998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19" h="20319">
                <a:moveTo>
                  <a:pt x="5989" y="2285"/>
                </a:moveTo>
                <a:lnTo>
                  <a:pt x="3617" y="2285"/>
                </a:lnTo>
                <a:lnTo>
                  <a:pt x="2417" y="3047"/>
                </a:lnTo>
                <a:lnTo>
                  <a:pt x="1331" y="5333"/>
                </a:lnTo>
                <a:lnTo>
                  <a:pt x="463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22" y="19811"/>
                </a:lnTo>
                <a:lnTo>
                  <a:pt x="7559" y="19049"/>
                </a:lnTo>
                <a:lnTo>
                  <a:pt x="12572" y="19049"/>
                </a:lnTo>
                <a:lnTo>
                  <a:pt x="14096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1" y="12191"/>
                </a:lnTo>
                <a:lnTo>
                  <a:pt x="20391" y="11429"/>
                </a:lnTo>
                <a:lnTo>
                  <a:pt x="6525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65" y="6095"/>
                </a:lnTo>
                <a:lnTo>
                  <a:pt x="5654" y="5333"/>
                </a:lnTo>
                <a:lnTo>
                  <a:pt x="5903" y="4571"/>
                </a:lnTo>
                <a:lnTo>
                  <a:pt x="5989" y="3809"/>
                </a:lnTo>
                <a:lnTo>
                  <a:pt x="5989" y="2285"/>
                </a:lnTo>
                <a:close/>
              </a:path>
              <a:path w="33019" h="20319">
                <a:moveTo>
                  <a:pt x="12572" y="19049"/>
                </a:moveTo>
                <a:lnTo>
                  <a:pt x="7559" y="19049"/>
                </a:lnTo>
                <a:lnTo>
                  <a:pt x="11048" y="19811"/>
                </a:lnTo>
                <a:lnTo>
                  <a:pt x="12572" y="19049"/>
                </a:lnTo>
                <a:close/>
              </a:path>
              <a:path w="33019" h="20319">
                <a:moveTo>
                  <a:pt x="31943" y="14477"/>
                </a:moveTo>
                <a:lnTo>
                  <a:pt x="16703" y="14477"/>
                </a:lnTo>
                <a:lnTo>
                  <a:pt x="18336" y="18287"/>
                </a:lnTo>
                <a:lnTo>
                  <a:pt x="20622" y="19811"/>
                </a:lnTo>
                <a:lnTo>
                  <a:pt x="23478" y="19049"/>
                </a:lnTo>
                <a:lnTo>
                  <a:pt x="27431" y="19049"/>
                </a:lnTo>
                <a:lnTo>
                  <a:pt x="28574" y="18287"/>
                </a:lnTo>
                <a:lnTo>
                  <a:pt x="30336" y="16001"/>
                </a:lnTo>
                <a:lnTo>
                  <a:pt x="31943" y="14477"/>
                </a:lnTo>
                <a:close/>
              </a:path>
              <a:path w="33019" h="20319">
                <a:moveTo>
                  <a:pt x="27431" y="19049"/>
                </a:moveTo>
                <a:lnTo>
                  <a:pt x="23478" y="19049"/>
                </a:lnTo>
                <a:lnTo>
                  <a:pt x="26288" y="19811"/>
                </a:lnTo>
                <a:lnTo>
                  <a:pt x="27431" y="19049"/>
                </a:lnTo>
                <a:close/>
              </a:path>
              <a:path w="33019" h="20319">
                <a:moveTo>
                  <a:pt x="23515" y="11429"/>
                </a:moveTo>
                <a:lnTo>
                  <a:pt x="20811" y="12191"/>
                </a:lnTo>
                <a:lnTo>
                  <a:pt x="26145" y="12191"/>
                </a:lnTo>
                <a:lnTo>
                  <a:pt x="23515" y="11429"/>
                </a:lnTo>
                <a:close/>
              </a:path>
              <a:path w="33019" h="20319">
                <a:moveTo>
                  <a:pt x="30992" y="0"/>
                </a:moveTo>
                <a:lnTo>
                  <a:pt x="26907" y="3809"/>
                </a:lnTo>
                <a:lnTo>
                  <a:pt x="27288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45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92" y="2285"/>
                </a:lnTo>
                <a:lnTo>
                  <a:pt x="30992" y="0"/>
                </a:lnTo>
                <a:close/>
              </a:path>
              <a:path w="33019" h="20319">
                <a:moveTo>
                  <a:pt x="8894" y="10667"/>
                </a:moveTo>
                <a:lnTo>
                  <a:pt x="6525" y="11429"/>
                </a:lnTo>
                <a:lnTo>
                  <a:pt x="11286" y="11429"/>
                </a:lnTo>
                <a:lnTo>
                  <a:pt x="8894" y="10667"/>
                </a:lnTo>
                <a:close/>
              </a:path>
              <a:path w="33019" h="20319">
                <a:moveTo>
                  <a:pt x="18370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0" y="6095"/>
                </a:lnTo>
                <a:lnTo>
                  <a:pt x="14096" y="7619"/>
                </a:lnTo>
                <a:lnTo>
                  <a:pt x="13798" y="8381"/>
                </a:lnTo>
                <a:lnTo>
                  <a:pt x="12953" y="9905"/>
                </a:lnTo>
                <a:lnTo>
                  <a:pt x="11286" y="11429"/>
                </a:lnTo>
                <a:lnTo>
                  <a:pt x="20391" y="11429"/>
                </a:lnTo>
                <a:lnTo>
                  <a:pt x="19132" y="9143"/>
                </a:lnTo>
                <a:lnTo>
                  <a:pt x="18476" y="3809"/>
                </a:lnTo>
                <a:lnTo>
                  <a:pt x="18370" y="2285"/>
                </a:lnTo>
                <a:close/>
              </a:path>
              <a:path w="33019" h="20319">
                <a:moveTo>
                  <a:pt x="16952" y="1523"/>
                </a:moveTo>
                <a:lnTo>
                  <a:pt x="16084" y="2285"/>
                </a:lnTo>
                <a:lnTo>
                  <a:pt x="17906" y="2285"/>
                </a:lnTo>
                <a:lnTo>
                  <a:pt x="16952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831092" y="1994143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5" h="102235">
                <a:moveTo>
                  <a:pt x="4239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76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84" y="97535"/>
                </a:lnTo>
                <a:lnTo>
                  <a:pt x="19238" y="95249"/>
                </a:lnTo>
                <a:lnTo>
                  <a:pt x="20132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85" y="90677"/>
                </a:lnTo>
                <a:lnTo>
                  <a:pt x="4239" y="89915"/>
                </a:lnTo>
                <a:close/>
              </a:path>
              <a:path w="43815" h="102235">
                <a:moveTo>
                  <a:pt x="43433" y="92201"/>
                </a:moveTo>
                <a:lnTo>
                  <a:pt x="20132" y="92201"/>
                </a:lnTo>
                <a:lnTo>
                  <a:pt x="23670" y="99059"/>
                </a:lnTo>
                <a:lnTo>
                  <a:pt x="29955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5" h="102235">
                <a:moveTo>
                  <a:pt x="25145" y="0"/>
                </a:moveTo>
                <a:lnTo>
                  <a:pt x="17069" y="13997"/>
                </a:lnTo>
                <a:lnTo>
                  <a:pt x="17412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85" y="90677"/>
                </a:lnTo>
                <a:lnTo>
                  <a:pt x="29800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5" h="102235">
                <a:moveTo>
                  <a:pt x="43433" y="89915"/>
                </a:moveTo>
                <a:lnTo>
                  <a:pt x="39099" y="89915"/>
                </a:lnTo>
                <a:lnTo>
                  <a:pt x="29800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869954" y="2053580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5" h="43180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6" y="42611"/>
                </a:lnTo>
                <a:lnTo>
                  <a:pt x="23873" y="39932"/>
                </a:lnTo>
                <a:lnTo>
                  <a:pt x="34691" y="33097"/>
                </a:lnTo>
                <a:lnTo>
                  <a:pt x="65090" y="33097"/>
                </a:lnTo>
                <a:lnTo>
                  <a:pt x="65090" y="31241"/>
                </a:lnTo>
                <a:lnTo>
                  <a:pt x="17906" y="31241"/>
                </a:lnTo>
                <a:lnTo>
                  <a:pt x="10607" y="30479"/>
                </a:lnTo>
                <a:close/>
              </a:path>
              <a:path w="65405" h="43180">
                <a:moveTo>
                  <a:pt x="65090" y="33097"/>
                </a:moveTo>
                <a:lnTo>
                  <a:pt x="34691" y="33097"/>
                </a:lnTo>
                <a:lnTo>
                  <a:pt x="44754" y="40441"/>
                </a:lnTo>
                <a:lnTo>
                  <a:pt x="58341" y="42671"/>
                </a:lnTo>
                <a:lnTo>
                  <a:pt x="65090" y="42671"/>
                </a:lnTo>
                <a:lnTo>
                  <a:pt x="65090" y="33097"/>
                </a:lnTo>
                <a:close/>
              </a:path>
              <a:path w="65405" h="43180">
                <a:moveTo>
                  <a:pt x="32814" y="0"/>
                </a:moveTo>
                <a:lnTo>
                  <a:pt x="23372" y="761"/>
                </a:lnTo>
                <a:lnTo>
                  <a:pt x="17227" y="3809"/>
                </a:lnTo>
                <a:lnTo>
                  <a:pt x="14334" y="10667"/>
                </a:lnTo>
                <a:lnTo>
                  <a:pt x="13847" y="12191"/>
                </a:lnTo>
                <a:lnTo>
                  <a:pt x="13572" y="12953"/>
                </a:lnTo>
                <a:lnTo>
                  <a:pt x="13572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51" y="16001"/>
                </a:lnTo>
                <a:lnTo>
                  <a:pt x="26752" y="26669"/>
                </a:lnTo>
                <a:lnTo>
                  <a:pt x="23289" y="29717"/>
                </a:lnTo>
                <a:lnTo>
                  <a:pt x="17906" y="31241"/>
                </a:lnTo>
                <a:lnTo>
                  <a:pt x="54290" y="31241"/>
                </a:lnTo>
                <a:lnTo>
                  <a:pt x="51755" y="30479"/>
                </a:lnTo>
                <a:lnTo>
                  <a:pt x="48816" y="29717"/>
                </a:lnTo>
                <a:lnTo>
                  <a:pt x="45146" y="28193"/>
                </a:lnTo>
                <a:lnTo>
                  <a:pt x="42528" y="27431"/>
                </a:lnTo>
                <a:lnTo>
                  <a:pt x="40955" y="25145"/>
                </a:lnTo>
                <a:lnTo>
                  <a:pt x="47518" y="19811"/>
                </a:lnTo>
                <a:lnTo>
                  <a:pt x="50804" y="15239"/>
                </a:lnTo>
                <a:lnTo>
                  <a:pt x="50804" y="4571"/>
                </a:lnTo>
                <a:lnTo>
                  <a:pt x="44814" y="761"/>
                </a:lnTo>
                <a:lnTo>
                  <a:pt x="32814" y="0"/>
                </a:lnTo>
                <a:close/>
              </a:path>
              <a:path w="65405" h="43180">
                <a:moveTo>
                  <a:pt x="65090" y="30479"/>
                </a:moveTo>
                <a:lnTo>
                  <a:pt x="56470" y="30479"/>
                </a:lnTo>
                <a:lnTo>
                  <a:pt x="54290" y="31241"/>
                </a:lnTo>
                <a:lnTo>
                  <a:pt x="65090" y="31241"/>
                </a:lnTo>
                <a:lnTo>
                  <a:pt x="65090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931676" y="205510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056644" y="2083298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148846" y="2024624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5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4" h="71755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4" h="71755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4" h="71755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4" h="71755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4" h="71755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202948" y="1998715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90" h="97789">
                <a:moveTo>
                  <a:pt x="46481" y="70103"/>
                </a:moveTo>
                <a:lnTo>
                  <a:pt x="40193" y="70103"/>
                </a:lnTo>
                <a:lnTo>
                  <a:pt x="41336" y="71627"/>
                </a:lnTo>
                <a:lnTo>
                  <a:pt x="41528" y="73913"/>
                </a:lnTo>
                <a:lnTo>
                  <a:pt x="38813" y="79647"/>
                </a:lnTo>
                <a:lnTo>
                  <a:pt x="28777" y="84230"/>
                </a:lnTo>
                <a:lnTo>
                  <a:pt x="10716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4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90" h="97789">
                <a:moveTo>
                  <a:pt x="27861" y="31241"/>
                </a:moveTo>
                <a:lnTo>
                  <a:pt x="22527" y="32003"/>
                </a:lnTo>
                <a:lnTo>
                  <a:pt x="18144" y="35051"/>
                </a:lnTo>
                <a:lnTo>
                  <a:pt x="14798" y="41909"/>
                </a:lnTo>
                <a:lnTo>
                  <a:pt x="12048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2" y="71627"/>
                </a:lnTo>
                <a:lnTo>
                  <a:pt x="25847" y="70865"/>
                </a:lnTo>
                <a:lnTo>
                  <a:pt x="36051" y="70865"/>
                </a:lnTo>
                <a:lnTo>
                  <a:pt x="4019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50" y="64774"/>
                </a:lnTo>
                <a:lnTo>
                  <a:pt x="45760" y="59435"/>
                </a:lnTo>
                <a:lnTo>
                  <a:pt x="20954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36" y="48005"/>
                </a:lnTo>
                <a:lnTo>
                  <a:pt x="19943" y="46481"/>
                </a:lnTo>
                <a:lnTo>
                  <a:pt x="21573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52" y="44195"/>
                </a:lnTo>
                <a:lnTo>
                  <a:pt x="40325" y="40385"/>
                </a:lnTo>
                <a:lnTo>
                  <a:pt x="36707" y="35051"/>
                </a:lnTo>
                <a:lnTo>
                  <a:pt x="32573" y="32003"/>
                </a:lnTo>
                <a:lnTo>
                  <a:pt x="27861" y="31241"/>
                </a:lnTo>
                <a:close/>
              </a:path>
              <a:path w="46990" h="97789">
                <a:moveTo>
                  <a:pt x="36051" y="70865"/>
                </a:moveTo>
                <a:lnTo>
                  <a:pt x="25847" y="70865"/>
                </a:lnTo>
                <a:lnTo>
                  <a:pt x="31290" y="71627"/>
                </a:lnTo>
                <a:lnTo>
                  <a:pt x="36051" y="70865"/>
                </a:lnTo>
                <a:close/>
              </a:path>
              <a:path w="46990" h="97789">
                <a:moveTo>
                  <a:pt x="27812" y="58673"/>
                </a:moveTo>
                <a:lnTo>
                  <a:pt x="20954" y="59435"/>
                </a:lnTo>
                <a:lnTo>
                  <a:pt x="30800" y="59435"/>
                </a:lnTo>
                <a:lnTo>
                  <a:pt x="27812" y="58673"/>
                </a:lnTo>
                <a:close/>
              </a:path>
              <a:path w="46990" h="97789">
                <a:moveTo>
                  <a:pt x="41852" y="44195"/>
                </a:moveTo>
                <a:lnTo>
                  <a:pt x="25907" y="44195"/>
                </a:lnTo>
                <a:lnTo>
                  <a:pt x="29276" y="44957"/>
                </a:lnTo>
                <a:lnTo>
                  <a:pt x="32135" y="45719"/>
                </a:lnTo>
                <a:lnTo>
                  <a:pt x="34527" y="48767"/>
                </a:lnTo>
                <a:lnTo>
                  <a:pt x="36896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800" y="59435"/>
                </a:lnTo>
                <a:lnTo>
                  <a:pt x="45760" y="59435"/>
                </a:lnTo>
                <a:lnTo>
                  <a:pt x="44714" y="51332"/>
                </a:lnTo>
                <a:lnTo>
                  <a:pt x="41852" y="44195"/>
                </a:lnTo>
                <a:close/>
              </a:path>
              <a:path w="46990" h="97789">
                <a:moveTo>
                  <a:pt x="35183" y="0"/>
                </a:moveTo>
                <a:lnTo>
                  <a:pt x="26526" y="9143"/>
                </a:lnTo>
                <a:lnTo>
                  <a:pt x="35183" y="17525"/>
                </a:lnTo>
                <a:lnTo>
                  <a:pt x="43863" y="9143"/>
                </a:lnTo>
                <a:lnTo>
                  <a:pt x="35183" y="0"/>
                </a:lnTo>
                <a:close/>
              </a:path>
              <a:path w="46990" h="97789">
                <a:moveTo>
                  <a:pt x="16703" y="0"/>
                </a:moveTo>
                <a:lnTo>
                  <a:pt x="8049" y="9143"/>
                </a:lnTo>
                <a:lnTo>
                  <a:pt x="16657" y="17525"/>
                </a:lnTo>
                <a:lnTo>
                  <a:pt x="25334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255526" y="205586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548896" y="231189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605283" y="231113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672339" y="2233412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5">
                <a:moveTo>
                  <a:pt x="24896" y="16001"/>
                </a:moveTo>
                <a:lnTo>
                  <a:pt x="24323" y="16001"/>
                </a:lnTo>
                <a:lnTo>
                  <a:pt x="23810" y="16763"/>
                </a:lnTo>
                <a:lnTo>
                  <a:pt x="23048" y="16763"/>
                </a:lnTo>
                <a:lnTo>
                  <a:pt x="14704" y="30642"/>
                </a:lnTo>
                <a:lnTo>
                  <a:pt x="16266" y="49195"/>
                </a:lnTo>
                <a:lnTo>
                  <a:pt x="17586" y="65732"/>
                </a:lnTo>
                <a:lnTo>
                  <a:pt x="20455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1" y="121157"/>
                </a:lnTo>
                <a:lnTo>
                  <a:pt x="21573" y="121157"/>
                </a:lnTo>
                <a:lnTo>
                  <a:pt x="22286" y="120060"/>
                </a:lnTo>
                <a:lnTo>
                  <a:pt x="23240" y="118109"/>
                </a:lnTo>
                <a:lnTo>
                  <a:pt x="25039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3" y="44118"/>
                </a:lnTo>
                <a:lnTo>
                  <a:pt x="25085" y="16763"/>
                </a:lnTo>
                <a:lnTo>
                  <a:pt x="24896" y="16001"/>
                </a:lnTo>
                <a:close/>
              </a:path>
              <a:path w="36194" h="121285">
                <a:moveTo>
                  <a:pt x="6797" y="761"/>
                </a:moveTo>
                <a:lnTo>
                  <a:pt x="4379" y="761"/>
                </a:lnTo>
                <a:lnTo>
                  <a:pt x="3179" y="2285"/>
                </a:lnTo>
                <a:lnTo>
                  <a:pt x="1844" y="5333"/>
                </a:lnTo>
                <a:lnTo>
                  <a:pt x="618" y="8381"/>
                </a:lnTo>
                <a:lnTo>
                  <a:pt x="0" y="9905"/>
                </a:lnTo>
                <a:lnTo>
                  <a:pt x="0" y="12191"/>
                </a:lnTo>
                <a:lnTo>
                  <a:pt x="463" y="12953"/>
                </a:lnTo>
                <a:lnTo>
                  <a:pt x="1953" y="12953"/>
                </a:lnTo>
                <a:lnTo>
                  <a:pt x="2855" y="12191"/>
                </a:lnTo>
                <a:lnTo>
                  <a:pt x="4084" y="10667"/>
                </a:lnTo>
                <a:lnTo>
                  <a:pt x="5382" y="9143"/>
                </a:lnTo>
                <a:lnTo>
                  <a:pt x="6333" y="8381"/>
                </a:lnTo>
                <a:lnTo>
                  <a:pt x="26915" y="8381"/>
                </a:lnTo>
                <a:lnTo>
                  <a:pt x="28849" y="7619"/>
                </a:lnTo>
                <a:lnTo>
                  <a:pt x="33527" y="3047"/>
                </a:lnTo>
                <a:lnTo>
                  <a:pt x="16571" y="3047"/>
                </a:lnTo>
                <a:lnTo>
                  <a:pt x="14477" y="2285"/>
                </a:lnTo>
                <a:lnTo>
                  <a:pt x="11667" y="1523"/>
                </a:lnTo>
                <a:lnTo>
                  <a:pt x="8894" y="1523"/>
                </a:lnTo>
                <a:lnTo>
                  <a:pt x="6797" y="761"/>
                </a:lnTo>
                <a:close/>
              </a:path>
              <a:path w="36194" h="121285">
                <a:moveTo>
                  <a:pt x="16084" y="9143"/>
                </a:moveTo>
                <a:lnTo>
                  <a:pt x="13572" y="9143"/>
                </a:lnTo>
                <a:lnTo>
                  <a:pt x="15096" y="9905"/>
                </a:lnTo>
                <a:lnTo>
                  <a:pt x="16084" y="9143"/>
                </a:lnTo>
                <a:close/>
              </a:path>
              <a:path w="36194" h="121285">
                <a:moveTo>
                  <a:pt x="26915" y="8381"/>
                </a:moveTo>
                <a:lnTo>
                  <a:pt x="9573" y="8381"/>
                </a:lnTo>
                <a:lnTo>
                  <a:pt x="11561" y="9143"/>
                </a:lnTo>
                <a:lnTo>
                  <a:pt x="16084" y="9143"/>
                </a:lnTo>
                <a:lnTo>
                  <a:pt x="23048" y="9905"/>
                </a:lnTo>
                <a:lnTo>
                  <a:pt x="26915" y="8381"/>
                </a:lnTo>
                <a:close/>
              </a:path>
              <a:path w="36194" h="121285">
                <a:moveTo>
                  <a:pt x="17955" y="2285"/>
                </a:moveTo>
                <a:lnTo>
                  <a:pt x="16571" y="3047"/>
                </a:lnTo>
                <a:lnTo>
                  <a:pt x="24191" y="3047"/>
                </a:lnTo>
                <a:lnTo>
                  <a:pt x="17955" y="2285"/>
                </a:lnTo>
                <a:close/>
              </a:path>
              <a:path w="36194" h="121285">
                <a:moveTo>
                  <a:pt x="35707" y="761"/>
                </a:moveTo>
                <a:lnTo>
                  <a:pt x="33467" y="761"/>
                </a:lnTo>
                <a:lnTo>
                  <a:pt x="31811" y="1523"/>
                </a:lnTo>
                <a:lnTo>
                  <a:pt x="28812" y="2285"/>
                </a:lnTo>
                <a:lnTo>
                  <a:pt x="2419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707" y="1523"/>
                </a:lnTo>
                <a:lnTo>
                  <a:pt x="35707" y="761"/>
                </a:lnTo>
                <a:close/>
              </a:path>
              <a:path w="36194" h="121285">
                <a:moveTo>
                  <a:pt x="35051" y="0"/>
                </a:moveTo>
                <a:lnTo>
                  <a:pt x="34564" y="761"/>
                </a:lnTo>
                <a:lnTo>
                  <a:pt x="35515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772161" y="2273036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54" y="68579"/>
                </a:lnTo>
                <a:lnTo>
                  <a:pt x="9000" y="70103"/>
                </a:lnTo>
                <a:lnTo>
                  <a:pt x="7178" y="72389"/>
                </a:lnTo>
                <a:lnTo>
                  <a:pt x="5382" y="75437"/>
                </a:lnTo>
                <a:lnTo>
                  <a:pt x="3604" y="79004"/>
                </a:lnTo>
                <a:lnTo>
                  <a:pt x="1225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16" y="117309"/>
                </a:lnTo>
                <a:lnTo>
                  <a:pt x="21509" y="121904"/>
                </a:lnTo>
                <a:lnTo>
                  <a:pt x="36115" y="123385"/>
                </a:lnTo>
                <a:lnTo>
                  <a:pt x="48537" y="121652"/>
                </a:lnTo>
                <a:lnTo>
                  <a:pt x="60821" y="117272"/>
                </a:lnTo>
                <a:lnTo>
                  <a:pt x="70412" y="110489"/>
                </a:lnTo>
                <a:lnTo>
                  <a:pt x="24572" y="110489"/>
                </a:lnTo>
                <a:lnTo>
                  <a:pt x="17574" y="107960"/>
                </a:lnTo>
                <a:lnTo>
                  <a:pt x="9381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1999" y="71627"/>
                </a:lnTo>
                <a:lnTo>
                  <a:pt x="1232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62" y="52577"/>
                </a:moveTo>
                <a:lnTo>
                  <a:pt x="68055" y="52577"/>
                </a:lnTo>
                <a:lnTo>
                  <a:pt x="67519" y="53339"/>
                </a:lnTo>
                <a:lnTo>
                  <a:pt x="66863" y="54863"/>
                </a:lnTo>
                <a:lnTo>
                  <a:pt x="62151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32" y="93207"/>
                </a:lnTo>
                <a:lnTo>
                  <a:pt x="73962" y="94457"/>
                </a:lnTo>
                <a:lnTo>
                  <a:pt x="72283" y="98176"/>
                </a:lnTo>
                <a:lnTo>
                  <a:pt x="68198" y="101650"/>
                </a:lnTo>
                <a:lnTo>
                  <a:pt x="59212" y="105915"/>
                </a:lnTo>
                <a:lnTo>
                  <a:pt x="47401" y="109349"/>
                </a:lnTo>
                <a:lnTo>
                  <a:pt x="33957" y="110489"/>
                </a:lnTo>
                <a:lnTo>
                  <a:pt x="70412" y="110489"/>
                </a:lnTo>
                <a:lnTo>
                  <a:pt x="79522" y="78485"/>
                </a:lnTo>
                <a:lnTo>
                  <a:pt x="95512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0" y="69341"/>
                </a:lnTo>
                <a:lnTo>
                  <a:pt x="152150" y="67817"/>
                </a:lnTo>
                <a:lnTo>
                  <a:pt x="138577" y="67817"/>
                </a:lnTo>
                <a:lnTo>
                  <a:pt x="137864" y="67055"/>
                </a:lnTo>
                <a:lnTo>
                  <a:pt x="82759" y="67055"/>
                </a:lnTo>
                <a:lnTo>
                  <a:pt x="79104" y="65531"/>
                </a:lnTo>
                <a:lnTo>
                  <a:pt x="76056" y="62483"/>
                </a:lnTo>
                <a:lnTo>
                  <a:pt x="74950" y="61721"/>
                </a:lnTo>
                <a:lnTo>
                  <a:pt x="72902" y="58673"/>
                </a:lnTo>
                <a:lnTo>
                  <a:pt x="69911" y="54101"/>
                </a:lnTo>
                <a:lnTo>
                  <a:pt x="69198" y="53339"/>
                </a:lnTo>
                <a:lnTo>
                  <a:pt x="68662" y="52577"/>
                </a:lnTo>
                <a:close/>
              </a:path>
              <a:path w="152400" h="123825">
                <a:moveTo>
                  <a:pt x="95512" y="78485"/>
                </a:moveTo>
                <a:lnTo>
                  <a:pt x="79522" y="78485"/>
                </a:lnTo>
                <a:lnTo>
                  <a:pt x="82427" y="79004"/>
                </a:lnTo>
                <a:lnTo>
                  <a:pt x="85094" y="79247"/>
                </a:lnTo>
                <a:lnTo>
                  <a:pt x="94238" y="79247"/>
                </a:lnTo>
                <a:lnTo>
                  <a:pt x="95512" y="78485"/>
                </a:lnTo>
                <a:close/>
              </a:path>
              <a:path w="152400" h="123825">
                <a:moveTo>
                  <a:pt x="152150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26" y="79247"/>
                </a:lnTo>
                <a:lnTo>
                  <a:pt x="128290" y="76961"/>
                </a:lnTo>
                <a:lnTo>
                  <a:pt x="130871" y="70103"/>
                </a:lnTo>
                <a:lnTo>
                  <a:pt x="152150" y="70103"/>
                </a:lnTo>
                <a:lnTo>
                  <a:pt x="152150" y="69341"/>
                </a:lnTo>
                <a:close/>
              </a:path>
              <a:path w="152400" h="123825">
                <a:moveTo>
                  <a:pt x="152150" y="70103"/>
                </a:moveTo>
                <a:lnTo>
                  <a:pt x="130871" y="70103"/>
                </a:lnTo>
                <a:lnTo>
                  <a:pt x="133862" y="76961"/>
                </a:lnTo>
                <a:lnTo>
                  <a:pt x="139004" y="79247"/>
                </a:lnTo>
                <a:lnTo>
                  <a:pt x="152150" y="79247"/>
                </a:lnTo>
                <a:lnTo>
                  <a:pt x="152150" y="70103"/>
                </a:lnTo>
                <a:close/>
              </a:path>
              <a:path w="152400" h="123825">
                <a:moveTo>
                  <a:pt x="152150" y="67055"/>
                </a:moveTo>
                <a:lnTo>
                  <a:pt x="145922" y="67055"/>
                </a:lnTo>
                <a:lnTo>
                  <a:pt x="138577" y="67817"/>
                </a:lnTo>
                <a:lnTo>
                  <a:pt x="152150" y="67817"/>
                </a:lnTo>
                <a:lnTo>
                  <a:pt x="152150" y="67055"/>
                </a:lnTo>
                <a:close/>
              </a:path>
              <a:path w="152400" h="123825">
                <a:moveTo>
                  <a:pt x="87056" y="66293"/>
                </a:moveTo>
                <a:lnTo>
                  <a:pt x="82759" y="67055"/>
                </a:lnTo>
                <a:lnTo>
                  <a:pt x="91869" y="67055"/>
                </a:lnTo>
                <a:lnTo>
                  <a:pt x="87056" y="66293"/>
                </a:lnTo>
                <a:close/>
              </a:path>
              <a:path w="152400" h="123825">
                <a:moveTo>
                  <a:pt x="102763" y="50291"/>
                </a:moveTo>
                <a:lnTo>
                  <a:pt x="101858" y="51053"/>
                </a:lnTo>
                <a:lnTo>
                  <a:pt x="101202" y="51815"/>
                </a:lnTo>
                <a:lnTo>
                  <a:pt x="100821" y="53339"/>
                </a:lnTo>
                <a:lnTo>
                  <a:pt x="99953" y="57911"/>
                </a:lnTo>
                <a:lnTo>
                  <a:pt x="98867" y="60959"/>
                </a:lnTo>
                <a:lnTo>
                  <a:pt x="97429" y="62483"/>
                </a:lnTo>
                <a:lnTo>
                  <a:pt x="95332" y="65531"/>
                </a:lnTo>
                <a:lnTo>
                  <a:pt x="91869" y="67055"/>
                </a:lnTo>
                <a:lnTo>
                  <a:pt x="109535" y="67055"/>
                </a:lnTo>
                <a:lnTo>
                  <a:pt x="105619" y="62483"/>
                </a:lnTo>
                <a:lnTo>
                  <a:pt x="104442" y="53339"/>
                </a:lnTo>
                <a:lnTo>
                  <a:pt x="104250" y="51815"/>
                </a:lnTo>
                <a:lnTo>
                  <a:pt x="103680" y="51053"/>
                </a:lnTo>
                <a:lnTo>
                  <a:pt x="102763" y="50291"/>
                </a:lnTo>
                <a:close/>
              </a:path>
              <a:path w="152400" h="123825">
                <a:moveTo>
                  <a:pt x="116204" y="66293"/>
                </a:moveTo>
                <a:lnTo>
                  <a:pt x="109535" y="67055"/>
                </a:lnTo>
                <a:lnTo>
                  <a:pt x="124205" y="67055"/>
                </a:lnTo>
                <a:lnTo>
                  <a:pt x="116204" y="66293"/>
                </a:lnTo>
                <a:close/>
              </a:path>
              <a:path w="152400" h="123825">
                <a:moveTo>
                  <a:pt x="131195" y="51053"/>
                </a:moveTo>
                <a:lnTo>
                  <a:pt x="130350" y="51815"/>
                </a:lnTo>
                <a:lnTo>
                  <a:pt x="129777" y="52577"/>
                </a:lnTo>
                <a:lnTo>
                  <a:pt x="129539" y="54101"/>
                </a:lnTo>
                <a:lnTo>
                  <a:pt x="128671" y="62483"/>
                </a:lnTo>
                <a:lnTo>
                  <a:pt x="124205" y="67055"/>
                </a:lnTo>
                <a:lnTo>
                  <a:pt x="137864" y="67055"/>
                </a:lnTo>
                <a:lnTo>
                  <a:pt x="134300" y="63245"/>
                </a:lnTo>
                <a:lnTo>
                  <a:pt x="133157" y="54863"/>
                </a:lnTo>
                <a:lnTo>
                  <a:pt x="132862" y="52577"/>
                </a:lnTo>
                <a:lnTo>
                  <a:pt x="132255" y="51815"/>
                </a:lnTo>
                <a:lnTo>
                  <a:pt x="131195" y="51053"/>
                </a:lnTo>
                <a:close/>
              </a:path>
              <a:path w="152400" h="123825">
                <a:moveTo>
                  <a:pt x="102571" y="0"/>
                </a:moveTo>
                <a:lnTo>
                  <a:pt x="94487" y="8381"/>
                </a:lnTo>
                <a:lnTo>
                  <a:pt x="102537" y="16763"/>
                </a:lnTo>
                <a:lnTo>
                  <a:pt x="110678" y="8381"/>
                </a:lnTo>
                <a:lnTo>
                  <a:pt x="102571" y="0"/>
                </a:lnTo>
                <a:close/>
              </a:path>
              <a:path w="152400" h="123825">
                <a:moveTo>
                  <a:pt x="112202" y="17525"/>
                </a:moveTo>
                <a:lnTo>
                  <a:pt x="104144" y="25145"/>
                </a:lnTo>
                <a:lnTo>
                  <a:pt x="112251" y="33527"/>
                </a:lnTo>
                <a:lnTo>
                  <a:pt x="120335" y="25145"/>
                </a:lnTo>
                <a:lnTo>
                  <a:pt x="112202" y="17525"/>
                </a:lnTo>
                <a:close/>
              </a:path>
              <a:path w="152400" h="123825">
                <a:moveTo>
                  <a:pt x="93046" y="17525"/>
                </a:moveTo>
                <a:lnTo>
                  <a:pt x="84902" y="25145"/>
                </a:lnTo>
                <a:lnTo>
                  <a:pt x="93012" y="33527"/>
                </a:lnTo>
                <a:lnTo>
                  <a:pt x="101153" y="25145"/>
                </a:lnTo>
                <a:lnTo>
                  <a:pt x="93046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920751" y="2272274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963941" y="224865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988570" y="2288276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108966" y="2280655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24" y="32765"/>
                </a:moveTo>
                <a:lnTo>
                  <a:pt x="6714" y="32765"/>
                </a:lnTo>
                <a:lnTo>
                  <a:pt x="5952" y="34289"/>
                </a:lnTo>
                <a:lnTo>
                  <a:pt x="1987" y="39623"/>
                </a:lnTo>
                <a:lnTo>
                  <a:pt x="0" y="44957"/>
                </a:lnTo>
                <a:lnTo>
                  <a:pt x="85" y="52476"/>
                </a:lnTo>
                <a:lnTo>
                  <a:pt x="3348" y="61942"/>
                </a:lnTo>
                <a:lnTo>
                  <a:pt x="11877" y="68602"/>
                </a:lnTo>
                <a:lnTo>
                  <a:pt x="26399" y="72496"/>
                </a:lnTo>
                <a:lnTo>
                  <a:pt x="47641" y="73668"/>
                </a:lnTo>
                <a:lnTo>
                  <a:pt x="62079" y="72004"/>
                </a:lnTo>
                <a:lnTo>
                  <a:pt x="74642" y="68728"/>
                </a:lnTo>
                <a:lnTo>
                  <a:pt x="85333" y="63793"/>
                </a:lnTo>
                <a:lnTo>
                  <a:pt x="88018" y="61770"/>
                </a:lnTo>
                <a:lnTo>
                  <a:pt x="39961" y="61770"/>
                </a:lnTo>
                <a:lnTo>
                  <a:pt x="21572" y="60070"/>
                </a:lnTo>
                <a:lnTo>
                  <a:pt x="10536" y="54565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1" y="35051"/>
                </a:lnTo>
                <a:lnTo>
                  <a:pt x="9524" y="34289"/>
                </a:lnTo>
                <a:lnTo>
                  <a:pt x="9524" y="32765"/>
                </a:lnTo>
                <a:close/>
              </a:path>
              <a:path w="116839" h="73660">
                <a:moveTo>
                  <a:pt x="100251" y="57149"/>
                </a:moveTo>
                <a:lnTo>
                  <a:pt x="94155" y="57149"/>
                </a:lnTo>
                <a:lnTo>
                  <a:pt x="94238" y="62483"/>
                </a:lnTo>
                <a:lnTo>
                  <a:pt x="96094" y="66293"/>
                </a:lnTo>
                <a:lnTo>
                  <a:pt x="99715" y="68579"/>
                </a:lnTo>
                <a:lnTo>
                  <a:pt x="102952" y="70865"/>
                </a:lnTo>
                <a:lnTo>
                  <a:pt x="107109" y="71627"/>
                </a:lnTo>
                <a:lnTo>
                  <a:pt x="116668" y="71627"/>
                </a:lnTo>
                <a:lnTo>
                  <a:pt x="116668" y="60197"/>
                </a:lnTo>
                <a:lnTo>
                  <a:pt x="104250" y="60197"/>
                </a:lnTo>
                <a:lnTo>
                  <a:pt x="100251" y="57149"/>
                </a:lnTo>
                <a:close/>
              </a:path>
              <a:path w="116839" h="73660">
                <a:moveTo>
                  <a:pt x="101047" y="40385"/>
                </a:moveTo>
                <a:lnTo>
                  <a:pt x="99440" y="40385"/>
                </a:lnTo>
                <a:lnTo>
                  <a:pt x="98048" y="41147"/>
                </a:lnTo>
                <a:lnTo>
                  <a:pt x="91663" y="48750"/>
                </a:lnTo>
                <a:lnTo>
                  <a:pt x="82892" y="54792"/>
                </a:lnTo>
                <a:lnTo>
                  <a:pt x="71428" y="58974"/>
                </a:lnTo>
                <a:lnTo>
                  <a:pt x="57156" y="61300"/>
                </a:lnTo>
                <a:lnTo>
                  <a:pt x="39961" y="61770"/>
                </a:lnTo>
                <a:lnTo>
                  <a:pt x="88018" y="61770"/>
                </a:lnTo>
                <a:lnTo>
                  <a:pt x="94155" y="57149"/>
                </a:lnTo>
                <a:lnTo>
                  <a:pt x="100251" y="57149"/>
                </a:lnTo>
                <a:lnTo>
                  <a:pt x="100251" y="50291"/>
                </a:lnTo>
                <a:lnTo>
                  <a:pt x="100443" y="48750"/>
                </a:lnTo>
                <a:lnTo>
                  <a:pt x="100821" y="46481"/>
                </a:lnTo>
                <a:lnTo>
                  <a:pt x="101202" y="44957"/>
                </a:lnTo>
                <a:lnTo>
                  <a:pt x="101394" y="43433"/>
                </a:lnTo>
                <a:lnTo>
                  <a:pt x="101394" y="41147"/>
                </a:lnTo>
                <a:lnTo>
                  <a:pt x="101047" y="40385"/>
                </a:lnTo>
                <a:close/>
              </a:path>
              <a:path w="116839" h="73660">
                <a:moveTo>
                  <a:pt x="116668" y="59435"/>
                </a:moveTo>
                <a:lnTo>
                  <a:pt x="112145" y="59435"/>
                </a:lnTo>
                <a:lnTo>
                  <a:pt x="104250" y="60197"/>
                </a:lnTo>
                <a:lnTo>
                  <a:pt x="116668" y="60197"/>
                </a:lnTo>
                <a:lnTo>
                  <a:pt x="116668" y="59435"/>
                </a:lnTo>
                <a:close/>
              </a:path>
              <a:path w="116839" h="73660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222504" y="2310374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325129" y="224865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403610" y="2305802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4" h="95250">
                <a:moveTo>
                  <a:pt x="29717" y="25907"/>
                </a:moveTo>
                <a:lnTo>
                  <a:pt x="13441" y="25907"/>
                </a:lnTo>
                <a:lnTo>
                  <a:pt x="10725" y="26669"/>
                </a:lnTo>
                <a:lnTo>
                  <a:pt x="8439" y="28193"/>
                </a:lnTo>
                <a:lnTo>
                  <a:pt x="6915" y="29717"/>
                </a:lnTo>
                <a:lnTo>
                  <a:pt x="5251" y="31241"/>
                </a:lnTo>
                <a:lnTo>
                  <a:pt x="3346" y="34289"/>
                </a:lnTo>
                <a:lnTo>
                  <a:pt x="1060" y="37337"/>
                </a:lnTo>
                <a:lnTo>
                  <a:pt x="0" y="39623"/>
                </a:lnTo>
                <a:lnTo>
                  <a:pt x="3943" y="81162"/>
                </a:lnTo>
                <a:lnTo>
                  <a:pt x="4870" y="94731"/>
                </a:lnTo>
                <a:lnTo>
                  <a:pt x="5010" y="95249"/>
                </a:lnTo>
                <a:lnTo>
                  <a:pt x="5583" y="95249"/>
                </a:lnTo>
                <a:lnTo>
                  <a:pt x="6047" y="94579"/>
                </a:lnTo>
                <a:lnTo>
                  <a:pt x="6620" y="93360"/>
                </a:lnTo>
                <a:lnTo>
                  <a:pt x="9476" y="87812"/>
                </a:lnTo>
                <a:lnTo>
                  <a:pt x="10917" y="83118"/>
                </a:lnTo>
                <a:lnTo>
                  <a:pt x="10908" y="77688"/>
                </a:lnTo>
                <a:lnTo>
                  <a:pt x="10553" y="67598"/>
                </a:lnTo>
                <a:lnTo>
                  <a:pt x="9671" y="54625"/>
                </a:lnTo>
                <a:lnTo>
                  <a:pt x="8250" y="38861"/>
                </a:lnTo>
                <a:lnTo>
                  <a:pt x="10811" y="37337"/>
                </a:lnTo>
                <a:lnTo>
                  <a:pt x="50833" y="37337"/>
                </a:lnTo>
                <a:lnTo>
                  <a:pt x="52766" y="34289"/>
                </a:lnTo>
                <a:lnTo>
                  <a:pt x="55052" y="30479"/>
                </a:lnTo>
                <a:lnTo>
                  <a:pt x="55601" y="28955"/>
                </a:lnTo>
                <a:lnTo>
                  <a:pt x="47542" y="28955"/>
                </a:lnTo>
                <a:lnTo>
                  <a:pt x="38051" y="27431"/>
                </a:lnTo>
                <a:lnTo>
                  <a:pt x="29717" y="25907"/>
                </a:lnTo>
                <a:close/>
              </a:path>
              <a:path w="56514" h="95250">
                <a:moveTo>
                  <a:pt x="50833" y="37337"/>
                </a:moveTo>
                <a:lnTo>
                  <a:pt x="27956" y="37337"/>
                </a:lnTo>
                <a:lnTo>
                  <a:pt x="33777" y="38861"/>
                </a:lnTo>
                <a:lnTo>
                  <a:pt x="39575" y="39623"/>
                </a:lnTo>
                <a:lnTo>
                  <a:pt x="43921" y="40385"/>
                </a:lnTo>
                <a:lnTo>
                  <a:pt x="48386" y="40385"/>
                </a:lnTo>
                <a:lnTo>
                  <a:pt x="50349" y="38099"/>
                </a:lnTo>
                <a:lnTo>
                  <a:pt x="50833" y="37337"/>
                </a:lnTo>
                <a:close/>
              </a:path>
              <a:path w="56514" h="95250">
                <a:moveTo>
                  <a:pt x="50099" y="12191"/>
                </a:moveTo>
                <a:lnTo>
                  <a:pt x="28193" y="12191"/>
                </a:lnTo>
                <a:lnTo>
                  <a:pt x="31766" y="12953"/>
                </a:lnTo>
                <a:lnTo>
                  <a:pt x="35621" y="14477"/>
                </a:lnTo>
                <a:lnTo>
                  <a:pt x="39767" y="18287"/>
                </a:lnTo>
                <a:lnTo>
                  <a:pt x="43491" y="22097"/>
                </a:lnTo>
                <a:lnTo>
                  <a:pt x="46100" y="25145"/>
                </a:lnTo>
                <a:lnTo>
                  <a:pt x="47542" y="28955"/>
                </a:lnTo>
                <a:lnTo>
                  <a:pt x="55601" y="28955"/>
                </a:lnTo>
                <a:lnTo>
                  <a:pt x="56150" y="27431"/>
                </a:lnTo>
                <a:lnTo>
                  <a:pt x="56150" y="20573"/>
                </a:lnTo>
                <a:lnTo>
                  <a:pt x="53147" y="15239"/>
                </a:lnTo>
                <a:lnTo>
                  <a:pt x="50099" y="12191"/>
                </a:lnTo>
                <a:close/>
              </a:path>
              <a:path w="56514" h="95250">
                <a:moveTo>
                  <a:pt x="30537" y="0"/>
                </a:moveTo>
                <a:lnTo>
                  <a:pt x="26432" y="761"/>
                </a:lnTo>
                <a:lnTo>
                  <a:pt x="22811" y="3047"/>
                </a:lnTo>
                <a:lnTo>
                  <a:pt x="16870" y="11429"/>
                </a:lnTo>
                <a:lnTo>
                  <a:pt x="15489" y="15239"/>
                </a:lnTo>
                <a:lnTo>
                  <a:pt x="15489" y="20573"/>
                </a:lnTo>
                <a:lnTo>
                  <a:pt x="15870" y="22859"/>
                </a:lnTo>
                <a:lnTo>
                  <a:pt x="16526" y="25907"/>
                </a:lnTo>
                <a:lnTo>
                  <a:pt x="22478" y="25907"/>
                </a:lnTo>
                <a:lnTo>
                  <a:pt x="21393" y="22859"/>
                </a:lnTo>
                <a:lnTo>
                  <a:pt x="20823" y="19811"/>
                </a:lnTo>
                <a:lnTo>
                  <a:pt x="20823" y="14477"/>
                </a:lnTo>
                <a:lnTo>
                  <a:pt x="23298" y="12953"/>
                </a:lnTo>
                <a:lnTo>
                  <a:pt x="28193" y="12191"/>
                </a:lnTo>
                <a:lnTo>
                  <a:pt x="50099" y="12191"/>
                </a:lnTo>
                <a:lnTo>
                  <a:pt x="47051" y="9143"/>
                </a:lnTo>
                <a:lnTo>
                  <a:pt x="41016" y="3047"/>
                </a:lnTo>
                <a:lnTo>
                  <a:pt x="35490" y="761"/>
                </a:lnTo>
                <a:lnTo>
                  <a:pt x="305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465582" y="2286752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5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521970" y="2250937"/>
            <a:ext cx="76835" cy="104775"/>
          </a:xfrm>
          <a:custGeom>
            <a:avLst/>
            <a:gdLst/>
            <a:ahLst/>
            <a:cxnLst/>
            <a:rect l="l" t="t" r="r" b="b"/>
            <a:pathLst>
              <a:path w="76835" h="104775">
                <a:moveTo>
                  <a:pt x="3511" y="9143"/>
                </a:moveTo>
                <a:lnTo>
                  <a:pt x="2715" y="9143"/>
                </a:lnTo>
                <a:lnTo>
                  <a:pt x="2368" y="9905"/>
                </a:lnTo>
                <a:lnTo>
                  <a:pt x="655" y="16763"/>
                </a:lnTo>
                <a:lnTo>
                  <a:pt x="0" y="20573"/>
                </a:lnTo>
                <a:lnTo>
                  <a:pt x="0" y="24383"/>
                </a:lnTo>
                <a:lnTo>
                  <a:pt x="3749" y="28955"/>
                </a:lnTo>
                <a:lnTo>
                  <a:pt x="11180" y="37337"/>
                </a:lnTo>
                <a:lnTo>
                  <a:pt x="17355" y="37675"/>
                </a:lnTo>
                <a:lnTo>
                  <a:pt x="26010" y="47187"/>
                </a:lnTo>
                <a:lnTo>
                  <a:pt x="34075" y="57038"/>
                </a:lnTo>
                <a:lnTo>
                  <a:pt x="41450" y="67305"/>
                </a:lnTo>
                <a:lnTo>
                  <a:pt x="48036" y="78062"/>
                </a:lnTo>
                <a:lnTo>
                  <a:pt x="39155" y="85719"/>
                </a:lnTo>
                <a:lnTo>
                  <a:pt x="26752" y="92963"/>
                </a:lnTo>
                <a:lnTo>
                  <a:pt x="29208" y="104691"/>
                </a:lnTo>
                <a:lnTo>
                  <a:pt x="60530" y="92963"/>
                </a:lnTo>
                <a:lnTo>
                  <a:pt x="38910" y="92963"/>
                </a:lnTo>
                <a:lnTo>
                  <a:pt x="44052" y="89153"/>
                </a:lnTo>
                <a:lnTo>
                  <a:pt x="51864" y="80771"/>
                </a:lnTo>
                <a:lnTo>
                  <a:pt x="60126" y="80771"/>
                </a:lnTo>
                <a:lnTo>
                  <a:pt x="59710" y="79247"/>
                </a:lnTo>
                <a:lnTo>
                  <a:pt x="60291" y="69815"/>
                </a:lnTo>
                <a:lnTo>
                  <a:pt x="64260" y="60603"/>
                </a:lnTo>
                <a:lnTo>
                  <a:pt x="48731" y="60603"/>
                </a:lnTo>
                <a:lnTo>
                  <a:pt x="16697" y="21180"/>
                </a:lnTo>
                <a:lnTo>
                  <a:pt x="4654" y="9905"/>
                </a:lnTo>
                <a:lnTo>
                  <a:pt x="3511" y="9143"/>
                </a:lnTo>
                <a:close/>
              </a:path>
              <a:path w="76835" h="104775">
                <a:moveTo>
                  <a:pt x="60126" y="80771"/>
                </a:moveTo>
                <a:lnTo>
                  <a:pt x="51864" y="80771"/>
                </a:lnTo>
                <a:lnTo>
                  <a:pt x="53852" y="83057"/>
                </a:lnTo>
                <a:lnTo>
                  <a:pt x="54863" y="86105"/>
                </a:lnTo>
                <a:lnTo>
                  <a:pt x="54863" y="90677"/>
                </a:lnTo>
                <a:lnTo>
                  <a:pt x="51755" y="92201"/>
                </a:lnTo>
                <a:lnTo>
                  <a:pt x="47756" y="92963"/>
                </a:lnTo>
                <a:lnTo>
                  <a:pt x="60530" y="92963"/>
                </a:lnTo>
                <a:lnTo>
                  <a:pt x="60959" y="90677"/>
                </a:lnTo>
                <a:lnTo>
                  <a:pt x="60959" y="83819"/>
                </a:lnTo>
                <a:lnTo>
                  <a:pt x="60126" y="80771"/>
                </a:lnTo>
                <a:close/>
              </a:path>
              <a:path w="76835" h="104775">
                <a:moveTo>
                  <a:pt x="70341" y="0"/>
                </a:moveTo>
                <a:lnTo>
                  <a:pt x="61727" y="17310"/>
                </a:lnTo>
                <a:lnTo>
                  <a:pt x="61905" y="29889"/>
                </a:lnTo>
                <a:lnTo>
                  <a:pt x="61278" y="42575"/>
                </a:lnTo>
                <a:lnTo>
                  <a:pt x="57996" y="56567"/>
                </a:lnTo>
                <a:lnTo>
                  <a:pt x="48731" y="60603"/>
                </a:lnTo>
                <a:lnTo>
                  <a:pt x="64260" y="60603"/>
                </a:lnTo>
                <a:lnTo>
                  <a:pt x="64982" y="58926"/>
                </a:lnTo>
                <a:lnTo>
                  <a:pt x="68842" y="44305"/>
                </a:lnTo>
                <a:lnTo>
                  <a:pt x="70716" y="31677"/>
                </a:lnTo>
                <a:lnTo>
                  <a:pt x="71329" y="19049"/>
                </a:lnTo>
                <a:lnTo>
                  <a:pt x="76331" y="19049"/>
                </a:lnTo>
                <a:lnTo>
                  <a:pt x="75950" y="17525"/>
                </a:lnTo>
                <a:lnTo>
                  <a:pt x="75626" y="16763"/>
                </a:lnTo>
                <a:lnTo>
                  <a:pt x="75377" y="16001"/>
                </a:lnTo>
                <a:lnTo>
                  <a:pt x="73996" y="12191"/>
                </a:lnTo>
                <a:lnTo>
                  <a:pt x="72329" y="6857"/>
                </a:lnTo>
                <a:lnTo>
                  <a:pt x="703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665226" y="2317232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754379" y="2285990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820673" y="2287514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69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5" h="64769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5" h="64769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5" h="64769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5" h="64769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873251" y="2287514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69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5" h="64769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5" h="64769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5" h="64769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5" h="64769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926591" y="2252462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30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30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059948" y="2288276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5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5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5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118622" y="2325614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175010" y="231189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233684" y="2233412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7" y="121157"/>
                </a:lnTo>
                <a:lnTo>
                  <a:pt x="2157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5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3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7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7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5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5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271784" y="2325614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329695" y="230808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426987" y="224865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443995" y="2325614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560581" y="2339330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653545" y="2315708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34411" y="35813"/>
                </a:lnTo>
                <a:lnTo>
                  <a:pt x="40690" y="39349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36"/>
                </a:lnTo>
                <a:lnTo>
                  <a:pt x="58391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4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56" y="25145"/>
                </a:lnTo>
                <a:lnTo>
                  <a:pt x="6888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6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1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7" y="25145"/>
                </a:lnTo>
                <a:lnTo>
                  <a:pt x="66324" y="22859"/>
                </a:lnTo>
                <a:lnTo>
                  <a:pt x="6291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4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5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797" y="24383"/>
                </a:lnTo>
                <a:lnTo>
                  <a:pt x="7034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731269" y="2275321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69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69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69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69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783603" y="224865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862334" y="2301992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46" y="49529"/>
                </a:lnTo>
                <a:lnTo>
                  <a:pt x="1185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2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42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916846" y="225093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940819" y="2248652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104" y="19635"/>
                </a:lnTo>
                <a:lnTo>
                  <a:pt x="44935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81" y="64556"/>
                </a:lnTo>
                <a:lnTo>
                  <a:pt x="31888" y="75035"/>
                </a:lnTo>
                <a:lnTo>
                  <a:pt x="32843" y="85489"/>
                </a:lnTo>
                <a:lnTo>
                  <a:pt x="22791" y="90347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2" y="90459"/>
                </a:lnTo>
                <a:lnTo>
                  <a:pt x="39866" y="81937"/>
                </a:lnTo>
                <a:lnTo>
                  <a:pt x="37478" y="65645"/>
                </a:lnTo>
                <a:lnTo>
                  <a:pt x="33463" y="53715"/>
                </a:lnTo>
                <a:lnTo>
                  <a:pt x="31045" y="38185"/>
                </a:lnTo>
                <a:lnTo>
                  <a:pt x="43789" y="34136"/>
                </a:lnTo>
                <a:lnTo>
                  <a:pt x="55423" y="30831"/>
                </a:lnTo>
                <a:lnTo>
                  <a:pt x="6595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014734" y="231189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068836" y="2325614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125224" y="2322565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30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30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30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30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30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30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179325" y="2272274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276100" y="2252246"/>
            <a:ext cx="135890" cy="100330"/>
          </a:xfrm>
          <a:custGeom>
            <a:avLst/>
            <a:gdLst/>
            <a:ahLst/>
            <a:cxnLst/>
            <a:rect l="l" t="t" r="r" b="b"/>
            <a:pathLst>
              <a:path w="135889" h="100330">
                <a:moveTo>
                  <a:pt x="8839" y="59651"/>
                </a:moveTo>
                <a:lnTo>
                  <a:pt x="6979" y="59651"/>
                </a:lnTo>
                <a:lnTo>
                  <a:pt x="6126" y="60413"/>
                </a:lnTo>
                <a:lnTo>
                  <a:pt x="5181" y="61937"/>
                </a:lnTo>
                <a:lnTo>
                  <a:pt x="1767" y="67271"/>
                </a:lnTo>
                <a:lnTo>
                  <a:pt x="0" y="72605"/>
                </a:lnTo>
                <a:lnTo>
                  <a:pt x="1003" y="84588"/>
                </a:lnTo>
                <a:lnTo>
                  <a:pt x="7645" y="93305"/>
                </a:lnTo>
                <a:lnTo>
                  <a:pt x="20499" y="98388"/>
                </a:lnTo>
                <a:lnTo>
                  <a:pt x="39563" y="100037"/>
                </a:lnTo>
                <a:lnTo>
                  <a:pt x="71754" y="99533"/>
                </a:lnTo>
                <a:lnTo>
                  <a:pt x="84845" y="96551"/>
                </a:lnTo>
                <a:lnTo>
                  <a:pt x="93390" y="90893"/>
                </a:lnTo>
                <a:lnTo>
                  <a:pt x="95836" y="88607"/>
                </a:lnTo>
                <a:lnTo>
                  <a:pt x="71475" y="88607"/>
                </a:lnTo>
                <a:lnTo>
                  <a:pt x="61050" y="87954"/>
                </a:lnTo>
                <a:lnTo>
                  <a:pt x="35895" y="87954"/>
                </a:lnTo>
                <a:lnTo>
                  <a:pt x="21806" y="86704"/>
                </a:lnTo>
                <a:lnTo>
                  <a:pt x="11887" y="82511"/>
                </a:lnTo>
                <a:lnTo>
                  <a:pt x="8046" y="79463"/>
                </a:lnTo>
                <a:lnTo>
                  <a:pt x="6095" y="75653"/>
                </a:lnTo>
                <a:lnTo>
                  <a:pt x="6095" y="69557"/>
                </a:lnTo>
                <a:lnTo>
                  <a:pt x="6888" y="66509"/>
                </a:lnTo>
                <a:lnTo>
                  <a:pt x="8412" y="62699"/>
                </a:lnTo>
                <a:lnTo>
                  <a:pt x="8686" y="61937"/>
                </a:lnTo>
                <a:lnTo>
                  <a:pt x="8839" y="61175"/>
                </a:lnTo>
                <a:lnTo>
                  <a:pt x="8839" y="59651"/>
                </a:lnTo>
                <a:close/>
              </a:path>
              <a:path w="135889" h="100330">
                <a:moveTo>
                  <a:pt x="109011" y="74891"/>
                </a:moveTo>
                <a:lnTo>
                  <a:pt x="97993" y="74891"/>
                </a:lnTo>
                <a:lnTo>
                  <a:pt x="103327" y="82511"/>
                </a:lnTo>
                <a:lnTo>
                  <a:pt x="107533" y="87845"/>
                </a:lnTo>
                <a:lnTo>
                  <a:pt x="110672" y="90893"/>
                </a:lnTo>
                <a:lnTo>
                  <a:pt x="116616" y="97751"/>
                </a:lnTo>
                <a:lnTo>
                  <a:pt x="122346" y="100037"/>
                </a:lnTo>
                <a:lnTo>
                  <a:pt x="135635" y="100037"/>
                </a:lnTo>
                <a:lnTo>
                  <a:pt x="135635" y="88607"/>
                </a:lnTo>
                <a:lnTo>
                  <a:pt x="126583" y="88607"/>
                </a:lnTo>
                <a:lnTo>
                  <a:pt x="123047" y="87845"/>
                </a:lnTo>
                <a:lnTo>
                  <a:pt x="120487" y="86321"/>
                </a:lnTo>
                <a:lnTo>
                  <a:pt x="117226" y="84035"/>
                </a:lnTo>
                <a:lnTo>
                  <a:pt x="113019" y="80225"/>
                </a:lnTo>
                <a:lnTo>
                  <a:pt x="109011" y="74891"/>
                </a:lnTo>
                <a:close/>
              </a:path>
              <a:path w="135889" h="100330">
                <a:moveTo>
                  <a:pt x="125630" y="0"/>
                </a:moveTo>
                <a:lnTo>
                  <a:pt x="89245" y="12407"/>
                </a:lnTo>
                <a:lnTo>
                  <a:pt x="63245" y="29933"/>
                </a:lnTo>
                <a:lnTo>
                  <a:pt x="63245" y="38315"/>
                </a:lnTo>
                <a:lnTo>
                  <a:pt x="65775" y="40601"/>
                </a:lnTo>
                <a:lnTo>
                  <a:pt x="70744" y="45173"/>
                </a:lnTo>
                <a:lnTo>
                  <a:pt x="77236" y="51269"/>
                </a:lnTo>
                <a:lnTo>
                  <a:pt x="81960" y="56603"/>
                </a:lnTo>
                <a:lnTo>
                  <a:pt x="84856" y="59651"/>
                </a:lnTo>
                <a:lnTo>
                  <a:pt x="89915" y="65747"/>
                </a:lnTo>
                <a:lnTo>
                  <a:pt x="92384" y="71081"/>
                </a:lnTo>
                <a:lnTo>
                  <a:pt x="92384" y="80987"/>
                </a:lnTo>
                <a:lnTo>
                  <a:pt x="89733" y="84035"/>
                </a:lnTo>
                <a:lnTo>
                  <a:pt x="84338" y="85559"/>
                </a:lnTo>
                <a:lnTo>
                  <a:pt x="79827" y="87845"/>
                </a:lnTo>
                <a:lnTo>
                  <a:pt x="71475" y="88607"/>
                </a:lnTo>
                <a:lnTo>
                  <a:pt x="95836" y="88607"/>
                </a:lnTo>
                <a:lnTo>
                  <a:pt x="96652" y="87845"/>
                </a:lnTo>
                <a:lnTo>
                  <a:pt x="98176" y="81749"/>
                </a:lnTo>
                <a:lnTo>
                  <a:pt x="97993" y="74891"/>
                </a:lnTo>
                <a:lnTo>
                  <a:pt x="109011" y="74891"/>
                </a:lnTo>
                <a:lnTo>
                  <a:pt x="105002" y="69557"/>
                </a:lnTo>
                <a:lnTo>
                  <a:pt x="95744" y="57513"/>
                </a:lnTo>
                <a:lnTo>
                  <a:pt x="87729" y="46805"/>
                </a:lnTo>
                <a:lnTo>
                  <a:pt x="81448" y="37135"/>
                </a:lnTo>
                <a:lnTo>
                  <a:pt x="77383" y="28199"/>
                </a:lnTo>
                <a:lnTo>
                  <a:pt x="91620" y="22819"/>
                </a:lnTo>
                <a:lnTo>
                  <a:pt x="104080" y="18302"/>
                </a:lnTo>
                <a:lnTo>
                  <a:pt x="114768" y="14595"/>
                </a:lnTo>
                <a:lnTo>
                  <a:pt x="123687" y="11645"/>
                </a:lnTo>
                <a:lnTo>
                  <a:pt x="125973" y="5549"/>
                </a:lnTo>
                <a:lnTo>
                  <a:pt x="127101" y="1739"/>
                </a:lnTo>
                <a:lnTo>
                  <a:pt x="125630" y="0"/>
                </a:lnTo>
                <a:close/>
              </a:path>
              <a:path w="135889" h="100330">
                <a:moveTo>
                  <a:pt x="135635" y="87845"/>
                </a:moveTo>
                <a:lnTo>
                  <a:pt x="131155" y="87845"/>
                </a:lnTo>
                <a:lnTo>
                  <a:pt x="126583" y="88607"/>
                </a:lnTo>
                <a:lnTo>
                  <a:pt x="135635" y="88607"/>
                </a:lnTo>
                <a:lnTo>
                  <a:pt x="135635" y="87845"/>
                </a:lnTo>
                <a:close/>
              </a:path>
              <a:path w="135889" h="100330">
                <a:moveTo>
                  <a:pt x="59314" y="87845"/>
                </a:moveTo>
                <a:lnTo>
                  <a:pt x="35895" y="87954"/>
                </a:lnTo>
                <a:lnTo>
                  <a:pt x="61050" y="87954"/>
                </a:lnTo>
                <a:lnTo>
                  <a:pt x="59314" y="878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08687" y="230808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15368" y="2280655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8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39" h="73025">
                <a:moveTo>
                  <a:pt x="96133" y="27431"/>
                </a:moveTo>
                <a:lnTo>
                  <a:pt x="9549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39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622048" y="2263892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19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19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19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19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19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19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19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19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19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631954" y="2285990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699772" y="231113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824739" y="2285990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891034" y="2287514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69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72" y="61721"/>
                </a:lnTo>
                <a:lnTo>
                  <a:pt x="29260" y="54863"/>
                </a:lnTo>
                <a:lnTo>
                  <a:pt x="57576" y="54863"/>
                </a:lnTo>
                <a:lnTo>
                  <a:pt x="5757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69">
                <a:moveTo>
                  <a:pt x="5757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76" y="64769"/>
                </a:lnTo>
                <a:lnTo>
                  <a:pt x="57576" y="54863"/>
                </a:lnTo>
                <a:close/>
              </a:path>
              <a:path w="57785" h="64769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30" y="48767"/>
                </a:lnTo>
                <a:lnTo>
                  <a:pt x="31668" y="4114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69">
                <a:moveTo>
                  <a:pt x="5757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76" y="53339"/>
                </a:lnTo>
                <a:lnTo>
                  <a:pt x="57576" y="52577"/>
                </a:lnTo>
                <a:close/>
              </a:path>
              <a:path w="57785" h="64769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944374" y="2250176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5">
                <a:moveTo>
                  <a:pt x="423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36" y="89915"/>
                </a:lnTo>
                <a:close/>
              </a:path>
              <a:path w="43814" h="102235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6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5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5">
                <a:moveTo>
                  <a:pt x="43433" y="89915"/>
                </a:moveTo>
                <a:lnTo>
                  <a:pt x="3910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983998" y="230808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075437" y="231189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191262" y="2280655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8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39" h="73025">
                <a:moveTo>
                  <a:pt x="96133" y="27431"/>
                </a:moveTo>
                <a:lnTo>
                  <a:pt x="9549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39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297942" y="2263892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19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787" y="12191"/>
                </a:lnTo>
                <a:lnTo>
                  <a:pt x="20375" y="11429"/>
                </a:lnTo>
                <a:lnTo>
                  <a:pt x="649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19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19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19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19">
                <a:moveTo>
                  <a:pt x="23500" y="11429"/>
                </a:moveTo>
                <a:lnTo>
                  <a:pt x="20787" y="12191"/>
                </a:lnTo>
                <a:lnTo>
                  <a:pt x="26121" y="12191"/>
                </a:lnTo>
                <a:lnTo>
                  <a:pt x="23500" y="11429"/>
                </a:lnTo>
                <a:close/>
              </a:path>
              <a:path w="33020" h="20319">
                <a:moveTo>
                  <a:pt x="30998" y="0"/>
                </a:moveTo>
                <a:lnTo>
                  <a:pt x="2688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2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19">
                <a:moveTo>
                  <a:pt x="8900" y="10667"/>
                </a:moveTo>
                <a:lnTo>
                  <a:pt x="649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19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75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19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307848" y="2285990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375666" y="231113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499872" y="2301992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16" y="49529"/>
                </a:lnTo>
                <a:lnTo>
                  <a:pt x="1182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39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39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3741" y="34289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554384" y="225093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579119" y="2275321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69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69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69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69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624839" y="231189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5680466" y="2252462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30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30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814578" y="2280655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5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5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39" h="73025">
                <a:moveTo>
                  <a:pt x="96133" y="27431"/>
                </a:moveTo>
                <a:lnTo>
                  <a:pt x="9546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39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31681" y="224865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949451" y="2325614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007363" y="2260843"/>
            <a:ext cx="38100" cy="91440"/>
          </a:xfrm>
          <a:custGeom>
            <a:avLst/>
            <a:gdLst/>
            <a:ahLst/>
            <a:cxnLst/>
            <a:rect l="l" t="t" r="r" b="b"/>
            <a:pathLst>
              <a:path w="38100" h="91439">
                <a:moveTo>
                  <a:pt x="7376" y="79247"/>
                </a:moveTo>
                <a:lnTo>
                  <a:pt x="0" y="79247"/>
                </a:lnTo>
                <a:lnTo>
                  <a:pt x="0" y="91439"/>
                </a:lnTo>
                <a:lnTo>
                  <a:pt x="15351" y="90890"/>
                </a:lnTo>
                <a:lnTo>
                  <a:pt x="26691" y="84333"/>
                </a:lnTo>
                <a:lnTo>
                  <a:pt x="27842" y="80009"/>
                </a:lnTo>
                <a:lnTo>
                  <a:pt x="18227" y="80009"/>
                </a:lnTo>
                <a:lnTo>
                  <a:pt x="7376" y="79247"/>
                </a:lnTo>
                <a:close/>
              </a:path>
              <a:path w="38100" h="91439">
                <a:moveTo>
                  <a:pt x="21976" y="48005"/>
                </a:moveTo>
                <a:lnTo>
                  <a:pt x="21031" y="48005"/>
                </a:lnTo>
                <a:lnTo>
                  <a:pt x="20573" y="49529"/>
                </a:lnTo>
                <a:lnTo>
                  <a:pt x="16093" y="60197"/>
                </a:lnTo>
                <a:lnTo>
                  <a:pt x="21153" y="66293"/>
                </a:lnTo>
                <a:lnTo>
                  <a:pt x="23621" y="70865"/>
                </a:lnTo>
                <a:lnTo>
                  <a:pt x="23621" y="77723"/>
                </a:lnTo>
                <a:lnTo>
                  <a:pt x="18227" y="80009"/>
                </a:lnTo>
                <a:lnTo>
                  <a:pt x="27842" y="80009"/>
                </a:lnTo>
                <a:lnTo>
                  <a:pt x="30479" y="70103"/>
                </a:lnTo>
                <a:lnTo>
                  <a:pt x="30479" y="63245"/>
                </a:lnTo>
                <a:lnTo>
                  <a:pt x="28133" y="56387"/>
                </a:lnTo>
                <a:lnTo>
                  <a:pt x="23469" y="49529"/>
                </a:lnTo>
                <a:lnTo>
                  <a:pt x="22616" y="48767"/>
                </a:lnTo>
                <a:lnTo>
                  <a:pt x="21976" y="48005"/>
                </a:lnTo>
                <a:close/>
              </a:path>
              <a:path w="38100" h="91439">
                <a:moveTo>
                  <a:pt x="19994" y="0"/>
                </a:moveTo>
                <a:lnTo>
                  <a:pt x="11704" y="8381"/>
                </a:lnTo>
                <a:lnTo>
                  <a:pt x="19933" y="16001"/>
                </a:lnTo>
                <a:lnTo>
                  <a:pt x="28224" y="8381"/>
                </a:lnTo>
                <a:lnTo>
                  <a:pt x="19994" y="0"/>
                </a:lnTo>
                <a:close/>
              </a:path>
              <a:path w="38100" h="91439">
                <a:moveTo>
                  <a:pt x="29596" y="16763"/>
                </a:moveTo>
                <a:lnTo>
                  <a:pt x="21518" y="25145"/>
                </a:lnTo>
                <a:lnTo>
                  <a:pt x="29657" y="32765"/>
                </a:lnTo>
                <a:lnTo>
                  <a:pt x="37734" y="25145"/>
                </a:lnTo>
                <a:lnTo>
                  <a:pt x="29596" y="16763"/>
                </a:lnTo>
                <a:close/>
              </a:path>
              <a:path w="38100" h="91439">
                <a:moveTo>
                  <a:pt x="10424" y="16763"/>
                </a:moveTo>
                <a:lnTo>
                  <a:pt x="2316" y="25145"/>
                </a:lnTo>
                <a:lnTo>
                  <a:pt x="10424" y="32765"/>
                </a:lnTo>
                <a:lnTo>
                  <a:pt x="18501" y="25145"/>
                </a:lnTo>
                <a:lnTo>
                  <a:pt x="10424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058173" y="224865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136904" y="2295133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4" y="73151"/>
                </a:lnTo>
                <a:lnTo>
                  <a:pt x="2813" y="85378"/>
                </a:lnTo>
                <a:lnTo>
                  <a:pt x="11776" y="95626"/>
                </a:lnTo>
                <a:lnTo>
                  <a:pt x="22153" y="99903"/>
                </a:lnTo>
                <a:lnTo>
                  <a:pt x="37145" y="101251"/>
                </a:lnTo>
                <a:lnTo>
                  <a:pt x="49449" y="99440"/>
                </a:lnTo>
                <a:lnTo>
                  <a:pt x="61894" y="95064"/>
                </a:lnTo>
                <a:lnTo>
                  <a:pt x="71446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6" y="88391"/>
                </a:lnTo>
                <a:lnTo>
                  <a:pt x="73072" y="87256"/>
                </a:lnTo>
                <a:lnTo>
                  <a:pt x="7946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232671" y="224865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249680" y="2286752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306068" y="231189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361693" y="231113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428749" y="2233412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787" y="121157"/>
                </a:lnTo>
                <a:lnTo>
                  <a:pt x="2154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2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0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4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4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2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2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529334" y="2273036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36" y="68579"/>
                </a:lnTo>
                <a:lnTo>
                  <a:pt x="8991" y="70103"/>
                </a:lnTo>
                <a:lnTo>
                  <a:pt x="7162" y="72389"/>
                </a:lnTo>
                <a:lnTo>
                  <a:pt x="5364" y="75437"/>
                </a:lnTo>
                <a:lnTo>
                  <a:pt x="3614" y="79004"/>
                </a:lnTo>
                <a:lnTo>
                  <a:pt x="1219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06" y="117315"/>
                </a:lnTo>
                <a:lnTo>
                  <a:pt x="21504" y="121906"/>
                </a:lnTo>
                <a:lnTo>
                  <a:pt x="36110" y="123385"/>
                </a:lnTo>
                <a:lnTo>
                  <a:pt x="48540" y="121652"/>
                </a:lnTo>
                <a:lnTo>
                  <a:pt x="60812" y="117269"/>
                </a:lnTo>
                <a:lnTo>
                  <a:pt x="70401" y="110489"/>
                </a:lnTo>
                <a:lnTo>
                  <a:pt x="24566" y="110489"/>
                </a:lnTo>
                <a:lnTo>
                  <a:pt x="17556" y="107960"/>
                </a:lnTo>
                <a:lnTo>
                  <a:pt x="9357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2009" y="71627"/>
                </a:lnTo>
                <a:lnTo>
                  <a:pt x="1231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71" y="52577"/>
                </a:moveTo>
                <a:lnTo>
                  <a:pt x="68031" y="52577"/>
                </a:lnTo>
                <a:lnTo>
                  <a:pt x="67513" y="53339"/>
                </a:lnTo>
                <a:lnTo>
                  <a:pt x="66873" y="54863"/>
                </a:lnTo>
                <a:lnTo>
                  <a:pt x="62118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23" y="93207"/>
                </a:lnTo>
                <a:lnTo>
                  <a:pt x="73944" y="94457"/>
                </a:lnTo>
                <a:lnTo>
                  <a:pt x="72268" y="98176"/>
                </a:lnTo>
                <a:lnTo>
                  <a:pt x="68183" y="101650"/>
                </a:lnTo>
                <a:lnTo>
                  <a:pt x="59185" y="105925"/>
                </a:lnTo>
                <a:lnTo>
                  <a:pt x="47372" y="109351"/>
                </a:lnTo>
                <a:lnTo>
                  <a:pt x="33924" y="110489"/>
                </a:lnTo>
                <a:lnTo>
                  <a:pt x="70401" y="110489"/>
                </a:lnTo>
                <a:lnTo>
                  <a:pt x="79522" y="78485"/>
                </a:lnTo>
                <a:lnTo>
                  <a:pt x="95516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6" y="69341"/>
                </a:lnTo>
                <a:lnTo>
                  <a:pt x="152156" y="67817"/>
                </a:lnTo>
                <a:lnTo>
                  <a:pt x="138562" y="67817"/>
                </a:lnTo>
                <a:lnTo>
                  <a:pt x="137850" y="67055"/>
                </a:lnTo>
                <a:lnTo>
                  <a:pt x="82753" y="67055"/>
                </a:lnTo>
                <a:lnTo>
                  <a:pt x="79095" y="65531"/>
                </a:lnTo>
                <a:lnTo>
                  <a:pt x="76047" y="62483"/>
                </a:lnTo>
                <a:lnTo>
                  <a:pt x="74950" y="61721"/>
                </a:lnTo>
                <a:lnTo>
                  <a:pt x="72908" y="58673"/>
                </a:lnTo>
                <a:lnTo>
                  <a:pt x="69921" y="54101"/>
                </a:lnTo>
                <a:lnTo>
                  <a:pt x="69189" y="53339"/>
                </a:lnTo>
                <a:lnTo>
                  <a:pt x="68671" y="52577"/>
                </a:lnTo>
                <a:close/>
              </a:path>
              <a:path w="152400" h="123825">
                <a:moveTo>
                  <a:pt x="95516" y="78485"/>
                </a:moveTo>
                <a:lnTo>
                  <a:pt x="79522" y="78485"/>
                </a:lnTo>
                <a:lnTo>
                  <a:pt x="82417" y="79004"/>
                </a:lnTo>
                <a:lnTo>
                  <a:pt x="85100" y="79247"/>
                </a:lnTo>
                <a:lnTo>
                  <a:pt x="94244" y="79247"/>
                </a:lnTo>
                <a:lnTo>
                  <a:pt x="95516" y="78485"/>
                </a:lnTo>
                <a:close/>
              </a:path>
              <a:path w="152400" h="123825">
                <a:moveTo>
                  <a:pt x="152156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35" y="79247"/>
                </a:lnTo>
                <a:lnTo>
                  <a:pt x="128290" y="76961"/>
                </a:lnTo>
                <a:lnTo>
                  <a:pt x="130881" y="70103"/>
                </a:lnTo>
                <a:lnTo>
                  <a:pt x="152156" y="70103"/>
                </a:lnTo>
                <a:lnTo>
                  <a:pt x="152156" y="69341"/>
                </a:lnTo>
                <a:close/>
              </a:path>
              <a:path w="152400" h="123825">
                <a:moveTo>
                  <a:pt x="152156" y="70103"/>
                </a:moveTo>
                <a:lnTo>
                  <a:pt x="130881" y="70103"/>
                </a:lnTo>
                <a:lnTo>
                  <a:pt x="133868" y="76961"/>
                </a:lnTo>
                <a:lnTo>
                  <a:pt x="138988" y="79247"/>
                </a:lnTo>
                <a:lnTo>
                  <a:pt x="152156" y="79247"/>
                </a:lnTo>
                <a:lnTo>
                  <a:pt x="152156" y="70103"/>
                </a:lnTo>
                <a:close/>
              </a:path>
              <a:path w="152400" h="123825">
                <a:moveTo>
                  <a:pt x="152156" y="67055"/>
                </a:moveTo>
                <a:lnTo>
                  <a:pt x="145907" y="67055"/>
                </a:lnTo>
                <a:lnTo>
                  <a:pt x="138562" y="67817"/>
                </a:lnTo>
                <a:lnTo>
                  <a:pt x="152156" y="67817"/>
                </a:lnTo>
                <a:lnTo>
                  <a:pt x="152156" y="67055"/>
                </a:lnTo>
                <a:close/>
              </a:path>
              <a:path w="152400" h="123825">
                <a:moveTo>
                  <a:pt x="87050" y="66293"/>
                </a:moveTo>
                <a:lnTo>
                  <a:pt x="82753" y="67055"/>
                </a:lnTo>
                <a:lnTo>
                  <a:pt x="91836" y="67055"/>
                </a:lnTo>
                <a:lnTo>
                  <a:pt x="87050" y="66293"/>
                </a:lnTo>
                <a:close/>
              </a:path>
              <a:path w="152400" h="123825">
                <a:moveTo>
                  <a:pt x="102748" y="50291"/>
                </a:moveTo>
                <a:lnTo>
                  <a:pt x="101864" y="51053"/>
                </a:lnTo>
                <a:lnTo>
                  <a:pt x="101193" y="51815"/>
                </a:lnTo>
                <a:lnTo>
                  <a:pt x="100797" y="53339"/>
                </a:lnTo>
                <a:lnTo>
                  <a:pt x="99943" y="57911"/>
                </a:lnTo>
                <a:lnTo>
                  <a:pt x="98877" y="60959"/>
                </a:lnTo>
                <a:lnTo>
                  <a:pt x="97414" y="62483"/>
                </a:lnTo>
                <a:lnTo>
                  <a:pt x="95341" y="65531"/>
                </a:lnTo>
                <a:lnTo>
                  <a:pt x="91836" y="67055"/>
                </a:lnTo>
                <a:lnTo>
                  <a:pt x="109545" y="67055"/>
                </a:lnTo>
                <a:lnTo>
                  <a:pt x="105613" y="62483"/>
                </a:lnTo>
                <a:lnTo>
                  <a:pt x="104424" y="53339"/>
                </a:lnTo>
                <a:lnTo>
                  <a:pt x="104241" y="51815"/>
                </a:lnTo>
                <a:lnTo>
                  <a:pt x="103662" y="51053"/>
                </a:lnTo>
                <a:lnTo>
                  <a:pt x="102748" y="50291"/>
                </a:lnTo>
                <a:close/>
              </a:path>
              <a:path w="152400" h="123825">
                <a:moveTo>
                  <a:pt x="116189" y="66293"/>
                </a:moveTo>
                <a:lnTo>
                  <a:pt x="109545" y="67055"/>
                </a:lnTo>
                <a:lnTo>
                  <a:pt x="124205" y="67055"/>
                </a:lnTo>
                <a:lnTo>
                  <a:pt x="116189" y="66293"/>
                </a:lnTo>
                <a:close/>
              </a:path>
              <a:path w="152400" h="123825">
                <a:moveTo>
                  <a:pt x="131185" y="51053"/>
                </a:moveTo>
                <a:lnTo>
                  <a:pt x="130332" y="51815"/>
                </a:lnTo>
                <a:lnTo>
                  <a:pt x="129753" y="52577"/>
                </a:lnTo>
                <a:lnTo>
                  <a:pt x="129539" y="54101"/>
                </a:lnTo>
                <a:lnTo>
                  <a:pt x="128656" y="62483"/>
                </a:lnTo>
                <a:lnTo>
                  <a:pt x="124205" y="67055"/>
                </a:lnTo>
                <a:lnTo>
                  <a:pt x="137850" y="67055"/>
                </a:lnTo>
                <a:lnTo>
                  <a:pt x="134294" y="63245"/>
                </a:lnTo>
                <a:lnTo>
                  <a:pt x="132862" y="52577"/>
                </a:lnTo>
                <a:lnTo>
                  <a:pt x="132222" y="51815"/>
                </a:lnTo>
                <a:lnTo>
                  <a:pt x="131185" y="51053"/>
                </a:lnTo>
                <a:close/>
              </a:path>
              <a:path w="152400" h="123825">
                <a:moveTo>
                  <a:pt x="102565" y="0"/>
                </a:moveTo>
                <a:lnTo>
                  <a:pt x="94487" y="8381"/>
                </a:lnTo>
                <a:lnTo>
                  <a:pt x="102504" y="16763"/>
                </a:lnTo>
                <a:lnTo>
                  <a:pt x="110672" y="8381"/>
                </a:lnTo>
                <a:lnTo>
                  <a:pt x="102565" y="0"/>
                </a:lnTo>
                <a:close/>
              </a:path>
              <a:path w="152400" h="123825">
                <a:moveTo>
                  <a:pt x="112196" y="17525"/>
                </a:moveTo>
                <a:lnTo>
                  <a:pt x="104150" y="25145"/>
                </a:lnTo>
                <a:lnTo>
                  <a:pt x="112227" y="33527"/>
                </a:lnTo>
                <a:lnTo>
                  <a:pt x="120335" y="25145"/>
                </a:lnTo>
                <a:lnTo>
                  <a:pt x="112196" y="17525"/>
                </a:lnTo>
                <a:close/>
              </a:path>
              <a:path w="152400" h="123825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145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677924" y="2272274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721113" y="224865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745741" y="2288276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865376" y="2285990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932431" y="2291324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60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4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4" h="60960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4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4" h="60960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4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4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7016769" y="224865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7035302" y="231189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7090927" y="2262368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70" h="90169">
                <a:moveTo>
                  <a:pt x="60777" y="51053"/>
                </a:moveTo>
                <a:lnTo>
                  <a:pt x="26426" y="51053"/>
                </a:lnTo>
                <a:lnTo>
                  <a:pt x="28559" y="51815"/>
                </a:lnTo>
                <a:lnTo>
                  <a:pt x="33284" y="52577"/>
                </a:lnTo>
                <a:lnTo>
                  <a:pt x="40507" y="55625"/>
                </a:lnTo>
                <a:lnTo>
                  <a:pt x="49286" y="58673"/>
                </a:lnTo>
                <a:lnTo>
                  <a:pt x="55656" y="60959"/>
                </a:lnTo>
                <a:lnTo>
                  <a:pt x="59649" y="61721"/>
                </a:lnTo>
                <a:lnTo>
                  <a:pt x="33049" y="73722"/>
                </a:lnTo>
                <a:lnTo>
                  <a:pt x="21385" y="77024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56" y="89915"/>
                </a:lnTo>
                <a:lnTo>
                  <a:pt x="21153" y="89153"/>
                </a:lnTo>
                <a:lnTo>
                  <a:pt x="32583" y="85343"/>
                </a:lnTo>
                <a:lnTo>
                  <a:pt x="39075" y="82295"/>
                </a:lnTo>
                <a:lnTo>
                  <a:pt x="47518" y="77723"/>
                </a:lnTo>
                <a:lnTo>
                  <a:pt x="56266" y="73913"/>
                </a:lnTo>
                <a:lnTo>
                  <a:pt x="62788" y="70865"/>
                </a:lnTo>
                <a:lnTo>
                  <a:pt x="67086" y="69341"/>
                </a:lnTo>
                <a:lnTo>
                  <a:pt x="70317" y="67817"/>
                </a:lnTo>
                <a:lnTo>
                  <a:pt x="75956" y="67055"/>
                </a:lnTo>
                <a:lnTo>
                  <a:pt x="84002" y="67055"/>
                </a:lnTo>
                <a:lnTo>
                  <a:pt x="88696" y="58673"/>
                </a:lnTo>
                <a:lnTo>
                  <a:pt x="89458" y="57911"/>
                </a:lnTo>
                <a:lnTo>
                  <a:pt x="89794" y="57149"/>
                </a:lnTo>
                <a:lnTo>
                  <a:pt x="89794" y="56387"/>
                </a:lnTo>
                <a:lnTo>
                  <a:pt x="88971" y="56387"/>
                </a:lnTo>
                <a:lnTo>
                  <a:pt x="85602" y="55614"/>
                </a:lnTo>
                <a:lnTo>
                  <a:pt x="72253" y="54363"/>
                </a:lnTo>
                <a:lnTo>
                  <a:pt x="60777" y="51053"/>
                </a:lnTo>
                <a:close/>
              </a:path>
              <a:path w="90170" h="90169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7983" y="53339"/>
                </a:lnTo>
                <a:lnTo>
                  <a:pt x="22219" y="51815"/>
                </a:lnTo>
                <a:lnTo>
                  <a:pt x="26426" y="51053"/>
                </a:lnTo>
                <a:lnTo>
                  <a:pt x="60777" y="51053"/>
                </a:lnTo>
                <a:lnTo>
                  <a:pt x="49987" y="47243"/>
                </a:lnTo>
                <a:lnTo>
                  <a:pt x="41178" y="42671"/>
                </a:lnTo>
                <a:lnTo>
                  <a:pt x="35935" y="40385"/>
                </a:lnTo>
                <a:lnTo>
                  <a:pt x="31821" y="39623"/>
                </a:lnTo>
                <a:lnTo>
                  <a:pt x="28773" y="38861"/>
                </a:lnTo>
                <a:close/>
              </a:path>
              <a:path w="90170" h="90169">
                <a:moveTo>
                  <a:pt x="49286" y="0"/>
                </a:moveTo>
                <a:lnTo>
                  <a:pt x="4078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40520" y="2305802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5" h="95250">
                <a:moveTo>
                  <a:pt x="29717" y="25907"/>
                </a:moveTo>
                <a:lnTo>
                  <a:pt x="13441" y="25907"/>
                </a:lnTo>
                <a:lnTo>
                  <a:pt x="10725" y="26669"/>
                </a:lnTo>
                <a:lnTo>
                  <a:pt x="8439" y="28193"/>
                </a:lnTo>
                <a:lnTo>
                  <a:pt x="6915" y="29717"/>
                </a:lnTo>
                <a:lnTo>
                  <a:pt x="5251" y="31241"/>
                </a:lnTo>
                <a:lnTo>
                  <a:pt x="3346" y="34289"/>
                </a:lnTo>
                <a:lnTo>
                  <a:pt x="1060" y="37337"/>
                </a:lnTo>
                <a:lnTo>
                  <a:pt x="0" y="39623"/>
                </a:lnTo>
                <a:lnTo>
                  <a:pt x="3943" y="81162"/>
                </a:lnTo>
                <a:lnTo>
                  <a:pt x="4870" y="94731"/>
                </a:lnTo>
                <a:lnTo>
                  <a:pt x="5010" y="95249"/>
                </a:lnTo>
                <a:lnTo>
                  <a:pt x="5583" y="95249"/>
                </a:lnTo>
                <a:lnTo>
                  <a:pt x="6047" y="94579"/>
                </a:lnTo>
                <a:lnTo>
                  <a:pt x="6620" y="93360"/>
                </a:lnTo>
                <a:lnTo>
                  <a:pt x="9476" y="87812"/>
                </a:lnTo>
                <a:lnTo>
                  <a:pt x="10917" y="83118"/>
                </a:lnTo>
                <a:lnTo>
                  <a:pt x="10908" y="77688"/>
                </a:lnTo>
                <a:lnTo>
                  <a:pt x="10553" y="67598"/>
                </a:lnTo>
                <a:lnTo>
                  <a:pt x="9671" y="54625"/>
                </a:lnTo>
                <a:lnTo>
                  <a:pt x="8250" y="38861"/>
                </a:lnTo>
                <a:lnTo>
                  <a:pt x="10811" y="37337"/>
                </a:lnTo>
                <a:lnTo>
                  <a:pt x="50833" y="37337"/>
                </a:lnTo>
                <a:lnTo>
                  <a:pt x="52766" y="34289"/>
                </a:lnTo>
                <a:lnTo>
                  <a:pt x="55052" y="30479"/>
                </a:lnTo>
                <a:lnTo>
                  <a:pt x="55601" y="28955"/>
                </a:lnTo>
                <a:lnTo>
                  <a:pt x="47542" y="28955"/>
                </a:lnTo>
                <a:lnTo>
                  <a:pt x="38051" y="27431"/>
                </a:lnTo>
                <a:lnTo>
                  <a:pt x="29717" y="25907"/>
                </a:lnTo>
                <a:close/>
              </a:path>
              <a:path w="56515" h="95250">
                <a:moveTo>
                  <a:pt x="50833" y="37337"/>
                </a:moveTo>
                <a:lnTo>
                  <a:pt x="27956" y="37337"/>
                </a:lnTo>
                <a:lnTo>
                  <a:pt x="33777" y="38861"/>
                </a:lnTo>
                <a:lnTo>
                  <a:pt x="39575" y="39623"/>
                </a:lnTo>
                <a:lnTo>
                  <a:pt x="43921" y="40385"/>
                </a:lnTo>
                <a:lnTo>
                  <a:pt x="48386" y="40385"/>
                </a:lnTo>
                <a:lnTo>
                  <a:pt x="50349" y="38099"/>
                </a:lnTo>
                <a:lnTo>
                  <a:pt x="50833" y="37337"/>
                </a:lnTo>
                <a:close/>
              </a:path>
              <a:path w="56515" h="95250">
                <a:moveTo>
                  <a:pt x="50099" y="12191"/>
                </a:moveTo>
                <a:lnTo>
                  <a:pt x="28193" y="12191"/>
                </a:lnTo>
                <a:lnTo>
                  <a:pt x="31766" y="12953"/>
                </a:lnTo>
                <a:lnTo>
                  <a:pt x="35621" y="14477"/>
                </a:lnTo>
                <a:lnTo>
                  <a:pt x="39767" y="18287"/>
                </a:lnTo>
                <a:lnTo>
                  <a:pt x="43491" y="22097"/>
                </a:lnTo>
                <a:lnTo>
                  <a:pt x="46100" y="25145"/>
                </a:lnTo>
                <a:lnTo>
                  <a:pt x="47542" y="28955"/>
                </a:lnTo>
                <a:lnTo>
                  <a:pt x="55601" y="28955"/>
                </a:lnTo>
                <a:lnTo>
                  <a:pt x="56150" y="27431"/>
                </a:lnTo>
                <a:lnTo>
                  <a:pt x="56150" y="20573"/>
                </a:lnTo>
                <a:lnTo>
                  <a:pt x="53147" y="15239"/>
                </a:lnTo>
                <a:lnTo>
                  <a:pt x="50099" y="12191"/>
                </a:lnTo>
                <a:close/>
              </a:path>
              <a:path w="56515" h="95250">
                <a:moveTo>
                  <a:pt x="30537" y="0"/>
                </a:moveTo>
                <a:lnTo>
                  <a:pt x="26432" y="761"/>
                </a:lnTo>
                <a:lnTo>
                  <a:pt x="22811" y="3047"/>
                </a:lnTo>
                <a:lnTo>
                  <a:pt x="16870" y="11429"/>
                </a:lnTo>
                <a:lnTo>
                  <a:pt x="15489" y="15239"/>
                </a:lnTo>
                <a:lnTo>
                  <a:pt x="15489" y="20573"/>
                </a:lnTo>
                <a:lnTo>
                  <a:pt x="15870" y="22859"/>
                </a:lnTo>
                <a:lnTo>
                  <a:pt x="16526" y="25907"/>
                </a:lnTo>
                <a:lnTo>
                  <a:pt x="22478" y="25907"/>
                </a:lnTo>
                <a:lnTo>
                  <a:pt x="21393" y="22859"/>
                </a:lnTo>
                <a:lnTo>
                  <a:pt x="20823" y="19811"/>
                </a:lnTo>
                <a:lnTo>
                  <a:pt x="20823" y="14477"/>
                </a:lnTo>
                <a:lnTo>
                  <a:pt x="23298" y="12953"/>
                </a:lnTo>
                <a:lnTo>
                  <a:pt x="28193" y="12191"/>
                </a:lnTo>
                <a:lnTo>
                  <a:pt x="50099" y="12191"/>
                </a:lnTo>
                <a:lnTo>
                  <a:pt x="47051" y="9143"/>
                </a:lnTo>
                <a:lnTo>
                  <a:pt x="41016" y="3047"/>
                </a:lnTo>
                <a:lnTo>
                  <a:pt x="35490" y="761"/>
                </a:lnTo>
                <a:lnTo>
                  <a:pt x="305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03254" y="231189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58880" y="2250176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5" h="102235">
                <a:moveTo>
                  <a:pt x="4239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76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84" y="97535"/>
                </a:lnTo>
                <a:lnTo>
                  <a:pt x="19238" y="95249"/>
                </a:lnTo>
                <a:lnTo>
                  <a:pt x="20132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85" y="90677"/>
                </a:lnTo>
                <a:lnTo>
                  <a:pt x="4239" y="89915"/>
                </a:lnTo>
                <a:close/>
              </a:path>
              <a:path w="43815" h="102235">
                <a:moveTo>
                  <a:pt x="43433" y="92201"/>
                </a:moveTo>
                <a:lnTo>
                  <a:pt x="20132" y="92201"/>
                </a:lnTo>
                <a:lnTo>
                  <a:pt x="23670" y="99059"/>
                </a:lnTo>
                <a:lnTo>
                  <a:pt x="29955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5" h="102235">
                <a:moveTo>
                  <a:pt x="25145" y="0"/>
                </a:moveTo>
                <a:lnTo>
                  <a:pt x="17069" y="13997"/>
                </a:lnTo>
                <a:lnTo>
                  <a:pt x="17412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85" y="90677"/>
                </a:lnTo>
                <a:lnTo>
                  <a:pt x="29800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5" h="102235">
                <a:moveTo>
                  <a:pt x="43433" y="89915"/>
                </a:moveTo>
                <a:lnTo>
                  <a:pt x="39099" y="89915"/>
                </a:lnTo>
                <a:lnTo>
                  <a:pt x="29800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99266" y="2296658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80">
                <a:moveTo>
                  <a:pt x="9000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47" y="55625"/>
                </a:lnTo>
                <a:lnTo>
                  <a:pt x="20430" y="54863"/>
                </a:lnTo>
                <a:lnTo>
                  <a:pt x="28514" y="52577"/>
                </a:lnTo>
                <a:lnTo>
                  <a:pt x="57994" y="44957"/>
                </a:lnTo>
                <a:lnTo>
                  <a:pt x="58255" y="44195"/>
                </a:lnTo>
                <a:lnTo>
                  <a:pt x="10716" y="44195"/>
                </a:lnTo>
                <a:lnTo>
                  <a:pt x="9000" y="43433"/>
                </a:lnTo>
                <a:close/>
              </a:path>
              <a:path w="62229" h="55880">
                <a:moveTo>
                  <a:pt x="34859" y="0"/>
                </a:moveTo>
                <a:lnTo>
                  <a:pt x="28050" y="761"/>
                </a:lnTo>
                <a:lnTo>
                  <a:pt x="21573" y="4571"/>
                </a:lnTo>
                <a:lnTo>
                  <a:pt x="15477" y="12191"/>
                </a:lnTo>
                <a:lnTo>
                  <a:pt x="10226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99" y="38099"/>
                </a:lnTo>
                <a:lnTo>
                  <a:pt x="17193" y="42671"/>
                </a:lnTo>
                <a:lnTo>
                  <a:pt x="13466" y="43433"/>
                </a:lnTo>
                <a:lnTo>
                  <a:pt x="10716" y="44195"/>
                </a:lnTo>
                <a:lnTo>
                  <a:pt x="58255" y="44195"/>
                </a:lnTo>
                <a:lnTo>
                  <a:pt x="60345" y="38099"/>
                </a:lnTo>
                <a:lnTo>
                  <a:pt x="32052" y="38099"/>
                </a:lnTo>
                <a:lnTo>
                  <a:pt x="26944" y="35813"/>
                </a:lnTo>
                <a:lnTo>
                  <a:pt x="22335" y="32003"/>
                </a:lnTo>
                <a:lnTo>
                  <a:pt x="18608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32" y="17525"/>
                </a:lnTo>
                <a:lnTo>
                  <a:pt x="23896" y="15239"/>
                </a:lnTo>
                <a:lnTo>
                  <a:pt x="28050" y="13715"/>
                </a:lnTo>
                <a:lnTo>
                  <a:pt x="31705" y="12953"/>
                </a:lnTo>
                <a:lnTo>
                  <a:pt x="34859" y="12191"/>
                </a:lnTo>
                <a:lnTo>
                  <a:pt x="53450" y="12191"/>
                </a:lnTo>
                <a:lnTo>
                  <a:pt x="52434" y="10667"/>
                </a:lnTo>
                <a:lnTo>
                  <a:pt x="47813" y="3809"/>
                </a:lnTo>
                <a:lnTo>
                  <a:pt x="41958" y="761"/>
                </a:lnTo>
                <a:lnTo>
                  <a:pt x="34859" y="0"/>
                </a:lnTo>
                <a:close/>
              </a:path>
              <a:path w="62229" h="55880">
                <a:moveTo>
                  <a:pt x="62042" y="32765"/>
                </a:moveTo>
                <a:lnTo>
                  <a:pt x="60091" y="32765"/>
                </a:lnTo>
                <a:lnTo>
                  <a:pt x="46862" y="36575"/>
                </a:lnTo>
                <a:lnTo>
                  <a:pt x="39325" y="38099"/>
                </a:lnTo>
                <a:lnTo>
                  <a:pt x="60345" y="38099"/>
                </a:lnTo>
                <a:lnTo>
                  <a:pt x="61389" y="35051"/>
                </a:lnTo>
                <a:lnTo>
                  <a:pt x="61721" y="33527"/>
                </a:lnTo>
                <a:lnTo>
                  <a:pt x="61959" y="33527"/>
                </a:lnTo>
                <a:lnTo>
                  <a:pt x="62042" y="32765"/>
                </a:lnTo>
                <a:close/>
              </a:path>
              <a:path w="62229" h="55880">
                <a:moveTo>
                  <a:pt x="53450" y="12191"/>
                </a:moveTo>
                <a:lnTo>
                  <a:pt x="34859" y="12191"/>
                </a:lnTo>
                <a:lnTo>
                  <a:pt x="38612" y="12953"/>
                </a:lnTo>
                <a:lnTo>
                  <a:pt x="43241" y="12953"/>
                </a:lnTo>
                <a:lnTo>
                  <a:pt x="48661" y="14477"/>
                </a:lnTo>
                <a:lnTo>
                  <a:pt x="51053" y="15239"/>
                </a:lnTo>
                <a:lnTo>
                  <a:pt x="54720" y="15239"/>
                </a:lnTo>
                <a:lnTo>
                  <a:pt x="54720" y="13715"/>
                </a:lnTo>
                <a:lnTo>
                  <a:pt x="53958" y="12953"/>
                </a:lnTo>
                <a:lnTo>
                  <a:pt x="5345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828044" y="2280655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40" h="73025">
                <a:moveTo>
                  <a:pt x="9524" y="32003"/>
                </a:moveTo>
                <a:lnTo>
                  <a:pt x="7559" y="32003"/>
                </a:lnTo>
                <a:lnTo>
                  <a:pt x="6751" y="32765"/>
                </a:lnTo>
                <a:lnTo>
                  <a:pt x="5952" y="33527"/>
                </a:lnTo>
                <a:lnTo>
                  <a:pt x="1987" y="39623"/>
                </a:lnTo>
                <a:lnTo>
                  <a:pt x="0" y="44957"/>
                </a:lnTo>
                <a:lnTo>
                  <a:pt x="400" y="54470"/>
                </a:lnTo>
                <a:lnTo>
                  <a:pt x="4712" y="62638"/>
                </a:lnTo>
                <a:lnTo>
                  <a:pt x="14230" y="68456"/>
                </a:lnTo>
                <a:lnTo>
                  <a:pt x="29550" y="71914"/>
                </a:lnTo>
                <a:lnTo>
                  <a:pt x="51267" y="73000"/>
                </a:lnTo>
                <a:lnTo>
                  <a:pt x="64075" y="72215"/>
                </a:lnTo>
                <a:lnTo>
                  <a:pt x="76139" y="70865"/>
                </a:lnTo>
                <a:lnTo>
                  <a:pt x="85581" y="69341"/>
                </a:lnTo>
                <a:lnTo>
                  <a:pt x="92058" y="67055"/>
                </a:lnTo>
                <a:lnTo>
                  <a:pt x="95630" y="64769"/>
                </a:lnTo>
                <a:lnTo>
                  <a:pt x="100964" y="61721"/>
                </a:lnTo>
                <a:lnTo>
                  <a:pt x="101510" y="60474"/>
                </a:lnTo>
                <a:lnTo>
                  <a:pt x="54788" y="60474"/>
                </a:lnTo>
                <a:lnTo>
                  <a:pt x="37596" y="60197"/>
                </a:lnTo>
                <a:lnTo>
                  <a:pt x="20520" y="58021"/>
                </a:lnTo>
                <a:lnTo>
                  <a:pt x="10273" y="52904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1" y="34289"/>
                </a:lnTo>
                <a:lnTo>
                  <a:pt x="9524" y="33527"/>
                </a:lnTo>
                <a:lnTo>
                  <a:pt x="9524" y="32003"/>
                </a:lnTo>
                <a:close/>
              </a:path>
              <a:path w="104140" h="73025">
                <a:moveTo>
                  <a:pt x="96143" y="27431"/>
                </a:moveTo>
                <a:lnTo>
                  <a:pt x="95487" y="27431"/>
                </a:lnTo>
                <a:lnTo>
                  <a:pt x="94868" y="28193"/>
                </a:lnTo>
                <a:lnTo>
                  <a:pt x="89666" y="38861"/>
                </a:lnTo>
                <a:lnTo>
                  <a:pt x="93914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6" y="56387"/>
                </a:lnTo>
                <a:lnTo>
                  <a:pt x="77235" y="58652"/>
                </a:lnTo>
                <a:lnTo>
                  <a:pt x="67522" y="59959"/>
                </a:lnTo>
                <a:lnTo>
                  <a:pt x="54788" y="60474"/>
                </a:lnTo>
                <a:lnTo>
                  <a:pt x="101510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94" y="35813"/>
                </a:lnTo>
                <a:lnTo>
                  <a:pt x="96856" y="28193"/>
                </a:lnTo>
                <a:lnTo>
                  <a:pt x="96143" y="27431"/>
                </a:lnTo>
                <a:close/>
              </a:path>
              <a:path w="104140" h="73025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04140" h="73025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945045" y="225093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970538" y="2296658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30" h="55880">
                <a:moveTo>
                  <a:pt x="9000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47" y="55625"/>
                </a:lnTo>
                <a:lnTo>
                  <a:pt x="20430" y="54863"/>
                </a:lnTo>
                <a:lnTo>
                  <a:pt x="28514" y="52577"/>
                </a:lnTo>
                <a:lnTo>
                  <a:pt x="57994" y="44957"/>
                </a:lnTo>
                <a:lnTo>
                  <a:pt x="58255" y="44195"/>
                </a:lnTo>
                <a:lnTo>
                  <a:pt x="10716" y="44195"/>
                </a:lnTo>
                <a:lnTo>
                  <a:pt x="9000" y="43433"/>
                </a:lnTo>
                <a:close/>
              </a:path>
              <a:path w="62230" h="55880">
                <a:moveTo>
                  <a:pt x="34859" y="0"/>
                </a:moveTo>
                <a:lnTo>
                  <a:pt x="28050" y="761"/>
                </a:lnTo>
                <a:lnTo>
                  <a:pt x="21573" y="4571"/>
                </a:lnTo>
                <a:lnTo>
                  <a:pt x="15477" y="12191"/>
                </a:lnTo>
                <a:lnTo>
                  <a:pt x="10226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99" y="38099"/>
                </a:lnTo>
                <a:lnTo>
                  <a:pt x="17193" y="42671"/>
                </a:lnTo>
                <a:lnTo>
                  <a:pt x="13466" y="43433"/>
                </a:lnTo>
                <a:lnTo>
                  <a:pt x="10716" y="44195"/>
                </a:lnTo>
                <a:lnTo>
                  <a:pt x="58255" y="44195"/>
                </a:lnTo>
                <a:lnTo>
                  <a:pt x="60345" y="38099"/>
                </a:lnTo>
                <a:lnTo>
                  <a:pt x="32052" y="38099"/>
                </a:lnTo>
                <a:lnTo>
                  <a:pt x="26944" y="35813"/>
                </a:lnTo>
                <a:lnTo>
                  <a:pt x="22335" y="32003"/>
                </a:lnTo>
                <a:lnTo>
                  <a:pt x="18608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32" y="17525"/>
                </a:lnTo>
                <a:lnTo>
                  <a:pt x="23896" y="15239"/>
                </a:lnTo>
                <a:lnTo>
                  <a:pt x="28050" y="13715"/>
                </a:lnTo>
                <a:lnTo>
                  <a:pt x="31705" y="12953"/>
                </a:lnTo>
                <a:lnTo>
                  <a:pt x="34859" y="12191"/>
                </a:lnTo>
                <a:lnTo>
                  <a:pt x="53450" y="12191"/>
                </a:lnTo>
                <a:lnTo>
                  <a:pt x="52434" y="10667"/>
                </a:lnTo>
                <a:lnTo>
                  <a:pt x="47813" y="3809"/>
                </a:lnTo>
                <a:lnTo>
                  <a:pt x="41958" y="761"/>
                </a:lnTo>
                <a:lnTo>
                  <a:pt x="34859" y="0"/>
                </a:lnTo>
                <a:close/>
              </a:path>
              <a:path w="62230" h="55880">
                <a:moveTo>
                  <a:pt x="62042" y="32765"/>
                </a:moveTo>
                <a:lnTo>
                  <a:pt x="60091" y="32765"/>
                </a:lnTo>
                <a:lnTo>
                  <a:pt x="46862" y="36575"/>
                </a:lnTo>
                <a:lnTo>
                  <a:pt x="39325" y="38099"/>
                </a:lnTo>
                <a:lnTo>
                  <a:pt x="60345" y="38099"/>
                </a:lnTo>
                <a:lnTo>
                  <a:pt x="61389" y="35051"/>
                </a:lnTo>
                <a:lnTo>
                  <a:pt x="61721" y="33527"/>
                </a:lnTo>
                <a:lnTo>
                  <a:pt x="61959" y="33527"/>
                </a:lnTo>
                <a:lnTo>
                  <a:pt x="62042" y="32765"/>
                </a:lnTo>
                <a:close/>
              </a:path>
              <a:path w="62230" h="55880">
                <a:moveTo>
                  <a:pt x="53450" y="12191"/>
                </a:moveTo>
                <a:lnTo>
                  <a:pt x="34859" y="12191"/>
                </a:lnTo>
                <a:lnTo>
                  <a:pt x="38612" y="12953"/>
                </a:lnTo>
                <a:lnTo>
                  <a:pt x="43241" y="12953"/>
                </a:lnTo>
                <a:lnTo>
                  <a:pt x="48661" y="14477"/>
                </a:lnTo>
                <a:lnTo>
                  <a:pt x="51053" y="15239"/>
                </a:lnTo>
                <a:lnTo>
                  <a:pt x="54720" y="15239"/>
                </a:lnTo>
                <a:lnTo>
                  <a:pt x="54720" y="13715"/>
                </a:lnTo>
                <a:lnTo>
                  <a:pt x="53958" y="12953"/>
                </a:lnTo>
                <a:lnTo>
                  <a:pt x="5345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038355" y="231189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095505" y="2267702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89">
                <a:moveTo>
                  <a:pt x="437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99" y="84580"/>
                </a:lnTo>
                <a:lnTo>
                  <a:pt x="16382" y="81533"/>
                </a:lnTo>
                <a:lnTo>
                  <a:pt x="20275" y="74675"/>
                </a:lnTo>
                <a:lnTo>
                  <a:pt x="87830" y="74675"/>
                </a:lnTo>
                <a:lnTo>
                  <a:pt x="89526" y="73151"/>
                </a:lnTo>
                <a:lnTo>
                  <a:pt x="12512" y="73151"/>
                </a:lnTo>
                <a:lnTo>
                  <a:pt x="4379" y="72389"/>
                </a:lnTo>
                <a:close/>
              </a:path>
              <a:path w="98425" h="85089">
                <a:moveTo>
                  <a:pt x="87830" y="74675"/>
                </a:moveTo>
                <a:lnTo>
                  <a:pt x="20275" y="74675"/>
                </a:lnTo>
                <a:lnTo>
                  <a:pt x="22478" y="79247"/>
                </a:lnTo>
                <a:lnTo>
                  <a:pt x="26145" y="82295"/>
                </a:lnTo>
                <a:lnTo>
                  <a:pt x="31373" y="83819"/>
                </a:lnTo>
                <a:lnTo>
                  <a:pt x="34478" y="84246"/>
                </a:lnTo>
                <a:lnTo>
                  <a:pt x="39672" y="84581"/>
                </a:lnTo>
                <a:lnTo>
                  <a:pt x="47571" y="84580"/>
                </a:lnTo>
                <a:lnTo>
                  <a:pt x="59676" y="83930"/>
                </a:lnTo>
                <a:lnTo>
                  <a:pt x="71752" y="81680"/>
                </a:lnTo>
                <a:lnTo>
                  <a:pt x="84976" y="77242"/>
                </a:lnTo>
                <a:lnTo>
                  <a:pt x="87830" y="74675"/>
                </a:lnTo>
                <a:close/>
              </a:path>
              <a:path w="98425" h="85089">
                <a:moveTo>
                  <a:pt x="21799" y="57149"/>
                </a:moveTo>
                <a:lnTo>
                  <a:pt x="19751" y="57149"/>
                </a:lnTo>
                <a:lnTo>
                  <a:pt x="19098" y="57911"/>
                </a:lnTo>
                <a:lnTo>
                  <a:pt x="18751" y="60197"/>
                </a:lnTo>
                <a:lnTo>
                  <a:pt x="17333" y="68579"/>
                </a:lnTo>
                <a:lnTo>
                  <a:pt x="12512" y="73151"/>
                </a:lnTo>
                <a:lnTo>
                  <a:pt x="89526" y="73151"/>
                </a:lnTo>
                <a:lnTo>
                  <a:pt x="90373" y="72389"/>
                </a:lnTo>
                <a:lnTo>
                  <a:pt x="46719" y="72389"/>
                </a:lnTo>
                <a:lnTo>
                  <a:pt x="43671" y="71627"/>
                </a:lnTo>
                <a:lnTo>
                  <a:pt x="26907" y="71627"/>
                </a:lnTo>
                <a:lnTo>
                  <a:pt x="23478" y="67817"/>
                </a:lnTo>
                <a:lnTo>
                  <a:pt x="22610" y="60197"/>
                </a:lnTo>
                <a:lnTo>
                  <a:pt x="22418" y="57911"/>
                </a:lnTo>
                <a:lnTo>
                  <a:pt x="21799" y="57149"/>
                </a:lnTo>
                <a:close/>
              </a:path>
              <a:path w="98425" h="85089">
                <a:moveTo>
                  <a:pt x="49767" y="71627"/>
                </a:moveTo>
                <a:lnTo>
                  <a:pt x="46719" y="72389"/>
                </a:lnTo>
                <a:lnTo>
                  <a:pt x="56900" y="72389"/>
                </a:lnTo>
                <a:lnTo>
                  <a:pt x="49767" y="71627"/>
                </a:lnTo>
                <a:close/>
              </a:path>
              <a:path w="98425" h="85089">
                <a:moveTo>
                  <a:pt x="98297" y="51053"/>
                </a:moveTo>
                <a:lnTo>
                  <a:pt x="75486" y="51053"/>
                </a:lnTo>
                <a:lnTo>
                  <a:pt x="82103" y="52577"/>
                </a:lnTo>
                <a:lnTo>
                  <a:pt x="85237" y="54101"/>
                </a:lnTo>
                <a:lnTo>
                  <a:pt x="88855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83" y="70103"/>
                </a:lnTo>
                <a:lnTo>
                  <a:pt x="64437" y="71627"/>
                </a:lnTo>
                <a:lnTo>
                  <a:pt x="56900" y="72389"/>
                </a:lnTo>
                <a:lnTo>
                  <a:pt x="90373" y="72389"/>
                </a:lnTo>
                <a:lnTo>
                  <a:pt x="94975" y="68253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89">
                <a:moveTo>
                  <a:pt x="76079" y="39560"/>
                </a:moveTo>
                <a:lnTo>
                  <a:pt x="67115" y="43095"/>
                </a:lnTo>
                <a:lnTo>
                  <a:pt x="56942" y="49585"/>
                </a:lnTo>
                <a:lnTo>
                  <a:pt x="45556" y="59080"/>
                </a:lnTo>
                <a:lnTo>
                  <a:pt x="32954" y="71627"/>
                </a:lnTo>
                <a:lnTo>
                  <a:pt x="43671" y="71627"/>
                </a:lnTo>
                <a:lnTo>
                  <a:pt x="42927" y="69286"/>
                </a:lnTo>
                <a:lnTo>
                  <a:pt x="54680" y="59353"/>
                </a:lnTo>
                <a:lnTo>
                  <a:pt x="65533" y="53416"/>
                </a:lnTo>
                <a:lnTo>
                  <a:pt x="75486" y="51053"/>
                </a:lnTo>
                <a:lnTo>
                  <a:pt x="98297" y="51053"/>
                </a:lnTo>
                <a:lnTo>
                  <a:pt x="96524" y="47243"/>
                </a:lnTo>
                <a:lnTo>
                  <a:pt x="92963" y="44195"/>
                </a:lnTo>
                <a:lnTo>
                  <a:pt x="89617" y="41147"/>
                </a:lnTo>
                <a:lnTo>
                  <a:pt x="85426" y="39623"/>
                </a:lnTo>
                <a:lnTo>
                  <a:pt x="76079" y="39560"/>
                </a:lnTo>
                <a:close/>
              </a:path>
              <a:path w="98425" h="85089">
                <a:moveTo>
                  <a:pt x="65199" y="0"/>
                </a:moveTo>
                <a:lnTo>
                  <a:pt x="56576" y="9143"/>
                </a:lnTo>
                <a:lnTo>
                  <a:pt x="65199" y="17525"/>
                </a:lnTo>
                <a:lnTo>
                  <a:pt x="73770" y="9143"/>
                </a:lnTo>
                <a:lnTo>
                  <a:pt x="651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199900" y="231189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256288" y="231113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380494" y="2295133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5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13" y="73151"/>
                </a:lnTo>
                <a:lnTo>
                  <a:pt x="2815" y="85383"/>
                </a:lnTo>
                <a:lnTo>
                  <a:pt x="11778" y="95633"/>
                </a:lnTo>
                <a:lnTo>
                  <a:pt x="22158" y="99905"/>
                </a:lnTo>
                <a:lnTo>
                  <a:pt x="37154" y="101251"/>
                </a:lnTo>
                <a:lnTo>
                  <a:pt x="49459" y="99440"/>
                </a:lnTo>
                <a:lnTo>
                  <a:pt x="61905" y="95062"/>
                </a:lnTo>
                <a:lnTo>
                  <a:pt x="71453" y="88391"/>
                </a:lnTo>
                <a:lnTo>
                  <a:pt x="24704" y="88391"/>
                </a:lnTo>
                <a:lnTo>
                  <a:pt x="17608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5" h="101600">
                <a:moveTo>
                  <a:pt x="69616" y="29717"/>
                </a:moveTo>
                <a:lnTo>
                  <a:pt x="68960" y="29717"/>
                </a:lnTo>
                <a:lnTo>
                  <a:pt x="68424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901" y="71109"/>
                </a:lnTo>
                <a:lnTo>
                  <a:pt x="75331" y="72359"/>
                </a:lnTo>
                <a:lnTo>
                  <a:pt x="73664" y="76078"/>
                </a:lnTo>
                <a:lnTo>
                  <a:pt x="69424" y="79552"/>
                </a:lnTo>
                <a:lnTo>
                  <a:pt x="59507" y="84021"/>
                </a:lnTo>
                <a:lnTo>
                  <a:pt x="47589" y="87301"/>
                </a:lnTo>
                <a:lnTo>
                  <a:pt x="34183" y="88391"/>
                </a:lnTo>
                <a:lnTo>
                  <a:pt x="71453" y="88391"/>
                </a:lnTo>
                <a:lnTo>
                  <a:pt x="73080" y="87254"/>
                </a:lnTo>
                <a:lnTo>
                  <a:pt x="79473" y="76961"/>
                </a:lnTo>
                <a:lnTo>
                  <a:pt x="80854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40" y="30479"/>
                </a:lnTo>
                <a:lnTo>
                  <a:pt x="69616" y="29717"/>
                </a:lnTo>
                <a:close/>
              </a:path>
              <a:path w="81915" h="101600">
                <a:moveTo>
                  <a:pt x="39468" y="0"/>
                </a:moveTo>
                <a:lnTo>
                  <a:pt x="30800" y="9143"/>
                </a:lnTo>
                <a:lnTo>
                  <a:pt x="39468" y="17525"/>
                </a:lnTo>
                <a:lnTo>
                  <a:pt x="48194" y="9143"/>
                </a:lnTo>
                <a:lnTo>
                  <a:pt x="3946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475499" y="224865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492508" y="2286752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5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40770" y="2468108"/>
            <a:ext cx="6640073" cy="18821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40770" y="2761477"/>
            <a:ext cx="6640378" cy="15239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40770" y="3002270"/>
            <a:ext cx="6640378" cy="16763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40770" y="3364219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33734" y="3292592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89">
                <a:moveTo>
                  <a:pt x="437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99" y="84580"/>
                </a:lnTo>
                <a:lnTo>
                  <a:pt x="16382" y="81533"/>
                </a:lnTo>
                <a:lnTo>
                  <a:pt x="20275" y="74675"/>
                </a:lnTo>
                <a:lnTo>
                  <a:pt x="87830" y="74675"/>
                </a:lnTo>
                <a:lnTo>
                  <a:pt x="89526" y="73151"/>
                </a:lnTo>
                <a:lnTo>
                  <a:pt x="12512" y="73151"/>
                </a:lnTo>
                <a:lnTo>
                  <a:pt x="4379" y="72389"/>
                </a:lnTo>
                <a:close/>
              </a:path>
              <a:path w="98425" h="85089">
                <a:moveTo>
                  <a:pt x="87830" y="74675"/>
                </a:moveTo>
                <a:lnTo>
                  <a:pt x="20275" y="74675"/>
                </a:lnTo>
                <a:lnTo>
                  <a:pt x="22478" y="79247"/>
                </a:lnTo>
                <a:lnTo>
                  <a:pt x="26145" y="82295"/>
                </a:lnTo>
                <a:lnTo>
                  <a:pt x="31373" y="83819"/>
                </a:lnTo>
                <a:lnTo>
                  <a:pt x="34478" y="84246"/>
                </a:lnTo>
                <a:lnTo>
                  <a:pt x="39672" y="84581"/>
                </a:lnTo>
                <a:lnTo>
                  <a:pt x="47571" y="84580"/>
                </a:lnTo>
                <a:lnTo>
                  <a:pt x="59676" y="83930"/>
                </a:lnTo>
                <a:lnTo>
                  <a:pt x="71752" y="81680"/>
                </a:lnTo>
                <a:lnTo>
                  <a:pt x="84976" y="77242"/>
                </a:lnTo>
                <a:lnTo>
                  <a:pt x="87830" y="74675"/>
                </a:lnTo>
                <a:close/>
              </a:path>
              <a:path w="98425" h="85089">
                <a:moveTo>
                  <a:pt x="21799" y="57149"/>
                </a:moveTo>
                <a:lnTo>
                  <a:pt x="19751" y="57149"/>
                </a:lnTo>
                <a:lnTo>
                  <a:pt x="19098" y="57911"/>
                </a:lnTo>
                <a:lnTo>
                  <a:pt x="18751" y="60197"/>
                </a:lnTo>
                <a:lnTo>
                  <a:pt x="17333" y="68579"/>
                </a:lnTo>
                <a:lnTo>
                  <a:pt x="12512" y="73151"/>
                </a:lnTo>
                <a:lnTo>
                  <a:pt x="89526" y="73151"/>
                </a:lnTo>
                <a:lnTo>
                  <a:pt x="90373" y="72389"/>
                </a:lnTo>
                <a:lnTo>
                  <a:pt x="46719" y="72389"/>
                </a:lnTo>
                <a:lnTo>
                  <a:pt x="43671" y="71627"/>
                </a:lnTo>
                <a:lnTo>
                  <a:pt x="26907" y="71627"/>
                </a:lnTo>
                <a:lnTo>
                  <a:pt x="23478" y="67817"/>
                </a:lnTo>
                <a:lnTo>
                  <a:pt x="22610" y="60197"/>
                </a:lnTo>
                <a:lnTo>
                  <a:pt x="22418" y="57911"/>
                </a:lnTo>
                <a:lnTo>
                  <a:pt x="21799" y="57149"/>
                </a:lnTo>
                <a:close/>
              </a:path>
              <a:path w="98425" h="85089">
                <a:moveTo>
                  <a:pt x="49767" y="71627"/>
                </a:moveTo>
                <a:lnTo>
                  <a:pt x="46719" y="72389"/>
                </a:lnTo>
                <a:lnTo>
                  <a:pt x="56900" y="72389"/>
                </a:lnTo>
                <a:lnTo>
                  <a:pt x="49767" y="71627"/>
                </a:lnTo>
                <a:close/>
              </a:path>
              <a:path w="98425" h="85089">
                <a:moveTo>
                  <a:pt x="98297" y="51053"/>
                </a:moveTo>
                <a:lnTo>
                  <a:pt x="75486" y="51053"/>
                </a:lnTo>
                <a:lnTo>
                  <a:pt x="82103" y="52577"/>
                </a:lnTo>
                <a:lnTo>
                  <a:pt x="85237" y="54101"/>
                </a:lnTo>
                <a:lnTo>
                  <a:pt x="88855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83" y="70103"/>
                </a:lnTo>
                <a:lnTo>
                  <a:pt x="64437" y="71627"/>
                </a:lnTo>
                <a:lnTo>
                  <a:pt x="56900" y="72389"/>
                </a:lnTo>
                <a:lnTo>
                  <a:pt x="90373" y="72389"/>
                </a:lnTo>
                <a:lnTo>
                  <a:pt x="94975" y="68253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89">
                <a:moveTo>
                  <a:pt x="76079" y="39560"/>
                </a:moveTo>
                <a:lnTo>
                  <a:pt x="67115" y="43095"/>
                </a:lnTo>
                <a:lnTo>
                  <a:pt x="56942" y="49585"/>
                </a:lnTo>
                <a:lnTo>
                  <a:pt x="45556" y="59080"/>
                </a:lnTo>
                <a:lnTo>
                  <a:pt x="32954" y="71627"/>
                </a:lnTo>
                <a:lnTo>
                  <a:pt x="43671" y="71627"/>
                </a:lnTo>
                <a:lnTo>
                  <a:pt x="42927" y="69286"/>
                </a:lnTo>
                <a:lnTo>
                  <a:pt x="54680" y="59353"/>
                </a:lnTo>
                <a:lnTo>
                  <a:pt x="65533" y="53416"/>
                </a:lnTo>
                <a:lnTo>
                  <a:pt x="75486" y="51053"/>
                </a:lnTo>
                <a:lnTo>
                  <a:pt x="98297" y="51053"/>
                </a:lnTo>
                <a:lnTo>
                  <a:pt x="96524" y="47243"/>
                </a:lnTo>
                <a:lnTo>
                  <a:pt x="92963" y="44195"/>
                </a:lnTo>
                <a:lnTo>
                  <a:pt x="89617" y="41147"/>
                </a:lnTo>
                <a:lnTo>
                  <a:pt x="85426" y="39623"/>
                </a:lnTo>
                <a:lnTo>
                  <a:pt x="76079" y="39560"/>
                </a:lnTo>
                <a:close/>
              </a:path>
              <a:path w="98425" h="85089">
                <a:moveTo>
                  <a:pt x="65199" y="0"/>
                </a:moveTo>
                <a:lnTo>
                  <a:pt x="56576" y="9143"/>
                </a:lnTo>
                <a:lnTo>
                  <a:pt x="65199" y="17525"/>
                </a:lnTo>
                <a:lnTo>
                  <a:pt x="73770" y="9143"/>
                </a:lnTo>
                <a:lnTo>
                  <a:pt x="651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744639" y="327582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770894" y="333297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815852" y="3350504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936248" y="3335263"/>
            <a:ext cx="137160" cy="86360"/>
          </a:xfrm>
          <a:custGeom>
            <a:avLst/>
            <a:gdLst/>
            <a:ahLst/>
            <a:cxnLst/>
            <a:rect l="l" t="t" r="r" b="b"/>
            <a:pathLst>
              <a:path w="137159" h="86360">
                <a:moveTo>
                  <a:pt x="12466" y="31241"/>
                </a:moveTo>
                <a:lnTo>
                  <a:pt x="9954" y="31241"/>
                </a:lnTo>
                <a:lnTo>
                  <a:pt x="9000" y="32765"/>
                </a:lnTo>
                <a:lnTo>
                  <a:pt x="7178" y="35051"/>
                </a:lnTo>
                <a:lnTo>
                  <a:pt x="5382" y="38099"/>
                </a:lnTo>
                <a:lnTo>
                  <a:pt x="3617" y="41635"/>
                </a:lnTo>
                <a:lnTo>
                  <a:pt x="1225" y="47243"/>
                </a:lnTo>
                <a:lnTo>
                  <a:pt x="0" y="52486"/>
                </a:lnTo>
                <a:lnTo>
                  <a:pt x="0" y="66690"/>
                </a:lnTo>
                <a:lnTo>
                  <a:pt x="3322" y="73913"/>
                </a:lnTo>
                <a:lnTo>
                  <a:pt x="11237" y="80054"/>
                </a:lnTo>
                <a:lnTo>
                  <a:pt x="21640" y="84586"/>
                </a:lnTo>
                <a:lnTo>
                  <a:pt x="36305" y="86044"/>
                </a:lnTo>
                <a:lnTo>
                  <a:pt x="48717" y="84303"/>
                </a:lnTo>
                <a:lnTo>
                  <a:pt x="61005" y="79917"/>
                </a:lnTo>
                <a:lnTo>
                  <a:pt x="70589" y="73151"/>
                </a:lnTo>
                <a:lnTo>
                  <a:pt x="24572" y="73151"/>
                </a:lnTo>
                <a:lnTo>
                  <a:pt x="17574" y="70622"/>
                </a:lnTo>
                <a:lnTo>
                  <a:pt x="9381" y="61630"/>
                </a:lnTo>
                <a:lnTo>
                  <a:pt x="7619" y="57028"/>
                </a:lnTo>
                <a:lnTo>
                  <a:pt x="7619" y="46207"/>
                </a:lnTo>
                <a:lnTo>
                  <a:pt x="9083" y="40385"/>
                </a:lnTo>
                <a:lnTo>
                  <a:pt x="11999" y="34289"/>
                </a:lnTo>
                <a:lnTo>
                  <a:pt x="12323" y="33527"/>
                </a:lnTo>
                <a:lnTo>
                  <a:pt x="12466" y="32765"/>
                </a:lnTo>
                <a:lnTo>
                  <a:pt x="12466" y="31241"/>
                </a:lnTo>
                <a:close/>
              </a:path>
              <a:path w="137159" h="86360">
                <a:moveTo>
                  <a:pt x="68662" y="15239"/>
                </a:moveTo>
                <a:lnTo>
                  <a:pt x="68055" y="15239"/>
                </a:lnTo>
                <a:lnTo>
                  <a:pt x="67519" y="16001"/>
                </a:lnTo>
                <a:lnTo>
                  <a:pt x="66863" y="17525"/>
                </a:lnTo>
                <a:lnTo>
                  <a:pt x="62151" y="25907"/>
                </a:lnTo>
                <a:lnTo>
                  <a:pt x="74188" y="49956"/>
                </a:lnTo>
                <a:lnTo>
                  <a:pt x="74615" y="53492"/>
                </a:lnTo>
                <a:lnTo>
                  <a:pt x="74532" y="55869"/>
                </a:lnTo>
                <a:lnTo>
                  <a:pt x="73962" y="57119"/>
                </a:lnTo>
                <a:lnTo>
                  <a:pt x="72283" y="60838"/>
                </a:lnTo>
                <a:lnTo>
                  <a:pt x="68198" y="64312"/>
                </a:lnTo>
                <a:lnTo>
                  <a:pt x="59212" y="68577"/>
                </a:lnTo>
                <a:lnTo>
                  <a:pt x="47401" y="72011"/>
                </a:lnTo>
                <a:lnTo>
                  <a:pt x="33957" y="73151"/>
                </a:lnTo>
                <a:lnTo>
                  <a:pt x="70589" y="73151"/>
                </a:lnTo>
                <a:lnTo>
                  <a:pt x="79711" y="41147"/>
                </a:lnTo>
                <a:lnTo>
                  <a:pt x="97165" y="41147"/>
                </a:lnTo>
                <a:lnTo>
                  <a:pt x="99761" y="39623"/>
                </a:lnTo>
                <a:lnTo>
                  <a:pt x="103299" y="32003"/>
                </a:lnTo>
                <a:lnTo>
                  <a:pt x="134276" y="32003"/>
                </a:lnTo>
                <a:lnTo>
                  <a:pt x="134615" y="30479"/>
                </a:lnTo>
                <a:lnTo>
                  <a:pt x="82759" y="30479"/>
                </a:lnTo>
                <a:lnTo>
                  <a:pt x="79104" y="28955"/>
                </a:lnTo>
                <a:lnTo>
                  <a:pt x="76056" y="25145"/>
                </a:lnTo>
                <a:lnTo>
                  <a:pt x="74950" y="24383"/>
                </a:lnTo>
                <a:lnTo>
                  <a:pt x="72902" y="21335"/>
                </a:lnTo>
                <a:lnTo>
                  <a:pt x="69911" y="16763"/>
                </a:lnTo>
                <a:lnTo>
                  <a:pt x="69198" y="16001"/>
                </a:lnTo>
                <a:lnTo>
                  <a:pt x="68662" y="15239"/>
                </a:lnTo>
                <a:close/>
              </a:path>
              <a:path w="137159" h="86360">
                <a:moveTo>
                  <a:pt x="97165" y="41147"/>
                </a:moveTo>
                <a:lnTo>
                  <a:pt x="79711" y="41147"/>
                </a:lnTo>
                <a:lnTo>
                  <a:pt x="82616" y="42153"/>
                </a:lnTo>
                <a:lnTo>
                  <a:pt x="85283" y="42671"/>
                </a:lnTo>
                <a:lnTo>
                  <a:pt x="94570" y="42671"/>
                </a:lnTo>
                <a:lnTo>
                  <a:pt x="97165" y="41147"/>
                </a:lnTo>
                <a:close/>
              </a:path>
              <a:path w="137159" h="86360">
                <a:moveTo>
                  <a:pt x="134276" y="32003"/>
                </a:moveTo>
                <a:lnTo>
                  <a:pt x="103299" y="32003"/>
                </a:lnTo>
                <a:lnTo>
                  <a:pt x="105857" y="38861"/>
                </a:lnTo>
                <a:lnTo>
                  <a:pt x="110727" y="41909"/>
                </a:lnTo>
                <a:lnTo>
                  <a:pt x="123249" y="41427"/>
                </a:lnTo>
                <a:lnTo>
                  <a:pt x="133687" y="34648"/>
                </a:lnTo>
                <a:lnTo>
                  <a:pt x="134276" y="32003"/>
                </a:lnTo>
                <a:close/>
              </a:path>
              <a:path w="137159" h="86360">
                <a:moveTo>
                  <a:pt x="86999" y="29717"/>
                </a:moveTo>
                <a:lnTo>
                  <a:pt x="82759" y="30479"/>
                </a:lnTo>
                <a:lnTo>
                  <a:pt x="91820" y="30479"/>
                </a:lnTo>
                <a:lnTo>
                  <a:pt x="86999" y="29717"/>
                </a:lnTo>
                <a:close/>
              </a:path>
              <a:path w="137159" h="86360">
                <a:moveTo>
                  <a:pt x="102763" y="12953"/>
                </a:moveTo>
                <a:lnTo>
                  <a:pt x="101809" y="13715"/>
                </a:lnTo>
                <a:lnTo>
                  <a:pt x="101153" y="14477"/>
                </a:lnTo>
                <a:lnTo>
                  <a:pt x="100772" y="16763"/>
                </a:lnTo>
                <a:lnTo>
                  <a:pt x="99904" y="21335"/>
                </a:lnTo>
                <a:lnTo>
                  <a:pt x="98810" y="24383"/>
                </a:lnTo>
                <a:lnTo>
                  <a:pt x="97392" y="25907"/>
                </a:lnTo>
                <a:lnTo>
                  <a:pt x="95298" y="28955"/>
                </a:lnTo>
                <a:lnTo>
                  <a:pt x="91820" y="30479"/>
                </a:lnTo>
                <a:lnTo>
                  <a:pt x="115525" y="30479"/>
                </a:lnTo>
                <a:lnTo>
                  <a:pt x="111572" y="28955"/>
                </a:lnTo>
                <a:lnTo>
                  <a:pt x="109097" y="27431"/>
                </a:lnTo>
                <a:lnTo>
                  <a:pt x="106619" y="25145"/>
                </a:lnTo>
                <a:lnTo>
                  <a:pt x="105049" y="21335"/>
                </a:lnTo>
                <a:lnTo>
                  <a:pt x="104393" y="16001"/>
                </a:lnTo>
                <a:lnTo>
                  <a:pt x="104201" y="14477"/>
                </a:lnTo>
                <a:lnTo>
                  <a:pt x="103631" y="13715"/>
                </a:lnTo>
                <a:lnTo>
                  <a:pt x="102763" y="12953"/>
                </a:lnTo>
                <a:close/>
              </a:path>
              <a:path w="137159" h="86360">
                <a:moveTo>
                  <a:pt x="120908" y="29717"/>
                </a:moveTo>
                <a:lnTo>
                  <a:pt x="115525" y="30479"/>
                </a:lnTo>
                <a:lnTo>
                  <a:pt x="123194" y="30479"/>
                </a:lnTo>
                <a:lnTo>
                  <a:pt x="120908" y="29717"/>
                </a:lnTo>
                <a:close/>
              </a:path>
              <a:path w="137159" h="86360">
                <a:moveTo>
                  <a:pt x="131112" y="761"/>
                </a:moveTo>
                <a:lnTo>
                  <a:pt x="129588" y="761"/>
                </a:lnTo>
                <a:lnTo>
                  <a:pt x="129015" y="2285"/>
                </a:lnTo>
                <a:lnTo>
                  <a:pt x="123383" y="11429"/>
                </a:lnTo>
                <a:lnTo>
                  <a:pt x="127491" y="16001"/>
                </a:lnTo>
                <a:lnTo>
                  <a:pt x="129539" y="19811"/>
                </a:lnTo>
                <a:lnTo>
                  <a:pt x="129539" y="25145"/>
                </a:lnTo>
                <a:lnTo>
                  <a:pt x="128634" y="27431"/>
                </a:lnTo>
                <a:lnTo>
                  <a:pt x="126729" y="28193"/>
                </a:lnTo>
                <a:lnTo>
                  <a:pt x="125099" y="29717"/>
                </a:lnTo>
                <a:lnTo>
                  <a:pt x="123194" y="30479"/>
                </a:lnTo>
                <a:lnTo>
                  <a:pt x="134615" y="30479"/>
                </a:lnTo>
                <a:lnTo>
                  <a:pt x="137159" y="19049"/>
                </a:lnTo>
                <a:lnTo>
                  <a:pt x="137159" y="12953"/>
                </a:lnTo>
                <a:lnTo>
                  <a:pt x="135337" y="7619"/>
                </a:lnTo>
                <a:lnTo>
                  <a:pt x="131682" y="1523"/>
                </a:lnTo>
                <a:lnTo>
                  <a:pt x="131112" y="761"/>
                </a:lnTo>
                <a:close/>
              </a:path>
              <a:path w="137159" h="86360">
                <a:moveTo>
                  <a:pt x="130301" y="0"/>
                </a:moveTo>
                <a:lnTo>
                  <a:pt x="130003" y="761"/>
                </a:lnTo>
                <a:lnTo>
                  <a:pt x="130682" y="761"/>
                </a:lnTo>
                <a:lnTo>
                  <a:pt x="1303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079397" y="3275827"/>
            <a:ext cx="95885" cy="111125"/>
          </a:xfrm>
          <a:custGeom>
            <a:avLst/>
            <a:gdLst/>
            <a:ahLst/>
            <a:cxnLst/>
            <a:rect l="l" t="t" r="r" b="b"/>
            <a:pathLst>
              <a:path w="95884" h="111125">
                <a:moveTo>
                  <a:pt x="2249" y="11429"/>
                </a:moveTo>
                <a:lnTo>
                  <a:pt x="1523" y="11429"/>
                </a:lnTo>
                <a:lnTo>
                  <a:pt x="1298" y="12191"/>
                </a:lnTo>
                <a:lnTo>
                  <a:pt x="1106" y="13715"/>
                </a:lnTo>
                <a:lnTo>
                  <a:pt x="344" y="19049"/>
                </a:lnTo>
                <a:lnTo>
                  <a:pt x="0" y="22097"/>
                </a:lnTo>
                <a:lnTo>
                  <a:pt x="106" y="24383"/>
                </a:lnTo>
                <a:lnTo>
                  <a:pt x="155" y="25907"/>
                </a:lnTo>
                <a:lnTo>
                  <a:pt x="1904" y="28193"/>
                </a:lnTo>
                <a:lnTo>
                  <a:pt x="5379" y="31241"/>
                </a:lnTo>
                <a:lnTo>
                  <a:pt x="7427" y="33527"/>
                </a:lnTo>
                <a:lnTo>
                  <a:pt x="9905" y="35813"/>
                </a:lnTo>
                <a:lnTo>
                  <a:pt x="12810" y="38099"/>
                </a:lnTo>
                <a:lnTo>
                  <a:pt x="21470" y="40555"/>
                </a:lnTo>
                <a:lnTo>
                  <a:pt x="30071" y="48898"/>
                </a:lnTo>
                <a:lnTo>
                  <a:pt x="39023" y="59479"/>
                </a:lnTo>
                <a:lnTo>
                  <a:pt x="44662" y="70750"/>
                </a:lnTo>
                <a:lnTo>
                  <a:pt x="47779" y="83729"/>
                </a:lnTo>
                <a:lnTo>
                  <a:pt x="38029" y="92630"/>
                </a:lnTo>
                <a:lnTo>
                  <a:pt x="27727" y="99059"/>
                </a:lnTo>
                <a:lnTo>
                  <a:pt x="23536" y="100583"/>
                </a:lnTo>
                <a:lnTo>
                  <a:pt x="19238" y="102443"/>
                </a:lnTo>
                <a:lnTo>
                  <a:pt x="14965" y="104393"/>
                </a:lnTo>
                <a:lnTo>
                  <a:pt x="8189" y="107685"/>
                </a:lnTo>
                <a:lnTo>
                  <a:pt x="4809" y="109545"/>
                </a:lnTo>
                <a:lnTo>
                  <a:pt x="4809" y="110398"/>
                </a:lnTo>
                <a:lnTo>
                  <a:pt x="6010" y="110581"/>
                </a:lnTo>
                <a:lnTo>
                  <a:pt x="14304" y="110293"/>
                </a:lnTo>
                <a:lnTo>
                  <a:pt x="55064" y="88525"/>
                </a:lnTo>
                <a:lnTo>
                  <a:pt x="63644" y="73151"/>
                </a:lnTo>
                <a:lnTo>
                  <a:pt x="57305" y="73151"/>
                </a:lnTo>
                <a:lnTo>
                  <a:pt x="52011" y="72485"/>
                </a:lnTo>
                <a:lnTo>
                  <a:pt x="33836" y="38550"/>
                </a:lnTo>
                <a:lnTo>
                  <a:pt x="4379" y="12953"/>
                </a:lnTo>
                <a:lnTo>
                  <a:pt x="3047" y="12191"/>
                </a:lnTo>
                <a:lnTo>
                  <a:pt x="2249" y="11429"/>
                </a:lnTo>
                <a:close/>
              </a:path>
              <a:path w="95884" h="111125">
                <a:moveTo>
                  <a:pt x="76679" y="63245"/>
                </a:moveTo>
                <a:lnTo>
                  <a:pt x="68162" y="63245"/>
                </a:lnTo>
                <a:lnTo>
                  <a:pt x="68543" y="67817"/>
                </a:lnTo>
                <a:lnTo>
                  <a:pt x="68686" y="70865"/>
                </a:lnTo>
                <a:lnTo>
                  <a:pt x="70143" y="86355"/>
                </a:lnTo>
                <a:lnTo>
                  <a:pt x="76827" y="97635"/>
                </a:lnTo>
                <a:lnTo>
                  <a:pt x="88928" y="101345"/>
                </a:lnTo>
                <a:lnTo>
                  <a:pt x="95356" y="101345"/>
                </a:lnTo>
                <a:lnTo>
                  <a:pt x="95356" y="89153"/>
                </a:lnTo>
                <a:lnTo>
                  <a:pt x="82567" y="87520"/>
                </a:lnTo>
                <a:lnTo>
                  <a:pt x="77840" y="77899"/>
                </a:lnTo>
                <a:lnTo>
                  <a:pt x="76679" y="63245"/>
                </a:lnTo>
                <a:close/>
              </a:path>
              <a:path w="95884" h="111125">
                <a:moveTo>
                  <a:pt x="74294" y="0"/>
                </a:moveTo>
                <a:lnTo>
                  <a:pt x="65718" y="16130"/>
                </a:lnTo>
                <a:lnTo>
                  <a:pt x="66629" y="29058"/>
                </a:lnTo>
                <a:lnTo>
                  <a:pt x="67162" y="41147"/>
                </a:lnTo>
                <a:lnTo>
                  <a:pt x="67351" y="47243"/>
                </a:lnTo>
                <a:lnTo>
                  <a:pt x="66019" y="53339"/>
                </a:lnTo>
                <a:lnTo>
                  <a:pt x="63160" y="60197"/>
                </a:lnTo>
                <a:lnTo>
                  <a:pt x="60578" y="67055"/>
                </a:lnTo>
                <a:lnTo>
                  <a:pt x="57305" y="73151"/>
                </a:lnTo>
                <a:lnTo>
                  <a:pt x="63644" y="73151"/>
                </a:lnTo>
                <a:lnTo>
                  <a:pt x="68162" y="63245"/>
                </a:lnTo>
                <a:lnTo>
                  <a:pt x="76679" y="63245"/>
                </a:lnTo>
                <a:lnTo>
                  <a:pt x="76115" y="56123"/>
                </a:lnTo>
                <a:lnTo>
                  <a:pt x="75846" y="38099"/>
                </a:lnTo>
                <a:lnTo>
                  <a:pt x="75534" y="23800"/>
                </a:lnTo>
                <a:lnTo>
                  <a:pt x="75169" y="12620"/>
                </a:lnTo>
                <a:lnTo>
                  <a:pt x="74756" y="4702"/>
                </a:lnTo>
                <a:lnTo>
                  <a:pt x="74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170182" y="3277351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307342" y="3277140"/>
            <a:ext cx="135890" cy="100330"/>
          </a:xfrm>
          <a:custGeom>
            <a:avLst/>
            <a:gdLst/>
            <a:ahLst/>
            <a:cxnLst/>
            <a:rect l="l" t="t" r="r" b="b"/>
            <a:pathLst>
              <a:path w="135890" h="100329">
                <a:moveTo>
                  <a:pt x="8845" y="59647"/>
                </a:moveTo>
                <a:lnTo>
                  <a:pt x="6989" y="59647"/>
                </a:lnTo>
                <a:lnTo>
                  <a:pt x="6144" y="60409"/>
                </a:lnTo>
                <a:lnTo>
                  <a:pt x="5190" y="61933"/>
                </a:lnTo>
                <a:lnTo>
                  <a:pt x="1761" y="67267"/>
                </a:lnTo>
                <a:lnTo>
                  <a:pt x="0" y="72601"/>
                </a:lnTo>
                <a:lnTo>
                  <a:pt x="1003" y="84584"/>
                </a:lnTo>
                <a:lnTo>
                  <a:pt x="7643" y="93301"/>
                </a:lnTo>
                <a:lnTo>
                  <a:pt x="20496" y="98383"/>
                </a:lnTo>
                <a:lnTo>
                  <a:pt x="39563" y="100033"/>
                </a:lnTo>
                <a:lnTo>
                  <a:pt x="71767" y="99527"/>
                </a:lnTo>
                <a:lnTo>
                  <a:pt x="84859" y="96546"/>
                </a:lnTo>
                <a:lnTo>
                  <a:pt x="93393" y="90889"/>
                </a:lnTo>
                <a:lnTo>
                  <a:pt x="95848" y="88603"/>
                </a:lnTo>
                <a:lnTo>
                  <a:pt x="71484" y="88603"/>
                </a:lnTo>
                <a:lnTo>
                  <a:pt x="61071" y="87950"/>
                </a:lnTo>
                <a:lnTo>
                  <a:pt x="35899" y="87950"/>
                </a:lnTo>
                <a:lnTo>
                  <a:pt x="21809" y="86698"/>
                </a:lnTo>
                <a:lnTo>
                  <a:pt x="11893" y="82507"/>
                </a:lnTo>
                <a:lnTo>
                  <a:pt x="8049" y="79459"/>
                </a:lnTo>
                <a:lnTo>
                  <a:pt x="6095" y="75649"/>
                </a:lnTo>
                <a:lnTo>
                  <a:pt x="6095" y="69553"/>
                </a:lnTo>
                <a:lnTo>
                  <a:pt x="6906" y="66505"/>
                </a:lnTo>
                <a:lnTo>
                  <a:pt x="8430" y="62695"/>
                </a:lnTo>
                <a:lnTo>
                  <a:pt x="8702" y="61933"/>
                </a:lnTo>
                <a:lnTo>
                  <a:pt x="8845" y="61171"/>
                </a:lnTo>
                <a:lnTo>
                  <a:pt x="8845" y="59647"/>
                </a:lnTo>
                <a:close/>
              </a:path>
              <a:path w="135890" h="100329">
                <a:moveTo>
                  <a:pt x="109009" y="74887"/>
                </a:moveTo>
                <a:lnTo>
                  <a:pt x="97999" y="74887"/>
                </a:lnTo>
                <a:lnTo>
                  <a:pt x="103333" y="82507"/>
                </a:lnTo>
                <a:lnTo>
                  <a:pt x="107524" y="87841"/>
                </a:lnTo>
                <a:lnTo>
                  <a:pt x="110678" y="90889"/>
                </a:lnTo>
                <a:lnTo>
                  <a:pt x="116634" y="97747"/>
                </a:lnTo>
                <a:lnTo>
                  <a:pt x="122349" y="100033"/>
                </a:lnTo>
                <a:lnTo>
                  <a:pt x="135635" y="100033"/>
                </a:lnTo>
                <a:lnTo>
                  <a:pt x="135635" y="88603"/>
                </a:lnTo>
                <a:lnTo>
                  <a:pt x="126574" y="88603"/>
                </a:lnTo>
                <a:lnTo>
                  <a:pt x="123062" y="87841"/>
                </a:lnTo>
                <a:lnTo>
                  <a:pt x="120478" y="86317"/>
                </a:lnTo>
                <a:lnTo>
                  <a:pt x="117241" y="84031"/>
                </a:lnTo>
                <a:lnTo>
                  <a:pt x="113013" y="80221"/>
                </a:lnTo>
                <a:lnTo>
                  <a:pt x="109009" y="74887"/>
                </a:lnTo>
                <a:close/>
              </a:path>
              <a:path w="135890" h="100329">
                <a:moveTo>
                  <a:pt x="125627" y="0"/>
                </a:moveTo>
                <a:lnTo>
                  <a:pt x="114993" y="3700"/>
                </a:lnTo>
                <a:lnTo>
                  <a:pt x="89236" y="12403"/>
                </a:lnTo>
                <a:lnTo>
                  <a:pt x="74758" y="17737"/>
                </a:lnTo>
                <a:lnTo>
                  <a:pt x="67293" y="20785"/>
                </a:lnTo>
                <a:lnTo>
                  <a:pt x="66757" y="21547"/>
                </a:lnTo>
                <a:lnTo>
                  <a:pt x="64437" y="25357"/>
                </a:lnTo>
                <a:lnTo>
                  <a:pt x="63245" y="29929"/>
                </a:lnTo>
                <a:lnTo>
                  <a:pt x="63245" y="38311"/>
                </a:lnTo>
                <a:lnTo>
                  <a:pt x="65769" y="40597"/>
                </a:lnTo>
                <a:lnTo>
                  <a:pt x="70759" y="45169"/>
                </a:lnTo>
                <a:lnTo>
                  <a:pt x="77236" y="51265"/>
                </a:lnTo>
                <a:lnTo>
                  <a:pt x="81963" y="56599"/>
                </a:lnTo>
                <a:lnTo>
                  <a:pt x="84856" y="59647"/>
                </a:lnTo>
                <a:lnTo>
                  <a:pt x="89915" y="65743"/>
                </a:lnTo>
                <a:lnTo>
                  <a:pt x="92390" y="71077"/>
                </a:lnTo>
                <a:lnTo>
                  <a:pt x="92390" y="80983"/>
                </a:lnTo>
                <a:lnTo>
                  <a:pt x="89723" y="84031"/>
                </a:lnTo>
                <a:lnTo>
                  <a:pt x="84332" y="85555"/>
                </a:lnTo>
                <a:lnTo>
                  <a:pt x="79817" y="87841"/>
                </a:lnTo>
                <a:lnTo>
                  <a:pt x="71484" y="88603"/>
                </a:lnTo>
                <a:lnTo>
                  <a:pt x="95848" y="88603"/>
                </a:lnTo>
                <a:lnTo>
                  <a:pt x="96667" y="87841"/>
                </a:lnTo>
                <a:lnTo>
                  <a:pt x="98191" y="81745"/>
                </a:lnTo>
                <a:lnTo>
                  <a:pt x="97999" y="74887"/>
                </a:lnTo>
                <a:lnTo>
                  <a:pt x="109009" y="74887"/>
                </a:lnTo>
                <a:lnTo>
                  <a:pt x="105004" y="69553"/>
                </a:lnTo>
                <a:lnTo>
                  <a:pt x="95744" y="57505"/>
                </a:lnTo>
                <a:lnTo>
                  <a:pt x="87731" y="46798"/>
                </a:lnTo>
                <a:lnTo>
                  <a:pt x="81448" y="37129"/>
                </a:lnTo>
                <a:lnTo>
                  <a:pt x="77377" y="28193"/>
                </a:lnTo>
                <a:lnTo>
                  <a:pt x="91617" y="22813"/>
                </a:lnTo>
                <a:lnTo>
                  <a:pt x="104080" y="18297"/>
                </a:lnTo>
                <a:lnTo>
                  <a:pt x="114768" y="14590"/>
                </a:lnTo>
                <a:lnTo>
                  <a:pt x="123681" y="11641"/>
                </a:lnTo>
                <a:lnTo>
                  <a:pt x="125967" y="5545"/>
                </a:lnTo>
                <a:lnTo>
                  <a:pt x="127110" y="1735"/>
                </a:lnTo>
                <a:lnTo>
                  <a:pt x="125627" y="0"/>
                </a:lnTo>
                <a:close/>
              </a:path>
              <a:path w="135890" h="100329">
                <a:moveTo>
                  <a:pt x="135635" y="87841"/>
                </a:moveTo>
                <a:lnTo>
                  <a:pt x="131146" y="87841"/>
                </a:lnTo>
                <a:lnTo>
                  <a:pt x="126574" y="88603"/>
                </a:lnTo>
                <a:lnTo>
                  <a:pt x="135635" y="88603"/>
                </a:lnTo>
                <a:lnTo>
                  <a:pt x="135635" y="87841"/>
                </a:lnTo>
                <a:close/>
              </a:path>
              <a:path w="135890" h="100329">
                <a:moveTo>
                  <a:pt x="59329" y="87841"/>
                </a:moveTo>
                <a:lnTo>
                  <a:pt x="35899" y="87950"/>
                </a:lnTo>
                <a:lnTo>
                  <a:pt x="61071" y="87950"/>
                </a:lnTo>
                <a:lnTo>
                  <a:pt x="59329" y="878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439168" y="333297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550419" y="3342121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643383" y="3310880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710439" y="3316213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5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793498" y="331316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917704" y="3364219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010667" y="3336025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131064" y="3350504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194065" y="327354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211835" y="3350504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269748" y="3279638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89" h="97789">
                <a:moveTo>
                  <a:pt x="46481" y="70103"/>
                </a:moveTo>
                <a:lnTo>
                  <a:pt x="40193" y="70103"/>
                </a:lnTo>
                <a:lnTo>
                  <a:pt x="41336" y="71627"/>
                </a:lnTo>
                <a:lnTo>
                  <a:pt x="41528" y="73913"/>
                </a:lnTo>
                <a:lnTo>
                  <a:pt x="38813" y="79647"/>
                </a:lnTo>
                <a:lnTo>
                  <a:pt x="28777" y="84230"/>
                </a:lnTo>
                <a:lnTo>
                  <a:pt x="10716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4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89" h="97789">
                <a:moveTo>
                  <a:pt x="27861" y="31241"/>
                </a:moveTo>
                <a:lnTo>
                  <a:pt x="22527" y="32003"/>
                </a:lnTo>
                <a:lnTo>
                  <a:pt x="18144" y="35051"/>
                </a:lnTo>
                <a:lnTo>
                  <a:pt x="14798" y="41909"/>
                </a:lnTo>
                <a:lnTo>
                  <a:pt x="12048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2" y="71627"/>
                </a:lnTo>
                <a:lnTo>
                  <a:pt x="25847" y="70865"/>
                </a:lnTo>
                <a:lnTo>
                  <a:pt x="36051" y="70865"/>
                </a:lnTo>
                <a:lnTo>
                  <a:pt x="4019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50" y="64774"/>
                </a:lnTo>
                <a:lnTo>
                  <a:pt x="45760" y="59435"/>
                </a:lnTo>
                <a:lnTo>
                  <a:pt x="20954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36" y="48005"/>
                </a:lnTo>
                <a:lnTo>
                  <a:pt x="19943" y="46481"/>
                </a:lnTo>
                <a:lnTo>
                  <a:pt x="21573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52" y="44195"/>
                </a:lnTo>
                <a:lnTo>
                  <a:pt x="40325" y="40385"/>
                </a:lnTo>
                <a:lnTo>
                  <a:pt x="36707" y="35051"/>
                </a:lnTo>
                <a:lnTo>
                  <a:pt x="32573" y="32003"/>
                </a:lnTo>
                <a:lnTo>
                  <a:pt x="27861" y="31241"/>
                </a:lnTo>
                <a:close/>
              </a:path>
              <a:path w="46989" h="97789">
                <a:moveTo>
                  <a:pt x="36051" y="70865"/>
                </a:moveTo>
                <a:lnTo>
                  <a:pt x="25847" y="70865"/>
                </a:lnTo>
                <a:lnTo>
                  <a:pt x="31290" y="71627"/>
                </a:lnTo>
                <a:lnTo>
                  <a:pt x="36051" y="70865"/>
                </a:lnTo>
                <a:close/>
              </a:path>
              <a:path w="46989" h="97789">
                <a:moveTo>
                  <a:pt x="27812" y="58673"/>
                </a:moveTo>
                <a:lnTo>
                  <a:pt x="20954" y="59435"/>
                </a:lnTo>
                <a:lnTo>
                  <a:pt x="30800" y="59435"/>
                </a:lnTo>
                <a:lnTo>
                  <a:pt x="27812" y="58673"/>
                </a:lnTo>
                <a:close/>
              </a:path>
              <a:path w="46989" h="97789">
                <a:moveTo>
                  <a:pt x="41852" y="44195"/>
                </a:moveTo>
                <a:lnTo>
                  <a:pt x="25907" y="44195"/>
                </a:lnTo>
                <a:lnTo>
                  <a:pt x="29276" y="44957"/>
                </a:lnTo>
                <a:lnTo>
                  <a:pt x="32135" y="45719"/>
                </a:lnTo>
                <a:lnTo>
                  <a:pt x="34527" y="48767"/>
                </a:lnTo>
                <a:lnTo>
                  <a:pt x="36896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800" y="59435"/>
                </a:lnTo>
                <a:lnTo>
                  <a:pt x="45760" y="59435"/>
                </a:lnTo>
                <a:lnTo>
                  <a:pt x="44714" y="51332"/>
                </a:lnTo>
                <a:lnTo>
                  <a:pt x="41852" y="44195"/>
                </a:lnTo>
                <a:close/>
              </a:path>
              <a:path w="46989" h="97789">
                <a:moveTo>
                  <a:pt x="35183" y="0"/>
                </a:moveTo>
                <a:lnTo>
                  <a:pt x="26526" y="9143"/>
                </a:lnTo>
                <a:lnTo>
                  <a:pt x="35183" y="17525"/>
                </a:lnTo>
                <a:lnTo>
                  <a:pt x="43863" y="9143"/>
                </a:lnTo>
                <a:lnTo>
                  <a:pt x="35183" y="0"/>
                </a:lnTo>
                <a:close/>
              </a:path>
              <a:path w="46989" h="97789">
                <a:moveTo>
                  <a:pt x="16703" y="0"/>
                </a:moveTo>
                <a:lnTo>
                  <a:pt x="8049" y="9143"/>
                </a:lnTo>
                <a:lnTo>
                  <a:pt x="16657" y="17525"/>
                </a:lnTo>
                <a:lnTo>
                  <a:pt x="25334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386333" y="3326881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0" y="0"/>
                </a:moveTo>
                <a:lnTo>
                  <a:pt x="0" y="30479"/>
                </a:lnTo>
                <a:lnTo>
                  <a:pt x="0" y="40385"/>
                </a:lnTo>
                <a:lnTo>
                  <a:pt x="1655" y="43433"/>
                </a:lnTo>
                <a:lnTo>
                  <a:pt x="4892" y="46481"/>
                </a:lnTo>
                <a:lnTo>
                  <a:pt x="8049" y="49529"/>
                </a:lnTo>
                <a:lnTo>
                  <a:pt x="11859" y="50291"/>
                </a:lnTo>
                <a:lnTo>
                  <a:pt x="23896" y="50291"/>
                </a:lnTo>
                <a:lnTo>
                  <a:pt x="2984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31" y="38861"/>
                </a:lnTo>
                <a:lnTo>
                  <a:pt x="13904" y="38099"/>
                </a:lnTo>
                <a:lnTo>
                  <a:pt x="11618" y="36575"/>
                </a:lnTo>
                <a:lnTo>
                  <a:pt x="895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75" y="20573"/>
                </a:lnTo>
                <a:lnTo>
                  <a:pt x="16190" y="12953"/>
                </a:lnTo>
                <a:lnTo>
                  <a:pt x="34685" y="12953"/>
                </a:lnTo>
                <a:lnTo>
                  <a:pt x="31971" y="9320"/>
                </a:lnTo>
                <a:lnTo>
                  <a:pt x="18800" y="0"/>
                </a:lnTo>
                <a:close/>
              </a:path>
              <a:path w="41275" h="50800">
                <a:moveTo>
                  <a:pt x="19181" y="38099"/>
                </a:moveTo>
                <a:lnTo>
                  <a:pt x="16431" y="38861"/>
                </a:lnTo>
                <a:lnTo>
                  <a:pt x="23942" y="38861"/>
                </a:lnTo>
                <a:lnTo>
                  <a:pt x="19181" y="38099"/>
                </a:lnTo>
                <a:close/>
              </a:path>
              <a:path w="41275" h="50800">
                <a:moveTo>
                  <a:pt x="34685" y="12953"/>
                </a:moveTo>
                <a:lnTo>
                  <a:pt x="16190" y="12953"/>
                </a:lnTo>
                <a:lnTo>
                  <a:pt x="19562" y="14477"/>
                </a:lnTo>
                <a:lnTo>
                  <a:pt x="23429" y="16763"/>
                </a:lnTo>
                <a:lnTo>
                  <a:pt x="27752" y="21335"/>
                </a:lnTo>
                <a:lnTo>
                  <a:pt x="32622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44" y="37337"/>
                </a:lnTo>
                <a:lnTo>
                  <a:pt x="23942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29"/>
                </a:lnTo>
                <a:lnTo>
                  <a:pt x="34685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440435" y="331316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507145" y="327582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531113" y="3287257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70">
                <a:moveTo>
                  <a:pt x="5035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85" y="89915"/>
                </a:lnTo>
                <a:lnTo>
                  <a:pt x="18287" y="89153"/>
                </a:lnTo>
                <a:lnTo>
                  <a:pt x="23515" y="87629"/>
                </a:lnTo>
                <a:lnTo>
                  <a:pt x="27620" y="86867"/>
                </a:lnTo>
                <a:lnTo>
                  <a:pt x="30860" y="85343"/>
                </a:lnTo>
                <a:lnTo>
                  <a:pt x="33229" y="83057"/>
                </a:lnTo>
                <a:lnTo>
                  <a:pt x="62913" y="83057"/>
                </a:lnTo>
                <a:lnTo>
                  <a:pt x="62913" y="78485"/>
                </a:lnTo>
                <a:lnTo>
                  <a:pt x="13523" y="78485"/>
                </a:lnTo>
                <a:lnTo>
                  <a:pt x="5035" y="77723"/>
                </a:lnTo>
                <a:close/>
              </a:path>
              <a:path w="63500" h="90170">
                <a:moveTo>
                  <a:pt x="62913" y="83057"/>
                </a:moveTo>
                <a:lnTo>
                  <a:pt x="33229" y="83057"/>
                </a:lnTo>
                <a:lnTo>
                  <a:pt x="35621" y="85343"/>
                </a:lnTo>
                <a:lnTo>
                  <a:pt x="39480" y="86867"/>
                </a:lnTo>
                <a:lnTo>
                  <a:pt x="44814" y="88391"/>
                </a:lnTo>
                <a:lnTo>
                  <a:pt x="49661" y="89306"/>
                </a:lnTo>
                <a:lnTo>
                  <a:pt x="53852" y="89915"/>
                </a:lnTo>
                <a:lnTo>
                  <a:pt x="62913" y="89915"/>
                </a:lnTo>
                <a:lnTo>
                  <a:pt x="62913" y="83057"/>
                </a:lnTo>
                <a:close/>
              </a:path>
              <a:path w="63500" h="90170">
                <a:moveTo>
                  <a:pt x="35515" y="36575"/>
                </a:moveTo>
                <a:lnTo>
                  <a:pt x="30287" y="37337"/>
                </a:lnTo>
                <a:lnTo>
                  <a:pt x="25575" y="40385"/>
                </a:lnTo>
                <a:lnTo>
                  <a:pt x="21384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56" y="76199"/>
                </a:lnTo>
                <a:lnTo>
                  <a:pt x="19049" y="77723"/>
                </a:lnTo>
                <a:lnTo>
                  <a:pt x="13523" y="78485"/>
                </a:lnTo>
                <a:lnTo>
                  <a:pt x="50947" y="78485"/>
                </a:lnTo>
                <a:lnTo>
                  <a:pt x="45802" y="77723"/>
                </a:lnTo>
                <a:lnTo>
                  <a:pt x="43241" y="76199"/>
                </a:lnTo>
                <a:lnTo>
                  <a:pt x="45232" y="74675"/>
                </a:lnTo>
                <a:lnTo>
                  <a:pt x="46719" y="73151"/>
                </a:lnTo>
                <a:lnTo>
                  <a:pt x="47355" y="71627"/>
                </a:lnTo>
                <a:lnTo>
                  <a:pt x="31324" y="71627"/>
                </a:lnTo>
                <a:lnTo>
                  <a:pt x="28849" y="70103"/>
                </a:lnTo>
                <a:lnTo>
                  <a:pt x="26609" y="67817"/>
                </a:lnTo>
                <a:lnTo>
                  <a:pt x="24051" y="65531"/>
                </a:lnTo>
                <a:lnTo>
                  <a:pt x="22799" y="63245"/>
                </a:lnTo>
                <a:lnTo>
                  <a:pt x="31860" y="48767"/>
                </a:lnTo>
                <a:lnTo>
                  <a:pt x="48785" y="48767"/>
                </a:lnTo>
                <a:lnTo>
                  <a:pt x="47137" y="45719"/>
                </a:lnTo>
                <a:lnTo>
                  <a:pt x="44470" y="39623"/>
                </a:lnTo>
                <a:lnTo>
                  <a:pt x="40623" y="37337"/>
                </a:lnTo>
                <a:lnTo>
                  <a:pt x="35515" y="36575"/>
                </a:lnTo>
                <a:close/>
              </a:path>
              <a:path w="63500" h="90170">
                <a:moveTo>
                  <a:pt x="62913" y="77723"/>
                </a:moveTo>
                <a:lnTo>
                  <a:pt x="58567" y="77723"/>
                </a:lnTo>
                <a:lnTo>
                  <a:pt x="50947" y="78485"/>
                </a:lnTo>
                <a:lnTo>
                  <a:pt x="62913" y="78485"/>
                </a:lnTo>
                <a:lnTo>
                  <a:pt x="62913" y="77723"/>
                </a:lnTo>
                <a:close/>
              </a:path>
              <a:path w="63500" h="90170">
                <a:moveTo>
                  <a:pt x="48785" y="48767"/>
                </a:moveTo>
                <a:lnTo>
                  <a:pt x="34183" y="48767"/>
                </a:lnTo>
                <a:lnTo>
                  <a:pt x="36624" y="49529"/>
                </a:lnTo>
                <a:lnTo>
                  <a:pt x="38910" y="51053"/>
                </a:lnTo>
                <a:lnTo>
                  <a:pt x="41041" y="54101"/>
                </a:lnTo>
                <a:lnTo>
                  <a:pt x="43135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101" y="67055"/>
                </a:lnTo>
                <a:lnTo>
                  <a:pt x="40815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55" y="71627"/>
                </a:lnTo>
                <a:lnTo>
                  <a:pt x="47673" y="70865"/>
                </a:lnTo>
                <a:lnTo>
                  <a:pt x="49469" y="67817"/>
                </a:lnTo>
                <a:lnTo>
                  <a:pt x="50340" y="64769"/>
                </a:lnTo>
                <a:lnTo>
                  <a:pt x="50291" y="60959"/>
                </a:lnTo>
                <a:lnTo>
                  <a:pt x="50231" y="54863"/>
                </a:lnTo>
                <a:lnTo>
                  <a:pt x="49197" y="49529"/>
                </a:lnTo>
                <a:lnTo>
                  <a:pt x="48785" y="48767"/>
                </a:lnTo>
                <a:close/>
              </a:path>
              <a:path w="63500" h="90170">
                <a:moveTo>
                  <a:pt x="32324" y="0"/>
                </a:moveTo>
                <a:lnTo>
                  <a:pt x="23704" y="9143"/>
                </a:lnTo>
                <a:lnTo>
                  <a:pt x="32324" y="17525"/>
                </a:lnTo>
                <a:lnTo>
                  <a:pt x="40898" y="9143"/>
                </a:lnTo>
                <a:lnTo>
                  <a:pt x="323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589788" y="3305545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5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5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5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5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643889" y="3335263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746515" y="327354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829055" y="331316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887729" y="3350504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944117" y="333678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000505" y="3336025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74" y="31560"/>
                </a:lnTo>
                <a:lnTo>
                  <a:pt x="57031" y="31560"/>
                </a:lnTo>
                <a:lnTo>
                  <a:pt x="57515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31" y="31560"/>
                </a:moveTo>
                <a:lnTo>
                  <a:pt x="24574" y="31560"/>
                </a:lnTo>
                <a:lnTo>
                  <a:pt x="37693" y="38915"/>
                </a:lnTo>
                <a:lnTo>
                  <a:pt x="47524" y="41147"/>
                </a:lnTo>
                <a:lnTo>
                  <a:pt x="50663" y="41147"/>
                </a:lnTo>
                <a:lnTo>
                  <a:pt x="53589" y="38861"/>
                </a:lnTo>
                <a:lnTo>
                  <a:pt x="56150" y="33527"/>
                </a:lnTo>
                <a:lnTo>
                  <a:pt x="57031" y="31560"/>
                </a:lnTo>
                <a:close/>
              </a:path>
              <a:path w="59055" h="41275">
                <a:moveTo>
                  <a:pt x="49048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8" y="29717"/>
                </a:lnTo>
                <a:close/>
              </a:path>
              <a:path w="59055" h="41275">
                <a:moveTo>
                  <a:pt x="55790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42" y="17525"/>
                </a:lnTo>
                <a:lnTo>
                  <a:pt x="50420" y="21335"/>
                </a:lnTo>
                <a:lnTo>
                  <a:pt x="51578" y="24383"/>
                </a:lnTo>
                <a:lnTo>
                  <a:pt x="51578" y="28955"/>
                </a:lnTo>
                <a:lnTo>
                  <a:pt x="50755" y="30479"/>
                </a:lnTo>
                <a:lnTo>
                  <a:pt x="57515" y="30479"/>
                </a:lnTo>
                <a:lnTo>
                  <a:pt x="57857" y="29717"/>
                </a:lnTo>
                <a:lnTo>
                  <a:pt x="58497" y="25145"/>
                </a:lnTo>
                <a:lnTo>
                  <a:pt x="58009" y="19811"/>
                </a:lnTo>
                <a:lnTo>
                  <a:pt x="57674" y="16001"/>
                </a:lnTo>
                <a:lnTo>
                  <a:pt x="56272" y="12191"/>
                </a:lnTo>
                <a:lnTo>
                  <a:pt x="55790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0" y="11429"/>
                </a:lnTo>
                <a:lnTo>
                  <a:pt x="53864" y="8381"/>
                </a:lnTo>
                <a:lnTo>
                  <a:pt x="50541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121670" y="3350504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178058" y="3347456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5" h="62864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864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864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864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864">
                <a:moveTo>
                  <a:pt x="25389" y="45018"/>
                </a:moveTo>
                <a:lnTo>
                  <a:pt x="16885" y="53766"/>
                </a:lnTo>
                <a:lnTo>
                  <a:pt x="25389" y="62483"/>
                </a:lnTo>
                <a:lnTo>
                  <a:pt x="33893" y="53766"/>
                </a:lnTo>
                <a:lnTo>
                  <a:pt x="25389" y="45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232922" y="3326119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4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386084" y="333678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505718" y="331088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562868" y="3335263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664975" y="3310880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32031" y="3312404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72" y="61721"/>
                </a:lnTo>
                <a:lnTo>
                  <a:pt x="29260" y="54863"/>
                </a:lnTo>
                <a:lnTo>
                  <a:pt x="57576" y="54863"/>
                </a:lnTo>
                <a:lnTo>
                  <a:pt x="5757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70">
                <a:moveTo>
                  <a:pt x="5757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76" y="64769"/>
                </a:lnTo>
                <a:lnTo>
                  <a:pt x="57576" y="54863"/>
                </a:lnTo>
                <a:close/>
              </a:path>
              <a:path w="57785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30" y="48767"/>
                </a:lnTo>
                <a:lnTo>
                  <a:pt x="31668" y="4114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70">
                <a:moveTo>
                  <a:pt x="5757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76" y="53339"/>
                </a:lnTo>
                <a:lnTo>
                  <a:pt x="57576" y="52577"/>
                </a:lnTo>
                <a:close/>
              </a:path>
              <a:path w="57785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86134" y="3316213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926342" y="3275827"/>
            <a:ext cx="93345" cy="144145"/>
          </a:xfrm>
          <a:custGeom>
            <a:avLst/>
            <a:gdLst/>
            <a:ahLst/>
            <a:cxnLst/>
            <a:rect l="l" t="t" r="r" b="b"/>
            <a:pathLst>
              <a:path w="93345" h="144145">
                <a:moveTo>
                  <a:pt x="10271" y="92963"/>
                </a:moveTo>
                <a:lnTo>
                  <a:pt x="8046" y="92963"/>
                </a:lnTo>
                <a:lnTo>
                  <a:pt x="7437" y="93725"/>
                </a:lnTo>
                <a:lnTo>
                  <a:pt x="2468" y="100766"/>
                </a:lnTo>
                <a:lnTo>
                  <a:pt x="0" y="108783"/>
                </a:lnTo>
                <a:lnTo>
                  <a:pt x="0" y="126827"/>
                </a:lnTo>
                <a:lnTo>
                  <a:pt x="3169" y="133593"/>
                </a:lnTo>
                <a:lnTo>
                  <a:pt x="14996" y="142067"/>
                </a:lnTo>
                <a:lnTo>
                  <a:pt x="22372" y="144017"/>
                </a:lnTo>
                <a:lnTo>
                  <a:pt x="40843" y="144017"/>
                </a:lnTo>
                <a:lnTo>
                  <a:pt x="49072" y="142250"/>
                </a:lnTo>
                <a:lnTo>
                  <a:pt x="64648" y="134599"/>
                </a:lnTo>
                <a:lnTo>
                  <a:pt x="67307" y="131825"/>
                </a:lnTo>
                <a:lnTo>
                  <a:pt x="25237" y="131825"/>
                </a:lnTo>
                <a:lnTo>
                  <a:pt x="19507" y="130180"/>
                </a:lnTo>
                <a:lnTo>
                  <a:pt x="10149" y="123017"/>
                </a:lnTo>
                <a:lnTo>
                  <a:pt x="7619" y="117683"/>
                </a:lnTo>
                <a:lnTo>
                  <a:pt x="7619" y="106679"/>
                </a:lnTo>
                <a:lnTo>
                  <a:pt x="8564" y="101650"/>
                </a:lnTo>
                <a:lnTo>
                  <a:pt x="10424" y="96011"/>
                </a:lnTo>
                <a:lnTo>
                  <a:pt x="10607" y="95249"/>
                </a:lnTo>
                <a:lnTo>
                  <a:pt x="10698" y="93725"/>
                </a:lnTo>
                <a:lnTo>
                  <a:pt x="10271" y="92963"/>
                </a:lnTo>
                <a:close/>
              </a:path>
              <a:path w="93345" h="144145">
                <a:moveTo>
                  <a:pt x="73731" y="0"/>
                </a:moveTo>
                <a:lnTo>
                  <a:pt x="65265" y="10477"/>
                </a:lnTo>
                <a:lnTo>
                  <a:pt x="65998" y="20546"/>
                </a:lnTo>
                <a:lnTo>
                  <a:pt x="66669" y="32571"/>
                </a:lnTo>
                <a:lnTo>
                  <a:pt x="67276" y="46550"/>
                </a:lnTo>
                <a:lnTo>
                  <a:pt x="67817" y="62483"/>
                </a:lnTo>
                <a:lnTo>
                  <a:pt x="69341" y="114482"/>
                </a:lnTo>
                <a:lnTo>
                  <a:pt x="69524" y="120121"/>
                </a:lnTo>
                <a:lnTo>
                  <a:pt x="64465" y="124632"/>
                </a:lnTo>
                <a:lnTo>
                  <a:pt x="46512" y="130606"/>
                </a:lnTo>
                <a:lnTo>
                  <a:pt x="39166" y="131825"/>
                </a:lnTo>
                <a:lnTo>
                  <a:pt x="67307" y="131825"/>
                </a:lnTo>
                <a:lnTo>
                  <a:pt x="76017" y="96773"/>
                </a:lnTo>
                <a:lnTo>
                  <a:pt x="92963" y="96773"/>
                </a:lnTo>
                <a:lnTo>
                  <a:pt x="92963" y="89915"/>
                </a:lnTo>
                <a:lnTo>
                  <a:pt x="81655" y="89915"/>
                </a:lnTo>
                <a:lnTo>
                  <a:pt x="77236" y="86105"/>
                </a:lnTo>
                <a:lnTo>
                  <a:pt x="76961" y="79247"/>
                </a:lnTo>
                <a:lnTo>
                  <a:pt x="74790" y="20029"/>
                </a:lnTo>
                <a:lnTo>
                  <a:pt x="74187" y="6989"/>
                </a:lnTo>
                <a:lnTo>
                  <a:pt x="73731" y="0"/>
                </a:lnTo>
                <a:close/>
              </a:path>
              <a:path w="93345" h="144145">
                <a:moveTo>
                  <a:pt x="92963" y="96773"/>
                </a:moveTo>
                <a:lnTo>
                  <a:pt x="76017" y="96773"/>
                </a:lnTo>
                <a:lnTo>
                  <a:pt x="78303" y="99821"/>
                </a:lnTo>
                <a:lnTo>
                  <a:pt x="82174" y="101345"/>
                </a:lnTo>
                <a:lnTo>
                  <a:pt x="92963" y="101345"/>
                </a:lnTo>
                <a:lnTo>
                  <a:pt x="92963" y="96773"/>
                </a:lnTo>
                <a:close/>
              </a:path>
              <a:path w="93345" h="144145">
                <a:moveTo>
                  <a:pt x="92963" y="89153"/>
                </a:moveTo>
                <a:lnTo>
                  <a:pt x="90159" y="89153"/>
                </a:lnTo>
                <a:lnTo>
                  <a:pt x="81655" y="89915"/>
                </a:lnTo>
                <a:lnTo>
                  <a:pt x="92963" y="89915"/>
                </a:lnTo>
                <a:lnTo>
                  <a:pt x="92963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014734" y="3297925"/>
            <a:ext cx="57785" cy="79375"/>
          </a:xfrm>
          <a:custGeom>
            <a:avLst/>
            <a:gdLst/>
            <a:ahLst/>
            <a:cxnLst/>
            <a:rect l="l" t="t" r="r" b="b"/>
            <a:pathLst>
              <a:path w="57785" h="79375">
                <a:moveTo>
                  <a:pt x="9601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8135" y="79247"/>
                </a:lnTo>
                <a:lnTo>
                  <a:pt x="25572" y="76199"/>
                </a:lnTo>
                <a:lnTo>
                  <a:pt x="29260" y="69341"/>
                </a:lnTo>
                <a:lnTo>
                  <a:pt x="57576" y="69341"/>
                </a:lnTo>
                <a:lnTo>
                  <a:pt x="57576" y="67817"/>
                </a:lnTo>
                <a:lnTo>
                  <a:pt x="20116" y="67817"/>
                </a:lnTo>
                <a:lnTo>
                  <a:pt x="9601" y="67055"/>
                </a:lnTo>
                <a:close/>
              </a:path>
              <a:path w="57785" h="79375">
                <a:moveTo>
                  <a:pt x="57576" y="69341"/>
                </a:moveTo>
                <a:lnTo>
                  <a:pt x="29260" y="69341"/>
                </a:lnTo>
                <a:lnTo>
                  <a:pt x="32644" y="76199"/>
                </a:lnTo>
                <a:lnTo>
                  <a:pt x="39319" y="79247"/>
                </a:lnTo>
                <a:lnTo>
                  <a:pt x="57576" y="79247"/>
                </a:lnTo>
                <a:lnTo>
                  <a:pt x="57576" y="69341"/>
                </a:lnTo>
                <a:close/>
              </a:path>
              <a:path w="57785" h="79375">
                <a:moveTo>
                  <a:pt x="29260" y="50291"/>
                </a:moveTo>
                <a:lnTo>
                  <a:pt x="28041" y="51053"/>
                </a:lnTo>
                <a:lnTo>
                  <a:pt x="27249" y="52577"/>
                </a:lnTo>
                <a:lnTo>
                  <a:pt x="26852" y="55625"/>
                </a:lnTo>
                <a:lnTo>
                  <a:pt x="25907" y="63245"/>
                </a:lnTo>
                <a:lnTo>
                  <a:pt x="20116" y="67817"/>
                </a:lnTo>
                <a:lnTo>
                  <a:pt x="37856" y="67817"/>
                </a:lnTo>
                <a:lnTo>
                  <a:pt x="32430" y="63245"/>
                </a:lnTo>
                <a:lnTo>
                  <a:pt x="31668" y="55625"/>
                </a:lnTo>
                <a:lnTo>
                  <a:pt x="31333" y="52577"/>
                </a:lnTo>
                <a:lnTo>
                  <a:pt x="30510" y="51053"/>
                </a:lnTo>
                <a:lnTo>
                  <a:pt x="29260" y="50291"/>
                </a:lnTo>
                <a:close/>
              </a:path>
              <a:path w="57785" h="79375">
                <a:moveTo>
                  <a:pt x="57576" y="67055"/>
                </a:moveTo>
                <a:lnTo>
                  <a:pt x="48036" y="67055"/>
                </a:lnTo>
                <a:lnTo>
                  <a:pt x="37856" y="67817"/>
                </a:lnTo>
                <a:lnTo>
                  <a:pt x="57576" y="67817"/>
                </a:lnTo>
                <a:lnTo>
                  <a:pt x="57576" y="67055"/>
                </a:lnTo>
                <a:close/>
              </a:path>
              <a:path w="57785" h="79375">
                <a:moveTo>
                  <a:pt x="22189" y="0"/>
                </a:moveTo>
                <a:lnTo>
                  <a:pt x="14173" y="8381"/>
                </a:lnTo>
                <a:lnTo>
                  <a:pt x="22189" y="16763"/>
                </a:lnTo>
                <a:lnTo>
                  <a:pt x="30144" y="8381"/>
                </a:lnTo>
                <a:lnTo>
                  <a:pt x="22189" y="0"/>
                </a:lnTo>
                <a:close/>
              </a:path>
              <a:path w="57785" h="79375">
                <a:moveTo>
                  <a:pt x="31821" y="17525"/>
                </a:moveTo>
                <a:lnTo>
                  <a:pt x="23743" y="25907"/>
                </a:lnTo>
                <a:lnTo>
                  <a:pt x="31882" y="33527"/>
                </a:lnTo>
                <a:lnTo>
                  <a:pt x="39928" y="25145"/>
                </a:lnTo>
                <a:lnTo>
                  <a:pt x="31821" y="17525"/>
                </a:lnTo>
                <a:close/>
              </a:path>
              <a:path w="57785" h="79375">
                <a:moveTo>
                  <a:pt x="12801" y="17525"/>
                </a:moveTo>
                <a:lnTo>
                  <a:pt x="4693" y="25145"/>
                </a:lnTo>
                <a:lnTo>
                  <a:pt x="12832" y="33527"/>
                </a:lnTo>
                <a:lnTo>
                  <a:pt x="20939" y="25145"/>
                </a:lnTo>
                <a:lnTo>
                  <a:pt x="12801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068836" y="3336025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97613" y="3342121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290578" y="3364219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382780" y="3305545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441454" y="3249920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436119" y="3312404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72" y="61721"/>
                </a:lnTo>
                <a:lnTo>
                  <a:pt x="29260" y="54863"/>
                </a:lnTo>
                <a:lnTo>
                  <a:pt x="57576" y="54863"/>
                </a:lnTo>
                <a:lnTo>
                  <a:pt x="5757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70">
                <a:moveTo>
                  <a:pt x="5757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76" y="64769"/>
                </a:lnTo>
                <a:lnTo>
                  <a:pt x="57576" y="54863"/>
                </a:lnTo>
                <a:close/>
              </a:path>
              <a:path w="57785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30" y="48767"/>
                </a:lnTo>
                <a:lnTo>
                  <a:pt x="31668" y="4114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70">
                <a:moveTo>
                  <a:pt x="5757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76" y="53339"/>
                </a:lnTo>
                <a:lnTo>
                  <a:pt x="57576" y="52577"/>
                </a:lnTo>
                <a:close/>
              </a:path>
              <a:path w="57785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490222" y="3335263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650242" y="3364219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743206" y="3321548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79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3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79">
                <a:moveTo>
                  <a:pt x="34869" y="0"/>
                </a:moveTo>
                <a:lnTo>
                  <a:pt x="28041" y="761"/>
                </a:lnTo>
                <a:lnTo>
                  <a:pt x="21579" y="4571"/>
                </a:lnTo>
                <a:lnTo>
                  <a:pt x="1548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9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3" y="44195"/>
                </a:lnTo>
                <a:lnTo>
                  <a:pt x="60345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4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79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45" y="38099"/>
                </a:lnTo>
                <a:lnTo>
                  <a:pt x="61386" y="35051"/>
                </a:lnTo>
                <a:lnTo>
                  <a:pt x="61721" y="33527"/>
                </a:lnTo>
                <a:lnTo>
                  <a:pt x="61965" y="33527"/>
                </a:lnTo>
                <a:lnTo>
                  <a:pt x="62026" y="32765"/>
                </a:lnTo>
                <a:close/>
              </a:path>
              <a:path w="62229" h="55879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809500" y="3350504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867412" y="3278113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89" h="99060">
                <a:moveTo>
                  <a:pt x="46481" y="71627"/>
                </a:moveTo>
                <a:lnTo>
                  <a:pt x="40203" y="71627"/>
                </a:lnTo>
                <a:lnTo>
                  <a:pt x="40843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26" y="77723"/>
                </a:lnTo>
                <a:lnTo>
                  <a:pt x="38778" y="81175"/>
                </a:lnTo>
                <a:lnTo>
                  <a:pt x="28736" y="85755"/>
                </a:lnTo>
                <a:lnTo>
                  <a:pt x="10698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5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89" h="99060">
                <a:moveTo>
                  <a:pt x="27858" y="32765"/>
                </a:moveTo>
                <a:lnTo>
                  <a:pt x="22555" y="33527"/>
                </a:lnTo>
                <a:lnTo>
                  <a:pt x="18227" y="36575"/>
                </a:lnTo>
                <a:lnTo>
                  <a:pt x="14782" y="43433"/>
                </a:lnTo>
                <a:lnTo>
                  <a:pt x="12009" y="48767"/>
                </a:lnTo>
                <a:lnTo>
                  <a:pt x="10607" y="54101"/>
                </a:lnTo>
                <a:lnTo>
                  <a:pt x="10667" y="60197"/>
                </a:lnTo>
                <a:lnTo>
                  <a:pt x="10698" y="68579"/>
                </a:lnTo>
                <a:lnTo>
                  <a:pt x="15758" y="73151"/>
                </a:lnTo>
                <a:lnTo>
                  <a:pt x="25847" y="72389"/>
                </a:lnTo>
                <a:lnTo>
                  <a:pt x="35631" y="72389"/>
                </a:lnTo>
                <a:lnTo>
                  <a:pt x="4020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1" y="60959"/>
                </a:lnTo>
                <a:lnTo>
                  <a:pt x="30845" y="60959"/>
                </a:lnTo>
                <a:lnTo>
                  <a:pt x="27797" y="60197"/>
                </a:lnTo>
                <a:lnTo>
                  <a:pt x="20878" y="60197"/>
                </a:lnTo>
                <a:lnTo>
                  <a:pt x="17465" y="57911"/>
                </a:lnTo>
                <a:lnTo>
                  <a:pt x="17525" y="54101"/>
                </a:lnTo>
                <a:lnTo>
                  <a:pt x="17556" y="51815"/>
                </a:lnTo>
                <a:lnTo>
                  <a:pt x="25907" y="45719"/>
                </a:lnTo>
                <a:lnTo>
                  <a:pt x="41853" y="45719"/>
                </a:lnTo>
                <a:lnTo>
                  <a:pt x="40325" y="41909"/>
                </a:lnTo>
                <a:lnTo>
                  <a:pt x="36697" y="36575"/>
                </a:lnTo>
                <a:lnTo>
                  <a:pt x="32583" y="33527"/>
                </a:lnTo>
                <a:lnTo>
                  <a:pt x="27858" y="32765"/>
                </a:lnTo>
                <a:close/>
              </a:path>
              <a:path w="46989" h="99060">
                <a:moveTo>
                  <a:pt x="35631" y="72389"/>
                </a:moveTo>
                <a:lnTo>
                  <a:pt x="25847" y="72389"/>
                </a:lnTo>
                <a:lnTo>
                  <a:pt x="30784" y="73151"/>
                </a:lnTo>
                <a:lnTo>
                  <a:pt x="35631" y="72389"/>
                </a:lnTo>
                <a:close/>
              </a:path>
              <a:path w="46989" h="99060">
                <a:moveTo>
                  <a:pt x="41853" y="45719"/>
                </a:moveTo>
                <a:lnTo>
                  <a:pt x="25907" y="45719"/>
                </a:lnTo>
                <a:lnTo>
                  <a:pt x="29260" y="46481"/>
                </a:lnTo>
                <a:lnTo>
                  <a:pt x="32125" y="47243"/>
                </a:lnTo>
                <a:lnTo>
                  <a:pt x="34533" y="50291"/>
                </a:lnTo>
                <a:lnTo>
                  <a:pt x="36880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45" y="60959"/>
                </a:lnTo>
                <a:lnTo>
                  <a:pt x="45761" y="60959"/>
                </a:lnTo>
                <a:lnTo>
                  <a:pt x="44717" y="52856"/>
                </a:lnTo>
                <a:lnTo>
                  <a:pt x="41853" y="45719"/>
                </a:lnTo>
                <a:close/>
              </a:path>
              <a:path w="46989" h="99060">
                <a:moveTo>
                  <a:pt x="24902" y="0"/>
                </a:moveTo>
                <a:lnTo>
                  <a:pt x="16367" y="9143"/>
                </a:lnTo>
                <a:lnTo>
                  <a:pt x="24841" y="17525"/>
                </a:lnTo>
                <a:lnTo>
                  <a:pt x="33345" y="9143"/>
                </a:lnTo>
                <a:lnTo>
                  <a:pt x="249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984220" y="3326105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096422" y="327582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121919" y="3316213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262889" y="331088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319278" y="3305545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373380" y="3289544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467868" y="3350504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588263" y="331088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5645413" y="333297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5745998" y="331088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5808481" y="3288781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787" y="12191"/>
                </a:lnTo>
                <a:lnTo>
                  <a:pt x="20375" y="11429"/>
                </a:lnTo>
                <a:lnTo>
                  <a:pt x="649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787" y="12191"/>
                </a:lnTo>
                <a:lnTo>
                  <a:pt x="2612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88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2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49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75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5803910" y="3326119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4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5899922" y="333678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5955548" y="3300212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6064513" y="3364219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6157478" y="333297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6258579" y="3273542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6275587" y="3350504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6395740" y="3330692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4" h="95250">
                <a:moveTo>
                  <a:pt x="29717" y="25907"/>
                </a:moveTo>
                <a:lnTo>
                  <a:pt x="13411" y="25907"/>
                </a:lnTo>
                <a:lnTo>
                  <a:pt x="10728" y="26669"/>
                </a:lnTo>
                <a:lnTo>
                  <a:pt x="8442" y="28193"/>
                </a:lnTo>
                <a:lnTo>
                  <a:pt x="6918" y="29717"/>
                </a:lnTo>
                <a:lnTo>
                  <a:pt x="5212" y="31241"/>
                </a:lnTo>
                <a:lnTo>
                  <a:pt x="3322" y="34289"/>
                </a:lnTo>
                <a:lnTo>
                  <a:pt x="1036" y="37337"/>
                </a:lnTo>
                <a:lnTo>
                  <a:pt x="0" y="39623"/>
                </a:lnTo>
                <a:lnTo>
                  <a:pt x="3918" y="81162"/>
                </a:lnTo>
                <a:lnTo>
                  <a:pt x="4846" y="94731"/>
                </a:lnTo>
                <a:lnTo>
                  <a:pt x="4998" y="95249"/>
                </a:lnTo>
                <a:lnTo>
                  <a:pt x="5577" y="95249"/>
                </a:lnTo>
                <a:lnTo>
                  <a:pt x="6035" y="94579"/>
                </a:lnTo>
                <a:lnTo>
                  <a:pt x="6614" y="93360"/>
                </a:lnTo>
                <a:lnTo>
                  <a:pt x="9479" y="87812"/>
                </a:lnTo>
                <a:lnTo>
                  <a:pt x="10911" y="83118"/>
                </a:lnTo>
                <a:lnTo>
                  <a:pt x="10902" y="77688"/>
                </a:lnTo>
                <a:lnTo>
                  <a:pt x="10542" y="67597"/>
                </a:lnTo>
                <a:lnTo>
                  <a:pt x="9653" y="54625"/>
                </a:lnTo>
                <a:lnTo>
                  <a:pt x="8229" y="38861"/>
                </a:lnTo>
                <a:lnTo>
                  <a:pt x="10789" y="37337"/>
                </a:lnTo>
                <a:lnTo>
                  <a:pt x="50834" y="37337"/>
                </a:lnTo>
                <a:lnTo>
                  <a:pt x="52760" y="34289"/>
                </a:lnTo>
                <a:lnTo>
                  <a:pt x="55046" y="30479"/>
                </a:lnTo>
                <a:lnTo>
                  <a:pt x="55595" y="28955"/>
                </a:lnTo>
                <a:lnTo>
                  <a:pt x="47518" y="28955"/>
                </a:lnTo>
                <a:lnTo>
                  <a:pt x="38039" y="27431"/>
                </a:lnTo>
                <a:lnTo>
                  <a:pt x="29717" y="25907"/>
                </a:lnTo>
                <a:close/>
              </a:path>
              <a:path w="56514" h="95250">
                <a:moveTo>
                  <a:pt x="50834" y="37337"/>
                </a:moveTo>
                <a:lnTo>
                  <a:pt x="27950" y="37337"/>
                </a:lnTo>
                <a:lnTo>
                  <a:pt x="33771" y="38861"/>
                </a:lnTo>
                <a:lnTo>
                  <a:pt x="39563" y="39623"/>
                </a:lnTo>
                <a:lnTo>
                  <a:pt x="43891" y="40385"/>
                </a:lnTo>
                <a:lnTo>
                  <a:pt x="48371" y="40385"/>
                </a:lnTo>
                <a:lnTo>
                  <a:pt x="50352" y="38099"/>
                </a:lnTo>
                <a:lnTo>
                  <a:pt x="50834" y="37337"/>
                </a:lnTo>
                <a:close/>
              </a:path>
              <a:path w="56514" h="95250">
                <a:moveTo>
                  <a:pt x="50078" y="12191"/>
                </a:moveTo>
                <a:lnTo>
                  <a:pt x="28193" y="12191"/>
                </a:lnTo>
                <a:lnTo>
                  <a:pt x="31760" y="12953"/>
                </a:lnTo>
                <a:lnTo>
                  <a:pt x="35600" y="14477"/>
                </a:lnTo>
                <a:lnTo>
                  <a:pt x="39745" y="18287"/>
                </a:lnTo>
                <a:lnTo>
                  <a:pt x="43494" y="22097"/>
                </a:lnTo>
                <a:lnTo>
                  <a:pt x="46085" y="25145"/>
                </a:lnTo>
                <a:lnTo>
                  <a:pt x="47518" y="28955"/>
                </a:lnTo>
                <a:lnTo>
                  <a:pt x="55595" y="28955"/>
                </a:lnTo>
                <a:lnTo>
                  <a:pt x="56144" y="27431"/>
                </a:lnTo>
                <a:lnTo>
                  <a:pt x="56144" y="20573"/>
                </a:lnTo>
                <a:lnTo>
                  <a:pt x="53126" y="15239"/>
                </a:lnTo>
                <a:lnTo>
                  <a:pt x="50078" y="12191"/>
                </a:lnTo>
                <a:close/>
              </a:path>
              <a:path w="56514" h="95250">
                <a:moveTo>
                  <a:pt x="30540" y="0"/>
                </a:moveTo>
                <a:lnTo>
                  <a:pt x="26426" y="761"/>
                </a:lnTo>
                <a:lnTo>
                  <a:pt x="22799" y="3047"/>
                </a:lnTo>
                <a:lnTo>
                  <a:pt x="19568" y="7619"/>
                </a:lnTo>
                <a:lnTo>
                  <a:pt x="16855" y="11429"/>
                </a:lnTo>
                <a:lnTo>
                  <a:pt x="15483" y="15239"/>
                </a:lnTo>
                <a:lnTo>
                  <a:pt x="15483" y="20573"/>
                </a:lnTo>
                <a:lnTo>
                  <a:pt x="15849" y="22859"/>
                </a:lnTo>
                <a:lnTo>
                  <a:pt x="16520" y="25907"/>
                </a:lnTo>
                <a:lnTo>
                  <a:pt x="22463" y="25907"/>
                </a:lnTo>
                <a:lnTo>
                  <a:pt x="21396" y="22859"/>
                </a:lnTo>
                <a:lnTo>
                  <a:pt x="20817" y="19811"/>
                </a:lnTo>
                <a:lnTo>
                  <a:pt x="20817" y="14477"/>
                </a:lnTo>
                <a:lnTo>
                  <a:pt x="23286" y="12953"/>
                </a:lnTo>
                <a:lnTo>
                  <a:pt x="28193" y="12191"/>
                </a:lnTo>
                <a:lnTo>
                  <a:pt x="50078" y="12191"/>
                </a:lnTo>
                <a:lnTo>
                  <a:pt x="47030" y="9143"/>
                </a:lnTo>
                <a:lnTo>
                  <a:pt x="40995" y="3047"/>
                </a:lnTo>
                <a:lnTo>
                  <a:pt x="35478" y="761"/>
                </a:lnTo>
                <a:lnTo>
                  <a:pt x="30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6457705" y="3311642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6514855" y="3275827"/>
            <a:ext cx="76835" cy="104775"/>
          </a:xfrm>
          <a:custGeom>
            <a:avLst/>
            <a:gdLst/>
            <a:ahLst/>
            <a:cxnLst/>
            <a:rect l="l" t="t" r="r" b="b"/>
            <a:pathLst>
              <a:path w="76834" h="104775">
                <a:moveTo>
                  <a:pt x="3505" y="9143"/>
                </a:moveTo>
                <a:lnTo>
                  <a:pt x="2682" y="9143"/>
                </a:lnTo>
                <a:lnTo>
                  <a:pt x="2377" y="9905"/>
                </a:lnTo>
                <a:lnTo>
                  <a:pt x="1981" y="11429"/>
                </a:lnTo>
                <a:lnTo>
                  <a:pt x="640" y="16763"/>
                </a:lnTo>
                <a:lnTo>
                  <a:pt x="0" y="20573"/>
                </a:lnTo>
                <a:lnTo>
                  <a:pt x="0" y="24383"/>
                </a:lnTo>
                <a:lnTo>
                  <a:pt x="3749" y="28955"/>
                </a:lnTo>
                <a:lnTo>
                  <a:pt x="11186" y="37337"/>
                </a:lnTo>
                <a:lnTo>
                  <a:pt x="17341" y="37674"/>
                </a:lnTo>
                <a:lnTo>
                  <a:pt x="25998" y="47186"/>
                </a:lnTo>
                <a:lnTo>
                  <a:pt x="34063" y="57036"/>
                </a:lnTo>
                <a:lnTo>
                  <a:pt x="41440" y="67299"/>
                </a:lnTo>
                <a:lnTo>
                  <a:pt x="48034" y="78050"/>
                </a:lnTo>
                <a:lnTo>
                  <a:pt x="39163" y="85713"/>
                </a:lnTo>
                <a:lnTo>
                  <a:pt x="26761" y="92963"/>
                </a:lnTo>
                <a:lnTo>
                  <a:pt x="29207" y="104691"/>
                </a:lnTo>
                <a:lnTo>
                  <a:pt x="60525" y="92963"/>
                </a:lnTo>
                <a:lnTo>
                  <a:pt x="38892" y="92963"/>
                </a:lnTo>
                <a:lnTo>
                  <a:pt x="44043" y="89153"/>
                </a:lnTo>
                <a:lnTo>
                  <a:pt x="51846" y="80771"/>
                </a:lnTo>
                <a:lnTo>
                  <a:pt x="60126" y="80771"/>
                </a:lnTo>
                <a:lnTo>
                  <a:pt x="59710" y="79247"/>
                </a:lnTo>
                <a:lnTo>
                  <a:pt x="60280" y="69816"/>
                </a:lnTo>
                <a:lnTo>
                  <a:pt x="64248" y="60600"/>
                </a:lnTo>
                <a:lnTo>
                  <a:pt x="48721" y="60600"/>
                </a:lnTo>
                <a:lnTo>
                  <a:pt x="16687" y="21179"/>
                </a:lnTo>
                <a:lnTo>
                  <a:pt x="4663" y="9905"/>
                </a:lnTo>
                <a:lnTo>
                  <a:pt x="3505" y="9143"/>
                </a:lnTo>
                <a:close/>
              </a:path>
              <a:path w="76834" h="104775">
                <a:moveTo>
                  <a:pt x="60126" y="80771"/>
                </a:moveTo>
                <a:lnTo>
                  <a:pt x="51846" y="80771"/>
                </a:lnTo>
                <a:lnTo>
                  <a:pt x="53858" y="83057"/>
                </a:lnTo>
                <a:lnTo>
                  <a:pt x="54863" y="86105"/>
                </a:lnTo>
                <a:lnTo>
                  <a:pt x="54863" y="90677"/>
                </a:lnTo>
                <a:lnTo>
                  <a:pt x="51755" y="92201"/>
                </a:lnTo>
                <a:lnTo>
                  <a:pt x="47762" y="92963"/>
                </a:lnTo>
                <a:lnTo>
                  <a:pt x="60525" y="92963"/>
                </a:lnTo>
                <a:lnTo>
                  <a:pt x="60959" y="90677"/>
                </a:lnTo>
                <a:lnTo>
                  <a:pt x="60959" y="83819"/>
                </a:lnTo>
                <a:lnTo>
                  <a:pt x="60126" y="80771"/>
                </a:lnTo>
                <a:close/>
              </a:path>
              <a:path w="76834" h="104775">
                <a:moveTo>
                  <a:pt x="70317" y="0"/>
                </a:moveTo>
                <a:lnTo>
                  <a:pt x="61701" y="17303"/>
                </a:lnTo>
                <a:lnTo>
                  <a:pt x="61885" y="29883"/>
                </a:lnTo>
                <a:lnTo>
                  <a:pt x="61248" y="42564"/>
                </a:lnTo>
                <a:lnTo>
                  <a:pt x="57984" y="56563"/>
                </a:lnTo>
                <a:lnTo>
                  <a:pt x="48721" y="60600"/>
                </a:lnTo>
                <a:lnTo>
                  <a:pt x="64248" y="60600"/>
                </a:lnTo>
                <a:lnTo>
                  <a:pt x="64968" y="58927"/>
                </a:lnTo>
                <a:lnTo>
                  <a:pt x="68848" y="44306"/>
                </a:lnTo>
                <a:lnTo>
                  <a:pt x="70713" y="31678"/>
                </a:lnTo>
                <a:lnTo>
                  <a:pt x="71323" y="19049"/>
                </a:lnTo>
                <a:lnTo>
                  <a:pt x="76321" y="19049"/>
                </a:lnTo>
                <a:lnTo>
                  <a:pt x="75956" y="17525"/>
                </a:lnTo>
                <a:lnTo>
                  <a:pt x="75620" y="16763"/>
                </a:lnTo>
                <a:lnTo>
                  <a:pt x="75377" y="16001"/>
                </a:lnTo>
                <a:lnTo>
                  <a:pt x="74005" y="12191"/>
                </a:lnTo>
                <a:lnTo>
                  <a:pt x="72329" y="6857"/>
                </a:lnTo>
                <a:lnTo>
                  <a:pt x="703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6655826" y="333678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6776222" y="3337550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40" h="73660">
                <a:moveTo>
                  <a:pt x="9509" y="761"/>
                </a:moveTo>
                <a:lnTo>
                  <a:pt x="6705" y="761"/>
                </a:lnTo>
                <a:lnTo>
                  <a:pt x="5943" y="2285"/>
                </a:lnTo>
                <a:lnTo>
                  <a:pt x="1981" y="7619"/>
                </a:lnTo>
                <a:lnTo>
                  <a:pt x="0" y="12953"/>
                </a:lnTo>
                <a:lnTo>
                  <a:pt x="50" y="19900"/>
                </a:lnTo>
                <a:lnTo>
                  <a:pt x="3150" y="29191"/>
                </a:lnTo>
                <a:lnTo>
                  <a:pt x="11583" y="35804"/>
                </a:lnTo>
                <a:lnTo>
                  <a:pt x="26078" y="39719"/>
                </a:lnTo>
                <a:lnTo>
                  <a:pt x="47363" y="40918"/>
                </a:lnTo>
                <a:lnTo>
                  <a:pt x="61883" y="39300"/>
                </a:lnTo>
                <a:lnTo>
                  <a:pt x="74518" y="36132"/>
                </a:lnTo>
                <a:lnTo>
                  <a:pt x="85266" y="31414"/>
                </a:lnTo>
                <a:lnTo>
                  <a:pt x="88668" y="29006"/>
                </a:lnTo>
                <a:lnTo>
                  <a:pt x="39971" y="29006"/>
                </a:lnTo>
                <a:lnTo>
                  <a:pt x="21579" y="27491"/>
                </a:lnTo>
                <a:lnTo>
                  <a:pt x="10539" y="22140"/>
                </a:lnTo>
                <a:lnTo>
                  <a:pt x="6857" y="12953"/>
                </a:lnTo>
                <a:lnTo>
                  <a:pt x="6857" y="10667"/>
                </a:lnTo>
                <a:lnTo>
                  <a:pt x="7619" y="6857"/>
                </a:lnTo>
                <a:lnTo>
                  <a:pt x="9083" y="3809"/>
                </a:lnTo>
                <a:lnTo>
                  <a:pt x="9357" y="3047"/>
                </a:lnTo>
                <a:lnTo>
                  <a:pt x="9509" y="2285"/>
                </a:lnTo>
                <a:lnTo>
                  <a:pt x="9509" y="761"/>
                </a:lnTo>
                <a:close/>
              </a:path>
              <a:path w="116840" h="73660">
                <a:moveTo>
                  <a:pt x="100218" y="25145"/>
                </a:moveTo>
                <a:lnTo>
                  <a:pt x="94122" y="25145"/>
                </a:lnTo>
                <a:lnTo>
                  <a:pt x="94244" y="30479"/>
                </a:lnTo>
                <a:lnTo>
                  <a:pt x="96103" y="34289"/>
                </a:lnTo>
                <a:lnTo>
                  <a:pt x="99700" y="36575"/>
                </a:lnTo>
                <a:lnTo>
                  <a:pt x="102961" y="38861"/>
                </a:lnTo>
                <a:lnTo>
                  <a:pt x="107076" y="39623"/>
                </a:lnTo>
                <a:lnTo>
                  <a:pt x="116677" y="39623"/>
                </a:lnTo>
                <a:lnTo>
                  <a:pt x="116677" y="28193"/>
                </a:lnTo>
                <a:lnTo>
                  <a:pt x="104241" y="28193"/>
                </a:lnTo>
                <a:lnTo>
                  <a:pt x="100218" y="25145"/>
                </a:lnTo>
                <a:close/>
              </a:path>
              <a:path w="116840" h="73660">
                <a:moveTo>
                  <a:pt x="101041" y="8381"/>
                </a:moveTo>
                <a:lnTo>
                  <a:pt x="99425" y="8381"/>
                </a:lnTo>
                <a:lnTo>
                  <a:pt x="98054" y="9143"/>
                </a:lnTo>
                <a:lnTo>
                  <a:pt x="91787" y="16328"/>
                </a:lnTo>
                <a:lnTo>
                  <a:pt x="83023" y="22155"/>
                </a:lnTo>
                <a:lnTo>
                  <a:pt x="71542" y="26237"/>
                </a:lnTo>
                <a:lnTo>
                  <a:pt x="57229" y="28535"/>
                </a:lnTo>
                <a:lnTo>
                  <a:pt x="39971" y="29006"/>
                </a:lnTo>
                <a:lnTo>
                  <a:pt x="88668" y="29006"/>
                </a:lnTo>
                <a:lnTo>
                  <a:pt x="94122" y="25145"/>
                </a:lnTo>
                <a:lnTo>
                  <a:pt x="100218" y="25145"/>
                </a:lnTo>
                <a:lnTo>
                  <a:pt x="100218" y="18287"/>
                </a:lnTo>
                <a:lnTo>
                  <a:pt x="100431" y="16763"/>
                </a:lnTo>
                <a:lnTo>
                  <a:pt x="100797" y="14477"/>
                </a:lnTo>
                <a:lnTo>
                  <a:pt x="101193" y="12953"/>
                </a:lnTo>
                <a:lnTo>
                  <a:pt x="101376" y="11429"/>
                </a:lnTo>
                <a:lnTo>
                  <a:pt x="101376" y="9143"/>
                </a:lnTo>
                <a:lnTo>
                  <a:pt x="101041" y="8381"/>
                </a:lnTo>
                <a:close/>
              </a:path>
              <a:path w="116840" h="73660">
                <a:moveTo>
                  <a:pt x="116677" y="27431"/>
                </a:moveTo>
                <a:lnTo>
                  <a:pt x="112135" y="27431"/>
                </a:lnTo>
                <a:lnTo>
                  <a:pt x="104241" y="28193"/>
                </a:lnTo>
                <a:lnTo>
                  <a:pt x="116677" y="28193"/>
                </a:lnTo>
                <a:lnTo>
                  <a:pt x="116677" y="27431"/>
                </a:lnTo>
                <a:close/>
              </a:path>
              <a:path w="116840" h="73660">
                <a:moveTo>
                  <a:pt x="8321" y="0"/>
                </a:moveTo>
                <a:lnTo>
                  <a:pt x="7467" y="761"/>
                </a:lnTo>
                <a:lnTo>
                  <a:pt x="9143" y="761"/>
                </a:lnTo>
                <a:lnTo>
                  <a:pt x="8321" y="0"/>
                </a:lnTo>
                <a:close/>
              </a:path>
              <a:path w="116840" h="73660">
                <a:moveTo>
                  <a:pt x="50291" y="55625"/>
                </a:moveTo>
                <a:lnTo>
                  <a:pt x="41757" y="64404"/>
                </a:lnTo>
                <a:lnTo>
                  <a:pt x="50231" y="73151"/>
                </a:lnTo>
                <a:lnTo>
                  <a:pt x="58704" y="64434"/>
                </a:lnTo>
                <a:lnTo>
                  <a:pt x="50291" y="55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6888998" y="3335263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6991516" y="327582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015490" y="3312404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4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4" h="64770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4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4" h="64770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4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068829" y="3305545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4" h="71754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4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4" h="71754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4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4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122931" y="3336025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6490472" y="3529574"/>
            <a:ext cx="690463" cy="14935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6374648" y="3515857"/>
            <a:ext cx="45720" cy="49530"/>
          </a:xfrm>
          <a:custGeom>
            <a:avLst/>
            <a:gdLst/>
            <a:ahLst/>
            <a:cxnLst/>
            <a:rect l="l" t="t" r="r" b="b"/>
            <a:pathLst>
              <a:path w="45720" h="49529">
                <a:moveTo>
                  <a:pt x="37734" y="0"/>
                </a:moveTo>
                <a:lnTo>
                  <a:pt x="35356" y="761"/>
                </a:lnTo>
                <a:lnTo>
                  <a:pt x="33406" y="1523"/>
                </a:lnTo>
                <a:lnTo>
                  <a:pt x="30479" y="4571"/>
                </a:lnTo>
                <a:lnTo>
                  <a:pt x="29717" y="6857"/>
                </a:lnTo>
                <a:lnTo>
                  <a:pt x="29748" y="13715"/>
                </a:lnTo>
                <a:lnTo>
                  <a:pt x="29839" y="15239"/>
                </a:lnTo>
                <a:lnTo>
                  <a:pt x="31546" y="25145"/>
                </a:lnTo>
                <a:lnTo>
                  <a:pt x="35813" y="49529"/>
                </a:lnTo>
                <a:lnTo>
                  <a:pt x="39623" y="49529"/>
                </a:lnTo>
                <a:lnTo>
                  <a:pt x="44195" y="25145"/>
                </a:lnTo>
                <a:lnTo>
                  <a:pt x="45232" y="19811"/>
                </a:lnTo>
                <a:lnTo>
                  <a:pt x="45719" y="14477"/>
                </a:lnTo>
                <a:lnTo>
                  <a:pt x="45719" y="6857"/>
                </a:lnTo>
                <a:lnTo>
                  <a:pt x="44988" y="4571"/>
                </a:lnTo>
                <a:lnTo>
                  <a:pt x="41940" y="1523"/>
                </a:lnTo>
                <a:lnTo>
                  <a:pt x="40020" y="761"/>
                </a:lnTo>
                <a:lnTo>
                  <a:pt x="37734" y="0"/>
                </a:lnTo>
                <a:close/>
              </a:path>
              <a:path w="45720" h="49529">
                <a:moveTo>
                  <a:pt x="7802" y="0"/>
                </a:moveTo>
                <a:lnTo>
                  <a:pt x="5425" y="761"/>
                </a:lnTo>
                <a:lnTo>
                  <a:pt x="3566" y="1523"/>
                </a:lnTo>
                <a:lnTo>
                  <a:pt x="701" y="4571"/>
                </a:lnTo>
                <a:lnTo>
                  <a:pt x="0" y="6857"/>
                </a:lnTo>
                <a:lnTo>
                  <a:pt x="0" y="12953"/>
                </a:lnTo>
                <a:lnTo>
                  <a:pt x="579" y="18287"/>
                </a:lnTo>
                <a:lnTo>
                  <a:pt x="1706" y="25145"/>
                </a:lnTo>
                <a:lnTo>
                  <a:pt x="6095" y="49529"/>
                </a:lnTo>
                <a:lnTo>
                  <a:pt x="9905" y="49529"/>
                </a:lnTo>
                <a:lnTo>
                  <a:pt x="13990" y="25145"/>
                </a:lnTo>
                <a:lnTo>
                  <a:pt x="15331" y="16763"/>
                </a:lnTo>
                <a:lnTo>
                  <a:pt x="16001" y="11429"/>
                </a:lnTo>
                <a:lnTo>
                  <a:pt x="16001" y="6857"/>
                </a:lnTo>
                <a:lnTo>
                  <a:pt x="15239" y="4571"/>
                </a:lnTo>
                <a:lnTo>
                  <a:pt x="13655" y="3047"/>
                </a:lnTo>
                <a:lnTo>
                  <a:pt x="12131" y="1523"/>
                </a:lnTo>
                <a:lnTo>
                  <a:pt x="10180" y="761"/>
                </a:lnTo>
                <a:lnTo>
                  <a:pt x="78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6306068" y="3617965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19" y="0"/>
                </a:moveTo>
                <a:lnTo>
                  <a:pt x="554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47" y="15239"/>
                </a:lnTo>
                <a:lnTo>
                  <a:pt x="9662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40770" y="3845042"/>
            <a:ext cx="6640653" cy="16763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086618" y="4092692"/>
            <a:ext cx="4094225" cy="17525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830228" y="444930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854201" y="4514077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34411" y="35813"/>
                </a:lnTo>
                <a:lnTo>
                  <a:pt x="40690" y="39349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36"/>
                </a:lnTo>
                <a:lnTo>
                  <a:pt x="58391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4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26" y="25145"/>
                </a:lnTo>
                <a:lnTo>
                  <a:pt x="6888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3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1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17" y="25145"/>
                </a:lnTo>
                <a:lnTo>
                  <a:pt x="66324" y="22859"/>
                </a:lnTo>
                <a:lnTo>
                  <a:pt x="6288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4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2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797" y="24383"/>
                </a:lnTo>
                <a:lnTo>
                  <a:pt x="7031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931163" y="4479025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985266" y="4508744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6079754" y="452398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6188719" y="4485121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6251721" y="444702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330451" y="448664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389125" y="4523983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6445513" y="4446260"/>
            <a:ext cx="78105" cy="104775"/>
          </a:xfrm>
          <a:custGeom>
            <a:avLst/>
            <a:gdLst/>
            <a:ahLst/>
            <a:cxnLst/>
            <a:rect l="l" t="t" r="r" b="b"/>
            <a:pathLst>
              <a:path w="78104" h="104775">
                <a:moveTo>
                  <a:pt x="64898" y="21315"/>
                </a:moveTo>
                <a:lnTo>
                  <a:pt x="19847" y="32185"/>
                </a:lnTo>
                <a:lnTo>
                  <a:pt x="5943" y="41909"/>
                </a:lnTo>
                <a:lnTo>
                  <a:pt x="5957" y="46491"/>
                </a:lnTo>
                <a:lnTo>
                  <a:pt x="14202" y="52858"/>
                </a:lnTo>
                <a:lnTo>
                  <a:pt x="25136" y="63152"/>
                </a:lnTo>
                <a:lnTo>
                  <a:pt x="31716" y="73664"/>
                </a:lnTo>
                <a:lnTo>
                  <a:pt x="32860" y="85356"/>
                </a:lnTo>
                <a:lnTo>
                  <a:pt x="23178" y="90800"/>
                </a:lnTo>
                <a:lnTo>
                  <a:pt x="4389" y="92201"/>
                </a:lnTo>
                <a:lnTo>
                  <a:pt x="0" y="92201"/>
                </a:lnTo>
                <a:lnTo>
                  <a:pt x="0" y="104393"/>
                </a:lnTo>
                <a:lnTo>
                  <a:pt x="11373" y="104224"/>
                </a:lnTo>
                <a:lnTo>
                  <a:pt x="26617" y="100815"/>
                </a:lnTo>
                <a:lnTo>
                  <a:pt x="36102" y="92830"/>
                </a:lnTo>
                <a:lnTo>
                  <a:pt x="39837" y="80009"/>
                </a:lnTo>
                <a:lnTo>
                  <a:pt x="51017" y="80009"/>
                </a:lnTo>
                <a:lnTo>
                  <a:pt x="43447" y="71485"/>
                </a:lnTo>
                <a:lnTo>
                  <a:pt x="36606" y="62109"/>
                </a:lnTo>
                <a:lnTo>
                  <a:pt x="32348" y="51161"/>
                </a:lnTo>
                <a:lnTo>
                  <a:pt x="32946" y="37825"/>
                </a:lnTo>
                <a:lnTo>
                  <a:pt x="46177" y="33563"/>
                </a:lnTo>
                <a:lnTo>
                  <a:pt x="57048" y="29921"/>
                </a:lnTo>
                <a:lnTo>
                  <a:pt x="65609" y="26921"/>
                </a:lnTo>
                <a:lnTo>
                  <a:pt x="64898" y="21315"/>
                </a:lnTo>
                <a:close/>
              </a:path>
              <a:path w="78104" h="104775">
                <a:moveTo>
                  <a:pt x="51017" y="80009"/>
                </a:moveTo>
                <a:lnTo>
                  <a:pt x="39837" y="80009"/>
                </a:lnTo>
                <a:lnTo>
                  <a:pt x="45354" y="87629"/>
                </a:lnTo>
                <a:lnTo>
                  <a:pt x="50109" y="93725"/>
                </a:lnTo>
                <a:lnTo>
                  <a:pt x="54101" y="96773"/>
                </a:lnTo>
                <a:lnTo>
                  <a:pt x="59832" y="102107"/>
                </a:lnTo>
                <a:lnTo>
                  <a:pt x="65562" y="104393"/>
                </a:lnTo>
                <a:lnTo>
                  <a:pt x="77541" y="104393"/>
                </a:lnTo>
                <a:lnTo>
                  <a:pt x="77541" y="92963"/>
                </a:lnTo>
                <a:lnTo>
                  <a:pt x="67909" y="92963"/>
                </a:lnTo>
                <a:lnTo>
                  <a:pt x="62941" y="90677"/>
                </a:lnTo>
                <a:lnTo>
                  <a:pt x="58186" y="86867"/>
                </a:lnTo>
                <a:lnTo>
                  <a:pt x="55504" y="85343"/>
                </a:lnTo>
                <a:lnTo>
                  <a:pt x="51694" y="80771"/>
                </a:lnTo>
                <a:lnTo>
                  <a:pt x="51017" y="80009"/>
                </a:lnTo>
                <a:close/>
              </a:path>
              <a:path w="78104" h="104775">
                <a:moveTo>
                  <a:pt x="77541" y="92201"/>
                </a:moveTo>
                <a:lnTo>
                  <a:pt x="73091" y="92201"/>
                </a:lnTo>
                <a:lnTo>
                  <a:pt x="67909" y="92963"/>
                </a:lnTo>
                <a:lnTo>
                  <a:pt x="77541" y="92963"/>
                </a:lnTo>
                <a:lnTo>
                  <a:pt x="77541" y="92201"/>
                </a:lnTo>
                <a:close/>
              </a:path>
              <a:path w="78104" h="104775">
                <a:moveTo>
                  <a:pt x="66415" y="0"/>
                </a:moveTo>
                <a:lnTo>
                  <a:pt x="13563" y="17525"/>
                </a:lnTo>
                <a:lnTo>
                  <a:pt x="11247" y="25907"/>
                </a:lnTo>
                <a:lnTo>
                  <a:pt x="64312" y="8381"/>
                </a:lnTo>
                <a:lnTo>
                  <a:pt x="664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6520190" y="450645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6572767" y="448664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6693164" y="4460737"/>
            <a:ext cx="114935" cy="92710"/>
          </a:xfrm>
          <a:custGeom>
            <a:avLst/>
            <a:gdLst/>
            <a:ahLst/>
            <a:cxnLst/>
            <a:rect l="l" t="t" r="r" b="b"/>
            <a:pathLst>
              <a:path w="114934" h="92710">
                <a:moveTo>
                  <a:pt x="9235" y="49529"/>
                </a:moveTo>
                <a:lnTo>
                  <a:pt x="6705" y="49529"/>
                </a:lnTo>
                <a:lnTo>
                  <a:pt x="5913" y="51053"/>
                </a:lnTo>
                <a:lnTo>
                  <a:pt x="1981" y="57149"/>
                </a:lnTo>
                <a:lnTo>
                  <a:pt x="0" y="63245"/>
                </a:lnTo>
                <a:lnTo>
                  <a:pt x="0" y="80009"/>
                </a:lnTo>
                <a:lnTo>
                  <a:pt x="4419" y="86105"/>
                </a:lnTo>
                <a:lnTo>
                  <a:pt x="14451" y="89569"/>
                </a:lnTo>
                <a:lnTo>
                  <a:pt x="24835" y="91535"/>
                </a:lnTo>
                <a:lnTo>
                  <a:pt x="40407" y="92188"/>
                </a:lnTo>
                <a:lnTo>
                  <a:pt x="54629" y="91481"/>
                </a:lnTo>
                <a:lnTo>
                  <a:pt x="67076" y="89704"/>
                </a:lnTo>
                <a:lnTo>
                  <a:pt x="77754" y="86867"/>
                </a:lnTo>
                <a:lnTo>
                  <a:pt x="79857" y="86105"/>
                </a:lnTo>
                <a:lnTo>
                  <a:pt x="82661" y="85343"/>
                </a:lnTo>
                <a:lnTo>
                  <a:pt x="86288" y="83819"/>
                </a:lnTo>
                <a:lnTo>
                  <a:pt x="114818" y="83819"/>
                </a:lnTo>
                <a:lnTo>
                  <a:pt x="114818" y="80771"/>
                </a:lnTo>
                <a:lnTo>
                  <a:pt x="32979" y="80771"/>
                </a:lnTo>
                <a:lnTo>
                  <a:pt x="25176" y="80009"/>
                </a:lnTo>
                <a:lnTo>
                  <a:pt x="20421" y="78485"/>
                </a:lnTo>
                <a:lnTo>
                  <a:pt x="10759" y="76199"/>
                </a:lnTo>
                <a:lnTo>
                  <a:pt x="5974" y="70865"/>
                </a:lnTo>
                <a:lnTo>
                  <a:pt x="6095" y="63245"/>
                </a:lnTo>
                <a:lnTo>
                  <a:pt x="6095" y="60959"/>
                </a:lnTo>
                <a:lnTo>
                  <a:pt x="6979" y="57149"/>
                </a:lnTo>
                <a:lnTo>
                  <a:pt x="8778" y="52577"/>
                </a:lnTo>
                <a:lnTo>
                  <a:pt x="9143" y="51815"/>
                </a:lnTo>
                <a:lnTo>
                  <a:pt x="9265" y="51053"/>
                </a:lnTo>
                <a:lnTo>
                  <a:pt x="9235" y="49529"/>
                </a:lnTo>
                <a:close/>
              </a:path>
              <a:path w="114934" h="92710">
                <a:moveTo>
                  <a:pt x="114818" y="83819"/>
                </a:moveTo>
                <a:lnTo>
                  <a:pt x="86288" y="83819"/>
                </a:lnTo>
                <a:lnTo>
                  <a:pt x="94244" y="88391"/>
                </a:lnTo>
                <a:lnTo>
                  <a:pt x="101467" y="89915"/>
                </a:lnTo>
                <a:lnTo>
                  <a:pt x="114818" y="89915"/>
                </a:lnTo>
                <a:lnTo>
                  <a:pt x="114818" y="83819"/>
                </a:lnTo>
                <a:close/>
              </a:path>
              <a:path w="114934" h="92710">
                <a:moveTo>
                  <a:pt x="43891" y="80009"/>
                </a:moveTo>
                <a:lnTo>
                  <a:pt x="32979" y="80771"/>
                </a:lnTo>
                <a:lnTo>
                  <a:pt x="52943" y="80771"/>
                </a:lnTo>
                <a:lnTo>
                  <a:pt x="43891" y="80009"/>
                </a:lnTo>
                <a:close/>
              </a:path>
              <a:path w="114934" h="92710">
                <a:moveTo>
                  <a:pt x="92811" y="36575"/>
                </a:moveTo>
                <a:lnTo>
                  <a:pt x="87569" y="36575"/>
                </a:lnTo>
                <a:lnTo>
                  <a:pt x="82814" y="37337"/>
                </a:lnTo>
                <a:lnTo>
                  <a:pt x="78364" y="40385"/>
                </a:lnTo>
                <a:lnTo>
                  <a:pt x="74218" y="46481"/>
                </a:lnTo>
                <a:lnTo>
                  <a:pt x="70408" y="51815"/>
                </a:lnTo>
                <a:lnTo>
                  <a:pt x="68519" y="57911"/>
                </a:lnTo>
                <a:lnTo>
                  <a:pt x="68671" y="68579"/>
                </a:lnTo>
                <a:lnTo>
                  <a:pt x="70622" y="73151"/>
                </a:lnTo>
                <a:lnTo>
                  <a:pt x="74523" y="76961"/>
                </a:lnTo>
                <a:lnTo>
                  <a:pt x="70896" y="77723"/>
                </a:lnTo>
                <a:lnTo>
                  <a:pt x="67696" y="78485"/>
                </a:lnTo>
                <a:lnTo>
                  <a:pt x="64861" y="79247"/>
                </a:lnTo>
                <a:lnTo>
                  <a:pt x="59954" y="80009"/>
                </a:lnTo>
                <a:lnTo>
                  <a:pt x="52943" y="80771"/>
                </a:lnTo>
                <a:lnTo>
                  <a:pt x="114818" y="80771"/>
                </a:lnTo>
                <a:lnTo>
                  <a:pt x="114818" y="78485"/>
                </a:lnTo>
                <a:lnTo>
                  <a:pt x="103388" y="78485"/>
                </a:lnTo>
                <a:lnTo>
                  <a:pt x="98755" y="77723"/>
                </a:lnTo>
                <a:lnTo>
                  <a:pt x="96133" y="76199"/>
                </a:lnTo>
                <a:lnTo>
                  <a:pt x="99718" y="73151"/>
                </a:lnTo>
                <a:lnTo>
                  <a:pt x="86624" y="73151"/>
                </a:lnTo>
                <a:lnTo>
                  <a:pt x="78516" y="69341"/>
                </a:lnTo>
                <a:lnTo>
                  <a:pt x="74554" y="65531"/>
                </a:lnTo>
                <a:lnTo>
                  <a:pt x="74675" y="61721"/>
                </a:lnTo>
                <a:lnTo>
                  <a:pt x="74706" y="59435"/>
                </a:lnTo>
                <a:lnTo>
                  <a:pt x="76139" y="56387"/>
                </a:lnTo>
                <a:lnTo>
                  <a:pt x="78943" y="54101"/>
                </a:lnTo>
                <a:lnTo>
                  <a:pt x="81808" y="51053"/>
                </a:lnTo>
                <a:lnTo>
                  <a:pt x="84277" y="50291"/>
                </a:lnTo>
                <a:lnTo>
                  <a:pt x="86410" y="49529"/>
                </a:lnTo>
                <a:lnTo>
                  <a:pt x="101742" y="49529"/>
                </a:lnTo>
                <a:lnTo>
                  <a:pt x="99517" y="44957"/>
                </a:lnTo>
                <a:lnTo>
                  <a:pt x="96773" y="39623"/>
                </a:lnTo>
                <a:lnTo>
                  <a:pt x="92811" y="36575"/>
                </a:lnTo>
                <a:close/>
              </a:path>
              <a:path w="114934" h="92710">
                <a:moveTo>
                  <a:pt x="114818" y="77723"/>
                </a:moveTo>
                <a:lnTo>
                  <a:pt x="110002" y="77723"/>
                </a:lnTo>
                <a:lnTo>
                  <a:pt x="103388" y="78485"/>
                </a:lnTo>
                <a:lnTo>
                  <a:pt x="114818" y="78485"/>
                </a:lnTo>
                <a:lnTo>
                  <a:pt x="114818" y="77723"/>
                </a:lnTo>
                <a:close/>
              </a:path>
              <a:path w="114934" h="92710">
                <a:moveTo>
                  <a:pt x="101742" y="49529"/>
                </a:moveTo>
                <a:lnTo>
                  <a:pt x="86410" y="49529"/>
                </a:lnTo>
                <a:lnTo>
                  <a:pt x="88605" y="50291"/>
                </a:lnTo>
                <a:lnTo>
                  <a:pt x="90891" y="51815"/>
                </a:lnTo>
                <a:lnTo>
                  <a:pt x="93238" y="54101"/>
                </a:lnTo>
                <a:lnTo>
                  <a:pt x="95615" y="57149"/>
                </a:lnTo>
                <a:lnTo>
                  <a:pt x="96773" y="60197"/>
                </a:lnTo>
                <a:lnTo>
                  <a:pt x="96773" y="66293"/>
                </a:lnTo>
                <a:lnTo>
                  <a:pt x="93360" y="70103"/>
                </a:lnTo>
                <a:lnTo>
                  <a:pt x="86624" y="73151"/>
                </a:lnTo>
                <a:lnTo>
                  <a:pt x="99718" y="73151"/>
                </a:lnTo>
                <a:lnTo>
                  <a:pt x="100614" y="72389"/>
                </a:lnTo>
                <a:lnTo>
                  <a:pt x="102869" y="67055"/>
                </a:lnTo>
                <a:lnTo>
                  <a:pt x="102869" y="54101"/>
                </a:lnTo>
                <a:lnTo>
                  <a:pt x="101742" y="49529"/>
                </a:lnTo>
                <a:close/>
              </a:path>
              <a:path w="114934" h="92710">
                <a:moveTo>
                  <a:pt x="82478" y="0"/>
                </a:moveTo>
                <a:lnTo>
                  <a:pt x="73913" y="9143"/>
                </a:lnTo>
                <a:lnTo>
                  <a:pt x="82478" y="17525"/>
                </a:lnTo>
                <a:lnTo>
                  <a:pt x="91074" y="9143"/>
                </a:lnTo>
                <a:lnTo>
                  <a:pt x="8247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6804415" y="450645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849374" y="4523983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905762" y="4507981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11" y="42611"/>
                </a:lnTo>
                <a:lnTo>
                  <a:pt x="23867" y="39930"/>
                </a:lnTo>
                <a:lnTo>
                  <a:pt x="34669" y="33084"/>
                </a:lnTo>
                <a:lnTo>
                  <a:pt x="65074" y="33084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79">
                <a:moveTo>
                  <a:pt x="65074" y="33084"/>
                </a:moveTo>
                <a:lnTo>
                  <a:pt x="34669" y="33084"/>
                </a:lnTo>
                <a:lnTo>
                  <a:pt x="44738" y="40439"/>
                </a:lnTo>
                <a:lnTo>
                  <a:pt x="58308" y="42671"/>
                </a:lnTo>
                <a:lnTo>
                  <a:pt x="65074" y="42671"/>
                </a:lnTo>
                <a:lnTo>
                  <a:pt x="65074" y="33084"/>
                </a:lnTo>
                <a:close/>
              </a:path>
              <a:path w="65404" h="43179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5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79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967484" y="4473692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065019" y="452398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126741" y="448664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746760" y="4498837"/>
            <a:ext cx="15240" cy="52069"/>
          </a:xfrm>
          <a:custGeom>
            <a:avLst/>
            <a:gdLst/>
            <a:ahLst/>
            <a:cxnLst/>
            <a:rect l="l" t="t" r="r" b="b"/>
            <a:pathLst>
              <a:path w="15239" h="52070">
                <a:moveTo>
                  <a:pt x="11521" y="761"/>
                </a:moveTo>
                <a:lnTo>
                  <a:pt x="3688" y="761"/>
                </a:lnTo>
                <a:lnTo>
                  <a:pt x="761" y="3809"/>
                </a:lnTo>
                <a:lnTo>
                  <a:pt x="0" y="5333"/>
                </a:lnTo>
                <a:lnTo>
                  <a:pt x="0" y="9905"/>
                </a:lnTo>
                <a:lnTo>
                  <a:pt x="761" y="11429"/>
                </a:lnTo>
                <a:lnTo>
                  <a:pt x="3809" y="14477"/>
                </a:lnTo>
                <a:lnTo>
                  <a:pt x="5547" y="15239"/>
                </a:lnTo>
                <a:lnTo>
                  <a:pt x="7619" y="14477"/>
                </a:lnTo>
                <a:lnTo>
                  <a:pt x="11429" y="14477"/>
                </a:lnTo>
                <a:lnTo>
                  <a:pt x="14477" y="11429"/>
                </a:lnTo>
                <a:lnTo>
                  <a:pt x="15239" y="9905"/>
                </a:lnTo>
                <a:lnTo>
                  <a:pt x="15239" y="5333"/>
                </a:lnTo>
                <a:lnTo>
                  <a:pt x="14508" y="3809"/>
                </a:lnTo>
                <a:lnTo>
                  <a:pt x="12984" y="2285"/>
                </a:lnTo>
                <a:lnTo>
                  <a:pt x="11521" y="761"/>
                </a:lnTo>
                <a:close/>
              </a:path>
              <a:path w="15239" h="52070">
                <a:moveTo>
                  <a:pt x="11429" y="14477"/>
                </a:moveTo>
                <a:lnTo>
                  <a:pt x="7619" y="14477"/>
                </a:lnTo>
                <a:lnTo>
                  <a:pt x="9662" y="15239"/>
                </a:lnTo>
                <a:lnTo>
                  <a:pt x="11429" y="14477"/>
                </a:lnTo>
                <a:close/>
              </a:path>
              <a:path w="15239" h="52070">
                <a:moveTo>
                  <a:pt x="7619" y="0"/>
                </a:moveTo>
                <a:lnTo>
                  <a:pt x="5516" y="761"/>
                </a:lnTo>
                <a:lnTo>
                  <a:pt x="9723" y="761"/>
                </a:lnTo>
                <a:lnTo>
                  <a:pt x="7619" y="0"/>
                </a:lnTo>
                <a:close/>
              </a:path>
              <a:path w="15239" h="52070">
                <a:moveTo>
                  <a:pt x="11429" y="38099"/>
                </a:moveTo>
                <a:lnTo>
                  <a:pt x="3809" y="38099"/>
                </a:lnTo>
                <a:lnTo>
                  <a:pt x="761" y="41147"/>
                </a:lnTo>
                <a:lnTo>
                  <a:pt x="0" y="43433"/>
                </a:lnTo>
                <a:lnTo>
                  <a:pt x="0" y="47243"/>
                </a:lnTo>
                <a:lnTo>
                  <a:pt x="761" y="48767"/>
                </a:lnTo>
                <a:lnTo>
                  <a:pt x="2285" y="50291"/>
                </a:lnTo>
                <a:lnTo>
                  <a:pt x="3809" y="51145"/>
                </a:lnTo>
                <a:lnTo>
                  <a:pt x="5547" y="51815"/>
                </a:lnTo>
                <a:lnTo>
                  <a:pt x="9662" y="51815"/>
                </a:lnTo>
                <a:lnTo>
                  <a:pt x="11429" y="51145"/>
                </a:lnTo>
                <a:lnTo>
                  <a:pt x="12953" y="50291"/>
                </a:lnTo>
                <a:lnTo>
                  <a:pt x="14477" y="48767"/>
                </a:lnTo>
                <a:lnTo>
                  <a:pt x="15239" y="47243"/>
                </a:lnTo>
                <a:lnTo>
                  <a:pt x="15239" y="43433"/>
                </a:lnTo>
                <a:lnTo>
                  <a:pt x="14477" y="41147"/>
                </a:lnTo>
                <a:lnTo>
                  <a:pt x="11429" y="38099"/>
                </a:lnTo>
                <a:close/>
              </a:path>
              <a:path w="15239" h="52070">
                <a:moveTo>
                  <a:pt x="7619" y="37337"/>
                </a:moveTo>
                <a:lnTo>
                  <a:pt x="5547" y="38099"/>
                </a:lnTo>
                <a:lnTo>
                  <a:pt x="9662" y="38099"/>
                </a:lnTo>
                <a:lnTo>
                  <a:pt x="7619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021079" y="448664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9" y="62217"/>
                </a:lnTo>
                <a:lnTo>
                  <a:pt x="18632" y="63140"/>
                </a:lnTo>
                <a:lnTo>
                  <a:pt x="38623" y="61917"/>
                </a:lnTo>
                <a:lnTo>
                  <a:pt x="49096" y="54678"/>
                </a:lnTo>
                <a:lnTo>
                  <a:pt x="49670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13" y="16965"/>
                </a:lnTo>
                <a:lnTo>
                  <a:pt x="37286" y="27943"/>
                </a:lnTo>
                <a:lnTo>
                  <a:pt x="44761" y="37274"/>
                </a:lnTo>
                <a:lnTo>
                  <a:pt x="47250" y="44957"/>
                </a:lnTo>
                <a:lnTo>
                  <a:pt x="47250" y="49529"/>
                </a:lnTo>
                <a:lnTo>
                  <a:pt x="39325" y="52577"/>
                </a:lnTo>
                <a:lnTo>
                  <a:pt x="49670" y="52577"/>
                </a:lnTo>
                <a:lnTo>
                  <a:pt x="52584" y="41909"/>
                </a:lnTo>
                <a:lnTo>
                  <a:pt x="51358" y="33876"/>
                </a:lnTo>
                <a:lnTo>
                  <a:pt x="46519" y="23543"/>
                </a:lnTo>
                <a:lnTo>
                  <a:pt x="37992" y="12731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140720" y="448664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5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5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5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197108" y="4462262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19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19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19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19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19" h="20320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19" h="20320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19" h="20320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19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19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3207014" y="4484360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273307" y="4507981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0" y="42611"/>
                </a:lnTo>
                <a:lnTo>
                  <a:pt x="23874" y="39932"/>
                </a:lnTo>
                <a:lnTo>
                  <a:pt x="34686" y="33105"/>
                </a:lnTo>
                <a:lnTo>
                  <a:pt x="65074" y="33105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79">
                <a:moveTo>
                  <a:pt x="65074" y="33105"/>
                </a:moveTo>
                <a:lnTo>
                  <a:pt x="34686" y="33105"/>
                </a:lnTo>
                <a:lnTo>
                  <a:pt x="44754" y="40443"/>
                </a:lnTo>
                <a:lnTo>
                  <a:pt x="58338" y="42671"/>
                </a:lnTo>
                <a:lnTo>
                  <a:pt x="65074" y="42671"/>
                </a:lnTo>
                <a:lnTo>
                  <a:pt x="65074" y="33105"/>
                </a:lnTo>
                <a:close/>
              </a:path>
              <a:path w="65404" h="43179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8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79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334268" y="4479025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388369" y="450950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12575" y="4479025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8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39" h="73025">
                <a:moveTo>
                  <a:pt x="96133" y="27431"/>
                </a:moveTo>
                <a:lnTo>
                  <a:pt x="9549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39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628810" y="444930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655069" y="4495027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79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3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79">
                <a:moveTo>
                  <a:pt x="34869" y="0"/>
                </a:moveTo>
                <a:lnTo>
                  <a:pt x="28041" y="761"/>
                </a:lnTo>
                <a:lnTo>
                  <a:pt x="21579" y="4571"/>
                </a:lnTo>
                <a:lnTo>
                  <a:pt x="1548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9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3" y="44195"/>
                </a:lnTo>
                <a:lnTo>
                  <a:pt x="60345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4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79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45" y="38099"/>
                </a:lnTo>
                <a:lnTo>
                  <a:pt x="61386" y="35051"/>
                </a:lnTo>
                <a:lnTo>
                  <a:pt x="61721" y="33527"/>
                </a:lnTo>
                <a:lnTo>
                  <a:pt x="61965" y="33527"/>
                </a:lnTo>
                <a:lnTo>
                  <a:pt x="62026" y="32765"/>
                </a:lnTo>
                <a:close/>
              </a:path>
              <a:path w="62229" h="55879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722888" y="451026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779275" y="4466071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89">
                <a:moveTo>
                  <a:pt x="438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96" y="84580"/>
                </a:lnTo>
                <a:lnTo>
                  <a:pt x="16367" y="81533"/>
                </a:lnTo>
                <a:lnTo>
                  <a:pt x="20269" y="74675"/>
                </a:lnTo>
                <a:lnTo>
                  <a:pt x="87836" y="74675"/>
                </a:lnTo>
                <a:lnTo>
                  <a:pt x="89531" y="73151"/>
                </a:lnTo>
                <a:lnTo>
                  <a:pt x="12496" y="73151"/>
                </a:lnTo>
                <a:lnTo>
                  <a:pt x="4389" y="72389"/>
                </a:lnTo>
                <a:close/>
              </a:path>
              <a:path w="98425" h="85089">
                <a:moveTo>
                  <a:pt x="87836" y="74675"/>
                </a:moveTo>
                <a:lnTo>
                  <a:pt x="20269" y="74675"/>
                </a:lnTo>
                <a:lnTo>
                  <a:pt x="22463" y="79247"/>
                </a:lnTo>
                <a:lnTo>
                  <a:pt x="26151" y="82295"/>
                </a:lnTo>
                <a:lnTo>
                  <a:pt x="31363" y="83819"/>
                </a:lnTo>
                <a:lnTo>
                  <a:pt x="34472" y="84246"/>
                </a:lnTo>
                <a:lnTo>
                  <a:pt x="39654" y="84581"/>
                </a:lnTo>
                <a:lnTo>
                  <a:pt x="47573" y="84580"/>
                </a:lnTo>
                <a:lnTo>
                  <a:pt x="59668" y="83931"/>
                </a:lnTo>
                <a:lnTo>
                  <a:pt x="71746" y="81681"/>
                </a:lnTo>
                <a:lnTo>
                  <a:pt x="84979" y="77245"/>
                </a:lnTo>
                <a:lnTo>
                  <a:pt x="87836" y="74675"/>
                </a:lnTo>
                <a:close/>
              </a:path>
              <a:path w="98425" h="85089">
                <a:moveTo>
                  <a:pt x="21793" y="57149"/>
                </a:moveTo>
                <a:lnTo>
                  <a:pt x="19751" y="57149"/>
                </a:lnTo>
                <a:lnTo>
                  <a:pt x="19080" y="57911"/>
                </a:lnTo>
                <a:lnTo>
                  <a:pt x="18745" y="60197"/>
                </a:lnTo>
                <a:lnTo>
                  <a:pt x="17343" y="68579"/>
                </a:lnTo>
                <a:lnTo>
                  <a:pt x="12496" y="73151"/>
                </a:lnTo>
                <a:lnTo>
                  <a:pt x="89531" y="73151"/>
                </a:lnTo>
                <a:lnTo>
                  <a:pt x="90379" y="72389"/>
                </a:lnTo>
                <a:lnTo>
                  <a:pt x="46725" y="72389"/>
                </a:lnTo>
                <a:lnTo>
                  <a:pt x="43677" y="71627"/>
                </a:lnTo>
                <a:lnTo>
                  <a:pt x="26913" y="71627"/>
                </a:lnTo>
                <a:lnTo>
                  <a:pt x="23469" y="67817"/>
                </a:lnTo>
                <a:lnTo>
                  <a:pt x="22616" y="60197"/>
                </a:lnTo>
                <a:lnTo>
                  <a:pt x="22402" y="57911"/>
                </a:lnTo>
                <a:lnTo>
                  <a:pt x="21793" y="57149"/>
                </a:lnTo>
                <a:close/>
              </a:path>
              <a:path w="98425" h="85089">
                <a:moveTo>
                  <a:pt x="49773" y="71627"/>
                </a:moveTo>
                <a:lnTo>
                  <a:pt x="46725" y="72389"/>
                </a:lnTo>
                <a:lnTo>
                  <a:pt x="56906" y="72389"/>
                </a:lnTo>
                <a:lnTo>
                  <a:pt x="49773" y="71627"/>
                </a:lnTo>
                <a:close/>
              </a:path>
              <a:path w="98425" h="85089">
                <a:moveTo>
                  <a:pt x="98297" y="51053"/>
                </a:moveTo>
                <a:lnTo>
                  <a:pt x="75468" y="51053"/>
                </a:lnTo>
                <a:lnTo>
                  <a:pt x="82113" y="52577"/>
                </a:lnTo>
                <a:lnTo>
                  <a:pt x="85222" y="54101"/>
                </a:lnTo>
                <a:lnTo>
                  <a:pt x="88849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68" y="70103"/>
                </a:lnTo>
                <a:lnTo>
                  <a:pt x="64434" y="71627"/>
                </a:lnTo>
                <a:lnTo>
                  <a:pt x="56906" y="72389"/>
                </a:lnTo>
                <a:lnTo>
                  <a:pt x="90379" y="72389"/>
                </a:lnTo>
                <a:lnTo>
                  <a:pt x="94977" y="68255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89">
                <a:moveTo>
                  <a:pt x="76073" y="39560"/>
                </a:moveTo>
                <a:lnTo>
                  <a:pt x="67106" y="43096"/>
                </a:lnTo>
                <a:lnTo>
                  <a:pt x="56931" y="49586"/>
                </a:lnTo>
                <a:lnTo>
                  <a:pt x="45546" y="59080"/>
                </a:lnTo>
                <a:lnTo>
                  <a:pt x="32948" y="71627"/>
                </a:lnTo>
                <a:lnTo>
                  <a:pt x="43677" y="71627"/>
                </a:lnTo>
                <a:lnTo>
                  <a:pt x="42913" y="69305"/>
                </a:lnTo>
                <a:lnTo>
                  <a:pt x="54665" y="59361"/>
                </a:lnTo>
                <a:lnTo>
                  <a:pt x="65517" y="53418"/>
                </a:lnTo>
                <a:lnTo>
                  <a:pt x="75468" y="51053"/>
                </a:lnTo>
                <a:lnTo>
                  <a:pt x="98297" y="51053"/>
                </a:lnTo>
                <a:lnTo>
                  <a:pt x="96530" y="47243"/>
                </a:lnTo>
                <a:lnTo>
                  <a:pt x="92963" y="44195"/>
                </a:lnTo>
                <a:lnTo>
                  <a:pt x="89611" y="41147"/>
                </a:lnTo>
                <a:lnTo>
                  <a:pt x="85435" y="39623"/>
                </a:lnTo>
                <a:lnTo>
                  <a:pt x="76073" y="39560"/>
                </a:lnTo>
                <a:close/>
              </a:path>
              <a:path w="98425" h="85089">
                <a:moveTo>
                  <a:pt x="65196" y="0"/>
                </a:moveTo>
                <a:lnTo>
                  <a:pt x="56570" y="9143"/>
                </a:lnTo>
                <a:lnTo>
                  <a:pt x="65196" y="17525"/>
                </a:lnTo>
                <a:lnTo>
                  <a:pt x="73761" y="9143"/>
                </a:lnTo>
                <a:lnTo>
                  <a:pt x="651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884431" y="4510268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940057" y="450950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064263" y="4511030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09" y="761"/>
                </a:moveTo>
                <a:lnTo>
                  <a:pt x="6705" y="761"/>
                </a:lnTo>
                <a:lnTo>
                  <a:pt x="5943" y="2285"/>
                </a:lnTo>
                <a:lnTo>
                  <a:pt x="1981" y="7619"/>
                </a:lnTo>
                <a:lnTo>
                  <a:pt x="0" y="12953"/>
                </a:lnTo>
                <a:lnTo>
                  <a:pt x="52" y="19929"/>
                </a:lnTo>
                <a:lnTo>
                  <a:pt x="3163" y="29207"/>
                </a:lnTo>
                <a:lnTo>
                  <a:pt x="11604" y="35811"/>
                </a:lnTo>
                <a:lnTo>
                  <a:pt x="26107" y="39720"/>
                </a:lnTo>
                <a:lnTo>
                  <a:pt x="47403" y="40917"/>
                </a:lnTo>
                <a:lnTo>
                  <a:pt x="61918" y="39297"/>
                </a:lnTo>
                <a:lnTo>
                  <a:pt x="74545" y="36128"/>
                </a:lnTo>
                <a:lnTo>
                  <a:pt x="85289" y="31411"/>
                </a:lnTo>
                <a:lnTo>
                  <a:pt x="88691" y="29006"/>
                </a:lnTo>
                <a:lnTo>
                  <a:pt x="39971" y="29006"/>
                </a:lnTo>
                <a:lnTo>
                  <a:pt x="21579" y="27491"/>
                </a:lnTo>
                <a:lnTo>
                  <a:pt x="10539" y="22140"/>
                </a:lnTo>
                <a:lnTo>
                  <a:pt x="6857" y="12953"/>
                </a:lnTo>
                <a:lnTo>
                  <a:pt x="6857" y="10667"/>
                </a:lnTo>
                <a:lnTo>
                  <a:pt x="7619" y="6857"/>
                </a:lnTo>
                <a:lnTo>
                  <a:pt x="9083" y="3809"/>
                </a:lnTo>
                <a:lnTo>
                  <a:pt x="9387" y="3047"/>
                </a:lnTo>
                <a:lnTo>
                  <a:pt x="9509" y="2285"/>
                </a:lnTo>
                <a:lnTo>
                  <a:pt x="9509" y="761"/>
                </a:lnTo>
                <a:close/>
              </a:path>
              <a:path w="116839" h="73660">
                <a:moveTo>
                  <a:pt x="100248" y="25145"/>
                </a:moveTo>
                <a:lnTo>
                  <a:pt x="94152" y="25145"/>
                </a:lnTo>
                <a:lnTo>
                  <a:pt x="94244" y="30479"/>
                </a:lnTo>
                <a:lnTo>
                  <a:pt x="96103" y="34289"/>
                </a:lnTo>
                <a:lnTo>
                  <a:pt x="99700" y="36575"/>
                </a:lnTo>
                <a:lnTo>
                  <a:pt x="102961" y="38861"/>
                </a:lnTo>
                <a:lnTo>
                  <a:pt x="107106" y="39623"/>
                </a:lnTo>
                <a:lnTo>
                  <a:pt x="116677" y="39623"/>
                </a:lnTo>
                <a:lnTo>
                  <a:pt x="116677" y="28193"/>
                </a:lnTo>
                <a:lnTo>
                  <a:pt x="104241" y="28193"/>
                </a:lnTo>
                <a:lnTo>
                  <a:pt x="100248" y="25145"/>
                </a:lnTo>
                <a:close/>
              </a:path>
              <a:path w="116839" h="73660">
                <a:moveTo>
                  <a:pt x="101041" y="8381"/>
                </a:moveTo>
                <a:lnTo>
                  <a:pt x="99425" y="8381"/>
                </a:lnTo>
                <a:lnTo>
                  <a:pt x="98054" y="9143"/>
                </a:lnTo>
                <a:lnTo>
                  <a:pt x="91791" y="16341"/>
                </a:lnTo>
                <a:lnTo>
                  <a:pt x="83016" y="22162"/>
                </a:lnTo>
                <a:lnTo>
                  <a:pt x="71531" y="26241"/>
                </a:lnTo>
                <a:lnTo>
                  <a:pt x="57222" y="28536"/>
                </a:lnTo>
                <a:lnTo>
                  <a:pt x="39971" y="29006"/>
                </a:lnTo>
                <a:lnTo>
                  <a:pt x="88691" y="29006"/>
                </a:lnTo>
                <a:lnTo>
                  <a:pt x="94152" y="25145"/>
                </a:lnTo>
                <a:lnTo>
                  <a:pt x="100248" y="25145"/>
                </a:lnTo>
                <a:lnTo>
                  <a:pt x="100248" y="18287"/>
                </a:lnTo>
                <a:lnTo>
                  <a:pt x="100431" y="16763"/>
                </a:lnTo>
                <a:lnTo>
                  <a:pt x="100827" y="14477"/>
                </a:lnTo>
                <a:lnTo>
                  <a:pt x="101193" y="12953"/>
                </a:lnTo>
                <a:lnTo>
                  <a:pt x="101376" y="11429"/>
                </a:lnTo>
                <a:lnTo>
                  <a:pt x="101376" y="9143"/>
                </a:lnTo>
                <a:lnTo>
                  <a:pt x="101041" y="8381"/>
                </a:lnTo>
                <a:close/>
              </a:path>
              <a:path w="116839" h="73660">
                <a:moveTo>
                  <a:pt x="116677" y="27431"/>
                </a:moveTo>
                <a:lnTo>
                  <a:pt x="112135" y="27431"/>
                </a:lnTo>
                <a:lnTo>
                  <a:pt x="104241" y="28193"/>
                </a:lnTo>
                <a:lnTo>
                  <a:pt x="116677" y="28193"/>
                </a:lnTo>
                <a:lnTo>
                  <a:pt x="116677" y="27431"/>
                </a:lnTo>
                <a:close/>
              </a:path>
              <a:path w="116839" h="73660">
                <a:moveTo>
                  <a:pt x="8321" y="0"/>
                </a:moveTo>
                <a:lnTo>
                  <a:pt x="7467" y="761"/>
                </a:lnTo>
                <a:lnTo>
                  <a:pt x="9143" y="761"/>
                </a:lnTo>
                <a:lnTo>
                  <a:pt x="8321" y="0"/>
                </a:lnTo>
                <a:close/>
              </a:path>
              <a:path w="116839" h="73660">
                <a:moveTo>
                  <a:pt x="50291" y="55625"/>
                </a:moveTo>
                <a:lnTo>
                  <a:pt x="41757" y="64404"/>
                </a:lnTo>
                <a:lnTo>
                  <a:pt x="50231" y="73151"/>
                </a:lnTo>
                <a:lnTo>
                  <a:pt x="58704" y="64434"/>
                </a:lnTo>
                <a:lnTo>
                  <a:pt x="50291" y="55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176278" y="4520936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229618" y="4450831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302007" y="4523983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360681" y="4473692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457456" y="4485121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520457" y="444702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599187" y="4479025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4" y="52471"/>
                </a:lnTo>
                <a:lnTo>
                  <a:pt x="3346" y="61939"/>
                </a:lnTo>
                <a:lnTo>
                  <a:pt x="11873" y="68600"/>
                </a:lnTo>
                <a:lnTo>
                  <a:pt x="26393" y="72496"/>
                </a:lnTo>
                <a:lnTo>
                  <a:pt x="47634" y="73668"/>
                </a:lnTo>
                <a:lnTo>
                  <a:pt x="62070" y="72005"/>
                </a:lnTo>
                <a:lnTo>
                  <a:pt x="74632" y="68730"/>
                </a:lnTo>
                <a:lnTo>
                  <a:pt x="85325" y="63794"/>
                </a:lnTo>
                <a:lnTo>
                  <a:pt x="88014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60">
                <a:moveTo>
                  <a:pt x="100248" y="57149"/>
                </a:moveTo>
                <a:lnTo>
                  <a:pt x="9415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29" y="68600"/>
                </a:lnTo>
                <a:lnTo>
                  <a:pt x="102961" y="70865"/>
                </a:lnTo>
                <a:lnTo>
                  <a:pt x="10710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48" y="57149"/>
                </a:lnTo>
                <a:close/>
              </a:path>
              <a:path w="116839" h="73660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7" y="48748"/>
                </a:lnTo>
                <a:lnTo>
                  <a:pt x="82889" y="54791"/>
                </a:lnTo>
                <a:lnTo>
                  <a:pt x="71424" y="58974"/>
                </a:lnTo>
                <a:lnTo>
                  <a:pt x="57156" y="61299"/>
                </a:lnTo>
                <a:lnTo>
                  <a:pt x="39971" y="61770"/>
                </a:lnTo>
                <a:lnTo>
                  <a:pt x="88014" y="61770"/>
                </a:lnTo>
                <a:lnTo>
                  <a:pt x="94152" y="57149"/>
                </a:lnTo>
                <a:lnTo>
                  <a:pt x="100248" y="57149"/>
                </a:lnTo>
                <a:lnTo>
                  <a:pt x="100248" y="50291"/>
                </a:lnTo>
                <a:lnTo>
                  <a:pt x="100434" y="48748"/>
                </a:lnTo>
                <a:lnTo>
                  <a:pt x="10082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60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60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712725" y="4508744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815351" y="4447021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894081" y="4479025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8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39" h="73025">
                <a:moveTo>
                  <a:pt x="96133" y="27431"/>
                </a:moveTo>
                <a:lnTo>
                  <a:pt x="9549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39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003048" y="452398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066704" y="444930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091439" y="4520936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5" h="62864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864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864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864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864">
                <a:moveTo>
                  <a:pt x="25389" y="45018"/>
                </a:moveTo>
                <a:lnTo>
                  <a:pt x="16885" y="53766"/>
                </a:lnTo>
                <a:lnTo>
                  <a:pt x="25389" y="62483"/>
                </a:lnTo>
                <a:lnTo>
                  <a:pt x="33893" y="53766"/>
                </a:lnTo>
                <a:lnTo>
                  <a:pt x="25389" y="45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5145542" y="4495027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79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3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79">
                <a:moveTo>
                  <a:pt x="34869" y="0"/>
                </a:moveTo>
                <a:lnTo>
                  <a:pt x="28041" y="761"/>
                </a:lnTo>
                <a:lnTo>
                  <a:pt x="21579" y="4571"/>
                </a:lnTo>
                <a:lnTo>
                  <a:pt x="1548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9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3" y="44195"/>
                </a:lnTo>
                <a:lnTo>
                  <a:pt x="60345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4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79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45" y="38099"/>
                </a:lnTo>
                <a:lnTo>
                  <a:pt x="61386" y="35051"/>
                </a:lnTo>
                <a:lnTo>
                  <a:pt x="61721" y="33527"/>
                </a:lnTo>
                <a:lnTo>
                  <a:pt x="61965" y="33527"/>
                </a:lnTo>
                <a:lnTo>
                  <a:pt x="62026" y="32765"/>
                </a:lnTo>
                <a:close/>
              </a:path>
              <a:path w="62229" h="55879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5272795" y="4484360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5330707" y="4499600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70" h="96520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96520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96520">
                <a:moveTo>
                  <a:pt x="46573" y="79918"/>
                </a:moveTo>
                <a:lnTo>
                  <a:pt x="38465" y="87965"/>
                </a:lnTo>
                <a:lnTo>
                  <a:pt x="46573" y="96011"/>
                </a:lnTo>
                <a:lnTo>
                  <a:pt x="54711" y="87965"/>
                </a:lnTo>
                <a:lnTo>
                  <a:pt x="46573" y="79918"/>
                </a:lnTo>
                <a:close/>
              </a:path>
              <a:path w="90170" h="96520">
                <a:moveTo>
                  <a:pt x="36880" y="63124"/>
                </a:moveTo>
                <a:lnTo>
                  <a:pt x="28773" y="71170"/>
                </a:lnTo>
                <a:lnTo>
                  <a:pt x="36880" y="79217"/>
                </a:lnTo>
                <a:lnTo>
                  <a:pt x="44988" y="71170"/>
                </a:lnTo>
                <a:lnTo>
                  <a:pt x="36880" y="63124"/>
                </a:lnTo>
                <a:close/>
              </a:path>
              <a:path w="90170" h="96520">
                <a:moveTo>
                  <a:pt x="56144" y="63154"/>
                </a:moveTo>
                <a:lnTo>
                  <a:pt x="48005" y="71170"/>
                </a:lnTo>
                <a:lnTo>
                  <a:pt x="56144" y="79217"/>
                </a:lnTo>
                <a:lnTo>
                  <a:pt x="64282" y="71170"/>
                </a:lnTo>
                <a:lnTo>
                  <a:pt x="56144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5424434" y="452398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5487328" y="444930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5512063" y="4520936"/>
            <a:ext cx="57785" cy="75565"/>
          </a:xfrm>
          <a:custGeom>
            <a:avLst/>
            <a:gdLst/>
            <a:ahLst/>
            <a:cxnLst/>
            <a:rect l="l" t="t" r="r" b="b"/>
            <a:pathLst>
              <a:path w="57785" h="75564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75564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75564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75564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75564">
                <a:moveTo>
                  <a:pt x="22951" y="59588"/>
                </a:moveTo>
                <a:lnTo>
                  <a:pt x="14691" y="67543"/>
                </a:lnTo>
                <a:lnTo>
                  <a:pt x="22951" y="75437"/>
                </a:lnTo>
                <a:lnTo>
                  <a:pt x="31181" y="67543"/>
                </a:lnTo>
                <a:lnTo>
                  <a:pt x="22951" y="59588"/>
                </a:lnTo>
                <a:close/>
              </a:path>
              <a:path w="57785" h="75564">
                <a:moveTo>
                  <a:pt x="13319" y="42915"/>
                </a:moveTo>
                <a:lnTo>
                  <a:pt x="5181" y="50962"/>
                </a:lnTo>
                <a:lnTo>
                  <a:pt x="13319" y="58978"/>
                </a:lnTo>
                <a:lnTo>
                  <a:pt x="21457" y="50962"/>
                </a:lnTo>
                <a:lnTo>
                  <a:pt x="13319" y="42915"/>
                </a:lnTo>
                <a:close/>
              </a:path>
              <a:path w="57785" h="75564">
                <a:moveTo>
                  <a:pt x="32461" y="42824"/>
                </a:moveTo>
                <a:lnTo>
                  <a:pt x="24383" y="50810"/>
                </a:lnTo>
                <a:lnTo>
                  <a:pt x="32461" y="58856"/>
                </a:lnTo>
                <a:lnTo>
                  <a:pt x="40599" y="50810"/>
                </a:lnTo>
                <a:lnTo>
                  <a:pt x="32461" y="42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5565404" y="4452242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39" h="98425">
                <a:moveTo>
                  <a:pt x="52476" y="73265"/>
                </a:moveTo>
                <a:lnTo>
                  <a:pt x="41178" y="73265"/>
                </a:lnTo>
                <a:lnTo>
                  <a:pt x="46695" y="80885"/>
                </a:lnTo>
                <a:lnTo>
                  <a:pt x="50901" y="86981"/>
                </a:lnTo>
                <a:lnTo>
                  <a:pt x="53736" y="89267"/>
                </a:lnTo>
                <a:lnTo>
                  <a:pt x="5964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39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09" y="29069"/>
                </a:lnTo>
                <a:lnTo>
                  <a:pt x="630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0025" y="50405"/>
                </a:lnTo>
                <a:lnTo>
                  <a:pt x="24688" y="54977"/>
                </a:lnTo>
                <a:lnTo>
                  <a:pt x="27950" y="58787"/>
                </a:lnTo>
                <a:lnTo>
                  <a:pt x="3297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29" y="35377"/>
                </a:lnTo>
                <a:lnTo>
                  <a:pt x="20267" y="26930"/>
                </a:lnTo>
                <a:lnTo>
                  <a:pt x="6726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39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640080" y="450645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40770" y="4479025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40" h="73660">
                <a:moveTo>
                  <a:pt x="9524" y="32765"/>
                </a:moveTo>
                <a:lnTo>
                  <a:pt x="6714" y="32765"/>
                </a:lnTo>
                <a:lnTo>
                  <a:pt x="5952" y="34289"/>
                </a:lnTo>
                <a:lnTo>
                  <a:pt x="1987" y="39623"/>
                </a:lnTo>
                <a:lnTo>
                  <a:pt x="0" y="44957"/>
                </a:lnTo>
                <a:lnTo>
                  <a:pt x="85" y="52476"/>
                </a:lnTo>
                <a:lnTo>
                  <a:pt x="3348" y="61942"/>
                </a:lnTo>
                <a:lnTo>
                  <a:pt x="11877" y="68602"/>
                </a:lnTo>
                <a:lnTo>
                  <a:pt x="26399" y="72496"/>
                </a:lnTo>
                <a:lnTo>
                  <a:pt x="47641" y="73668"/>
                </a:lnTo>
                <a:lnTo>
                  <a:pt x="62079" y="72004"/>
                </a:lnTo>
                <a:lnTo>
                  <a:pt x="74642" y="68728"/>
                </a:lnTo>
                <a:lnTo>
                  <a:pt x="85333" y="63793"/>
                </a:lnTo>
                <a:lnTo>
                  <a:pt x="88018" y="61770"/>
                </a:lnTo>
                <a:lnTo>
                  <a:pt x="39961" y="61770"/>
                </a:lnTo>
                <a:lnTo>
                  <a:pt x="21572" y="60070"/>
                </a:lnTo>
                <a:lnTo>
                  <a:pt x="10536" y="54565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1" y="35051"/>
                </a:lnTo>
                <a:lnTo>
                  <a:pt x="9524" y="34289"/>
                </a:lnTo>
                <a:lnTo>
                  <a:pt x="9524" y="32765"/>
                </a:lnTo>
                <a:close/>
              </a:path>
              <a:path w="116840" h="73660">
                <a:moveTo>
                  <a:pt x="100251" y="57149"/>
                </a:moveTo>
                <a:lnTo>
                  <a:pt x="94155" y="57149"/>
                </a:lnTo>
                <a:lnTo>
                  <a:pt x="94238" y="62483"/>
                </a:lnTo>
                <a:lnTo>
                  <a:pt x="96094" y="66293"/>
                </a:lnTo>
                <a:lnTo>
                  <a:pt x="99715" y="68579"/>
                </a:lnTo>
                <a:lnTo>
                  <a:pt x="102952" y="70865"/>
                </a:lnTo>
                <a:lnTo>
                  <a:pt x="107109" y="71627"/>
                </a:lnTo>
                <a:lnTo>
                  <a:pt x="116668" y="71627"/>
                </a:lnTo>
                <a:lnTo>
                  <a:pt x="116668" y="60197"/>
                </a:lnTo>
                <a:lnTo>
                  <a:pt x="104250" y="60197"/>
                </a:lnTo>
                <a:lnTo>
                  <a:pt x="100251" y="57149"/>
                </a:lnTo>
                <a:close/>
              </a:path>
              <a:path w="116840" h="73660">
                <a:moveTo>
                  <a:pt x="101047" y="40385"/>
                </a:moveTo>
                <a:lnTo>
                  <a:pt x="99440" y="40385"/>
                </a:lnTo>
                <a:lnTo>
                  <a:pt x="98048" y="41147"/>
                </a:lnTo>
                <a:lnTo>
                  <a:pt x="91663" y="48750"/>
                </a:lnTo>
                <a:lnTo>
                  <a:pt x="82892" y="54792"/>
                </a:lnTo>
                <a:lnTo>
                  <a:pt x="71428" y="58974"/>
                </a:lnTo>
                <a:lnTo>
                  <a:pt x="57156" y="61300"/>
                </a:lnTo>
                <a:lnTo>
                  <a:pt x="39961" y="61770"/>
                </a:lnTo>
                <a:lnTo>
                  <a:pt x="88018" y="61770"/>
                </a:lnTo>
                <a:lnTo>
                  <a:pt x="94155" y="57149"/>
                </a:lnTo>
                <a:lnTo>
                  <a:pt x="100251" y="57149"/>
                </a:lnTo>
                <a:lnTo>
                  <a:pt x="100251" y="50291"/>
                </a:lnTo>
                <a:lnTo>
                  <a:pt x="100443" y="48750"/>
                </a:lnTo>
                <a:lnTo>
                  <a:pt x="100821" y="46481"/>
                </a:lnTo>
                <a:lnTo>
                  <a:pt x="101202" y="44957"/>
                </a:lnTo>
                <a:lnTo>
                  <a:pt x="101394" y="43433"/>
                </a:lnTo>
                <a:lnTo>
                  <a:pt x="101394" y="41147"/>
                </a:lnTo>
                <a:lnTo>
                  <a:pt x="101047" y="40385"/>
                </a:lnTo>
                <a:close/>
              </a:path>
              <a:path w="116840" h="73660">
                <a:moveTo>
                  <a:pt x="116668" y="59435"/>
                </a:moveTo>
                <a:lnTo>
                  <a:pt x="112145" y="59435"/>
                </a:lnTo>
                <a:lnTo>
                  <a:pt x="104250" y="60197"/>
                </a:lnTo>
                <a:lnTo>
                  <a:pt x="116668" y="60197"/>
                </a:lnTo>
                <a:lnTo>
                  <a:pt x="116668" y="59435"/>
                </a:lnTo>
                <a:close/>
              </a:path>
              <a:path w="116840" h="73660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16840" h="73660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653546" y="4495789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4" h="97154">
                <a:moveTo>
                  <a:pt x="30909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6001" y="61927"/>
                </a:lnTo>
                <a:lnTo>
                  <a:pt x="21011" y="72895"/>
                </a:lnTo>
                <a:lnTo>
                  <a:pt x="30730" y="84208"/>
                </a:lnTo>
                <a:lnTo>
                  <a:pt x="40960" y="91315"/>
                </a:lnTo>
                <a:lnTo>
                  <a:pt x="53090" y="96773"/>
                </a:lnTo>
                <a:lnTo>
                  <a:pt x="58100" y="85526"/>
                </a:lnTo>
                <a:lnTo>
                  <a:pt x="49337" y="80162"/>
                </a:lnTo>
                <a:lnTo>
                  <a:pt x="47376" y="77541"/>
                </a:lnTo>
                <a:lnTo>
                  <a:pt x="40242" y="77541"/>
                </a:lnTo>
                <a:lnTo>
                  <a:pt x="35945" y="75407"/>
                </a:lnTo>
                <a:lnTo>
                  <a:pt x="32052" y="72207"/>
                </a:lnTo>
                <a:lnTo>
                  <a:pt x="25194" y="63642"/>
                </a:lnTo>
                <a:lnTo>
                  <a:pt x="2299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24" y="42671"/>
                </a:lnTo>
                <a:lnTo>
                  <a:pt x="20324" y="37337"/>
                </a:lnTo>
                <a:lnTo>
                  <a:pt x="21467" y="31241"/>
                </a:lnTo>
                <a:lnTo>
                  <a:pt x="23670" y="25145"/>
                </a:lnTo>
                <a:lnTo>
                  <a:pt x="25658" y="19811"/>
                </a:lnTo>
                <a:lnTo>
                  <a:pt x="27371" y="17525"/>
                </a:lnTo>
                <a:lnTo>
                  <a:pt x="28849" y="16763"/>
                </a:lnTo>
                <a:lnTo>
                  <a:pt x="40781" y="16763"/>
                </a:lnTo>
                <a:lnTo>
                  <a:pt x="39672" y="13715"/>
                </a:lnTo>
                <a:lnTo>
                  <a:pt x="36326" y="5333"/>
                </a:lnTo>
                <a:lnTo>
                  <a:pt x="33421" y="761"/>
                </a:lnTo>
                <a:lnTo>
                  <a:pt x="30909" y="0"/>
                </a:lnTo>
                <a:close/>
              </a:path>
              <a:path w="71754" h="97154">
                <a:moveTo>
                  <a:pt x="71567" y="42671"/>
                </a:moveTo>
                <a:lnTo>
                  <a:pt x="66912" y="42671"/>
                </a:lnTo>
                <a:lnTo>
                  <a:pt x="57719" y="43433"/>
                </a:lnTo>
                <a:lnTo>
                  <a:pt x="50480" y="46481"/>
                </a:lnTo>
                <a:lnTo>
                  <a:pt x="45146" y="54101"/>
                </a:lnTo>
                <a:lnTo>
                  <a:pt x="41468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1" y="76017"/>
                </a:lnTo>
                <a:lnTo>
                  <a:pt x="40242" y="77541"/>
                </a:lnTo>
                <a:lnTo>
                  <a:pt x="47376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99" y="59192"/>
                </a:lnTo>
                <a:lnTo>
                  <a:pt x="57613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4" h="97154">
                <a:moveTo>
                  <a:pt x="40781" y="16763"/>
                </a:moveTo>
                <a:lnTo>
                  <a:pt x="28849" y="16763"/>
                </a:lnTo>
                <a:lnTo>
                  <a:pt x="30479" y="17525"/>
                </a:lnTo>
                <a:lnTo>
                  <a:pt x="32573" y="20573"/>
                </a:lnTo>
                <a:lnTo>
                  <a:pt x="35183" y="25907"/>
                </a:lnTo>
                <a:lnTo>
                  <a:pt x="37658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20" y="22097"/>
                </a:lnTo>
                <a:lnTo>
                  <a:pt x="40781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722126" y="4499600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4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70" h="81914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70" h="81914">
                <a:moveTo>
                  <a:pt x="44327" y="64587"/>
                </a:moveTo>
                <a:lnTo>
                  <a:pt x="35564" y="73060"/>
                </a:lnTo>
                <a:lnTo>
                  <a:pt x="44327" y="81533"/>
                </a:lnTo>
                <a:lnTo>
                  <a:pt x="53041" y="73060"/>
                </a:lnTo>
                <a:lnTo>
                  <a:pt x="4432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877574" y="4515601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966728" y="4511030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40" h="73660">
                <a:moveTo>
                  <a:pt x="9524" y="761"/>
                </a:moveTo>
                <a:lnTo>
                  <a:pt x="6714" y="761"/>
                </a:lnTo>
                <a:lnTo>
                  <a:pt x="5952" y="2285"/>
                </a:lnTo>
                <a:lnTo>
                  <a:pt x="1987" y="7619"/>
                </a:lnTo>
                <a:lnTo>
                  <a:pt x="0" y="12953"/>
                </a:lnTo>
                <a:lnTo>
                  <a:pt x="52" y="19935"/>
                </a:lnTo>
                <a:lnTo>
                  <a:pt x="3165" y="29211"/>
                </a:lnTo>
                <a:lnTo>
                  <a:pt x="11608" y="35812"/>
                </a:lnTo>
                <a:lnTo>
                  <a:pt x="26113" y="39720"/>
                </a:lnTo>
                <a:lnTo>
                  <a:pt x="47411" y="40916"/>
                </a:lnTo>
                <a:lnTo>
                  <a:pt x="61927" y="39295"/>
                </a:lnTo>
                <a:lnTo>
                  <a:pt x="74555" y="36127"/>
                </a:lnTo>
                <a:lnTo>
                  <a:pt x="85296" y="31410"/>
                </a:lnTo>
                <a:lnTo>
                  <a:pt x="88695" y="29006"/>
                </a:lnTo>
                <a:lnTo>
                  <a:pt x="39961" y="29006"/>
                </a:lnTo>
                <a:lnTo>
                  <a:pt x="21572" y="27488"/>
                </a:lnTo>
                <a:lnTo>
                  <a:pt x="10536" y="22137"/>
                </a:lnTo>
                <a:lnTo>
                  <a:pt x="6857" y="12953"/>
                </a:lnTo>
                <a:lnTo>
                  <a:pt x="6857" y="10667"/>
                </a:lnTo>
                <a:lnTo>
                  <a:pt x="7619" y="6857"/>
                </a:lnTo>
                <a:lnTo>
                  <a:pt x="9083" y="3809"/>
                </a:lnTo>
                <a:lnTo>
                  <a:pt x="9381" y="3047"/>
                </a:lnTo>
                <a:lnTo>
                  <a:pt x="9524" y="2285"/>
                </a:lnTo>
                <a:lnTo>
                  <a:pt x="9524" y="761"/>
                </a:lnTo>
                <a:close/>
              </a:path>
              <a:path w="116840" h="73660">
                <a:moveTo>
                  <a:pt x="100251" y="25145"/>
                </a:moveTo>
                <a:lnTo>
                  <a:pt x="94155" y="25145"/>
                </a:lnTo>
                <a:lnTo>
                  <a:pt x="94238" y="30479"/>
                </a:lnTo>
                <a:lnTo>
                  <a:pt x="96094" y="34289"/>
                </a:lnTo>
                <a:lnTo>
                  <a:pt x="99715" y="36575"/>
                </a:lnTo>
                <a:lnTo>
                  <a:pt x="102952" y="38861"/>
                </a:lnTo>
                <a:lnTo>
                  <a:pt x="107109" y="39623"/>
                </a:lnTo>
                <a:lnTo>
                  <a:pt x="116668" y="39623"/>
                </a:lnTo>
                <a:lnTo>
                  <a:pt x="116668" y="28193"/>
                </a:lnTo>
                <a:lnTo>
                  <a:pt x="104250" y="28193"/>
                </a:lnTo>
                <a:lnTo>
                  <a:pt x="100251" y="25145"/>
                </a:lnTo>
                <a:close/>
              </a:path>
              <a:path w="116840" h="73660">
                <a:moveTo>
                  <a:pt x="101047" y="8381"/>
                </a:moveTo>
                <a:lnTo>
                  <a:pt x="99440" y="8381"/>
                </a:lnTo>
                <a:lnTo>
                  <a:pt x="98048" y="9143"/>
                </a:lnTo>
                <a:lnTo>
                  <a:pt x="91788" y="16343"/>
                </a:lnTo>
                <a:lnTo>
                  <a:pt x="83018" y="22163"/>
                </a:lnTo>
                <a:lnTo>
                  <a:pt x="71535" y="26241"/>
                </a:lnTo>
                <a:lnTo>
                  <a:pt x="57222" y="28536"/>
                </a:lnTo>
                <a:lnTo>
                  <a:pt x="39961" y="29006"/>
                </a:lnTo>
                <a:lnTo>
                  <a:pt x="88695" y="29006"/>
                </a:lnTo>
                <a:lnTo>
                  <a:pt x="94155" y="25145"/>
                </a:lnTo>
                <a:lnTo>
                  <a:pt x="100251" y="25145"/>
                </a:lnTo>
                <a:lnTo>
                  <a:pt x="100251" y="18287"/>
                </a:lnTo>
                <a:lnTo>
                  <a:pt x="100440" y="16763"/>
                </a:lnTo>
                <a:lnTo>
                  <a:pt x="100821" y="14477"/>
                </a:lnTo>
                <a:lnTo>
                  <a:pt x="101202" y="12953"/>
                </a:lnTo>
                <a:lnTo>
                  <a:pt x="101394" y="11429"/>
                </a:lnTo>
                <a:lnTo>
                  <a:pt x="101394" y="9143"/>
                </a:lnTo>
                <a:lnTo>
                  <a:pt x="101047" y="8381"/>
                </a:lnTo>
                <a:close/>
              </a:path>
              <a:path w="116840" h="73660">
                <a:moveTo>
                  <a:pt x="116668" y="27431"/>
                </a:moveTo>
                <a:lnTo>
                  <a:pt x="112145" y="27431"/>
                </a:lnTo>
                <a:lnTo>
                  <a:pt x="104250" y="28193"/>
                </a:lnTo>
                <a:lnTo>
                  <a:pt x="116668" y="28193"/>
                </a:lnTo>
                <a:lnTo>
                  <a:pt x="116668" y="27431"/>
                </a:lnTo>
                <a:close/>
              </a:path>
              <a:path w="116840" h="73660">
                <a:moveTo>
                  <a:pt x="8321" y="0"/>
                </a:moveTo>
                <a:lnTo>
                  <a:pt x="7476" y="761"/>
                </a:lnTo>
                <a:lnTo>
                  <a:pt x="9143" y="761"/>
                </a:lnTo>
                <a:lnTo>
                  <a:pt x="8321" y="0"/>
                </a:lnTo>
                <a:close/>
              </a:path>
              <a:path w="116840" h="73660">
                <a:moveTo>
                  <a:pt x="50291" y="55625"/>
                </a:moveTo>
                <a:lnTo>
                  <a:pt x="41766" y="64404"/>
                </a:lnTo>
                <a:lnTo>
                  <a:pt x="50231" y="73151"/>
                </a:lnTo>
                <a:lnTo>
                  <a:pt x="58722" y="64434"/>
                </a:lnTo>
                <a:lnTo>
                  <a:pt x="50291" y="55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079504" y="4449307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80" h="101600">
                <a:moveTo>
                  <a:pt x="5571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29" y="101345"/>
                </a:lnTo>
                <a:lnTo>
                  <a:pt x="17193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798" y="89915"/>
                </a:lnTo>
                <a:lnTo>
                  <a:pt x="5571" y="89153"/>
                </a:lnTo>
                <a:close/>
              </a:path>
              <a:path w="30480" h="101600">
                <a:moveTo>
                  <a:pt x="23621" y="0"/>
                </a:moveTo>
                <a:lnTo>
                  <a:pt x="23429" y="761"/>
                </a:lnTo>
                <a:lnTo>
                  <a:pt x="22753" y="761"/>
                </a:lnTo>
                <a:lnTo>
                  <a:pt x="21610" y="2285"/>
                </a:lnTo>
                <a:lnTo>
                  <a:pt x="14803" y="16571"/>
                </a:lnTo>
                <a:lnTo>
                  <a:pt x="15430" y="29258"/>
                </a:lnTo>
                <a:lnTo>
                  <a:pt x="16016" y="41946"/>
                </a:lnTo>
                <a:lnTo>
                  <a:pt x="16560" y="54634"/>
                </a:lnTo>
                <a:lnTo>
                  <a:pt x="17063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798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0" y="52812"/>
                </a:lnTo>
                <a:lnTo>
                  <a:pt x="25160" y="40032"/>
                </a:lnTo>
                <a:lnTo>
                  <a:pt x="24946" y="28805"/>
                </a:lnTo>
                <a:lnTo>
                  <a:pt x="24621" y="19049"/>
                </a:lnTo>
                <a:lnTo>
                  <a:pt x="29193" y="19049"/>
                </a:lnTo>
                <a:lnTo>
                  <a:pt x="29766" y="18287"/>
                </a:lnTo>
                <a:lnTo>
                  <a:pt x="30038" y="18287"/>
                </a:lnTo>
                <a:lnTo>
                  <a:pt x="29849" y="17525"/>
                </a:lnTo>
                <a:lnTo>
                  <a:pt x="26907" y="10667"/>
                </a:lnTo>
                <a:lnTo>
                  <a:pt x="25334" y="6095"/>
                </a:lnTo>
                <a:lnTo>
                  <a:pt x="24466" y="2285"/>
                </a:lnTo>
                <a:lnTo>
                  <a:pt x="24134" y="1523"/>
                </a:lnTo>
                <a:lnTo>
                  <a:pt x="23859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121829" y="444930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147322" y="4453118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90" h="97789">
                <a:moveTo>
                  <a:pt x="46481" y="70103"/>
                </a:moveTo>
                <a:lnTo>
                  <a:pt x="40193" y="70103"/>
                </a:lnTo>
                <a:lnTo>
                  <a:pt x="41336" y="71627"/>
                </a:lnTo>
                <a:lnTo>
                  <a:pt x="41528" y="73913"/>
                </a:lnTo>
                <a:lnTo>
                  <a:pt x="38813" y="79647"/>
                </a:lnTo>
                <a:lnTo>
                  <a:pt x="28777" y="84230"/>
                </a:lnTo>
                <a:lnTo>
                  <a:pt x="10716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4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90" h="97789">
                <a:moveTo>
                  <a:pt x="27861" y="31241"/>
                </a:moveTo>
                <a:lnTo>
                  <a:pt x="22527" y="32003"/>
                </a:lnTo>
                <a:lnTo>
                  <a:pt x="18144" y="35051"/>
                </a:lnTo>
                <a:lnTo>
                  <a:pt x="14798" y="41909"/>
                </a:lnTo>
                <a:lnTo>
                  <a:pt x="12048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2" y="71627"/>
                </a:lnTo>
                <a:lnTo>
                  <a:pt x="25847" y="70865"/>
                </a:lnTo>
                <a:lnTo>
                  <a:pt x="36051" y="70865"/>
                </a:lnTo>
                <a:lnTo>
                  <a:pt x="4019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50" y="64774"/>
                </a:lnTo>
                <a:lnTo>
                  <a:pt x="45760" y="59435"/>
                </a:lnTo>
                <a:lnTo>
                  <a:pt x="20954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36" y="48005"/>
                </a:lnTo>
                <a:lnTo>
                  <a:pt x="19943" y="46481"/>
                </a:lnTo>
                <a:lnTo>
                  <a:pt x="21573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52" y="44195"/>
                </a:lnTo>
                <a:lnTo>
                  <a:pt x="40325" y="40385"/>
                </a:lnTo>
                <a:lnTo>
                  <a:pt x="36707" y="35051"/>
                </a:lnTo>
                <a:lnTo>
                  <a:pt x="32573" y="32003"/>
                </a:lnTo>
                <a:lnTo>
                  <a:pt x="27861" y="31241"/>
                </a:lnTo>
                <a:close/>
              </a:path>
              <a:path w="46990" h="97789">
                <a:moveTo>
                  <a:pt x="36051" y="70865"/>
                </a:moveTo>
                <a:lnTo>
                  <a:pt x="25847" y="70865"/>
                </a:lnTo>
                <a:lnTo>
                  <a:pt x="31290" y="71627"/>
                </a:lnTo>
                <a:lnTo>
                  <a:pt x="36051" y="70865"/>
                </a:lnTo>
                <a:close/>
              </a:path>
              <a:path w="46990" h="97789">
                <a:moveTo>
                  <a:pt x="27812" y="58673"/>
                </a:moveTo>
                <a:lnTo>
                  <a:pt x="20954" y="59435"/>
                </a:lnTo>
                <a:lnTo>
                  <a:pt x="30800" y="59435"/>
                </a:lnTo>
                <a:lnTo>
                  <a:pt x="27812" y="58673"/>
                </a:lnTo>
                <a:close/>
              </a:path>
              <a:path w="46990" h="97789">
                <a:moveTo>
                  <a:pt x="41852" y="44195"/>
                </a:moveTo>
                <a:lnTo>
                  <a:pt x="25907" y="44195"/>
                </a:lnTo>
                <a:lnTo>
                  <a:pt x="29276" y="44957"/>
                </a:lnTo>
                <a:lnTo>
                  <a:pt x="32135" y="45719"/>
                </a:lnTo>
                <a:lnTo>
                  <a:pt x="34527" y="48767"/>
                </a:lnTo>
                <a:lnTo>
                  <a:pt x="36896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800" y="59435"/>
                </a:lnTo>
                <a:lnTo>
                  <a:pt x="45760" y="59435"/>
                </a:lnTo>
                <a:lnTo>
                  <a:pt x="44714" y="51332"/>
                </a:lnTo>
                <a:lnTo>
                  <a:pt x="41852" y="44195"/>
                </a:lnTo>
                <a:close/>
              </a:path>
              <a:path w="46990" h="97789">
                <a:moveTo>
                  <a:pt x="35183" y="0"/>
                </a:moveTo>
                <a:lnTo>
                  <a:pt x="26526" y="9143"/>
                </a:lnTo>
                <a:lnTo>
                  <a:pt x="35183" y="17525"/>
                </a:lnTo>
                <a:lnTo>
                  <a:pt x="43863" y="9143"/>
                </a:lnTo>
                <a:lnTo>
                  <a:pt x="35183" y="0"/>
                </a:lnTo>
                <a:close/>
              </a:path>
              <a:path w="46990" h="97789">
                <a:moveTo>
                  <a:pt x="16703" y="0"/>
                </a:moveTo>
                <a:lnTo>
                  <a:pt x="8049" y="9143"/>
                </a:lnTo>
                <a:lnTo>
                  <a:pt x="16657" y="17525"/>
                </a:lnTo>
                <a:lnTo>
                  <a:pt x="25334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260097" y="4450620"/>
            <a:ext cx="135890" cy="100330"/>
          </a:xfrm>
          <a:custGeom>
            <a:avLst/>
            <a:gdLst/>
            <a:ahLst/>
            <a:cxnLst/>
            <a:rect l="l" t="t" r="r" b="b"/>
            <a:pathLst>
              <a:path w="135890" h="100329">
                <a:moveTo>
                  <a:pt x="8845" y="59647"/>
                </a:moveTo>
                <a:lnTo>
                  <a:pt x="6989" y="59647"/>
                </a:lnTo>
                <a:lnTo>
                  <a:pt x="6144" y="60409"/>
                </a:lnTo>
                <a:lnTo>
                  <a:pt x="5190" y="61933"/>
                </a:lnTo>
                <a:lnTo>
                  <a:pt x="1761" y="67267"/>
                </a:lnTo>
                <a:lnTo>
                  <a:pt x="0" y="72601"/>
                </a:lnTo>
                <a:lnTo>
                  <a:pt x="1003" y="84584"/>
                </a:lnTo>
                <a:lnTo>
                  <a:pt x="7643" y="93301"/>
                </a:lnTo>
                <a:lnTo>
                  <a:pt x="20496" y="98383"/>
                </a:lnTo>
                <a:lnTo>
                  <a:pt x="39563" y="100033"/>
                </a:lnTo>
                <a:lnTo>
                  <a:pt x="71767" y="99527"/>
                </a:lnTo>
                <a:lnTo>
                  <a:pt x="84859" y="96546"/>
                </a:lnTo>
                <a:lnTo>
                  <a:pt x="93393" y="90889"/>
                </a:lnTo>
                <a:lnTo>
                  <a:pt x="95848" y="88603"/>
                </a:lnTo>
                <a:lnTo>
                  <a:pt x="71484" y="88603"/>
                </a:lnTo>
                <a:lnTo>
                  <a:pt x="61071" y="87950"/>
                </a:lnTo>
                <a:lnTo>
                  <a:pt x="35899" y="87950"/>
                </a:lnTo>
                <a:lnTo>
                  <a:pt x="21809" y="86698"/>
                </a:lnTo>
                <a:lnTo>
                  <a:pt x="11893" y="82507"/>
                </a:lnTo>
                <a:lnTo>
                  <a:pt x="8049" y="79459"/>
                </a:lnTo>
                <a:lnTo>
                  <a:pt x="6095" y="75649"/>
                </a:lnTo>
                <a:lnTo>
                  <a:pt x="6095" y="69553"/>
                </a:lnTo>
                <a:lnTo>
                  <a:pt x="6906" y="66505"/>
                </a:lnTo>
                <a:lnTo>
                  <a:pt x="8430" y="62695"/>
                </a:lnTo>
                <a:lnTo>
                  <a:pt x="8702" y="61933"/>
                </a:lnTo>
                <a:lnTo>
                  <a:pt x="8845" y="61171"/>
                </a:lnTo>
                <a:lnTo>
                  <a:pt x="8845" y="59647"/>
                </a:lnTo>
                <a:close/>
              </a:path>
              <a:path w="135890" h="100329">
                <a:moveTo>
                  <a:pt x="109009" y="74887"/>
                </a:moveTo>
                <a:lnTo>
                  <a:pt x="97999" y="74887"/>
                </a:lnTo>
                <a:lnTo>
                  <a:pt x="103333" y="82507"/>
                </a:lnTo>
                <a:lnTo>
                  <a:pt x="107524" y="87841"/>
                </a:lnTo>
                <a:lnTo>
                  <a:pt x="110678" y="90889"/>
                </a:lnTo>
                <a:lnTo>
                  <a:pt x="116634" y="97747"/>
                </a:lnTo>
                <a:lnTo>
                  <a:pt x="122349" y="100033"/>
                </a:lnTo>
                <a:lnTo>
                  <a:pt x="135635" y="100033"/>
                </a:lnTo>
                <a:lnTo>
                  <a:pt x="135635" y="88603"/>
                </a:lnTo>
                <a:lnTo>
                  <a:pt x="126574" y="88603"/>
                </a:lnTo>
                <a:lnTo>
                  <a:pt x="123062" y="87841"/>
                </a:lnTo>
                <a:lnTo>
                  <a:pt x="120478" y="86317"/>
                </a:lnTo>
                <a:lnTo>
                  <a:pt x="117241" y="84031"/>
                </a:lnTo>
                <a:lnTo>
                  <a:pt x="113013" y="80221"/>
                </a:lnTo>
                <a:lnTo>
                  <a:pt x="109009" y="74887"/>
                </a:lnTo>
                <a:close/>
              </a:path>
              <a:path w="135890" h="100329">
                <a:moveTo>
                  <a:pt x="125627" y="0"/>
                </a:moveTo>
                <a:lnTo>
                  <a:pt x="114993" y="3700"/>
                </a:lnTo>
                <a:lnTo>
                  <a:pt x="89236" y="12403"/>
                </a:lnTo>
                <a:lnTo>
                  <a:pt x="74758" y="17737"/>
                </a:lnTo>
                <a:lnTo>
                  <a:pt x="67293" y="20785"/>
                </a:lnTo>
                <a:lnTo>
                  <a:pt x="66757" y="21547"/>
                </a:lnTo>
                <a:lnTo>
                  <a:pt x="64437" y="25357"/>
                </a:lnTo>
                <a:lnTo>
                  <a:pt x="63245" y="29929"/>
                </a:lnTo>
                <a:lnTo>
                  <a:pt x="63245" y="38311"/>
                </a:lnTo>
                <a:lnTo>
                  <a:pt x="65769" y="40597"/>
                </a:lnTo>
                <a:lnTo>
                  <a:pt x="70759" y="45169"/>
                </a:lnTo>
                <a:lnTo>
                  <a:pt x="77236" y="51265"/>
                </a:lnTo>
                <a:lnTo>
                  <a:pt x="81963" y="56599"/>
                </a:lnTo>
                <a:lnTo>
                  <a:pt x="84856" y="59647"/>
                </a:lnTo>
                <a:lnTo>
                  <a:pt x="89915" y="65743"/>
                </a:lnTo>
                <a:lnTo>
                  <a:pt x="92390" y="71077"/>
                </a:lnTo>
                <a:lnTo>
                  <a:pt x="92390" y="80983"/>
                </a:lnTo>
                <a:lnTo>
                  <a:pt x="89723" y="84031"/>
                </a:lnTo>
                <a:lnTo>
                  <a:pt x="84332" y="85555"/>
                </a:lnTo>
                <a:lnTo>
                  <a:pt x="79817" y="87841"/>
                </a:lnTo>
                <a:lnTo>
                  <a:pt x="71484" y="88603"/>
                </a:lnTo>
                <a:lnTo>
                  <a:pt x="95848" y="88603"/>
                </a:lnTo>
                <a:lnTo>
                  <a:pt x="96667" y="87841"/>
                </a:lnTo>
                <a:lnTo>
                  <a:pt x="98191" y="81745"/>
                </a:lnTo>
                <a:lnTo>
                  <a:pt x="97999" y="74887"/>
                </a:lnTo>
                <a:lnTo>
                  <a:pt x="109009" y="74887"/>
                </a:lnTo>
                <a:lnTo>
                  <a:pt x="105004" y="69553"/>
                </a:lnTo>
                <a:lnTo>
                  <a:pt x="95744" y="57505"/>
                </a:lnTo>
                <a:lnTo>
                  <a:pt x="87731" y="46798"/>
                </a:lnTo>
                <a:lnTo>
                  <a:pt x="81448" y="37129"/>
                </a:lnTo>
                <a:lnTo>
                  <a:pt x="77377" y="28193"/>
                </a:lnTo>
                <a:lnTo>
                  <a:pt x="91617" y="22813"/>
                </a:lnTo>
                <a:lnTo>
                  <a:pt x="104080" y="18297"/>
                </a:lnTo>
                <a:lnTo>
                  <a:pt x="114768" y="14590"/>
                </a:lnTo>
                <a:lnTo>
                  <a:pt x="123681" y="11641"/>
                </a:lnTo>
                <a:lnTo>
                  <a:pt x="125967" y="5545"/>
                </a:lnTo>
                <a:lnTo>
                  <a:pt x="127110" y="1735"/>
                </a:lnTo>
                <a:lnTo>
                  <a:pt x="125627" y="0"/>
                </a:lnTo>
                <a:close/>
              </a:path>
              <a:path w="135890" h="100329">
                <a:moveTo>
                  <a:pt x="135635" y="87841"/>
                </a:moveTo>
                <a:lnTo>
                  <a:pt x="131146" y="87841"/>
                </a:lnTo>
                <a:lnTo>
                  <a:pt x="126574" y="88603"/>
                </a:lnTo>
                <a:lnTo>
                  <a:pt x="135635" y="88603"/>
                </a:lnTo>
                <a:lnTo>
                  <a:pt x="135635" y="87841"/>
                </a:lnTo>
                <a:close/>
              </a:path>
              <a:path w="135890" h="100329">
                <a:moveTo>
                  <a:pt x="59329" y="87841"/>
                </a:moveTo>
                <a:lnTo>
                  <a:pt x="35899" y="87950"/>
                </a:lnTo>
                <a:lnTo>
                  <a:pt x="61071" y="87950"/>
                </a:lnTo>
                <a:lnTo>
                  <a:pt x="59329" y="878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391924" y="450645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490222" y="452398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552705" y="4486645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673517" y="444930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698248" y="4489694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5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35407" y="4500362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0" y="0"/>
                </a:moveTo>
                <a:lnTo>
                  <a:pt x="0" y="30479"/>
                </a:lnTo>
                <a:lnTo>
                  <a:pt x="0" y="40385"/>
                </a:lnTo>
                <a:lnTo>
                  <a:pt x="1655" y="43433"/>
                </a:lnTo>
                <a:lnTo>
                  <a:pt x="4892" y="46481"/>
                </a:lnTo>
                <a:lnTo>
                  <a:pt x="8049" y="49529"/>
                </a:lnTo>
                <a:lnTo>
                  <a:pt x="11859" y="50291"/>
                </a:lnTo>
                <a:lnTo>
                  <a:pt x="23896" y="50291"/>
                </a:lnTo>
                <a:lnTo>
                  <a:pt x="2984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31" y="38861"/>
                </a:lnTo>
                <a:lnTo>
                  <a:pt x="13904" y="38099"/>
                </a:lnTo>
                <a:lnTo>
                  <a:pt x="11618" y="36575"/>
                </a:lnTo>
                <a:lnTo>
                  <a:pt x="895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75" y="20573"/>
                </a:lnTo>
                <a:lnTo>
                  <a:pt x="16190" y="12953"/>
                </a:lnTo>
                <a:lnTo>
                  <a:pt x="34685" y="12953"/>
                </a:lnTo>
                <a:lnTo>
                  <a:pt x="31971" y="9320"/>
                </a:lnTo>
                <a:lnTo>
                  <a:pt x="18800" y="0"/>
                </a:lnTo>
                <a:close/>
              </a:path>
              <a:path w="41275" h="50800">
                <a:moveTo>
                  <a:pt x="19181" y="38099"/>
                </a:moveTo>
                <a:lnTo>
                  <a:pt x="16431" y="38861"/>
                </a:lnTo>
                <a:lnTo>
                  <a:pt x="23942" y="38861"/>
                </a:lnTo>
                <a:lnTo>
                  <a:pt x="19181" y="38099"/>
                </a:lnTo>
                <a:close/>
              </a:path>
              <a:path w="41275" h="50800">
                <a:moveTo>
                  <a:pt x="34685" y="12953"/>
                </a:moveTo>
                <a:lnTo>
                  <a:pt x="16190" y="12953"/>
                </a:lnTo>
                <a:lnTo>
                  <a:pt x="19562" y="14477"/>
                </a:lnTo>
                <a:lnTo>
                  <a:pt x="23429" y="16763"/>
                </a:lnTo>
                <a:lnTo>
                  <a:pt x="27752" y="21335"/>
                </a:lnTo>
                <a:lnTo>
                  <a:pt x="32622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44" y="37337"/>
                </a:lnTo>
                <a:lnTo>
                  <a:pt x="23942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29"/>
                </a:lnTo>
                <a:lnTo>
                  <a:pt x="34685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81889" y="4472168"/>
            <a:ext cx="48895" cy="121285"/>
          </a:xfrm>
          <a:custGeom>
            <a:avLst/>
            <a:gdLst/>
            <a:ahLst/>
            <a:cxnLst/>
            <a:rect l="l" t="t" r="r" b="b"/>
            <a:pathLst>
              <a:path w="48894" h="121285">
                <a:moveTo>
                  <a:pt x="37194" y="51815"/>
                </a:moveTo>
                <a:lnTo>
                  <a:pt x="36658" y="51815"/>
                </a:lnTo>
                <a:lnTo>
                  <a:pt x="36277" y="52577"/>
                </a:lnTo>
                <a:lnTo>
                  <a:pt x="35813" y="53339"/>
                </a:lnTo>
                <a:lnTo>
                  <a:pt x="30909" y="63245"/>
                </a:lnTo>
                <a:lnTo>
                  <a:pt x="38755" y="70865"/>
                </a:lnTo>
                <a:lnTo>
                  <a:pt x="42671" y="76961"/>
                </a:lnTo>
                <a:lnTo>
                  <a:pt x="14290" y="113041"/>
                </a:lnTo>
                <a:lnTo>
                  <a:pt x="1036" y="117256"/>
                </a:lnTo>
                <a:lnTo>
                  <a:pt x="0" y="117835"/>
                </a:lnTo>
                <a:lnTo>
                  <a:pt x="0" y="119176"/>
                </a:lnTo>
                <a:lnTo>
                  <a:pt x="999" y="119633"/>
                </a:lnTo>
                <a:lnTo>
                  <a:pt x="2941" y="119938"/>
                </a:lnTo>
                <a:lnTo>
                  <a:pt x="8951" y="120792"/>
                </a:lnTo>
                <a:lnTo>
                  <a:pt x="16050" y="121157"/>
                </a:lnTo>
                <a:lnTo>
                  <a:pt x="28133" y="121157"/>
                </a:lnTo>
                <a:lnTo>
                  <a:pt x="32954" y="117226"/>
                </a:lnTo>
                <a:lnTo>
                  <a:pt x="42198" y="103745"/>
                </a:lnTo>
                <a:lnTo>
                  <a:pt x="47129" y="91882"/>
                </a:lnTo>
                <a:lnTo>
                  <a:pt x="48767" y="79400"/>
                </a:lnTo>
                <a:lnTo>
                  <a:pt x="48767" y="76199"/>
                </a:lnTo>
                <a:lnTo>
                  <a:pt x="38288" y="53339"/>
                </a:lnTo>
                <a:lnTo>
                  <a:pt x="37658" y="52577"/>
                </a:lnTo>
                <a:lnTo>
                  <a:pt x="37194" y="51815"/>
                </a:lnTo>
                <a:close/>
              </a:path>
              <a:path w="48894" h="121285">
                <a:moveTo>
                  <a:pt x="28276" y="0"/>
                </a:moveTo>
                <a:lnTo>
                  <a:pt x="20192" y="8381"/>
                </a:lnTo>
                <a:lnTo>
                  <a:pt x="28325" y="16763"/>
                </a:lnTo>
                <a:lnTo>
                  <a:pt x="36383" y="8381"/>
                </a:lnTo>
                <a:lnTo>
                  <a:pt x="28276" y="0"/>
                </a:lnTo>
                <a:close/>
              </a:path>
              <a:path w="48894" h="121285">
                <a:moveTo>
                  <a:pt x="37993" y="17525"/>
                </a:moveTo>
                <a:lnTo>
                  <a:pt x="29849" y="25145"/>
                </a:lnTo>
                <a:lnTo>
                  <a:pt x="37993" y="33527"/>
                </a:lnTo>
                <a:lnTo>
                  <a:pt x="46149" y="25145"/>
                </a:lnTo>
                <a:lnTo>
                  <a:pt x="37993" y="17525"/>
                </a:lnTo>
                <a:close/>
              </a:path>
              <a:path w="48894" h="121285">
                <a:moveTo>
                  <a:pt x="18800" y="17525"/>
                </a:moveTo>
                <a:lnTo>
                  <a:pt x="10607" y="25145"/>
                </a:lnTo>
                <a:lnTo>
                  <a:pt x="18717" y="33527"/>
                </a:lnTo>
                <a:lnTo>
                  <a:pt x="26907" y="25145"/>
                </a:lnTo>
                <a:lnTo>
                  <a:pt x="18800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938278" y="451026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992379" y="4523983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049529" y="4506457"/>
            <a:ext cx="40005" cy="90170"/>
          </a:xfrm>
          <a:custGeom>
            <a:avLst/>
            <a:gdLst/>
            <a:ahLst/>
            <a:cxnLst/>
            <a:rect l="l" t="t" r="r" b="b"/>
            <a:pathLst>
              <a:path w="40005" h="901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005" h="901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005" h="901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005" h="90170">
                <a:moveTo>
                  <a:pt x="22372" y="74310"/>
                </a:moveTo>
                <a:lnTo>
                  <a:pt x="13904" y="82021"/>
                </a:lnTo>
                <a:lnTo>
                  <a:pt x="22180" y="89915"/>
                </a:lnTo>
                <a:lnTo>
                  <a:pt x="30668" y="82204"/>
                </a:lnTo>
                <a:lnTo>
                  <a:pt x="22372" y="74310"/>
                </a:lnTo>
                <a:close/>
              </a:path>
              <a:path w="40005" h="90170">
                <a:moveTo>
                  <a:pt x="12466" y="57302"/>
                </a:moveTo>
                <a:lnTo>
                  <a:pt x="4322" y="65349"/>
                </a:lnTo>
                <a:lnTo>
                  <a:pt x="12466" y="73334"/>
                </a:lnTo>
                <a:lnTo>
                  <a:pt x="20622" y="65288"/>
                </a:lnTo>
                <a:lnTo>
                  <a:pt x="12466" y="57302"/>
                </a:lnTo>
                <a:close/>
              </a:path>
              <a:path w="40005" h="90170">
                <a:moveTo>
                  <a:pt x="31705" y="57302"/>
                </a:moveTo>
                <a:lnTo>
                  <a:pt x="23621" y="65288"/>
                </a:lnTo>
                <a:lnTo>
                  <a:pt x="31705" y="73334"/>
                </a:lnTo>
                <a:lnTo>
                  <a:pt x="39861" y="65349"/>
                </a:lnTo>
                <a:lnTo>
                  <a:pt x="31705" y="57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150876" y="4510268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266700" y="4449307"/>
            <a:ext cx="93345" cy="144145"/>
          </a:xfrm>
          <a:custGeom>
            <a:avLst/>
            <a:gdLst/>
            <a:ahLst/>
            <a:cxnLst/>
            <a:rect l="l" t="t" r="r" b="b"/>
            <a:pathLst>
              <a:path w="93344" h="144145">
                <a:moveTo>
                  <a:pt x="10286" y="92963"/>
                </a:moveTo>
                <a:lnTo>
                  <a:pt x="8049" y="92963"/>
                </a:lnTo>
                <a:lnTo>
                  <a:pt x="7427" y="93725"/>
                </a:lnTo>
                <a:lnTo>
                  <a:pt x="2474" y="100766"/>
                </a:lnTo>
                <a:lnTo>
                  <a:pt x="0" y="108783"/>
                </a:lnTo>
                <a:lnTo>
                  <a:pt x="0" y="126827"/>
                </a:lnTo>
                <a:lnTo>
                  <a:pt x="3179" y="133593"/>
                </a:lnTo>
                <a:lnTo>
                  <a:pt x="14990" y="142067"/>
                </a:lnTo>
                <a:lnTo>
                  <a:pt x="22372" y="144017"/>
                </a:lnTo>
                <a:lnTo>
                  <a:pt x="40849" y="144017"/>
                </a:lnTo>
                <a:lnTo>
                  <a:pt x="49088" y="142250"/>
                </a:lnTo>
                <a:lnTo>
                  <a:pt x="64663" y="134599"/>
                </a:lnTo>
                <a:lnTo>
                  <a:pt x="67313" y="131825"/>
                </a:lnTo>
                <a:lnTo>
                  <a:pt x="25228" y="131825"/>
                </a:lnTo>
                <a:lnTo>
                  <a:pt x="19513" y="130180"/>
                </a:lnTo>
                <a:lnTo>
                  <a:pt x="10143" y="123017"/>
                </a:lnTo>
                <a:lnTo>
                  <a:pt x="7619" y="117683"/>
                </a:lnTo>
                <a:lnTo>
                  <a:pt x="7619" y="106679"/>
                </a:lnTo>
                <a:lnTo>
                  <a:pt x="8570" y="101650"/>
                </a:lnTo>
                <a:lnTo>
                  <a:pt x="10418" y="96011"/>
                </a:lnTo>
                <a:lnTo>
                  <a:pt x="10607" y="95249"/>
                </a:lnTo>
                <a:lnTo>
                  <a:pt x="10716" y="93725"/>
                </a:lnTo>
                <a:lnTo>
                  <a:pt x="10286" y="92963"/>
                </a:lnTo>
                <a:close/>
              </a:path>
              <a:path w="93344" h="144145">
                <a:moveTo>
                  <a:pt x="73721" y="0"/>
                </a:moveTo>
                <a:lnTo>
                  <a:pt x="65262" y="10477"/>
                </a:lnTo>
                <a:lnTo>
                  <a:pt x="66003" y="20546"/>
                </a:lnTo>
                <a:lnTo>
                  <a:pt x="66679" y="32571"/>
                </a:lnTo>
                <a:lnTo>
                  <a:pt x="67285" y="46550"/>
                </a:lnTo>
                <a:lnTo>
                  <a:pt x="67817" y="62483"/>
                </a:lnTo>
                <a:lnTo>
                  <a:pt x="69341" y="114482"/>
                </a:lnTo>
                <a:lnTo>
                  <a:pt x="69530" y="120121"/>
                </a:lnTo>
                <a:lnTo>
                  <a:pt x="64471" y="124632"/>
                </a:lnTo>
                <a:lnTo>
                  <a:pt x="46530" y="130606"/>
                </a:lnTo>
                <a:lnTo>
                  <a:pt x="39182" y="131825"/>
                </a:lnTo>
                <a:lnTo>
                  <a:pt x="67313" y="131825"/>
                </a:lnTo>
                <a:lnTo>
                  <a:pt x="76007" y="96773"/>
                </a:lnTo>
                <a:lnTo>
                  <a:pt x="92963" y="96773"/>
                </a:lnTo>
                <a:lnTo>
                  <a:pt x="92963" y="89915"/>
                </a:lnTo>
                <a:lnTo>
                  <a:pt x="81665" y="89915"/>
                </a:lnTo>
                <a:lnTo>
                  <a:pt x="77236" y="86105"/>
                </a:lnTo>
                <a:lnTo>
                  <a:pt x="76961" y="79247"/>
                </a:lnTo>
                <a:lnTo>
                  <a:pt x="74791" y="20028"/>
                </a:lnTo>
                <a:lnTo>
                  <a:pt x="74187" y="6989"/>
                </a:lnTo>
                <a:lnTo>
                  <a:pt x="73721" y="0"/>
                </a:lnTo>
                <a:close/>
              </a:path>
              <a:path w="93344" h="144145">
                <a:moveTo>
                  <a:pt x="92963" y="96773"/>
                </a:moveTo>
                <a:lnTo>
                  <a:pt x="76007" y="96773"/>
                </a:lnTo>
                <a:lnTo>
                  <a:pt x="78293" y="99821"/>
                </a:lnTo>
                <a:lnTo>
                  <a:pt x="82189" y="101345"/>
                </a:lnTo>
                <a:lnTo>
                  <a:pt x="92963" y="101345"/>
                </a:lnTo>
                <a:lnTo>
                  <a:pt x="92963" y="96773"/>
                </a:lnTo>
                <a:close/>
              </a:path>
              <a:path w="93344" h="144145">
                <a:moveTo>
                  <a:pt x="92963" y="89153"/>
                </a:moveTo>
                <a:lnTo>
                  <a:pt x="90153" y="89153"/>
                </a:lnTo>
                <a:lnTo>
                  <a:pt x="81665" y="89915"/>
                </a:lnTo>
                <a:lnTo>
                  <a:pt x="92963" y="89915"/>
                </a:lnTo>
                <a:lnTo>
                  <a:pt x="92963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355854" y="4466833"/>
            <a:ext cx="30480" cy="83820"/>
          </a:xfrm>
          <a:custGeom>
            <a:avLst/>
            <a:gdLst/>
            <a:ahLst/>
            <a:cxnLst/>
            <a:rect l="l" t="t" r="r" b="b"/>
            <a:pathLst>
              <a:path w="30480" h="83820">
                <a:moveTo>
                  <a:pt x="7370" y="71627"/>
                </a:moveTo>
                <a:lnTo>
                  <a:pt x="0" y="71627"/>
                </a:lnTo>
                <a:lnTo>
                  <a:pt x="0" y="83819"/>
                </a:lnTo>
                <a:lnTo>
                  <a:pt x="15363" y="83269"/>
                </a:lnTo>
                <a:lnTo>
                  <a:pt x="26702" y="76711"/>
                </a:lnTo>
                <a:lnTo>
                  <a:pt x="27849" y="72389"/>
                </a:lnTo>
                <a:lnTo>
                  <a:pt x="18227" y="72389"/>
                </a:lnTo>
                <a:lnTo>
                  <a:pt x="7370" y="71627"/>
                </a:lnTo>
                <a:close/>
              </a:path>
              <a:path w="30480" h="83820">
                <a:moveTo>
                  <a:pt x="21991" y="40385"/>
                </a:moveTo>
                <a:lnTo>
                  <a:pt x="21037" y="40385"/>
                </a:lnTo>
                <a:lnTo>
                  <a:pt x="20573" y="41909"/>
                </a:lnTo>
                <a:lnTo>
                  <a:pt x="16084" y="52577"/>
                </a:lnTo>
                <a:lnTo>
                  <a:pt x="21143" y="58673"/>
                </a:lnTo>
                <a:lnTo>
                  <a:pt x="23621" y="63245"/>
                </a:lnTo>
                <a:lnTo>
                  <a:pt x="23621" y="70103"/>
                </a:lnTo>
                <a:lnTo>
                  <a:pt x="18227" y="72389"/>
                </a:lnTo>
                <a:lnTo>
                  <a:pt x="27849" y="72389"/>
                </a:lnTo>
                <a:lnTo>
                  <a:pt x="30479" y="62483"/>
                </a:lnTo>
                <a:lnTo>
                  <a:pt x="30479" y="55625"/>
                </a:lnTo>
                <a:lnTo>
                  <a:pt x="28133" y="48767"/>
                </a:lnTo>
                <a:lnTo>
                  <a:pt x="23478" y="41909"/>
                </a:lnTo>
                <a:lnTo>
                  <a:pt x="22610" y="41147"/>
                </a:lnTo>
                <a:lnTo>
                  <a:pt x="21991" y="40385"/>
                </a:lnTo>
                <a:close/>
              </a:path>
              <a:path w="30480" h="83820">
                <a:moveTo>
                  <a:pt x="17714" y="0"/>
                </a:moveTo>
                <a:lnTo>
                  <a:pt x="3858" y="12953"/>
                </a:lnTo>
                <a:lnTo>
                  <a:pt x="3858" y="16763"/>
                </a:lnTo>
                <a:lnTo>
                  <a:pt x="6144" y="19811"/>
                </a:lnTo>
                <a:lnTo>
                  <a:pt x="10716" y="22859"/>
                </a:lnTo>
                <a:lnTo>
                  <a:pt x="7370" y="24383"/>
                </a:lnTo>
                <a:lnTo>
                  <a:pt x="5035" y="25907"/>
                </a:lnTo>
                <a:lnTo>
                  <a:pt x="3703" y="26669"/>
                </a:lnTo>
                <a:lnTo>
                  <a:pt x="3703" y="30479"/>
                </a:lnTo>
                <a:lnTo>
                  <a:pt x="11893" y="27431"/>
                </a:lnTo>
                <a:lnTo>
                  <a:pt x="20000" y="25907"/>
                </a:lnTo>
                <a:lnTo>
                  <a:pt x="27944" y="23621"/>
                </a:lnTo>
                <a:lnTo>
                  <a:pt x="29276" y="18287"/>
                </a:lnTo>
                <a:lnTo>
                  <a:pt x="16952" y="18287"/>
                </a:lnTo>
                <a:lnTo>
                  <a:pt x="14560" y="16763"/>
                </a:lnTo>
                <a:lnTo>
                  <a:pt x="11704" y="15239"/>
                </a:lnTo>
                <a:lnTo>
                  <a:pt x="10286" y="13715"/>
                </a:lnTo>
                <a:lnTo>
                  <a:pt x="10286" y="9905"/>
                </a:lnTo>
                <a:lnTo>
                  <a:pt x="11180" y="9143"/>
                </a:lnTo>
                <a:lnTo>
                  <a:pt x="12893" y="8381"/>
                </a:lnTo>
                <a:lnTo>
                  <a:pt x="14371" y="7619"/>
                </a:lnTo>
                <a:lnTo>
                  <a:pt x="15703" y="7619"/>
                </a:lnTo>
                <a:lnTo>
                  <a:pt x="16952" y="6857"/>
                </a:lnTo>
                <a:lnTo>
                  <a:pt x="26563" y="6857"/>
                </a:lnTo>
                <a:lnTo>
                  <a:pt x="26096" y="6095"/>
                </a:lnTo>
                <a:lnTo>
                  <a:pt x="24383" y="2285"/>
                </a:lnTo>
                <a:lnTo>
                  <a:pt x="21610" y="761"/>
                </a:lnTo>
                <a:lnTo>
                  <a:pt x="17714" y="0"/>
                </a:lnTo>
                <a:close/>
              </a:path>
              <a:path w="30480" h="83820">
                <a:moveTo>
                  <a:pt x="29385" y="17525"/>
                </a:moveTo>
                <a:lnTo>
                  <a:pt x="27099" y="17525"/>
                </a:lnTo>
                <a:lnTo>
                  <a:pt x="25085" y="18287"/>
                </a:lnTo>
                <a:lnTo>
                  <a:pt x="29385" y="18287"/>
                </a:lnTo>
                <a:lnTo>
                  <a:pt x="29385" y="17525"/>
                </a:lnTo>
                <a:close/>
              </a:path>
              <a:path w="30480" h="83820">
                <a:moveTo>
                  <a:pt x="26563" y="6857"/>
                </a:moveTo>
                <a:lnTo>
                  <a:pt x="16952" y="6857"/>
                </a:lnTo>
                <a:lnTo>
                  <a:pt x="19894" y="7619"/>
                </a:lnTo>
                <a:lnTo>
                  <a:pt x="22229" y="7619"/>
                </a:lnTo>
                <a:lnTo>
                  <a:pt x="23942" y="8381"/>
                </a:lnTo>
                <a:lnTo>
                  <a:pt x="25085" y="9143"/>
                </a:lnTo>
                <a:lnTo>
                  <a:pt x="25847" y="9143"/>
                </a:lnTo>
                <a:lnTo>
                  <a:pt x="26609" y="7619"/>
                </a:lnTo>
                <a:lnTo>
                  <a:pt x="26563" y="6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398941" y="444930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422910" y="4522460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39" h="28575">
                <a:moveTo>
                  <a:pt x="8619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609" y="28193"/>
                </a:lnTo>
                <a:lnTo>
                  <a:pt x="20192" y="25907"/>
                </a:lnTo>
                <a:lnTo>
                  <a:pt x="24277" y="19049"/>
                </a:lnTo>
                <a:lnTo>
                  <a:pt x="104095" y="19049"/>
                </a:lnTo>
                <a:lnTo>
                  <a:pt x="104095" y="16763"/>
                </a:lnTo>
                <a:lnTo>
                  <a:pt x="16431" y="16763"/>
                </a:lnTo>
                <a:lnTo>
                  <a:pt x="8619" y="16001"/>
                </a:lnTo>
                <a:close/>
              </a:path>
              <a:path w="104139" h="28575">
                <a:moveTo>
                  <a:pt x="54422" y="19049"/>
                </a:moveTo>
                <a:lnTo>
                  <a:pt x="24277" y="19049"/>
                </a:lnTo>
                <a:lnTo>
                  <a:pt x="26944" y="25907"/>
                </a:lnTo>
                <a:lnTo>
                  <a:pt x="32241" y="28193"/>
                </a:lnTo>
                <a:lnTo>
                  <a:pt x="46670" y="28193"/>
                </a:lnTo>
                <a:lnTo>
                  <a:pt x="51434" y="25907"/>
                </a:lnTo>
                <a:lnTo>
                  <a:pt x="54422" y="19049"/>
                </a:lnTo>
                <a:close/>
              </a:path>
              <a:path w="104139" h="28575">
                <a:moveTo>
                  <a:pt x="82808" y="19049"/>
                </a:moveTo>
                <a:lnTo>
                  <a:pt x="54422" y="19049"/>
                </a:lnTo>
                <a:lnTo>
                  <a:pt x="57719" y="25907"/>
                </a:lnTo>
                <a:lnTo>
                  <a:pt x="62377" y="28193"/>
                </a:lnTo>
                <a:lnTo>
                  <a:pt x="75486" y="28193"/>
                </a:lnTo>
                <a:lnTo>
                  <a:pt x="80247" y="25907"/>
                </a:lnTo>
                <a:lnTo>
                  <a:pt x="82808" y="19049"/>
                </a:lnTo>
                <a:close/>
              </a:path>
              <a:path w="104139" h="28575">
                <a:moveTo>
                  <a:pt x="104095" y="19049"/>
                </a:moveTo>
                <a:lnTo>
                  <a:pt x="82808" y="19049"/>
                </a:lnTo>
                <a:lnTo>
                  <a:pt x="85773" y="25907"/>
                </a:lnTo>
                <a:lnTo>
                  <a:pt x="90866" y="28193"/>
                </a:lnTo>
                <a:lnTo>
                  <a:pt x="104095" y="28193"/>
                </a:lnTo>
                <a:lnTo>
                  <a:pt x="104095" y="19049"/>
                </a:lnTo>
                <a:close/>
              </a:path>
              <a:path w="104139" h="28575">
                <a:moveTo>
                  <a:pt x="24466" y="0"/>
                </a:moveTo>
                <a:lnTo>
                  <a:pt x="23478" y="761"/>
                </a:lnTo>
                <a:lnTo>
                  <a:pt x="22799" y="1523"/>
                </a:lnTo>
                <a:lnTo>
                  <a:pt x="22418" y="3809"/>
                </a:lnTo>
                <a:lnTo>
                  <a:pt x="21037" y="12191"/>
                </a:lnTo>
                <a:lnTo>
                  <a:pt x="16431" y="16763"/>
                </a:lnTo>
                <a:lnTo>
                  <a:pt x="31562" y="16763"/>
                </a:lnTo>
                <a:lnTo>
                  <a:pt x="26990" y="12191"/>
                </a:lnTo>
                <a:lnTo>
                  <a:pt x="26145" y="3809"/>
                </a:lnTo>
                <a:lnTo>
                  <a:pt x="25956" y="1523"/>
                </a:lnTo>
                <a:lnTo>
                  <a:pt x="25383" y="761"/>
                </a:lnTo>
                <a:lnTo>
                  <a:pt x="24466" y="0"/>
                </a:lnTo>
                <a:close/>
              </a:path>
              <a:path w="104139" h="28575">
                <a:moveTo>
                  <a:pt x="39755" y="16001"/>
                </a:moveTo>
                <a:lnTo>
                  <a:pt x="31562" y="16763"/>
                </a:lnTo>
                <a:lnTo>
                  <a:pt x="47756" y="16763"/>
                </a:lnTo>
                <a:lnTo>
                  <a:pt x="39755" y="16001"/>
                </a:lnTo>
                <a:close/>
              </a:path>
              <a:path w="104139" h="28575">
                <a:moveTo>
                  <a:pt x="54803" y="0"/>
                </a:moveTo>
                <a:lnTo>
                  <a:pt x="53909" y="761"/>
                </a:lnTo>
                <a:lnTo>
                  <a:pt x="53339" y="1523"/>
                </a:lnTo>
                <a:lnTo>
                  <a:pt x="53090" y="3809"/>
                </a:lnTo>
                <a:lnTo>
                  <a:pt x="52245" y="12191"/>
                </a:lnTo>
                <a:lnTo>
                  <a:pt x="47756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708" y="3809"/>
                </a:lnTo>
                <a:lnTo>
                  <a:pt x="56436" y="1523"/>
                </a:lnTo>
                <a:lnTo>
                  <a:pt x="55814" y="761"/>
                </a:lnTo>
                <a:lnTo>
                  <a:pt x="54803" y="0"/>
                </a:lnTo>
                <a:close/>
              </a:path>
              <a:path w="104139" h="28575">
                <a:moveTo>
                  <a:pt x="68055" y="16001"/>
                </a:moveTo>
                <a:lnTo>
                  <a:pt x="61661" y="16763"/>
                </a:lnTo>
                <a:lnTo>
                  <a:pt x="76056" y="16763"/>
                </a:lnTo>
                <a:lnTo>
                  <a:pt x="68055" y="16001"/>
                </a:lnTo>
                <a:close/>
              </a:path>
              <a:path w="104139" h="28575">
                <a:moveTo>
                  <a:pt x="83106" y="0"/>
                </a:moveTo>
                <a:lnTo>
                  <a:pt x="82189" y="761"/>
                </a:lnTo>
                <a:lnTo>
                  <a:pt x="81616" y="1523"/>
                </a:lnTo>
                <a:lnTo>
                  <a:pt x="81390" y="3809"/>
                </a:lnTo>
                <a:lnTo>
                  <a:pt x="80522" y="12191"/>
                </a:lnTo>
                <a:lnTo>
                  <a:pt x="76056" y="16763"/>
                </a:lnTo>
                <a:lnTo>
                  <a:pt x="90379" y="16763"/>
                </a:lnTo>
                <a:lnTo>
                  <a:pt x="86105" y="12191"/>
                </a:lnTo>
                <a:lnTo>
                  <a:pt x="84713" y="1523"/>
                </a:lnTo>
                <a:lnTo>
                  <a:pt x="84094" y="761"/>
                </a:lnTo>
                <a:lnTo>
                  <a:pt x="83106" y="0"/>
                </a:lnTo>
                <a:close/>
              </a:path>
              <a:path w="104139" h="28575">
                <a:moveTo>
                  <a:pt x="104095" y="16001"/>
                </a:moveTo>
                <a:lnTo>
                  <a:pt x="97856" y="16001"/>
                </a:lnTo>
                <a:lnTo>
                  <a:pt x="90379" y="16763"/>
                </a:lnTo>
                <a:lnTo>
                  <a:pt x="104095" y="16763"/>
                </a:lnTo>
                <a:lnTo>
                  <a:pt x="104095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524255" y="4509506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648877" y="444930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673607" y="450645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770382" y="4537700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863345" y="4508744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958595" y="4523983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913132" y="4702292"/>
            <a:ext cx="5266949" cy="15239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350014" y="5070337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20" y="65958"/>
                </a:lnTo>
                <a:lnTo>
                  <a:pt x="40611" y="64007"/>
                </a:lnTo>
                <a:lnTo>
                  <a:pt x="44040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091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091" y="66293"/>
                </a:lnTo>
                <a:lnTo>
                  <a:pt x="71091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55" y="761"/>
                </a:lnTo>
                <a:lnTo>
                  <a:pt x="37145" y="2285"/>
                </a:lnTo>
                <a:lnTo>
                  <a:pt x="39606" y="27283"/>
                </a:lnTo>
                <a:lnTo>
                  <a:pt x="44219" y="39206"/>
                </a:lnTo>
                <a:lnTo>
                  <a:pt x="45756" y="45719"/>
                </a:lnTo>
                <a:lnTo>
                  <a:pt x="45756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89" y="36853"/>
                </a:lnTo>
                <a:lnTo>
                  <a:pt x="47749" y="22770"/>
                </a:lnTo>
                <a:lnTo>
                  <a:pt x="43340" y="11248"/>
                </a:lnTo>
                <a:lnTo>
                  <a:pt x="39660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416308" y="5071862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4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67" y="54863"/>
                </a:lnTo>
                <a:lnTo>
                  <a:pt x="57567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4" h="64770">
                <a:moveTo>
                  <a:pt x="57567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67" y="64769"/>
                </a:lnTo>
                <a:lnTo>
                  <a:pt x="57567" y="54863"/>
                </a:lnTo>
                <a:close/>
              </a:path>
              <a:path w="57784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4" h="64770">
                <a:moveTo>
                  <a:pt x="57567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67" y="53339"/>
                </a:lnTo>
                <a:lnTo>
                  <a:pt x="57567" y="52577"/>
                </a:lnTo>
                <a:close/>
              </a:path>
              <a:path w="57784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469647" y="5036810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602997" y="5123677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695961" y="509548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9405" y="5086339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0" y="0"/>
                </a:moveTo>
                <a:lnTo>
                  <a:pt x="0" y="30479"/>
                </a:lnTo>
                <a:lnTo>
                  <a:pt x="0" y="40385"/>
                </a:lnTo>
                <a:lnTo>
                  <a:pt x="1655" y="43433"/>
                </a:lnTo>
                <a:lnTo>
                  <a:pt x="4892" y="46481"/>
                </a:lnTo>
                <a:lnTo>
                  <a:pt x="8049" y="49529"/>
                </a:lnTo>
                <a:lnTo>
                  <a:pt x="11859" y="50291"/>
                </a:lnTo>
                <a:lnTo>
                  <a:pt x="23896" y="50291"/>
                </a:lnTo>
                <a:lnTo>
                  <a:pt x="2984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31" y="38861"/>
                </a:lnTo>
                <a:lnTo>
                  <a:pt x="13904" y="38099"/>
                </a:lnTo>
                <a:lnTo>
                  <a:pt x="11618" y="36575"/>
                </a:lnTo>
                <a:lnTo>
                  <a:pt x="895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75" y="20573"/>
                </a:lnTo>
                <a:lnTo>
                  <a:pt x="16190" y="12953"/>
                </a:lnTo>
                <a:lnTo>
                  <a:pt x="34685" y="12953"/>
                </a:lnTo>
                <a:lnTo>
                  <a:pt x="31971" y="9320"/>
                </a:lnTo>
                <a:lnTo>
                  <a:pt x="18800" y="0"/>
                </a:lnTo>
                <a:close/>
              </a:path>
              <a:path w="41275" h="50800">
                <a:moveTo>
                  <a:pt x="19181" y="38099"/>
                </a:moveTo>
                <a:lnTo>
                  <a:pt x="16431" y="38861"/>
                </a:lnTo>
                <a:lnTo>
                  <a:pt x="23942" y="38861"/>
                </a:lnTo>
                <a:lnTo>
                  <a:pt x="19181" y="38099"/>
                </a:lnTo>
                <a:close/>
              </a:path>
              <a:path w="41275" h="50800">
                <a:moveTo>
                  <a:pt x="34685" y="12953"/>
                </a:moveTo>
                <a:lnTo>
                  <a:pt x="16190" y="12953"/>
                </a:lnTo>
                <a:lnTo>
                  <a:pt x="19562" y="14477"/>
                </a:lnTo>
                <a:lnTo>
                  <a:pt x="23429" y="16763"/>
                </a:lnTo>
                <a:lnTo>
                  <a:pt x="27752" y="21335"/>
                </a:lnTo>
                <a:lnTo>
                  <a:pt x="32622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44" y="37337"/>
                </a:lnTo>
                <a:lnTo>
                  <a:pt x="23942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29"/>
                </a:lnTo>
                <a:lnTo>
                  <a:pt x="34685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73507" y="507262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940217" y="503528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964948" y="509548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032004" y="5017760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5">
                <a:moveTo>
                  <a:pt x="24896" y="16001"/>
                </a:moveTo>
                <a:lnTo>
                  <a:pt x="24323" y="16001"/>
                </a:lnTo>
                <a:lnTo>
                  <a:pt x="23810" y="16763"/>
                </a:lnTo>
                <a:lnTo>
                  <a:pt x="23048" y="16763"/>
                </a:lnTo>
                <a:lnTo>
                  <a:pt x="14704" y="30642"/>
                </a:lnTo>
                <a:lnTo>
                  <a:pt x="16266" y="49195"/>
                </a:lnTo>
                <a:lnTo>
                  <a:pt x="17586" y="65732"/>
                </a:lnTo>
                <a:lnTo>
                  <a:pt x="20455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1" y="121157"/>
                </a:lnTo>
                <a:lnTo>
                  <a:pt x="21573" y="121157"/>
                </a:lnTo>
                <a:lnTo>
                  <a:pt x="22286" y="120060"/>
                </a:lnTo>
                <a:lnTo>
                  <a:pt x="23240" y="118109"/>
                </a:lnTo>
                <a:lnTo>
                  <a:pt x="25039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3" y="44118"/>
                </a:lnTo>
                <a:lnTo>
                  <a:pt x="25085" y="16763"/>
                </a:lnTo>
                <a:lnTo>
                  <a:pt x="24896" y="16001"/>
                </a:lnTo>
                <a:close/>
              </a:path>
              <a:path w="36194" h="121285">
                <a:moveTo>
                  <a:pt x="6797" y="761"/>
                </a:moveTo>
                <a:lnTo>
                  <a:pt x="4379" y="761"/>
                </a:lnTo>
                <a:lnTo>
                  <a:pt x="3179" y="2285"/>
                </a:lnTo>
                <a:lnTo>
                  <a:pt x="1844" y="5333"/>
                </a:lnTo>
                <a:lnTo>
                  <a:pt x="618" y="8381"/>
                </a:lnTo>
                <a:lnTo>
                  <a:pt x="0" y="9905"/>
                </a:lnTo>
                <a:lnTo>
                  <a:pt x="0" y="12191"/>
                </a:lnTo>
                <a:lnTo>
                  <a:pt x="463" y="12953"/>
                </a:lnTo>
                <a:lnTo>
                  <a:pt x="1953" y="12953"/>
                </a:lnTo>
                <a:lnTo>
                  <a:pt x="2855" y="12191"/>
                </a:lnTo>
                <a:lnTo>
                  <a:pt x="4084" y="10667"/>
                </a:lnTo>
                <a:lnTo>
                  <a:pt x="5382" y="9143"/>
                </a:lnTo>
                <a:lnTo>
                  <a:pt x="6333" y="8381"/>
                </a:lnTo>
                <a:lnTo>
                  <a:pt x="26915" y="8381"/>
                </a:lnTo>
                <a:lnTo>
                  <a:pt x="28849" y="7619"/>
                </a:lnTo>
                <a:lnTo>
                  <a:pt x="33527" y="3047"/>
                </a:lnTo>
                <a:lnTo>
                  <a:pt x="16571" y="3047"/>
                </a:lnTo>
                <a:lnTo>
                  <a:pt x="14477" y="2285"/>
                </a:lnTo>
                <a:lnTo>
                  <a:pt x="11667" y="1523"/>
                </a:lnTo>
                <a:lnTo>
                  <a:pt x="8894" y="1523"/>
                </a:lnTo>
                <a:lnTo>
                  <a:pt x="6797" y="761"/>
                </a:lnTo>
                <a:close/>
              </a:path>
              <a:path w="36194" h="121285">
                <a:moveTo>
                  <a:pt x="16084" y="9143"/>
                </a:moveTo>
                <a:lnTo>
                  <a:pt x="13572" y="9143"/>
                </a:lnTo>
                <a:lnTo>
                  <a:pt x="15096" y="9905"/>
                </a:lnTo>
                <a:lnTo>
                  <a:pt x="16084" y="9143"/>
                </a:lnTo>
                <a:close/>
              </a:path>
              <a:path w="36194" h="121285">
                <a:moveTo>
                  <a:pt x="26915" y="8381"/>
                </a:moveTo>
                <a:lnTo>
                  <a:pt x="9573" y="8381"/>
                </a:lnTo>
                <a:lnTo>
                  <a:pt x="11561" y="9143"/>
                </a:lnTo>
                <a:lnTo>
                  <a:pt x="16084" y="9143"/>
                </a:lnTo>
                <a:lnTo>
                  <a:pt x="23048" y="9905"/>
                </a:lnTo>
                <a:lnTo>
                  <a:pt x="26915" y="8381"/>
                </a:lnTo>
                <a:close/>
              </a:path>
              <a:path w="36194" h="121285">
                <a:moveTo>
                  <a:pt x="17955" y="2285"/>
                </a:moveTo>
                <a:lnTo>
                  <a:pt x="16571" y="3047"/>
                </a:lnTo>
                <a:lnTo>
                  <a:pt x="24191" y="3047"/>
                </a:lnTo>
                <a:lnTo>
                  <a:pt x="17955" y="2285"/>
                </a:lnTo>
                <a:close/>
              </a:path>
              <a:path w="36194" h="121285">
                <a:moveTo>
                  <a:pt x="35707" y="761"/>
                </a:moveTo>
                <a:lnTo>
                  <a:pt x="33467" y="761"/>
                </a:lnTo>
                <a:lnTo>
                  <a:pt x="31811" y="1523"/>
                </a:lnTo>
                <a:lnTo>
                  <a:pt x="28812" y="2285"/>
                </a:lnTo>
                <a:lnTo>
                  <a:pt x="2419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707" y="1523"/>
                </a:lnTo>
                <a:lnTo>
                  <a:pt x="35707" y="761"/>
                </a:lnTo>
                <a:close/>
              </a:path>
              <a:path w="36194" h="121285">
                <a:moveTo>
                  <a:pt x="35051" y="0"/>
                </a:moveTo>
                <a:lnTo>
                  <a:pt x="34564" y="761"/>
                </a:lnTo>
                <a:lnTo>
                  <a:pt x="35515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131576" y="5090150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4" h="95250">
                <a:moveTo>
                  <a:pt x="29717" y="25907"/>
                </a:moveTo>
                <a:lnTo>
                  <a:pt x="13441" y="25907"/>
                </a:lnTo>
                <a:lnTo>
                  <a:pt x="10725" y="26669"/>
                </a:lnTo>
                <a:lnTo>
                  <a:pt x="8439" y="28193"/>
                </a:lnTo>
                <a:lnTo>
                  <a:pt x="6915" y="29717"/>
                </a:lnTo>
                <a:lnTo>
                  <a:pt x="5251" y="31241"/>
                </a:lnTo>
                <a:lnTo>
                  <a:pt x="3346" y="34289"/>
                </a:lnTo>
                <a:lnTo>
                  <a:pt x="1060" y="37337"/>
                </a:lnTo>
                <a:lnTo>
                  <a:pt x="0" y="39623"/>
                </a:lnTo>
                <a:lnTo>
                  <a:pt x="3943" y="81162"/>
                </a:lnTo>
                <a:lnTo>
                  <a:pt x="4870" y="94731"/>
                </a:lnTo>
                <a:lnTo>
                  <a:pt x="5010" y="95249"/>
                </a:lnTo>
                <a:lnTo>
                  <a:pt x="5583" y="95249"/>
                </a:lnTo>
                <a:lnTo>
                  <a:pt x="6047" y="94579"/>
                </a:lnTo>
                <a:lnTo>
                  <a:pt x="6620" y="93360"/>
                </a:lnTo>
                <a:lnTo>
                  <a:pt x="9476" y="87812"/>
                </a:lnTo>
                <a:lnTo>
                  <a:pt x="10917" y="83118"/>
                </a:lnTo>
                <a:lnTo>
                  <a:pt x="10908" y="77688"/>
                </a:lnTo>
                <a:lnTo>
                  <a:pt x="10553" y="67598"/>
                </a:lnTo>
                <a:lnTo>
                  <a:pt x="9671" y="54625"/>
                </a:lnTo>
                <a:lnTo>
                  <a:pt x="8250" y="38861"/>
                </a:lnTo>
                <a:lnTo>
                  <a:pt x="10811" y="37337"/>
                </a:lnTo>
                <a:lnTo>
                  <a:pt x="50833" y="37337"/>
                </a:lnTo>
                <a:lnTo>
                  <a:pt x="52766" y="34289"/>
                </a:lnTo>
                <a:lnTo>
                  <a:pt x="55052" y="30479"/>
                </a:lnTo>
                <a:lnTo>
                  <a:pt x="55601" y="28955"/>
                </a:lnTo>
                <a:lnTo>
                  <a:pt x="47542" y="28955"/>
                </a:lnTo>
                <a:lnTo>
                  <a:pt x="38051" y="27431"/>
                </a:lnTo>
                <a:lnTo>
                  <a:pt x="29717" y="25907"/>
                </a:lnTo>
                <a:close/>
              </a:path>
              <a:path w="56514" h="95250">
                <a:moveTo>
                  <a:pt x="50833" y="37337"/>
                </a:moveTo>
                <a:lnTo>
                  <a:pt x="27956" y="37337"/>
                </a:lnTo>
                <a:lnTo>
                  <a:pt x="33777" y="38861"/>
                </a:lnTo>
                <a:lnTo>
                  <a:pt x="39575" y="39623"/>
                </a:lnTo>
                <a:lnTo>
                  <a:pt x="43921" y="40385"/>
                </a:lnTo>
                <a:lnTo>
                  <a:pt x="48386" y="40385"/>
                </a:lnTo>
                <a:lnTo>
                  <a:pt x="50349" y="38099"/>
                </a:lnTo>
                <a:lnTo>
                  <a:pt x="50833" y="37337"/>
                </a:lnTo>
                <a:close/>
              </a:path>
              <a:path w="56514" h="95250">
                <a:moveTo>
                  <a:pt x="50099" y="12191"/>
                </a:moveTo>
                <a:lnTo>
                  <a:pt x="28193" y="12191"/>
                </a:lnTo>
                <a:lnTo>
                  <a:pt x="31766" y="12953"/>
                </a:lnTo>
                <a:lnTo>
                  <a:pt x="35621" y="14477"/>
                </a:lnTo>
                <a:lnTo>
                  <a:pt x="39767" y="18287"/>
                </a:lnTo>
                <a:lnTo>
                  <a:pt x="43491" y="22097"/>
                </a:lnTo>
                <a:lnTo>
                  <a:pt x="46100" y="25145"/>
                </a:lnTo>
                <a:lnTo>
                  <a:pt x="47542" y="28955"/>
                </a:lnTo>
                <a:lnTo>
                  <a:pt x="55601" y="28955"/>
                </a:lnTo>
                <a:lnTo>
                  <a:pt x="56150" y="27431"/>
                </a:lnTo>
                <a:lnTo>
                  <a:pt x="56150" y="20573"/>
                </a:lnTo>
                <a:lnTo>
                  <a:pt x="53147" y="15239"/>
                </a:lnTo>
                <a:lnTo>
                  <a:pt x="50099" y="12191"/>
                </a:lnTo>
                <a:close/>
              </a:path>
              <a:path w="56514" h="95250">
                <a:moveTo>
                  <a:pt x="30537" y="0"/>
                </a:moveTo>
                <a:lnTo>
                  <a:pt x="26432" y="761"/>
                </a:lnTo>
                <a:lnTo>
                  <a:pt x="22811" y="3047"/>
                </a:lnTo>
                <a:lnTo>
                  <a:pt x="16870" y="11429"/>
                </a:lnTo>
                <a:lnTo>
                  <a:pt x="15489" y="15239"/>
                </a:lnTo>
                <a:lnTo>
                  <a:pt x="15489" y="20573"/>
                </a:lnTo>
                <a:lnTo>
                  <a:pt x="15870" y="22859"/>
                </a:lnTo>
                <a:lnTo>
                  <a:pt x="16526" y="25907"/>
                </a:lnTo>
                <a:lnTo>
                  <a:pt x="22478" y="25907"/>
                </a:lnTo>
                <a:lnTo>
                  <a:pt x="21393" y="22859"/>
                </a:lnTo>
                <a:lnTo>
                  <a:pt x="20823" y="19811"/>
                </a:lnTo>
                <a:lnTo>
                  <a:pt x="20823" y="14477"/>
                </a:lnTo>
                <a:lnTo>
                  <a:pt x="23298" y="12953"/>
                </a:lnTo>
                <a:lnTo>
                  <a:pt x="28193" y="12191"/>
                </a:lnTo>
                <a:lnTo>
                  <a:pt x="50099" y="12191"/>
                </a:lnTo>
                <a:lnTo>
                  <a:pt x="47051" y="9143"/>
                </a:lnTo>
                <a:lnTo>
                  <a:pt x="41016" y="3047"/>
                </a:lnTo>
                <a:lnTo>
                  <a:pt x="35490" y="761"/>
                </a:lnTo>
                <a:lnTo>
                  <a:pt x="305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201685" y="503300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227076" y="5070337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294132" y="509548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418561" y="5085564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522732" y="510996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579882" y="510691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5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633222" y="5033000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90" y="16001"/>
                </a:moveTo>
                <a:lnTo>
                  <a:pt x="57104" y="19635"/>
                </a:lnTo>
                <a:lnTo>
                  <a:pt x="44939" y="23522"/>
                </a:lnTo>
                <a:lnTo>
                  <a:pt x="31562" y="28193"/>
                </a:lnTo>
                <a:lnTo>
                  <a:pt x="17846" y="32765"/>
                </a:lnTo>
                <a:lnTo>
                  <a:pt x="10667" y="35051"/>
                </a:lnTo>
                <a:lnTo>
                  <a:pt x="10037" y="35813"/>
                </a:lnTo>
                <a:lnTo>
                  <a:pt x="7321" y="38861"/>
                </a:lnTo>
                <a:lnTo>
                  <a:pt x="5952" y="41909"/>
                </a:lnTo>
                <a:lnTo>
                  <a:pt x="5952" y="46481"/>
                </a:lnTo>
                <a:lnTo>
                  <a:pt x="7427" y="48767"/>
                </a:lnTo>
                <a:lnTo>
                  <a:pt x="10369" y="52577"/>
                </a:lnTo>
                <a:lnTo>
                  <a:pt x="13085" y="55625"/>
                </a:lnTo>
                <a:lnTo>
                  <a:pt x="15047" y="57911"/>
                </a:lnTo>
                <a:lnTo>
                  <a:pt x="16190" y="58673"/>
                </a:lnTo>
                <a:lnTo>
                  <a:pt x="25672" y="64550"/>
                </a:lnTo>
                <a:lnTo>
                  <a:pt x="31885" y="75030"/>
                </a:lnTo>
                <a:lnTo>
                  <a:pt x="32846" y="85481"/>
                </a:lnTo>
                <a:lnTo>
                  <a:pt x="22808" y="90345"/>
                </a:lnTo>
                <a:lnTo>
                  <a:pt x="3703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609" y="103631"/>
                </a:lnTo>
                <a:lnTo>
                  <a:pt x="21905" y="102869"/>
                </a:lnTo>
                <a:lnTo>
                  <a:pt x="26563" y="101345"/>
                </a:lnTo>
                <a:lnTo>
                  <a:pt x="31897" y="99821"/>
                </a:lnTo>
                <a:lnTo>
                  <a:pt x="35707" y="96011"/>
                </a:lnTo>
                <a:lnTo>
                  <a:pt x="38142" y="90460"/>
                </a:lnTo>
                <a:lnTo>
                  <a:pt x="39867" y="81938"/>
                </a:lnTo>
                <a:lnTo>
                  <a:pt x="37476" y="65645"/>
                </a:lnTo>
                <a:lnTo>
                  <a:pt x="33464" y="53715"/>
                </a:lnTo>
                <a:lnTo>
                  <a:pt x="31051" y="38185"/>
                </a:lnTo>
                <a:lnTo>
                  <a:pt x="43797" y="34136"/>
                </a:lnTo>
                <a:lnTo>
                  <a:pt x="55432" y="30831"/>
                </a:lnTo>
                <a:lnTo>
                  <a:pt x="65961" y="28193"/>
                </a:lnTo>
                <a:lnTo>
                  <a:pt x="67949" y="22097"/>
                </a:lnTo>
                <a:lnTo>
                  <a:pt x="69092" y="18287"/>
                </a:lnTo>
                <a:lnTo>
                  <a:pt x="69390" y="16001"/>
                </a:lnTo>
                <a:close/>
              </a:path>
              <a:path w="69850" h="104139">
                <a:moveTo>
                  <a:pt x="67104" y="0"/>
                </a:moveTo>
                <a:lnTo>
                  <a:pt x="14228" y="17525"/>
                </a:lnTo>
                <a:lnTo>
                  <a:pt x="11893" y="25145"/>
                </a:lnTo>
                <a:lnTo>
                  <a:pt x="64901" y="8381"/>
                </a:lnTo>
                <a:lnTo>
                  <a:pt x="67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712470" y="507262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779179" y="503528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804672" y="5092436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910813" y="5085564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023883" y="503300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040891" y="510996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8" y="761"/>
                </a:moveTo>
                <a:lnTo>
                  <a:pt x="36185" y="761"/>
                </a:lnTo>
                <a:lnTo>
                  <a:pt x="35820" y="1523"/>
                </a:lnTo>
                <a:lnTo>
                  <a:pt x="30912" y="12191"/>
                </a:lnTo>
                <a:lnTo>
                  <a:pt x="38228" y="19049"/>
                </a:lnTo>
                <a:lnTo>
                  <a:pt x="41916" y="25145"/>
                </a:lnTo>
                <a:lnTo>
                  <a:pt x="14184" y="61152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06" y="68976"/>
                </a:lnTo>
                <a:lnTo>
                  <a:pt x="16008" y="69341"/>
                </a:lnTo>
                <a:lnTo>
                  <a:pt x="27803" y="69341"/>
                </a:lnTo>
                <a:lnTo>
                  <a:pt x="32436" y="65288"/>
                </a:lnTo>
                <a:lnTo>
                  <a:pt x="41318" y="52193"/>
                </a:lnTo>
                <a:lnTo>
                  <a:pt x="46340" y="40276"/>
                </a:lnTo>
                <a:lnTo>
                  <a:pt x="48012" y="27950"/>
                </a:lnTo>
                <a:lnTo>
                  <a:pt x="48012" y="25145"/>
                </a:lnTo>
                <a:lnTo>
                  <a:pt x="60966" y="25145"/>
                </a:lnTo>
                <a:lnTo>
                  <a:pt x="60966" y="15239"/>
                </a:lnTo>
                <a:lnTo>
                  <a:pt x="53041" y="15239"/>
                </a:lnTo>
                <a:lnTo>
                  <a:pt x="49139" y="13715"/>
                </a:lnTo>
                <a:lnTo>
                  <a:pt x="45817" y="10667"/>
                </a:lnTo>
                <a:lnTo>
                  <a:pt x="44049" y="9143"/>
                </a:lnTo>
                <a:lnTo>
                  <a:pt x="41519" y="6095"/>
                </a:lnTo>
                <a:lnTo>
                  <a:pt x="38228" y="1523"/>
                </a:lnTo>
                <a:lnTo>
                  <a:pt x="37618" y="761"/>
                </a:lnTo>
                <a:close/>
              </a:path>
              <a:path w="60960" h="69850">
                <a:moveTo>
                  <a:pt x="60966" y="25145"/>
                </a:moveTo>
                <a:lnTo>
                  <a:pt x="48012" y="25145"/>
                </a:lnTo>
                <a:lnTo>
                  <a:pt x="49962" y="25999"/>
                </a:lnTo>
                <a:lnTo>
                  <a:pt x="52827" y="26669"/>
                </a:lnTo>
                <a:lnTo>
                  <a:pt x="60966" y="26669"/>
                </a:lnTo>
                <a:lnTo>
                  <a:pt x="60966" y="25145"/>
                </a:lnTo>
                <a:close/>
              </a:path>
              <a:path w="60960" h="69850">
                <a:moveTo>
                  <a:pt x="60966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66" y="15239"/>
                </a:lnTo>
                <a:lnTo>
                  <a:pt x="60966" y="14477"/>
                </a:lnTo>
                <a:close/>
              </a:path>
              <a:path w="60960" h="69850">
                <a:moveTo>
                  <a:pt x="36825" y="0"/>
                </a:moveTo>
                <a:lnTo>
                  <a:pt x="36521" y="761"/>
                </a:lnTo>
                <a:lnTo>
                  <a:pt x="37161" y="761"/>
                </a:lnTo>
                <a:lnTo>
                  <a:pt x="368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098048" y="5092436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80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80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80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194577" y="503300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211586" y="510996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327410" y="5017760"/>
            <a:ext cx="660653" cy="16300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4054357" y="5070337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4111507" y="5036810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4244095" y="5065004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4" y="52471"/>
                </a:lnTo>
                <a:lnTo>
                  <a:pt x="3346" y="61939"/>
                </a:lnTo>
                <a:lnTo>
                  <a:pt x="11873" y="68600"/>
                </a:lnTo>
                <a:lnTo>
                  <a:pt x="26393" y="72496"/>
                </a:lnTo>
                <a:lnTo>
                  <a:pt x="47634" y="73668"/>
                </a:lnTo>
                <a:lnTo>
                  <a:pt x="62070" y="72005"/>
                </a:lnTo>
                <a:lnTo>
                  <a:pt x="74632" y="68730"/>
                </a:lnTo>
                <a:lnTo>
                  <a:pt x="85325" y="63794"/>
                </a:lnTo>
                <a:lnTo>
                  <a:pt x="88014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60">
                <a:moveTo>
                  <a:pt x="100248" y="57149"/>
                </a:moveTo>
                <a:lnTo>
                  <a:pt x="9415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29" y="68600"/>
                </a:lnTo>
                <a:lnTo>
                  <a:pt x="102961" y="70865"/>
                </a:lnTo>
                <a:lnTo>
                  <a:pt x="10710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48" y="57149"/>
                </a:lnTo>
                <a:close/>
              </a:path>
              <a:path w="116839" h="73660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7" y="48748"/>
                </a:lnTo>
                <a:lnTo>
                  <a:pt x="82889" y="54791"/>
                </a:lnTo>
                <a:lnTo>
                  <a:pt x="71424" y="58974"/>
                </a:lnTo>
                <a:lnTo>
                  <a:pt x="57156" y="61299"/>
                </a:lnTo>
                <a:lnTo>
                  <a:pt x="39971" y="61770"/>
                </a:lnTo>
                <a:lnTo>
                  <a:pt x="88014" y="61770"/>
                </a:lnTo>
                <a:lnTo>
                  <a:pt x="94152" y="57149"/>
                </a:lnTo>
                <a:lnTo>
                  <a:pt x="100248" y="57149"/>
                </a:lnTo>
                <a:lnTo>
                  <a:pt x="100248" y="50291"/>
                </a:lnTo>
                <a:lnTo>
                  <a:pt x="100434" y="48748"/>
                </a:lnTo>
                <a:lnTo>
                  <a:pt x="10082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60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60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4357634" y="5094721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4460259" y="503300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4539974" y="5085563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651004" y="507262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709678" y="510996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766828" y="5038220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39" h="98425">
                <a:moveTo>
                  <a:pt x="52476" y="73265"/>
                </a:moveTo>
                <a:lnTo>
                  <a:pt x="41178" y="73265"/>
                </a:lnTo>
                <a:lnTo>
                  <a:pt x="46725" y="80885"/>
                </a:lnTo>
                <a:lnTo>
                  <a:pt x="50901" y="86981"/>
                </a:lnTo>
                <a:lnTo>
                  <a:pt x="53766" y="89267"/>
                </a:lnTo>
                <a:lnTo>
                  <a:pt x="5967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39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39" y="29069"/>
                </a:lnTo>
                <a:lnTo>
                  <a:pt x="633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4688" y="54977"/>
                </a:lnTo>
                <a:lnTo>
                  <a:pt x="27950" y="58787"/>
                </a:lnTo>
                <a:lnTo>
                  <a:pt x="3300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44" y="35374"/>
                </a:lnTo>
                <a:lnTo>
                  <a:pt x="20297" y="26919"/>
                </a:lnTo>
                <a:lnTo>
                  <a:pt x="6729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39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4842266" y="5092436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4887986" y="509624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4942087" y="510996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057912" y="5101580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147066" y="5070337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204216" y="5085577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70" h="96520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96520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96520">
                <a:moveTo>
                  <a:pt x="46573" y="79918"/>
                </a:moveTo>
                <a:lnTo>
                  <a:pt x="38465" y="87965"/>
                </a:lnTo>
                <a:lnTo>
                  <a:pt x="46573" y="96011"/>
                </a:lnTo>
                <a:lnTo>
                  <a:pt x="54711" y="87965"/>
                </a:lnTo>
                <a:lnTo>
                  <a:pt x="46573" y="79918"/>
                </a:lnTo>
                <a:close/>
              </a:path>
              <a:path w="90170" h="96520">
                <a:moveTo>
                  <a:pt x="36880" y="63124"/>
                </a:moveTo>
                <a:lnTo>
                  <a:pt x="28773" y="71170"/>
                </a:lnTo>
                <a:lnTo>
                  <a:pt x="36880" y="79217"/>
                </a:lnTo>
                <a:lnTo>
                  <a:pt x="44988" y="71170"/>
                </a:lnTo>
                <a:lnTo>
                  <a:pt x="36880" y="63124"/>
                </a:lnTo>
                <a:close/>
              </a:path>
              <a:path w="90170" h="96520">
                <a:moveTo>
                  <a:pt x="56144" y="63154"/>
                </a:moveTo>
                <a:lnTo>
                  <a:pt x="48005" y="71170"/>
                </a:lnTo>
                <a:lnTo>
                  <a:pt x="56144" y="79217"/>
                </a:lnTo>
                <a:lnTo>
                  <a:pt x="64282" y="71170"/>
                </a:lnTo>
                <a:lnTo>
                  <a:pt x="56144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298704" y="510996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361598" y="503528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386334" y="5106913"/>
            <a:ext cx="57785" cy="75565"/>
          </a:xfrm>
          <a:custGeom>
            <a:avLst/>
            <a:gdLst/>
            <a:ahLst/>
            <a:cxnLst/>
            <a:rect l="l" t="t" r="r" b="b"/>
            <a:pathLst>
              <a:path w="57785" h="75564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75564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75564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75564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75564">
                <a:moveTo>
                  <a:pt x="22951" y="59588"/>
                </a:moveTo>
                <a:lnTo>
                  <a:pt x="14691" y="67543"/>
                </a:lnTo>
                <a:lnTo>
                  <a:pt x="22951" y="75437"/>
                </a:lnTo>
                <a:lnTo>
                  <a:pt x="31181" y="67543"/>
                </a:lnTo>
                <a:lnTo>
                  <a:pt x="22951" y="59588"/>
                </a:lnTo>
                <a:close/>
              </a:path>
              <a:path w="57785" h="75564">
                <a:moveTo>
                  <a:pt x="13319" y="42915"/>
                </a:moveTo>
                <a:lnTo>
                  <a:pt x="5181" y="50962"/>
                </a:lnTo>
                <a:lnTo>
                  <a:pt x="13319" y="58978"/>
                </a:lnTo>
                <a:lnTo>
                  <a:pt x="21457" y="50962"/>
                </a:lnTo>
                <a:lnTo>
                  <a:pt x="13319" y="42915"/>
                </a:lnTo>
                <a:close/>
              </a:path>
              <a:path w="57785" h="75564">
                <a:moveTo>
                  <a:pt x="32461" y="42824"/>
                </a:moveTo>
                <a:lnTo>
                  <a:pt x="24383" y="50810"/>
                </a:lnTo>
                <a:lnTo>
                  <a:pt x="32461" y="58856"/>
                </a:lnTo>
                <a:lnTo>
                  <a:pt x="40599" y="50810"/>
                </a:lnTo>
                <a:lnTo>
                  <a:pt x="32461" y="42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439674" y="5038220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39" h="98425">
                <a:moveTo>
                  <a:pt x="52476" y="73265"/>
                </a:moveTo>
                <a:lnTo>
                  <a:pt x="41178" y="73265"/>
                </a:lnTo>
                <a:lnTo>
                  <a:pt x="46695" y="80885"/>
                </a:lnTo>
                <a:lnTo>
                  <a:pt x="50901" y="86981"/>
                </a:lnTo>
                <a:lnTo>
                  <a:pt x="53736" y="89267"/>
                </a:lnTo>
                <a:lnTo>
                  <a:pt x="5964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39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09" y="29069"/>
                </a:lnTo>
                <a:lnTo>
                  <a:pt x="630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0025" y="50405"/>
                </a:lnTo>
                <a:lnTo>
                  <a:pt x="24688" y="54977"/>
                </a:lnTo>
                <a:lnTo>
                  <a:pt x="27950" y="58787"/>
                </a:lnTo>
                <a:lnTo>
                  <a:pt x="3297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29" y="35377"/>
                </a:lnTo>
                <a:lnTo>
                  <a:pt x="20267" y="26930"/>
                </a:lnTo>
                <a:lnTo>
                  <a:pt x="6726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39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514349" y="5092436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619262" y="5090150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4" h="95250">
                <a:moveTo>
                  <a:pt x="29717" y="25907"/>
                </a:moveTo>
                <a:lnTo>
                  <a:pt x="13411" y="25907"/>
                </a:lnTo>
                <a:lnTo>
                  <a:pt x="10728" y="26669"/>
                </a:lnTo>
                <a:lnTo>
                  <a:pt x="8442" y="28193"/>
                </a:lnTo>
                <a:lnTo>
                  <a:pt x="6918" y="29717"/>
                </a:lnTo>
                <a:lnTo>
                  <a:pt x="5212" y="31241"/>
                </a:lnTo>
                <a:lnTo>
                  <a:pt x="3322" y="34289"/>
                </a:lnTo>
                <a:lnTo>
                  <a:pt x="1036" y="37337"/>
                </a:lnTo>
                <a:lnTo>
                  <a:pt x="0" y="39623"/>
                </a:lnTo>
                <a:lnTo>
                  <a:pt x="3918" y="81162"/>
                </a:lnTo>
                <a:lnTo>
                  <a:pt x="4846" y="94731"/>
                </a:lnTo>
                <a:lnTo>
                  <a:pt x="4998" y="95249"/>
                </a:lnTo>
                <a:lnTo>
                  <a:pt x="5577" y="95249"/>
                </a:lnTo>
                <a:lnTo>
                  <a:pt x="6035" y="94579"/>
                </a:lnTo>
                <a:lnTo>
                  <a:pt x="6614" y="93360"/>
                </a:lnTo>
                <a:lnTo>
                  <a:pt x="9479" y="87812"/>
                </a:lnTo>
                <a:lnTo>
                  <a:pt x="10911" y="83118"/>
                </a:lnTo>
                <a:lnTo>
                  <a:pt x="10902" y="77688"/>
                </a:lnTo>
                <a:lnTo>
                  <a:pt x="10542" y="67597"/>
                </a:lnTo>
                <a:lnTo>
                  <a:pt x="9653" y="54625"/>
                </a:lnTo>
                <a:lnTo>
                  <a:pt x="8229" y="38861"/>
                </a:lnTo>
                <a:lnTo>
                  <a:pt x="10789" y="37337"/>
                </a:lnTo>
                <a:lnTo>
                  <a:pt x="50834" y="37337"/>
                </a:lnTo>
                <a:lnTo>
                  <a:pt x="52760" y="34289"/>
                </a:lnTo>
                <a:lnTo>
                  <a:pt x="55046" y="30479"/>
                </a:lnTo>
                <a:lnTo>
                  <a:pt x="55595" y="28955"/>
                </a:lnTo>
                <a:lnTo>
                  <a:pt x="47518" y="28955"/>
                </a:lnTo>
                <a:lnTo>
                  <a:pt x="38039" y="27431"/>
                </a:lnTo>
                <a:lnTo>
                  <a:pt x="29717" y="25907"/>
                </a:lnTo>
                <a:close/>
              </a:path>
              <a:path w="56514" h="95250">
                <a:moveTo>
                  <a:pt x="50834" y="37337"/>
                </a:moveTo>
                <a:lnTo>
                  <a:pt x="27950" y="37337"/>
                </a:lnTo>
                <a:lnTo>
                  <a:pt x="33771" y="38861"/>
                </a:lnTo>
                <a:lnTo>
                  <a:pt x="39563" y="39623"/>
                </a:lnTo>
                <a:lnTo>
                  <a:pt x="43891" y="40385"/>
                </a:lnTo>
                <a:lnTo>
                  <a:pt x="48371" y="40385"/>
                </a:lnTo>
                <a:lnTo>
                  <a:pt x="50352" y="38099"/>
                </a:lnTo>
                <a:lnTo>
                  <a:pt x="50834" y="37337"/>
                </a:lnTo>
                <a:close/>
              </a:path>
              <a:path w="56514" h="95250">
                <a:moveTo>
                  <a:pt x="50078" y="12191"/>
                </a:moveTo>
                <a:lnTo>
                  <a:pt x="28193" y="12191"/>
                </a:lnTo>
                <a:lnTo>
                  <a:pt x="31760" y="12953"/>
                </a:lnTo>
                <a:lnTo>
                  <a:pt x="35600" y="14477"/>
                </a:lnTo>
                <a:lnTo>
                  <a:pt x="39745" y="18287"/>
                </a:lnTo>
                <a:lnTo>
                  <a:pt x="43494" y="22097"/>
                </a:lnTo>
                <a:lnTo>
                  <a:pt x="46085" y="25145"/>
                </a:lnTo>
                <a:lnTo>
                  <a:pt x="47518" y="28955"/>
                </a:lnTo>
                <a:lnTo>
                  <a:pt x="55595" y="28955"/>
                </a:lnTo>
                <a:lnTo>
                  <a:pt x="56144" y="27431"/>
                </a:lnTo>
                <a:lnTo>
                  <a:pt x="56144" y="20573"/>
                </a:lnTo>
                <a:lnTo>
                  <a:pt x="53126" y="15239"/>
                </a:lnTo>
                <a:lnTo>
                  <a:pt x="50078" y="12191"/>
                </a:lnTo>
                <a:close/>
              </a:path>
              <a:path w="56514" h="95250">
                <a:moveTo>
                  <a:pt x="30540" y="0"/>
                </a:moveTo>
                <a:lnTo>
                  <a:pt x="26426" y="761"/>
                </a:lnTo>
                <a:lnTo>
                  <a:pt x="22799" y="3047"/>
                </a:lnTo>
                <a:lnTo>
                  <a:pt x="19568" y="7619"/>
                </a:lnTo>
                <a:lnTo>
                  <a:pt x="16855" y="11429"/>
                </a:lnTo>
                <a:lnTo>
                  <a:pt x="15483" y="15239"/>
                </a:lnTo>
                <a:lnTo>
                  <a:pt x="15483" y="20573"/>
                </a:lnTo>
                <a:lnTo>
                  <a:pt x="15849" y="22859"/>
                </a:lnTo>
                <a:lnTo>
                  <a:pt x="16520" y="25907"/>
                </a:lnTo>
                <a:lnTo>
                  <a:pt x="22463" y="25907"/>
                </a:lnTo>
                <a:lnTo>
                  <a:pt x="21396" y="22859"/>
                </a:lnTo>
                <a:lnTo>
                  <a:pt x="20817" y="19811"/>
                </a:lnTo>
                <a:lnTo>
                  <a:pt x="20817" y="14477"/>
                </a:lnTo>
                <a:lnTo>
                  <a:pt x="23286" y="12953"/>
                </a:lnTo>
                <a:lnTo>
                  <a:pt x="28193" y="12191"/>
                </a:lnTo>
                <a:lnTo>
                  <a:pt x="50078" y="12191"/>
                </a:lnTo>
                <a:lnTo>
                  <a:pt x="47030" y="9143"/>
                </a:lnTo>
                <a:lnTo>
                  <a:pt x="40995" y="3047"/>
                </a:lnTo>
                <a:lnTo>
                  <a:pt x="35478" y="761"/>
                </a:lnTo>
                <a:lnTo>
                  <a:pt x="30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683513" y="509624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738378" y="5081768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4" h="97154">
                <a:moveTo>
                  <a:pt x="30876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5997" y="61931"/>
                </a:lnTo>
                <a:lnTo>
                  <a:pt x="21015" y="72897"/>
                </a:lnTo>
                <a:lnTo>
                  <a:pt x="30729" y="84206"/>
                </a:lnTo>
                <a:lnTo>
                  <a:pt x="40950" y="91315"/>
                </a:lnTo>
                <a:lnTo>
                  <a:pt x="53096" y="96773"/>
                </a:lnTo>
                <a:lnTo>
                  <a:pt x="58094" y="85526"/>
                </a:lnTo>
                <a:lnTo>
                  <a:pt x="49347" y="80162"/>
                </a:lnTo>
                <a:lnTo>
                  <a:pt x="47381" y="77541"/>
                </a:lnTo>
                <a:lnTo>
                  <a:pt x="40233" y="77541"/>
                </a:lnTo>
                <a:lnTo>
                  <a:pt x="35935" y="75407"/>
                </a:lnTo>
                <a:lnTo>
                  <a:pt x="32034" y="72207"/>
                </a:lnTo>
                <a:lnTo>
                  <a:pt x="25176" y="63642"/>
                </a:lnTo>
                <a:lnTo>
                  <a:pt x="2298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30" y="42671"/>
                </a:lnTo>
                <a:lnTo>
                  <a:pt x="20330" y="37337"/>
                </a:lnTo>
                <a:lnTo>
                  <a:pt x="21457" y="31241"/>
                </a:lnTo>
                <a:lnTo>
                  <a:pt x="23652" y="25145"/>
                </a:lnTo>
                <a:lnTo>
                  <a:pt x="25664" y="19811"/>
                </a:lnTo>
                <a:lnTo>
                  <a:pt x="27371" y="17525"/>
                </a:lnTo>
                <a:lnTo>
                  <a:pt x="28834" y="16763"/>
                </a:lnTo>
                <a:lnTo>
                  <a:pt x="40762" y="16763"/>
                </a:lnTo>
                <a:lnTo>
                  <a:pt x="39654" y="13715"/>
                </a:lnTo>
                <a:lnTo>
                  <a:pt x="36332" y="5333"/>
                </a:lnTo>
                <a:lnTo>
                  <a:pt x="33406" y="761"/>
                </a:lnTo>
                <a:lnTo>
                  <a:pt x="30876" y="0"/>
                </a:lnTo>
                <a:close/>
              </a:path>
              <a:path w="71754" h="97154">
                <a:moveTo>
                  <a:pt x="71567" y="42671"/>
                </a:moveTo>
                <a:lnTo>
                  <a:pt x="66903" y="42671"/>
                </a:lnTo>
                <a:lnTo>
                  <a:pt x="57729" y="43433"/>
                </a:lnTo>
                <a:lnTo>
                  <a:pt x="50474" y="46481"/>
                </a:lnTo>
                <a:lnTo>
                  <a:pt x="45140" y="54101"/>
                </a:lnTo>
                <a:lnTo>
                  <a:pt x="41452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37" y="76017"/>
                </a:lnTo>
                <a:lnTo>
                  <a:pt x="40233" y="77541"/>
                </a:lnTo>
                <a:lnTo>
                  <a:pt x="47381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84" y="59192"/>
                </a:lnTo>
                <a:lnTo>
                  <a:pt x="53797" y="57028"/>
                </a:lnTo>
                <a:lnTo>
                  <a:pt x="57607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4" h="97154">
                <a:moveTo>
                  <a:pt x="40762" y="16763"/>
                </a:moveTo>
                <a:lnTo>
                  <a:pt x="28834" y="16763"/>
                </a:lnTo>
                <a:lnTo>
                  <a:pt x="30479" y="17525"/>
                </a:lnTo>
                <a:lnTo>
                  <a:pt x="32583" y="20573"/>
                </a:lnTo>
                <a:lnTo>
                  <a:pt x="35173" y="25907"/>
                </a:lnTo>
                <a:lnTo>
                  <a:pt x="37642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02" y="22097"/>
                </a:lnTo>
                <a:lnTo>
                  <a:pt x="40762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806195" y="5046715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70">
                <a:moveTo>
                  <a:pt x="5029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75" y="89915"/>
                </a:lnTo>
                <a:lnTo>
                  <a:pt x="18287" y="89153"/>
                </a:lnTo>
                <a:lnTo>
                  <a:pt x="23500" y="87629"/>
                </a:lnTo>
                <a:lnTo>
                  <a:pt x="27614" y="86867"/>
                </a:lnTo>
                <a:lnTo>
                  <a:pt x="30845" y="85343"/>
                </a:lnTo>
                <a:lnTo>
                  <a:pt x="33223" y="83057"/>
                </a:lnTo>
                <a:lnTo>
                  <a:pt x="62880" y="83057"/>
                </a:lnTo>
                <a:lnTo>
                  <a:pt x="62880" y="78485"/>
                </a:lnTo>
                <a:lnTo>
                  <a:pt x="13533" y="78485"/>
                </a:lnTo>
                <a:lnTo>
                  <a:pt x="5029" y="77723"/>
                </a:lnTo>
                <a:close/>
              </a:path>
              <a:path w="63500" h="90170">
                <a:moveTo>
                  <a:pt x="62880" y="83057"/>
                </a:moveTo>
                <a:lnTo>
                  <a:pt x="33223" y="83057"/>
                </a:lnTo>
                <a:lnTo>
                  <a:pt x="35631" y="85343"/>
                </a:lnTo>
                <a:lnTo>
                  <a:pt x="39471" y="86867"/>
                </a:lnTo>
                <a:lnTo>
                  <a:pt x="44805" y="88391"/>
                </a:lnTo>
                <a:lnTo>
                  <a:pt x="49651" y="89306"/>
                </a:lnTo>
                <a:lnTo>
                  <a:pt x="53858" y="89915"/>
                </a:lnTo>
                <a:lnTo>
                  <a:pt x="62880" y="89915"/>
                </a:lnTo>
                <a:lnTo>
                  <a:pt x="62880" y="83057"/>
                </a:lnTo>
                <a:close/>
              </a:path>
              <a:path w="63500" h="90170">
                <a:moveTo>
                  <a:pt x="35509" y="36575"/>
                </a:moveTo>
                <a:lnTo>
                  <a:pt x="30297" y="37337"/>
                </a:lnTo>
                <a:lnTo>
                  <a:pt x="25542" y="40385"/>
                </a:lnTo>
                <a:lnTo>
                  <a:pt x="21366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40" y="76199"/>
                </a:lnTo>
                <a:lnTo>
                  <a:pt x="19049" y="77723"/>
                </a:lnTo>
                <a:lnTo>
                  <a:pt x="13533" y="78485"/>
                </a:lnTo>
                <a:lnTo>
                  <a:pt x="50932" y="78485"/>
                </a:lnTo>
                <a:lnTo>
                  <a:pt x="45811" y="77723"/>
                </a:lnTo>
                <a:lnTo>
                  <a:pt x="43251" y="76199"/>
                </a:lnTo>
                <a:lnTo>
                  <a:pt x="45232" y="74675"/>
                </a:lnTo>
                <a:lnTo>
                  <a:pt x="46695" y="73151"/>
                </a:lnTo>
                <a:lnTo>
                  <a:pt x="47325" y="71627"/>
                </a:lnTo>
                <a:lnTo>
                  <a:pt x="31333" y="71627"/>
                </a:lnTo>
                <a:lnTo>
                  <a:pt x="28834" y="70103"/>
                </a:lnTo>
                <a:lnTo>
                  <a:pt x="26609" y="67817"/>
                </a:lnTo>
                <a:lnTo>
                  <a:pt x="24018" y="65531"/>
                </a:lnTo>
                <a:lnTo>
                  <a:pt x="22799" y="63245"/>
                </a:lnTo>
                <a:lnTo>
                  <a:pt x="22859" y="60197"/>
                </a:lnTo>
                <a:lnTo>
                  <a:pt x="22890" y="57911"/>
                </a:lnTo>
                <a:lnTo>
                  <a:pt x="24231" y="55625"/>
                </a:lnTo>
                <a:lnTo>
                  <a:pt x="26791" y="52577"/>
                </a:lnTo>
                <a:lnTo>
                  <a:pt x="29352" y="50291"/>
                </a:lnTo>
                <a:lnTo>
                  <a:pt x="31851" y="48767"/>
                </a:lnTo>
                <a:lnTo>
                  <a:pt x="48755" y="48767"/>
                </a:lnTo>
                <a:lnTo>
                  <a:pt x="47122" y="45719"/>
                </a:lnTo>
                <a:lnTo>
                  <a:pt x="44470" y="39623"/>
                </a:lnTo>
                <a:lnTo>
                  <a:pt x="40599" y="37337"/>
                </a:lnTo>
                <a:lnTo>
                  <a:pt x="35509" y="36575"/>
                </a:lnTo>
                <a:close/>
              </a:path>
              <a:path w="63500" h="90170">
                <a:moveTo>
                  <a:pt x="62880" y="77723"/>
                </a:moveTo>
                <a:lnTo>
                  <a:pt x="58552" y="77723"/>
                </a:lnTo>
                <a:lnTo>
                  <a:pt x="50932" y="78485"/>
                </a:lnTo>
                <a:lnTo>
                  <a:pt x="62880" y="78485"/>
                </a:lnTo>
                <a:lnTo>
                  <a:pt x="62880" y="77723"/>
                </a:lnTo>
                <a:close/>
              </a:path>
              <a:path w="63500" h="90170">
                <a:moveTo>
                  <a:pt x="48755" y="48767"/>
                </a:moveTo>
                <a:lnTo>
                  <a:pt x="34168" y="48767"/>
                </a:lnTo>
                <a:lnTo>
                  <a:pt x="36606" y="49529"/>
                </a:lnTo>
                <a:lnTo>
                  <a:pt x="38892" y="51053"/>
                </a:lnTo>
                <a:lnTo>
                  <a:pt x="41026" y="54101"/>
                </a:lnTo>
                <a:lnTo>
                  <a:pt x="43129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068" y="67055"/>
                </a:lnTo>
                <a:lnTo>
                  <a:pt x="40782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25" y="71627"/>
                </a:lnTo>
                <a:lnTo>
                  <a:pt x="47640" y="70865"/>
                </a:lnTo>
                <a:lnTo>
                  <a:pt x="49469" y="67817"/>
                </a:lnTo>
                <a:lnTo>
                  <a:pt x="50322" y="64769"/>
                </a:lnTo>
                <a:lnTo>
                  <a:pt x="50291" y="60959"/>
                </a:lnTo>
                <a:lnTo>
                  <a:pt x="50231" y="54863"/>
                </a:lnTo>
                <a:lnTo>
                  <a:pt x="49164" y="49529"/>
                </a:lnTo>
                <a:lnTo>
                  <a:pt x="48755" y="48767"/>
                </a:lnTo>
                <a:close/>
              </a:path>
              <a:path w="63500" h="90170">
                <a:moveTo>
                  <a:pt x="32308" y="0"/>
                </a:moveTo>
                <a:lnTo>
                  <a:pt x="23713" y="9143"/>
                </a:lnTo>
                <a:lnTo>
                  <a:pt x="32308" y="17525"/>
                </a:lnTo>
                <a:lnTo>
                  <a:pt x="40904" y="9143"/>
                </a:lnTo>
                <a:lnTo>
                  <a:pt x="323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865631" y="509548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989075" y="5101580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3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975" y="28955"/>
                </a:lnTo>
                <a:lnTo>
                  <a:pt x="2895" y="31241"/>
                </a:lnTo>
                <a:lnTo>
                  <a:pt x="496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0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697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02" y="18287"/>
                </a:lnTo>
                <a:lnTo>
                  <a:pt x="8412" y="19049"/>
                </a:lnTo>
                <a:lnTo>
                  <a:pt x="20208" y="19049"/>
                </a:lnTo>
                <a:lnTo>
                  <a:pt x="1926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076706" y="5063480"/>
            <a:ext cx="85090" cy="116839"/>
          </a:xfrm>
          <a:custGeom>
            <a:avLst/>
            <a:gdLst/>
            <a:ahLst/>
            <a:cxnLst/>
            <a:rect l="l" t="t" r="r" b="b"/>
            <a:pathLst>
              <a:path w="85089" h="116839">
                <a:moveTo>
                  <a:pt x="12191" y="60959"/>
                </a:moveTo>
                <a:lnTo>
                  <a:pt x="10424" y="60959"/>
                </a:lnTo>
                <a:lnTo>
                  <a:pt x="9509" y="61721"/>
                </a:lnTo>
                <a:lnTo>
                  <a:pt x="8412" y="62483"/>
                </a:lnTo>
                <a:lnTo>
                  <a:pt x="0" y="84307"/>
                </a:lnTo>
                <a:lnTo>
                  <a:pt x="1510" y="98561"/>
                </a:lnTo>
                <a:lnTo>
                  <a:pt x="8232" y="108579"/>
                </a:lnTo>
                <a:lnTo>
                  <a:pt x="20465" y="114581"/>
                </a:lnTo>
                <a:lnTo>
                  <a:pt x="38348" y="116576"/>
                </a:lnTo>
                <a:lnTo>
                  <a:pt x="51217" y="115189"/>
                </a:lnTo>
                <a:lnTo>
                  <a:pt x="63185" y="111434"/>
                </a:lnTo>
                <a:lnTo>
                  <a:pt x="72329" y="107594"/>
                </a:lnTo>
                <a:lnTo>
                  <a:pt x="76789" y="103631"/>
                </a:lnTo>
                <a:lnTo>
                  <a:pt x="28651" y="103631"/>
                </a:lnTo>
                <a:lnTo>
                  <a:pt x="22219" y="102016"/>
                </a:lnTo>
                <a:lnTo>
                  <a:pt x="10667" y="94884"/>
                </a:lnTo>
                <a:lnTo>
                  <a:pt x="7559" y="89397"/>
                </a:lnTo>
                <a:lnTo>
                  <a:pt x="7604" y="84063"/>
                </a:lnTo>
                <a:lnTo>
                  <a:pt x="7650" y="76961"/>
                </a:lnTo>
                <a:lnTo>
                  <a:pt x="8991" y="71627"/>
                </a:lnTo>
                <a:lnTo>
                  <a:pt x="11612" y="64769"/>
                </a:lnTo>
                <a:lnTo>
                  <a:pt x="12070" y="64007"/>
                </a:lnTo>
                <a:lnTo>
                  <a:pt x="12283" y="63245"/>
                </a:lnTo>
                <a:lnTo>
                  <a:pt x="12191" y="60959"/>
                </a:lnTo>
                <a:close/>
              </a:path>
              <a:path w="85089" h="116839">
                <a:moveTo>
                  <a:pt x="84420" y="71627"/>
                </a:moveTo>
                <a:lnTo>
                  <a:pt x="78089" y="71627"/>
                </a:lnTo>
                <a:lnTo>
                  <a:pt x="78882" y="76199"/>
                </a:lnTo>
                <a:lnTo>
                  <a:pt x="79239" y="79308"/>
                </a:lnTo>
                <a:lnTo>
                  <a:pt x="45232" y="103631"/>
                </a:lnTo>
                <a:lnTo>
                  <a:pt x="76789" y="103631"/>
                </a:lnTo>
                <a:lnTo>
                  <a:pt x="78607" y="102016"/>
                </a:lnTo>
                <a:lnTo>
                  <a:pt x="82113" y="94670"/>
                </a:lnTo>
                <a:lnTo>
                  <a:pt x="84002" y="90830"/>
                </a:lnTo>
                <a:lnTo>
                  <a:pt x="84795" y="84825"/>
                </a:lnTo>
                <a:lnTo>
                  <a:pt x="84588" y="76961"/>
                </a:lnTo>
                <a:lnTo>
                  <a:pt x="84448" y="72633"/>
                </a:lnTo>
                <a:lnTo>
                  <a:pt x="84420" y="71627"/>
                </a:lnTo>
                <a:close/>
              </a:path>
              <a:path w="85089" h="116839">
                <a:moveTo>
                  <a:pt x="69433" y="33527"/>
                </a:moveTo>
                <a:lnTo>
                  <a:pt x="64617" y="33527"/>
                </a:lnTo>
                <a:lnTo>
                  <a:pt x="59466" y="34289"/>
                </a:lnTo>
                <a:lnTo>
                  <a:pt x="55138" y="37337"/>
                </a:lnTo>
                <a:lnTo>
                  <a:pt x="51572" y="44195"/>
                </a:lnTo>
                <a:lnTo>
                  <a:pt x="48707" y="49529"/>
                </a:lnTo>
                <a:lnTo>
                  <a:pt x="47243" y="55625"/>
                </a:lnTo>
                <a:lnTo>
                  <a:pt x="47243" y="69341"/>
                </a:lnTo>
                <a:lnTo>
                  <a:pt x="52577" y="73304"/>
                </a:lnTo>
                <a:lnTo>
                  <a:pt x="63124" y="73151"/>
                </a:lnTo>
                <a:lnTo>
                  <a:pt x="68945" y="73151"/>
                </a:lnTo>
                <a:lnTo>
                  <a:pt x="73944" y="72633"/>
                </a:lnTo>
                <a:lnTo>
                  <a:pt x="78089" y="71627"/>
                </a:lnTo>
                <a:lnTo>
                  <a:pt x="84420" y="71627"/>
                </a:lnTo>
                <a:lnTo>
                  <a:pt x="84399" y="70865"/>
                </a:lnTo>
                <a:lnTo>
                  <a:pt x="84277" y="69341"/>
                </a:lnTo>
                <a:lnTo>
                  <a:pt x="84181" y="65924"/>
                </a:lnTo>
                <a:lnTo>
                  <a:pt x="83536" y="61721"/>
                </a:lnTo>
                <a:lnTo>
                  <a:pt x="68610" y="61721"/>
                </a:lnTo>
                <a:lnTo>
                  <a:pt x="65379" y="60959"/>
                </a:lnTo>
                <a:lnTo>
                  <a:pt x="58369" y="60959"/>
                </a:lnTo>
                <a:lnTo>
                  <a:pt x="54863" y="58673"/>
                </a:lnTo>
                <a:lnTo>
                  <a:pt x="54880" y="52534"/>
                </a:lnTo>
                <a:lnTo>
                  <a:pt x="55717" y="50291"/>
                </a:lnTo>
                <a:lnTo>
                  <a:pt x="58948" y="47243"/>
                </a:lnTo>
                <a:lnTo>
                  <a:pt x="60899" y="46481"/>
                </a:lnTo>
                <a:lnTo>
                  <a:pt x="79445" y="46481"/>
                </a:lnTo>
                <a:lnTo>
                  <a:pt x="77419" y="41909"/>
                </a:lnTo>
                <a:lnTo>
                  <a:pt x="73731" y="36575"/>
                </a:lnTo>
                <a:lnTo>
                  <a:pt x="69433" y="33527"/>
                </a:lnTo>
                <a:close/>
              </a:path>
              <a:path w="85089" h="116839">
                <a:moveTo>
                  <a:pt x="79445" y="46481"/>
                </a:moveTo>
                <a:lnTo>
                  <a:pt x="63093" y="46481"/>
                </a:lnTo>
                <a:lnTo>
                  <a:pt x="66415" y="47243"/>
                </a:lnTo>
                <a:lnTo>
                  <a:pt x="69341" y="48005"/>
                </a:lnTo>
                <a:lnTo>
                  <a:pt x="71810" y="51053"/>
                </a:lnTo>
                <a:lnTo>
                  <a:pt x="74310" y="53339"/>
                </a:lnTo>
                <a:lnTo>
                  <a:pt x="75559" y="56387"/>
                </a:lnTo>
                <a:lnTo>
                  <a:pt x="75559" y="60197"/>
                </a:lnTo>
                <a:lnTo>
                  <a:pt x="71993" y="60959"/>
                </a:lnTo>
                <a:lnTo>
                  <a:pt x="68610" y="61721"/>
                </a:lnTo>
                <a:lnTo>
                  <a:pt x="83536" y="61721"/>
                </a:lnTo>
                <a:lnTo>
                  <a:pt x="82128" y="52534"/>
                </a:lnTo>
                <a:lnTo>
                  <a:pt x="79445" y="46481"/>
                </a:lnTo>
                <a:close/>
              </a:path>
              <a:path w="85089" h="116839">
                <a:moveTo>
                  <a:pt x="71993" y="0"/>
                </a:moveTo>
                <a:lnTo>
                  <a:pt x="63428" y="9143"/>
                </a:lnTo>
                <a:lnTo>
                  <a:pt x="71932" y="17525"/>
                </a:lnTo>
                <a:lnTo>
                  <a:pt x="80528" y="9143"/>
                </a:lnTo>
                <a:lnTo>
                  <a:pt x="71993" y="0"/>
                </a:lnTo>
                <a:close/>
              </a:path>
              <a:path w="85089" h="116839">
                <a:moveTo>
                  <a:pt x="53431" y="0"/>
                </a:moveTo>
                <a:lnTo>
                  <a:pt x="45415" y="8381"/>
                </a:lnTo>
                <a:lnTo>
                  <a:pt x="53980" y="17525"/>
                </a:lnTo>
                <a:lnTo>
                  <a:pt x="61996" y="9143"/>
                </a:lnTo>
                <a:lnTo>
                  <a:pt x="534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6168907" y="509624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6224534" y="5037571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89" h="99060">
                <a:moveTo>
                  <a:pt x="46481" y="71627"/>
                </a:moveTo>
                <a:lnTo>
                  <a:pt x="40203" y="71627"/>
                </a:lnTo>
                <a:lnTo>
                  <a:pt x="40843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26" y="77723"/>
                </a:lnTo>
                <a:lnTo>
                  <a:pt x="38775" y="81175"/>
                </a:lnTo>
                <a:lnTo>
                  <a:pt x="28723" y="85755"/>
                </a:lnTo>
                <a:lnTo>
                  <a:pt x="10698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5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89" h="99060">
                <a:moveTo>
                  <a:pt x="27828" y="32765"/>
                </a:moveTo>
                <a:lnTo>
                  <a:pt x="22555" y="33527"/>
                </a:lnTo>
                <a:lnTo>
                  <a:pt x="18227" y="36575"/>
                </a:lnTo>
                <a:lnTo>
                  <a:pt x="14782" y="43433"/>
                </a:lnTo>
                <a:lnTo>
                  <a:pt x="12009" y="48767"/>
                </a:lnTo>
                <a:lnTo>
                  <a:pt x="10607" y="54101"/>
                </a:lnTo>
                <a:lnTo>
                  <a:pt x="10667" y="60197"/>
                </a:lnTo>
                <a:lnTo>
                  <a:pt x="10698" y="68579"/>
                </a:lnTo>
                <a:lnTo>
                  <a:pt x="15758" y="73151"/>
                </a:lnTo>
                <a:lnTo>
                  <a:pt x="25847" y="72389"/>
                </a:lnTo>
                <a:lnTo>
                  <a:pt x="35631" y="72389"/>
                </a:lnTo>
                <a:lnTo>
                  <a:pt x="4020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49" y="66298"/>
                </a:lnTo>
                <a:lnTo>
                  <a:pt x="45756" y="60959"/>
                </a:lnTo>
                <a:lnTo>
                  <a:pt x="30845" y="60959"/>
                </a:lnTo>
                <a:lnTo>
                  <a:pt x="27797" y="60197"/>
                </a:lnTo>
                <a:lnTo>
                  <a:pt x="20878" y="60197"/>
                </a:lnTo>
                <a:lnTo>
                  <a:pt x="17465" y="57911"/>
                </a:lnTo>
                <a:lnTo>
                  <a:pt x="17525" y="54101"/>
                </a:lnTo>
                <a:lnTo>
                  <a:pt x="17556" y="51815"/>
                </a:lnTo>
                <a:lnTo>
                  <a:pt x="25907" y="45719"/>
                </a:lnTo>
                <a:lnTo>
                  <a:pt x="41849" y="45719"/>
                </a:lnTo>
                <a:lnTo>
                  <a:pt x="40325" y="41909"/>
                </a:lnTo>
                <a:lnTo>
                  <a:pt x="36697" y="36575"/>
                </a:lnTo>
                <a:lnTo>
                  <a:pt x="32583" y="33527"/>
                </a:lnTo>
                <a:lnTo>
                  <a:pt x="27828" y="32765"/>
                </a:lnTo>
                <a:close/>
              </a:path>
              <a:path w="46989" h="99060">
                <a:moveTo>
                  <a:pt x="35631" y="72389"/>
                </a:moveTo>
                <a:lnTo>
                  <a:pt x="25847" y="72389"/>
                </a:lnTo>
                <a:lnTo>
                  <a:pt x="30784" y="73151"/>
                </a:lnTo>
                <a:lnTo>
                  <a:pt x="35631" y="72389"/>
                </a:lnTo>
                <a:close/>
              </a:path>
              <a:path w="46989" h="99060">
                <a:moveTo>
                  <a:pt x="41849" y="45719"/>
                </a:moveTo>
                <a:lnTo>
                  <a:pt x="25907" y="45719"/>
                </a:lnTo>
                <a:lnTo>
                  <a:pt x="29260" y="46481"/>
                </a:lnTo>
                <a:lnTo>
                  <a:pt x="32125" y="47243"/>
                </a:lnTo>
                <a:lnTo>
                  <a:pt x="34503" y="50291"/>
                </a:lnTo>
                <a:lnTo>
                  <a:pt x="36880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45" y="60959"/>
                </a:lnTo>
                <a:lnTo>
                  <a:pt x="45756" y="60959"/>
                </a:lnTo>
                <a:lnTo>
                  <a:pt x="44704" y="52856"/>
                </a:lnTo>
                <a:lnTo>
                  <a:pt x="41849" y="45719"/>
                </a:lnTo>
                <a:close/>
              </a:path>
              <a:path w="46989" h="99060">
                <a:moveTo>
                  <a:pt x="24902" y="0"/>
                </a:moveTo>
                <a:lnTo>
                  <a:pt x="16367" y="9143"/>
                </a:lnTo>
                <a:lnTo>
                  <a:pt x="24841" y="17525"/>
                </a:lnTo>
                <a:lnTo>
                  <a:pt x="33345" y="9143"/>
                </a:lnTo>
                <a:lnTo>
                  <a:pt x="249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6337310" y="507262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6395222" y="510996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458223" y="503300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6477518" y="509624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6533905" y="509548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6657350" y="5070337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59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59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59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59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59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6714500" y="5092436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6810512" y="5070337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59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59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59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59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59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6872995" y="5048239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787" y="12191"/>
                </a:lnTo>
                <a:lnTo>
                  <a:pt x="20375" y="11429"/>
                </a:lnTo>
                <a:lnTo>
                  <a:pt x="649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787" y="12191"/>
                </a:lnTo>
                <a:lnTo>
                  <a:pt x="2612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88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2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49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75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6868424" y="5085577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4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6963674" y="509624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7020824" y="5059669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7125628" y="503528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7150364" y="5092436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268480" y="512139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764798" y="5094721"/>
            <a:ext cx="137160" cy="86360"/>
          </a:xfrm>
          <a:custGeom>
            <a:avLst/>
            <a:gdLst/>
            <a:ahLst/>
            <a:cxnLst/>
            <a:rect l="l" t="t" r="r" b="b"/>
            <a:pathLst>
              <a:path w="137159" h="86360">
                <a:moveTo>
                  <a:pt x="12466" y="31241"/>
                </a:moveTo>
                <a:lnTo>
                  <a:pt x="9954" y="31241"/>
                </a:lnTo>
                <a:lnTo>
                  <a:pt x="9000" y="32765"/>
                </a:lnTo>
                <a:lnTo>
                  <a:pt x="7178" y="35051"/>
                </a:lnTo>
                <a:lnTo>
                  <a:pt x="5382" y="38099"/>
                </a:lnTo>
                <a:lnTo>
                  <a:pt x="3617" y="41635"/>
                </a:lnTo>
                <a:lnTo>
                  <a:pt x="1225" y="47243"/>
                </a:lnTo>
                <a:lnTo>
                  <a:pt x="0" y="52486"/>
                </a:lnTo>
                <a:lnTo>
                  <a:pt x="0" y="66690"/>
                </a:lnTo>
                <a:lnTo>
                  <a:pt x="3322" y="73913"/>
                </a:lnTo>
                <a:lnTo>
                  <a:pt x="11237" y="80054"/>
                </a:lnTo>
                <a:lnTo>
                  <a:pt x="21640" y="84586"/>
                </a:lnTo>
                <a:lnTo>
                  <a:pt x="36305" y="86044"/>
                </a:lnTo>
                <a:lnTo>
                  <a:pt x="48717" y="84303"/>
                </a:lnTo>
                <a:lnTo>
                  <a:pt x="61005" y="79917"/>
                </a:lnTo>
                <a:lnTo>
                  <a:pt x="70589" y="73151"/>
                </a:lnTo>
                <a:lnTo>
                  <a:pt x="24572" y="73151"/>
                </a:lnTo>
                <a:lnTo>
                  <a:pt x="17574" y="70622"/>
                </a:lnTo>
                <a:lnTo>
                  <a:pt x="9381" y="61630"/>
                </a:lnTo>
                <a:lnTo>
                  <a:pt x="7619" y="57028"/>
                </a:lnTo>
                <a:lnTo>
                  <a:pt x="7619" y="46207"/>
                </a:lnTo>
                <a:lnTo>
                  <a:pt x="9083" y="40385"/>
                </a:lnTo>
                <a:lnTo>
                  <a:pt x="11999" y="34289"/>
                </a:lnTo>
                <a:lnTo>
                  <a:pt x="12323" y="33527"/>
                </a:lnTo>
                <a:lnTo>
                  <a:pt x="12466" y="32765"/>
                </a:lnTo>
                <a:lnTo>
                  <a:pt x="12466" y="31241"/>
                </a:lnTo>
                <a:close/>
              </a:path>
              <a:path w="137159" h="86360">
                <a:moveTo>
                  <a:pt x="68662" y="15239"/>
                </a:moveTo>
                <a:lnTo>
                  <a:pt x="68055" y="15239"/>
                </a:lnTo>
                <a:lnTo>
                  <a:pt x="67519" y="16001"/>
                </a:lnTo>
                <a:lnTo>
                  <a:pt x="66863" y="17525"/>
                </a:lnTo>
                <a:lnTo>
                  <a:pt x="62151" y="25907"/>
                </a:lnTo>
                <a:lnTo>
                  <a:pt x="74188" y="49956"/>
                </a:lnTo>
                <a:lnTo>
                  <a:pt x="74615" y="53492"/>
                </a:lnTo>
                <a:lnTo>
                  <a:pt x="74532" y="55869"/>
                </a:lnTo>
                <a:lnTo>
                  <a:pt x="73962" y="57119"/>
                </a:lnTo>
                <a:lnTo>
                  <a:pt x="72283" y="60838"/>
                </a:lnTo>
                <a:lnTo>
                  <a:pt x="68198" y="64312"/>
                </a:lnTo>
                <a:lnTo>
                  <a:pt x="59212" y="68577"/>
                </a:lnTo>
                <a:lnTo>
                  <a:pt x="47401" y="72011"/>
                </a:lnTo>
                <a:lnTo>
                  <a:pt x="33957" y="73151"/>
                </a:lnTo>
                <a:lnTo>
                  <a:pt x="70589" y="73151"/>
                </a:lnTo>
                <a:lnTo>
                  <a:pt x="79711" y="41147"/>
                </a:lnTo>
                <a:lnTo>
                  <a:pt x="97165" y="41147"/>
                </a:lnTo>
                <a:lnTo>
                  <a:pt x="99761" y="39623"/>
                </a:lnTo>
                <a:lnTo>
                  <a:pt x="103299" y="32003"/>
                </a:lnTo>
                <a:lnTo>
                  <a:pt x="134276" y="32003"/>
                </a:lnTo>
                <a:lnTo>
                  <a:pt x="134615" y="30479"/>
                </a:lnTo>
                <a:lnTo>
                  <a:pt x="82759" y="30479"/>
                </a:lnTo>
                <a:lnTo>
                  <a:pt x="79104" y="28955"/>
                </a:lnTo>
                <a:lnTo>
                  <a:pt x="76056" y="25145"/>
                </a:lnTo>
                <a:lnTo>
                  <a:pt x="74950" y="24383"/>
                </a:lnTo>
                <a:lnTo>
                  <a:pt x="72902" y="21335"/>
                </a:lnTo>
                <a:lnTo>
                  <a:pt x="69911" y="16763"/>
                </a:lnTo>
                <a:lnTo>
                  <a:pt x="69198" y="16001"/>
                </a:lnTo>
                <a:lnTo>
                  <a:pt x="68662" y="15239"/>
                </a:lnTo>
                <a:close/>
              </a:path>
              <a:path w="137159" h="86360">
                <a:moveTo>
                  <a:pt x="97165" y="41147"/>
                </a:moveTo>
                <a:lnTo>
                  <a:pt x="79711" y="41147"/>
                </a:lnTo>
                <a:lnTo>
                  <a:pt x="82616" y="42153"/>
                </a:lnTo>
                <a:lnTo>
                  <a:pt x="85283" y="42671"/>
                </a:lnTo>
                <a:lnTo>
                  <a:pt x="94570" y="42671"/>
                </a:lnTo>
                <a:lnTo>
                  <a:pt x="97165" y="41147"/>
                </a:lnTo>
                <a:close/>
              </a:path>
              <a:path w="137159" h="86360">
                <a:moveTo>
                  <a:pt x="134276" y="32003"/>
                </a:moveTo>
                <a:lnTo>
                  <a:pt x="103299" y="32003"/>
                </a:lnTo>
                <a:lnTo>
                  <a:pt x="105857" y="38861"/>
                </a:lnTo>
                <a:lnTo>
                  <a:pt x="110727" y="41909"/>
                </a:lnTo>
                <a:lnTo>
                  <a:pt x="123249" y="41427"/>
                </a:lnTo>
                <a:lnTo>
                  <a:pt x="133687" y="34648"/>
                </a:lnTo>
                <a:lnTo>
                  <a:pt x="134276" y="32003"/>
                </a:lnTo>
                <a:close/>
              </a:path>
              <a:path w="137159" h="86360">
                <a:moveTo>
                  <a:pt x="86999" y="29717"/>
                </a:moveTo>
                <a:lnTo>
                  <a:pt x="82759" y="30479"/>
                </a:lnTo>
                <a:lnTo>
                  <a:pt x="91820" y="30479"/>
                </a:lnTo>
                <a:lnTo>
                  <a:pt x="86999" y="29717"/>
                </a:lnTo>
                <a:close/>
              </a:path>
              <a:path w="137159" h="86360">
                <a:moveTo>
                  <a:pt x="102763" y="12953"/>
                </a:moveTo>
                <a:lnTo>
                  <a:pt x="101809" y="13715"/>
                </a:lnTo>
                <a:lnTo>
                  <a:pt x="101153" y="14477"/>
                </a:lnTo>
                <a:lnTo>
                  <a:pt x="100772" y="16763"/>
                </a:lnTo>
                <a:lnTo>
                  <a:pt x="99904" y="21335"/>
                </a:lnTo>
                <a:lnTo>
                  <a:pt x="98810" y="24383"/>
                </a:lnTo>
                <a:lnTo>
                  <a:pt x="97392" y="25907"/>
                </a:lnTo>
                <a:lnTo>
                  <a:pt x="95298" y="28955"/>
                </a:lnTo>
                <a:lnTo>
                  <a:pt x="91820" y="30479"/>
                </a:lnTo>
                <a:lnTo>
                  <a:pt x="115525" y="30479"/>
                </a:lnTo>
                <a:lnTo>
                  <a:pt x="111572" y="28955"/>
                </a:lnTo>
                <a:lnTo>
                  <a:pt x="109097" y="27431"/>
                </a:lnTo>
                <a:lnTo>
                  <a:pt x="106619" y="25145"/>
                </a:lnTo>
                <a:lnTo>
                  <a:pt x="105049" y="21335"/>
                </a:lnTo>
                <a:lnTo>
                  <a:pt x="104393" y="16001"/>
                </a:lnTo>
                <a:lnTo>
                  <a:pt x="104201" y="14477"/>
                </a:lnTo>
                <a:lnTo>
                  <a:pt x="103631" y="13715"/>
                </a:lnTo>
                <a:lnTo>
                  <a:pt x="102763" y="12953"/>
                </a:lnTo>
                <a:close/>
              </a:path>
              <a:path w="137159" h="86360">
                <a:moveTo>
                  <a:pt x="120908" y="29717"/>
                </a:moveTo>
                <a:lnTo>
                  <a:pt x="115525" y="30479"/>
                </a:lnTo>
                <a:lnTo>
                  <a:pt x="123194" y="30479"/>
                </a:lnTo>
                <a:lnTo>
                  <a:pt x="120908" y="29717"/>
                </a:lnTo>
                <a:close/>
              </a:path>
              <a:path w="137159" h="86360">
                <a:moveTo>
                  <a:pt x="131112" y="761"/>
                </a:moveTo>
                <a:lnTo>
                  <a:pt x="129588" y="761"/>
                </a:lnTo>
                <a:lnTo>
                  <a:pt x="129015" y="2285"/>
                </a:lnTo>
                <a:lnTo>
                  <a:pt x="123383" y="11429"/>
                </a:lnTo>
                <a:lnTo>
                  <a:pt x="127491" y="16001"/>
                </a:lnTo>
                <a:lnTo>
                  <a:pt x="129539" y="19811"/>
                </a:lnTo>
                <a:lnTo>
                  <a:pt x="129539" y="25145"/>
                </a:lnTo>
                <a:lnTo>
                  <a:pt x="128634" y="27431"/>
                </a:lnTo>
                <a:lnTo>
                  <a:pt x="126729" y="28193"/>
                </a:lnTo>
                <a:lnTo>
                  <a:pt x="125099" y="29717"/>
                </a:lnTo>
                <a:lnTo>
                  <a:pt x="123194" y="30479"/>
                </a:lnTo>
                <a:lnTo>
                  <a:pt x="134615" y="30479"/>
                </a:lnTo>
                <a:lnTo>
                  <a:pt x="137159" y="19049"/>
                </a:lnTo>
                <a:lnTo>
                  <a:pt x="137159" y="12953"/>
                </a:lnTo>
                <a:lnTo>
                  <a:pt x="135337" y="7619"/>
                </a:lnTo>
                <a:lnTo>
                  <a:pt x="131682" y="1523"/>
                </a:lnTo>
                <a:lnTo>
                  <a:pt x="131112" y="761"/>
                </a:lnTo>
                <a:close/>
              </a:path>
              <a:path w="137159" h="86360">
                <a:moveTo>
                  <a:pt x="130301" y="0"/>
                </a:moveTo>
                <a:lnTo>
                  <a:pt x="130003" y="761"/>
                </a:lnTo>
                <a:lnTo>
                  <a:pt x="130682" y="761"/>
                </a:lnTo>
                <a:lnTo>
                  <a:pt x="1303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915327" y="503528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940819" y="5094721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043445" y="503300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114555" y="510996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172468" y="5092436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40770" y="5079481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6" y="85284"/>
                </a:lnTo>
                <a:lnTo>
                  <a:pt x="11573" y="95521"/>
                </a:lnTo>
                <a:lnTo>
                  <a:pt x="21938" y="99878"/>
                </a:lnTo>
                <a:lnTo>
                  <a:pt x="36841" y="101257"/>
                </a:lnTo>
                <a:lnTo>
                  <a:pt x="49165" y="99457"/>
                </a:lnTo>
                <a:lnTo>
                  <a:pt x="61572" y="95073"/>
                </a:lnTo>
                <a:lnTo>
                  <a:pt x="71061" y="88391"/>
                </a:lnTo>
                <a:lnTo>
                  <a:pt x="24572" y="88391"/>
                </a:lnTo>
                <a:lnTo>
                  <a:pt x="17574" y="85862"/>
                </a:lnTo>
                <a:lnTo>
                  <a:pt x="9381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30" y="30479"/>
                </a:moveTo>
                <a:lnTo>
                  <a:pt x="68817" y="30479"/>
                </a:lnTo>
                <a:lnTo>
                  <a:pt x="68281" y="31241"/>
                </a:lnTo>
                <a:lnTo>
                  <a:pt x="67625" y="32765"/>
                </a:lnTo>
                <a:lnTo>
                  <a:pt x="62804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94" y="71201"/>
                </a:lnTo>
                <a:lnTo>
                  <a:pt x="74724" y="72359"/>
                </a:lnTo>
                <a:lnTo>
                  <a:pt x="73045" y="76078"/>
                </a:lnTo>
                <a:lnTo>
                  <a:pt x="68854" y="79552"/>
                </a:lnTo>
                <a:lnTo>
                  <a:pt x="59239" y="83950"/>
                </a:lnTo>
                <a:lnTo>
                  <a:pt x="47336" y="87284"/>
                </a:lnTo>
                <a:lnTo>
                  <a:pt x="33957" y="88391"/>
                </a:lnTo>
                <a:lnTo>
                  <a:pt x="71061" y="88391"/>
                </a:lnTo>
                <a:lnTo>
                  <a:pt x="72718" y="87225"/>
                </a:lnTo>
                <a:lnTo>
                  <a:pt x="79104" y="76931"/>
                </a:lnTo>
                <a:lnTo>
                  <a:pt x="80247" y="73731"/>
                </a:lnTo>
                <a:lnTo>
                  <a:pt x="80820" y="69646"/>
                </a:lnTo>
                <a:lnTo>
                  <a:pt x="80814" y="61447"/>
                </a:lnTo>
                <a:lnTo>
                  <a:pt x="80628" y="58552"/>
                </a:lnTo>
                <a:lnTo>
                  <a:pt x="80198" y="55625"/>
                </a:lnTo>
                <a:lnTo>
                  <a:pt x="96094" y="55625"/>
                </a:lnTo>
                <a:lnTo>
                  <a:pt x="96094" y="45719"/>
                </a:lnTo>
                <a:lnTo>
                  <a:pt x="81914" y="45719"/>
                </a:lnTo>
                <a:lnTo>
                  <a:pt x="76199" y="41147"/>
                </a:lnTo>
                <a:lnTo>
                  <a:pt x="70673" y="32003"/>
                </a:lnTo>
                <a:lnTo>
                  <a:pt x="69997" y="31241"/>
                </a:lnTo>
                <a:lnTo>
                  <a:pt x="69530" y="30479"/>
                </a:lnTo>
                <a:close/>
              </a:path>
              <a:path w="96520" h="101600">
                <a:moveTo>
                  <a:pt x="96094" y="55625"/>
                </a:moveTo>
                <a:lnTo>
                  <a:pt x="80198" y="55625"/>
                </a:lnTo>
                <a:lnTo>
                  <a:pt x="81914" y="56692"/>
                </a:lnTo>
                <a:lnTo>
                  <a:pt x="85426" y="57149"/>
                </a:lnTo>
                <a:lnTo>
                  <a:pt x="96094" y="57149"/>
                </a:lnTo>
                <a:lnTo>
                  <a:pt x="96094" y="55625"/>
                </a:lnTo>
                <a:close/>
              </a:path>
              <a:path w="96520" h="101600">
                <a:moveTo>
                  <a:pt x="96094" y="44957"/>
                </a:moveTo>
                <a:lnTo>
                  <a:pt x="87712" y="44957"/>
                </a:lnTo>
                <a:lnTo>
                  <a:pt x="81914" y="45719"/>
                </a:lnTo>
                <a:lnTo>
                  <a:pt x="96094" y="45719"/>
                </a:lnTo>
                <a:lnTo>
                  <a:pt x="96094" y="44957"/>
                </a:lnTo>
                <a:close/>
              </a:path>
              <a:path w="96520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633734" y="5092436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686829" y="503300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40770" y="5274554"/>
            <a:ext cx="6638549" cy="16763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534674" y="5522204"/>
            <a:ext cx="6646169" cy="17602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878586" y="5802619"/>
            <a:ext cx="1300947" cy="15239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4418221" y="6140948"/>
            <a:ext cx="2718426" cy="15540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40770" y="6480799"/>
            <a:ext cx="6640073" cy="152399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2450342" y="6721592"/>
            <a:ext cx="4731081" cy="16687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4503937" y="7067539"/>
            <a:ext cx="2676997" cy="15138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127111" y="7404344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29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26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701"/>
                </a:lnTo>
                <a:lnTo>
                  <a:pt x="15260" y="21822"/>
                </a:lnTo>
                <a:lnTo>
                  <a:pt x="10113" y="9969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6232916" y="7399771"/>
            <a:ext cx="863980" cy="14706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887485" y="739748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906018" y="746073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960881" y="7429489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6014222" y="7450063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29" h="51434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51434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51434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5143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49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51434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110234" y="745997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873251" y="7560554"/>
            <a:ext cx="1106805" cy="0"/>
          </a:xfrm>
          <a:custGeom>
            <a:avLst/>
            <a:gdLst/>
            <a:ahLst/>
            <a:cxnLst/>
            <a:rect l="l" t="t" r="r" b="b"/>
            <a:pathLst>
              <a:path w="1106804">
                <a:moveTo>
                  <a:pt x="0" y="0"/>
                </a:moveTo>
                <a:lnTo>
                  <a:pt x="1106423" y="0"/>
                </a:lnTo>
              </a:path>
            </a:pathLst>
          </a:custGeom>
          <a:ln w="5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5771906" y="7449301"/>
            <a:ext cx="15240" cy="52069"/>
          </a:xfrm>
          <a:custGeom>
            <a:avLst/>
            <a:gdLst/>
            <a:ahLst/>
            <a:cxnLst/>
            <a:rect l="l" t="t" r="r" b="b"/>
            <a:pathLst>
              <a:path w="15239" h="52070">
                <a:moveTo>
                  <a:pt x="11521" y="761"/>
                </a:moveTo>
                <a:lnTo>
                  <a:pt x="3688" y="761"/>
                </a:lnTo>
                <a:lnTo>
                  <a:pt x="761" y="3809"/>
                </a:lnTo>
                <a:lnTo>
                  <a:pt x="0" y="5333"/>
                </a:lnTo>
                <a:lnTo>
                  <a:pt x="0" y="9905"/>
                </a:lnTo>
                <a:lnTo>
                  <a:pt x="761" y="11429"/>
                </a:lnTo>
                <a:lnTo>
                  <a:pt x="3809" y="14477"/>
                </a:lnTo>
                <a:lnTo>
                  <a:pt x="5547" y="15239"/>
                </a:lnTo>
                <a:lnTo>
                  <a:pt x="7619" y="14477"/>
                </a:lnTo>
                <a:lnTo>
                  <a:pt x="11429" y="14477"/>
                </a:lnTo>
                <a:lnTo>
                  <a:pt x="14477" y="11429"/>
                </a:lnTo>
                <a:lnTo>
                  <a:pt x="15239" y="9905"/>
                </a:lnTo>
                <a:lnTo>
                  <a:pt x="15239" y="5333"/>
                </a:lnTo>
                <a:lnTo>
                  <a:pt x="14508" y="3809"/>
                </a:lnTo>
                <a:lnTo>
                  <a:pt x="12984" y="2285"/>
                </a:lnTo>
                <a:lnTo>
                  <a:pt x="11521" y="761"/>
                </a:lnTo>
                <a:close/>
              </a:path>
              <a:path w="15239" h="52070">
                <a:moveTo>
                  <a:pt x="11429" y="14477"/>
                </a:moveTo>
                <a:lnTo>
                  <a:pt x="7619" y="14477"/>
                </a:lnTo>
                <a:lnTo>
                  <a:pt x="9662" y="15239"/>
                </a:lnTo>
                <a:lnTo>
                  <a:pt x="11429" y="14477"/>
                </a:lnTo>
                <a:close/>
              </a:path>
              <a:path w="15239" h="52070">
                <a:moveTo>
                  <a:pt x="7619" y="0"/>
                </a:moveTo>
                <a:lnTo>
                  <a:pt x="5516" y="761"/>
                </a:lnTo>
                <a:lnTo>
                  <a:pt x="9723" y="761"/>
                </a:lnTo>
                <a:lnTo>
                  <a:pt x="7619" y="0"/>
                </a:lnTo>
                <a:close/>
              </a:path>
              <a:path w="15239" h="52070">
                <a:moveTo>
                  <a:pt x="11429" y="38099"/>
                </a:moveTo>
                <a:lnTo>
                  <a:pt x="3809" y="38099"/>
                </a:lnTo>
                <a:lnTo>
                  <a:pt x="761" y="41147"/>
                </a:lnTo>
                <a:lnTo>
                  <a:pt x="0" y="43433"/>
                </a:lnTo>
                <a:lnTo>
                  <a:pt x="0" y="47243"/>
                </a:lnTo>
                <a:lnTo>
                  <a:pt x="761" y="48767"/>
                </a:lnTo>
                <a:lnTo>
                  <a:pt x="2285" y="50291"/>
                </a:lnTo>
                <a:lnTo>
                  <a:pt x="3809" y="51145"/>
                </a:lnTo>
                <a:lnTo>
                  <a:pt x="5547" y="51815"/>
                </a:lnTo>
                <a:lnTo>
                  <a:pt x="9662" y="51815"/>
                </a:lnTo>
                <a:lnTo>
                  <a:pt x="11429" y="51145"/>
                </a:lnTo>
                <a:lnTo>
                  <a:pt x="12953" y="50291"/>
                </a:lnTo>
                <a:lnTo>
                  <a:pt x="14477" y="48767"/>
                </a:lnTo>
                <a:lnTo>
                  <a:pt x="15239" y="47243"/>
                </a:lnTo>
                <a:lnTo>
                  <a:pt x="15239" y="43433"/>
                </a:lnTo>
                <a:lnTo>
                  <a:pt x="14477" y="41147"/>
                </a:lnTo>
                <a:lnTo>
                  <a:pt x="11429" y="38099"/>
                </a:lnTo>
                <a:close/>
              </a:path>
              <a:path w="15239" h="52070">
                <a:moveTo>
                  <a:pt x="7619" y="37337"/>
                </a:moveTo>
                <a:lnTo>
                  <a:pt x="5547" y="38099"/>
                </a:lnTo>
                <a:lnTo>
                  <a:pt x="9662" y="38099"/>
                </a:lnTo>
                <a:lnTo>
                  <a:pt x="7619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225551" y="746073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281178" y="742110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376428" y="7443968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5" y="85285"/>
                </a:lnTo>
                <a:lnTo>
                  <a:pt x="11562" y="95526"/>
                </a:lnTo>
                <a:lnTo>
                  <a:pt x="21932" y="99879"/>
                </a:lnTo>
                <a:lnTo>
                  <a:pt x="36834" y="101257"/>
                </a:lnTo>
                <a:lnTo>
                  <a:pt x="49165" y="99457"/>
                </a:lnTo>
                <a:lnTo>
                  <a:pt x="61563" y="95071"/>
                </a:lnTo>
                <a:lnTo>
                  <a:pt x="71057" y="88391"/>
                </a:lnTo>
                <a:lnTo>
                  <a:pt x="24566" y="88391"/>
                </a:lnTo>
                <a:lnTo>
                  <a:pt x="17556" y="85862"/>
                </a:lnTo>
                <a:lnTo>
                  <a:pt x="9357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24" y="30479"/>
                </a:moveTo>
                <a:lnTo>
                  <a:pt x="6879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85" y="71201"/>
                </a:lnTo>
                <a:lnTo>
                  <a:pt x="74706" y="72359"/>
                </a:lnTo>
                <a:lnTo>
                  <a:pt x="73030" y="76078"/>
                </a:lnTo>
                <a:lnTo>
                  <a:pt x="68854" y="79552"/>
                </a:lnTo>
                <a:lnTo>
                  <a:pt x="59211" y="83950"/>
                </a:lnTo>
                <a:lnTo>
                  <a:pt x="47308" y="87284"/>
                </a:lnTo>
                <a:lnTo>
                  <a:pt x="33924" y="88391"/>
                </a:lnTo>
                <a:lnTo>
                  <a:pt x="71057" y="88391"/>
                </a:lnTo>
                <a:lnTo>
                  <a:pt x="72716" y="87224"/>
                </a:lnTo>
                <a:lnTo>
                  <a:pt x="79095" y="76931"/>
                </a:lnTo>
                <a:lnTo>
                  <a:pt x="80223" y="73731"/>
                </a:lnTo>
                <a:lnTo>
                  <a:pt x="80802" y="69646"/>
                </a:lnTo>
                <a:lnTo>
                  <a:pt x="80796" y="61447"/>
                </a:lnTo>
                <a:lnTo>
                  <a:pt x="80619" y="58552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20" h="101600">
                <a:moveTo>
                  <a:pt x="96103" y="55625"/>
                </a:moveTo>
                <a:lnTo>
                  <a:pt x="80192" y="55625"/>
                </a:lnTo>
                <a:lnTo>
                  <a:pt x="81899" y="56692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20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20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468630" y="7456921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521725" y="739748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591312" y="747444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653795" y="743710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2117348" y="7411201"/>
            <a:ext cx="114935" cy="92710"/>
          </a:xfrm>
          <a:custGeom>
            <a:avLst/>
            <a:gdLst/>
            <a:ahLst/>
            <a:cxnLst/>
            <a:rect l="l" t="t" r="r" b="b"/>
            <a:pathLst>
              <a:path w="114935" h="92709">
                <a:moveTo>
                  <a:pt x="9226" y="49529"/>
                </a:moveTo>
                <a:lnTo>
                  <a:pt x="6714" y="49529"/>
                </a:lnTo>
                <a:lnTo>
                  <a:pt x="5903" y="51053"/>
                </a:lnTo>
                <a:lnTo>
                  <a:pt x="1987" y="57149"/>
                </a:lnTo>
                <a:lnTo>
                  <a:pt x="0" y="63245"/>
                </a:lnTo>
                <a:lnTo>
                  <a:pt x="0" y="80009"/>
                </a:lnTo>
                <a:lnTo>
                  <a:pt x="4428" y="86105"/>
                </a:lnTo>
                <a:lnTo>
                  <a:pt x="14466" y="89573"/>
                </a:lnTo>
                <a:lnTo>
                  <a:pt x="24857" y="91536"/>
                </a:lnTo>
                <a:lnTo>
                  <a:pt x="40429" y="92188"/>
                </a:lnTo>
                <a:lnTo>
                  <a:pt x="54654" y="91480"/>
                </a:lnTo>
                <a:lnTo>
                  <a:pt x="67104" y="89703"/>
                </a:lnTo>
                <a:lnTo>
                  <a:pt x="77772" y="86867"/>
                </a:lnTo>
                <a:lnTo>
                  <a:pt x="79866" y="86105"/>
                </a:lnTo>
                <a:lnTo>
                  <a:pt x="82676" y="85343"/>
                </a:lnTo>
                <a:lnTo>
                  <a:pt x="86294" y="83819"/>
                </a:lnTo>
                <a:lnTo>
                  <a:pt x="114812" y="83819"/>
                </a:lnTo>
                <a:lnTo>
                  <a:pt x="114812" y="80771"/>
                </a:lnTo>
                <a:lnTo>
                  <a:pt x="33003" y="80771"/>
                </a:lnTo>
                <a:lnTo>
                  <a:pt x="25194" y="80009"/>
                </a:lnTo>
                <a:lnTo>
                  <a:pt x="20430" y="78485"/>
                </a:lnTo>
                <a:lnTo>
                  <a:pt x="10750" y="76199"/>
                </a:lnTo>
                <a:lnTo>
                  <a:pt x="5989" y="70865"/>
                </a:lnTo>
                <a:lnTo>
                  <a:pt x="6095" y="63245"/>
                </a:lnTo>
                <a:lnTo>
                  <a:pt x="6095" y="60959"/>
                </a:lnTo>
                <a:lnTo>
                  <a:pt x="6989" y="57149"/>
                </a:lnTo>
                <a:lnTo>
                  <a:pt x="8811" y="52577"/>
                </a:lnTo>
                <a:lnTo>
                  <a:pt x="9143" y="51815"/>
                </a:lnTo>
                <a:lnTo>
                  <a:pt x="9275" y="51053"/>
                </a:lnTo>
                <a:lnTo>
                  <a:pt x="9226" y="49529"/>
                </a:lnTo>
                <a:close/>
              </a:path>
              <a:path w="114935" h="92709">
                <a:moveTo>
                  <a:pt x="114812" y="83819"/>
                </a:moveTo>
                <a:lnTo>
                  <a:pt x="86294" y="83819"/>
                </a:lnTo>
                <a:lnTo>
                  <a:pt x="94238" y="88391"/>
                </a:lnTo>
                <a:lnTo>
                  <a:pt x="101477" y="89915"/>
                </a:lnTo>
                <a:lnTo>
                  <a:pt x="114812" y="89915"/>
                </a:lnTo>
                <a:lnTo>
                  <a:pt x="114812" y="83819"/>
                </a:lnTo>
                <a:close/>
              </a:path>
              <a:path w="114935" h="92709">
                <a:moveTo>
                  <a:pt x="43897" y="80009"/>
                </a:moveTo>
                <a:lnTo>
                  <a:pt x="33003" y="80771"/>
                </a:lnTo>
                <a:lnTo>
                  <a:pt x="52958" y="80771"/>
                </a:lnTo>
                <a:lnTo>
                  <a:pt x="43897" y="80009"/>
                </a:lnTo>
                <a:close/>
              </a:path>
              <a:path w="114935" h="92709">
                <a:moveTo>
                  <a:pt x="92820" y="36575"/>
                </a:moveTo>
                <a:lnTo>
                  <a:pt x="87569" y="36575"/>
                </a:lnTo>
                <a:lnTo>
                  <a:pt x="82808" y="37337"/>
                </a:lnTo>
                <a:lnTo>
                  <a:pt x="78379" y="40385"/>
                </a:lnTo>
                <a:lnTo>
                  <a:pt x="74234" y="46481"/>
                </a:lnTo>
                <a:lnTo>
                  <a:pt x="70424" y="51815"/>
                </a:lnTo>
                <a:lnTo>
                  <a:pt x="68519" y="57911"/>
                </a:lnTo>
                <a:lnTo>
                  <a:pt x="68662" y="68579"/>
                </a:lnTo>
                <a:lnTo>
                  <a:pt x="70616" y="73151"/>
                </a:lnTo>
                <a:lnTo>
                  <a:pt x="74532" y="76961"/>
                </a:lnTo>
                <a:lnTo>
                  <a:pt x="70914" y="77723"/>
                </a:lnTo>
                <a:lnTo>
                  <a:pt x="67711" y="78485"/>
                </a:lnTo>
                <a:lnTo>
                  <a:pt x="64852" y="79247"/>
                </a:lnTo>
                <a:lnTo>
                  <a:pt x="59948" y="80009"/>
                </a:lnTo>
                <a:lnTo>
                  <a:pt x="52958" y="80771"/>
                </a:lnTo>
                <a:lnTo>
                  <a:pt x="114812" y="80771"/>
                </a:lnTo>
                <a:lnTo>
                  <a:pt x="114812" y="78485"/>
                </a:lnTo>
                <a:lnTo>
                  <a:pt x="103382" y="78485"/>
                </a:lnTo>
                <a:lnTo>
                  <a:pt x="98761" y="77723"/>
                </a:lnTo>
                <a:lnTo>
                  <a:pt x="96143" y="76199"/>
                </a:lnTo>
                <a:lnTo>
                  <a:pt x="99734" y="73151"/>
                </a:lnTo>
                <a:lnTo>
                  <a:pt x="86618" y="73151"/>
                </a:lnTo>
                <a:lnTo>
                  <a:pt x="78534" y="69341"/>
                </a:lnTo>
                <a:lnTo>
                  <a:pt x="74569" y="65531"/>
                </a:lnTo>
                <a:lnTo>
                  <a:pt x="74675" y="61721"/>
                </a:lnTo>
                <a:lnTo>
                  <a:pt x="74724" y="59435"/>
                </a:lnTo>
                <a:lnTo>
                  <a:pt x="76139" y="56387"/>
                </a:lnTo>
                <a:lnTo>
                  <a:pt x="78949" y="54101"/>
                </a:lnTo>
                <a:lnTo>
                  <a:pt x="81808" y="51053"/>
                </a:lnTo>
                <a:lnTo>
                  <a:pt x="84283" y="50291"/>
                </a:lnTo>
                <a:lnTo>
                  <a:pt x="86426" y="49529"/>
                </a:lnTo>
                <a:lnTo>
                  <a:pt x="101775" y="49529"/>
                </a:lnTo>
                <a:lnTo>
                  <a:pt x="99523" y="44957"/>
                </a:lnTo>
                <a:lnTo>
                  <a:pt x="96773" y="39623"/>
                </a:lnTo>
                <a:lnTo>
                  <a:pt x="92820" y="36575"/>
                </a:lnTo>
                <a:close/>
              </a:path>
              <a:path w="114935" h="92709">
                <a:moveTo>
                  <a:pt x="114812" y="77723"/>
                </a:moveTo>
                <a:lnTo>
                  <a:pt x="110002" y="77723"/>
                </a:lnTo>
                <a:lnTo>
                  <a:pt x="103382" y="78485"/>
                </a:lnTo>
                <a:lnTo>
                  <a:pt x="114812" y="78485"/>
                </a:lnTo>
                <a:lnTo>
                  <a:pt x="114812" y="77723"/>
                </a:lnTo>
                <a:close/>
              </a:path>
              <a:path w="114935" h="92709">
                <a:moveTo>
                  <a:pt x="101775" y="49529"/>
                </a:moveTo>
                <a:lnTo>
                  <a:pt x="86426" y="49529"/>
                </a:lnTo>
                <a:lnTo>
                  <a:pt x="88629" y="50291"/>
                </a:lnTo>
                <a:lnTo>
                  <a:pt x="90915" y="51815"/>
                </a:lnTo>
                <a:lnTo>
                  <a:pt x="93238" y="54101"/>
                </a:lnTo>
                <a:lnTo>
                  <a:pt x="95630" y="57149"/>
                </a:lnTo>
                <a:lnTo>
                  <a:pt x="96773" y="60197"/>
                </a:lnTo>
                <a:lnTo>
                  <a:pt x="96773" y="66293"/>
                </a:lnTo>
                <a:lnTo>
                  <a:pt x="93393" y="70103"/>
                </a:lnTo>
                <a:lnTo>
                  <a:pt x="86618" y="73151"/>
                </a:lnTo>
                <a:lnTo>
                  <a:pt x="99734" y="73151"/>
                </a:lnTo>
                <a:lnTo>
                  <a:pt x="100632" y="72389"/>
                </a:lnTo>
                <a:lnTo>
                  <a:pt x="102869" y="67055"/>
                </a:lnTo>
                <a:lnTo>
                  <a:pt x="102869" y="54101"/>
                </a:lnTo>
                <a:lnTo>
                  <a:pt x="101775" y="49529"/>
                </a:lnTo>
                <a:close/>
              </a:path>
              <a:path w="114935" h="92709">
                <a:moveTo>
                  <a:pt x="82484" y="0"/>
                </a:moveTo>
                <a:lnTo>
                  <a:pt x="73913" y="9143"/>
                </a:lnTo>
                <a:lnTo>
                  <a:pt x="82484" y="17525"/>
                </a:lnTo>
                <a:lnTo>
                  <a:pt x="91107" y="9143"/>
                </a:lnTo>
                <a:lnTo>
                  <a:pt x="824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229361" y="7399009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4">
                <a:moveTo>
                  <a:pt x="4239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76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84" y="97535"/>
                </a:lnTo>
                <a:lnTo>
                  <a:pt x="19238" y="95249"/>
                </a:lnTo>
                <a:lnTo>
                  <a:pt x="20132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85" y="90677"/>
                </a:lnTo>
                <a:lnTo>
                  <a:pt x="4239" y="89915"/>
                </a:lnTo>
                <a:close/>
              </a:path>
              <a:path w="43814" h="102234">
                <a:moveTo>
                  <a:pt x="43433" y="92201"/>
                </a:moveTo>
                <a:lnTo>
                  <a:pt x="20132" y="92201"/>
                </a:lnTo>
                <a:lnTo>
                  <a:pt x="23670" y="99059"/>
                </a:lnTo>
                <a:lnTo>
                  <a:pt x="29955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4">
                <a:moveTo>
                  <a:pt x="25145" y="0"/>
                </a:moveTo>
                <a:lnTo>
                  <a:pt x="17069" y="13997"/>
                </a:lnTo>
                <a:lnTo>
                  <a:pt x="17412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85" y="90677"/>
                </a:lnTo>
                <a:lnTo>
                  <a:pt x="29800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4">
                <a:moveTo>
                  <a:pt x="43433" y="89915"/>
                </a:moveTo>
                <a:lnTo>
                  <a:pt x="39099" y="89915"/>
                </a:lnTo>
                <a:lnTo>
                  <a:pt x="29800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2268223" y="7429489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5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5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5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5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2321564" y="7411201"/>
            <a:ext cx="100330" cy="90170"/>
          </a:xfrm>
          <a:custGeom>
            <a:avLst/>
            <a:gdLst/>
            <a:ahLst/>
            <a:cxnLst/>
            <a:rect l="l" t="t" r="r" b="b"/>
            <a:pathLst>
              <a:path w="100330" h="90170">
                <a:moveTo>
                  <a:pt x="89504" y="51053"/>
                </a:moveTo>
                <a:lnTo>
                  <a:pt x="26420" y="51053"/>
                </a:lnTo>
                <a:lnTo>
                  <a:pt x="27895" y="51815"/>
                </a:lnTo>
                <a:lnTo>
                  <a:pt x="32324" y="52577"/>
                </a:lnTo>
                <a:lnTo>
                  <a:pt x="39672" y="54101"/>
                </a:lnTo>
                <a:lnTo>
                  <a:pt x="49804" y="57149"/>
                </a:lnTo>
                <a:lnTo>
                  <a:pt x="56089" y="58673"/>
                </a:lnTo>
                <a:lnTo>
                  <a:pt x="53905" y="61179"/>
                </a:lnTo>
                <a:lnTo>
                  <a:pt x="42009" y="67697"/>
                </a:lnTo>
                <a:lnTo>
                  <a:pt x="32539" y="72776"/>
                </a:lnTo>
                <a:lnTo>
                  <a:pt x="20388" y="76936"/>
                </a:lnTo>
                <a:lnTo>
                  <a:pt x="8083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526" y="89915"/>
                </a:lnTo>
                <a:lnTo>
                  <a:pt x="21384" y="89153"/>
                </a:lnTo>
                <a:lnTo>
                  <a:pt x="28325" y="85343"/>
                </a:lnTo>
                <a:lnTo>
                  <a:pt x="32705" y="83819"/>
                </a:lnTo>
                <a:lnTo>
                  <a:pt x="38993" y="80771"/>
                </a:lnTo>
                <a:lnTo>
                  <a:pt x="47183" y="75437"/>
                </a:lnTo>
                <a:lnTo>
                  <a:pt x="55946" y="70103"/>
                </a:lnTo>
                <a:lnTo>
                  <a:pt x="62758" y="66293"/>
                </a:lnTo>
                <a:lnTo>
                  <a:pt x="67625" y="63245"/>
                </a:lnTo>
                <a:lnTo>
                  <a:pt x="73045" y="63245"/>
                </a:lnTo>
                <a:lnTo>
                  <a:pt x="73045" y="62483"/>
                </a:lnTo>
                <a:lnTo>
                  <a:pt x="74675" y="61721"/>
                </a:lnTo>
                <a:lnTo>
                  <a:pt x="78866" y="60959"/>
                </a:lnTo>
                <a:lnTo>
                  <a:pt x="85618" y="60959"/>
                </a:lnTo>
                <a:lnTo>
                  <a:pt x="89236" y="51815"/>
                </a:lnTo>
                <a:lnTo>
                  <a:pt x="89504" y="51053"/>
                </a:lnTo>
                <a:close/>
              </a:path>
              <a:path w="100330" h="90170">
                <a:moveTo>
                  <a:pt x="73045" y="63245"/>
                </a:moveTo>
                <a:lnTo>
                  <a:pt x="67625" y="63245"/>
                </a:lnTo>
                <a:lnTo>
                  <a:pt x="67757" y="65531"/>
                </a:lnTo>
                <a:lnTo>
                  <a:pt x="67817" y="67817"/>
                </a:lnTo>
                <a:lnTo>
                  <a:pt x="68219" y="74622"/>
                </a:lnTo>
                <a:lnTo>
                  <a:pt x="74650" y="86092"/>
                </a:lnTo>
                <a:lnTo>
                  <a:pt x="88904" y="89915"/>
                </a:lnTo>
                <a:lnTo>
                  <a:pt x="99821" y="89915"/>
                </a:lnTo>
                <a:lnTo>
                  <a:pt x="99821" y="78485"/>
                </a:lnTo>
                <a:lnTo>
                  <a:pt x="81722" y="78485"/>
                </a:lnTo>
                <a:lnTo>
                  <a:pt x="76901" y="76199"/>
                </a:lnTo>
                <a:lnTo>
                  <a:pt x="74724" y="73151"/>
                </a:lnTo>
                <a:lnTo>
                  <a:pt x="73615" y="70865"/>
                </a:lnTo>
                <a:lnTo>
                  <a:pt x="73045" y="67817"/>
                </a:lnTo>
                <a:lnTo>
                  <a:pt x="73045" y="63245"/>
                </a:lnTo>
                <a:close/>
              </a:path>
              <a:path w="100330" h="90170">
                <a:moveTo>
                  <a:pt x="99821" y="77723"/>
                </a:moveTo>
                <a:lnTo>
                  <a:pt x="89202" y="77723"/>
                </a:lnTo>
                <a:lnTo>
                  <a:pt x="81722" y="78485"/>
                </a:lnTo>
                <a:lnTo>
                  <a:pt x="99821" y="78485"/>
                </a:lnTo>
                <a:lnTo>
                  <a:pt x="99821" y="77723"/>
                </a:lnTo>
                <a:close/>
              </a:path>
              <a:path w="100330" h="90170">
                <a:moveTo>
                  <a:pt x="28763" y="38861"/>
                </a:moveTo>
                <a:lnTo>
                  <a:pt x="10286" y="56387"/>
                </a:lnTo>
                <a:lnTo>
                  <a:pt x="10286" y="57911"/>
                </a:lnTo>
                <a:lnTo>
                  <a:pt x="12810" y="57911"/>
                </a:lnTo>
                <a:lnTo>
                  <a:pt x="13655" y="57149"/>
                </a:lnTo>
                <a:lnTo>
                  <a:pt x="18287" y="53339"/>
                </a:lnTo>
                <a:lnTo>
                  <a:pt x="22527" y="51815"/>
                </a:lnTo>
                <a:lnTo>
                  <a:pt x="26420" y="51053"/>
                </a:lnTo>
                <a:lnTo>
                  <a:pt x="89504" y="51053"/>
                </a:lnTo>
                <a:lnTo>
                  <a:pt x="89772" y="50291"/>
                </a:lnTo>
                <a:lnTo>
                  <a:pt x="89915" y="49529"/>
                </a:lnTo>
                <a:lnTo>
                  <a:pt x="89474" y="49529"/>
                </a:lnTo>
                <a:lnTo>
                  <a:pt x="88611" y="48839"/>
                </a:lnTo>
                <a:lnTo>
                  <a:pt x="72146" y="48833"/>
                </a:lnTo>
                <a:lnTo>
                  <a:pt x="55625" y="46481"/>
                </a:lnTo>
                <a:lnTo>
                  <a:pt x="49088" y="44195"/>
                </a:lnTo>
                <a:lnTo>
                  <a:pt x="36134" y="40385"/>
                </a:lnTo>
                <a:lnTo>
                  <a:pt x="32003" y="39623"/>
                </a:lnTo>
                <a:lnTo>
                  <a:pt x="28763" y="38861"/>
                </a:lnTo>
                <a:close/>
              </a:path>
              <a:path w="100330" h="90170">
                <a:moveTo>
                  <a:pt x="88523" y="48767"/>
                </a:moveTo>
                <a:lnTo>
                  <a:pt x="85836" y="48839"/>
                </a:lnTo>
                <a:lnTo>
                  <a:pt x="88611" y="48839"/>
                </a:lnTo>
                <a:close/>
              </a:path>
              <a:path w="100330" h="90170">
                <a:moveTo>
                  <a:pt x="49280" y="0"/>
                </a:moveTo>
                <a:lnTo>
                  <a:pt x="40815" y="9143"/>
                </a:lnTo>
                <a:lnTo>
                  <a:pt x="49231" y="18287"/>
                </a:lnTo>
                <a:lnTo>
                  <a:pt x="57719" y="9143"/>
                </a:lnTo>
                <a:lnTo>
                  <a:pt x="492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2417576" y="745997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2540257" y="748816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2633222" y="7459208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09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09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09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09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09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09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09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09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2726948" y="747444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789432" y="743710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909066" y="7429489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24" y="32003"/>
                </a:moveTo>
                <a:lnTo>
                  <a:pt x="7559" y="32003"/>
                </a:lnTo>
                <a:lnTo>
                  <a:pt x="6751" y="32765"/>
                </a:lnTo>
                <a:lnTo>
                  <a:pt x="5952" y="33527"/>
                </a:lnTo>
                <a:lnTo>
                  <a:pt x="1987" y="39623"/>
                </a:lnTo>
                <a:lnTo>
                  <a:pt x="0" y="44957"/>
                </a:lnTo>
                <a:lnTo>
                  <a:pt x="400" y="54470"/>
                </a:lnTo>
                <a:lnTo>
                  <a:pt x="4712" y="62638"/>
                </a:lnTo>
                <a:lnTo>
                  <a:pt x="14230" y="68456"/>
                </a:lnTo>
                <a:lnTo>
                  <a:pt x="29550" y="71914"/>
                </a:lnTo>
                <a:lnTo>
                  <a:pt x="51267" y="73000"/>
                </a:lnTo>
                <a:lnTo>
                  <a:pt x="64075" y="72215"/>
                </a:lnTo>
                <a:lnTo>
                  <a:pt x="76139" y="70865"/>
                </a:lnTo>
                <a:lnTo>
                  <a:pt x="85581" y="69341"/>
                </a:lnTo>
                <a:lnTo>
                  <a:pt x="92058" y="67055"/>
                </a:lnTo>
                <a:lnTo>
                  <a:pt x="95630" y="64769"/>
                </a:lnTo>
                <a:lnTo>
                  <a:pt x="100964" y="61721"/>
                </a:lnTo>
                <a:lnTo>
                  <a:pt x="101510" y="60474"/>
                </a:lnTo>
                <a:lnTo>
                  <a:pt x="54788" y="60474"/>
                </a:lnTo>
                <a:lnTo>
                  <a:pt x="37596" y="60197"/>
                </a:lnTo>
                <a:lnTo>
                  <a:pt x="20520" y="58021"/>
                </a:lnTo>
                <a:lnTo>
                  <a:pt x="10273" y="52904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1" y="34289"/>
                </a:lnTo>
                <a:lnTo>
                  <a:pt x="9524" y="33527"/>
                </a:lnTo>
                <a:lnTo>
                  <a:pt x="9524" y="32003"/>
                </a:lnTo>
                <a:close/>
              </a:path>
              <a:path w="104139" h="73025">
                <a:moveTo>
                  <a:pt x="96143" y="27431"/>
                </a:moveTo>
                <a:lnTo>
                  <a:pt x="95487" y="27431"/>
                </a:lnTo>
                <a:lnTo>
                  <a:pt x="94868" y="28193"/>
                </a:lnTo>
                <a:lnTo>
                  <a:pt x="89666" y="38861"/>
                </a:lnTo>
                <a:lnTo>
                  <a:pt x="93914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6" y="56387"/>
                </a:lnTo>
                <a:lnTo>
                  <a:pt x="77235" y="58652"/>
                </a:lnTo>
                <a:lnTo>
                  <a:pt x="67522" y="59959"/>
                </a:lnTo>
                <a:lnTo>
                  <a:pt x="54788" y="60474"/>
                </a:lnTo>
                <a:lnTo>
                  <a:pt x="101510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94" y="35813"/>
                </a:lnTo>
                <a:lnTo>
                  <a:pt x="96856" y="28193"/>
                </a:lnTo>
                <a:lnTo>
                  <a:pt x="96143" y="27431"/>
                </a:lnTo>
                <a:close/>
              </a:path>
              <a:path w="104139" h="73025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026067" y="739977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8" y="101345"/>
                </a:lnTo>
                <a:lnTo>
                  <a:pt x="29308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8" y="89153"/>
                </a:moveTo>
                <a:lnTo>
                  <a:pt x="23487" y="89153"/>
                </a:lnTo>
                <a:lnTo>
                  <a:pt x="14681" y="89915"/>
                </a:lnTo>
                <a:lnTo>
                  <a:pt x="29308" y="89915"/>
                </a:lnTo>
                <a:lnTo>
                  <a:pt x="29308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051566" y="7445492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30" h="55879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3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30" h="55879">
                <a:moveTo>
                  <a:pt x="34869" y="0"/>
                </a:moveTo>
                <a:lnTo>
                  <a:pt x="28041" y="761"/>
                </a:lnTo>
                <a:lnTo>
                  <a:pt x="21579" y="4571"/>
                </a:lnTo>
                <a:lnTo>
                  <a:pt x="1548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9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3" y="44195"/>
                </a:lnTo>
                <a:lnTo>
                  <a:pt x="60345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4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30" h="55879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45" y="38099"/>
                </a:lnTo>
                <a:lnTo>
                  <a:pt x="61386" y="35051"/>
                </a:lnTo>
                <a:lnTo>
                  <a:pt x="61721" y="33527"/>
                </a:lnTo>
                <a:lnTo>
                  <a:pt x="61965" y="33527"/>
                </a:lnTo>
                <a:lnTo>
                  <a:pt x="62026" y="32765"/>
                </a:lnTo>
                <a:close/>
              </a:path>
              <a:path w="62230" h="55879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120146" y="746073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176534" y="7416535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90">
                <a:moveTo>
                  <a:pt x="438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96" y="84580"/>
                </a:lnTo>
                <a:lnTo>
                  <a:pt x="16367" y="81533"/>
                </a:lnTo>
                <a:lnTo>
                  <a:pt x="20269" y="74675"/>
                </a:lnTo>
                <a:lnTo>
                  <a:pt x="87836" y="74675"/>
                </a:lnTo>
                <a:lnTo>
                  <a:pt x="89531" y="73151"/>
                </a:lnTo>
                <a:lnTo>
                  <a:pt x="12496" y="73151"/>
                </a:lnTo>
                <a:lnTo>
                  <a:pt x="4389" y="72389"/>
                </a:lnTo>
                <a:close/>
              </a:path>
              <a:path w="98425" h="85090">
                <a:moveTo>
                  <a:pt x="87836" y="74675"/>
                </a:moveTo>
                <a:lnTo>
                  <a:pt x="20269" y="74675"/>
                </a:lnTo>
                <a:lnTo>
                  <a:pt x="22463" y="79247"/>
                </a:lnTo>
                <a:lnTo>
                  <a:pt x="26151" y="82295"/>
                </a:lnTo>
                <a:lnTo>
                  <a:pt x="31363" y="83819"/>
                </a:lnTo>
                <a:lnTo>
                  <a:pt x="34472" y="84246"/>
                </a:lnTo>
                <a:lnTo>
                  <a:pt x="39654" y="84581"/>
                </a:lnTo>
                <a:lnTo>
                  <a:pt x="47573" y="84580"/>
                </a:lnTo>
                <a:lnTo>
                  <a:pt x="59668" y="83931"/>
                </a:lnTo>
                <a:lnTo>
                  <a:pt x="71746" y="81681"/>
                </a:lnTo>
                <a:lnTo>
                  <a:pt x="84979" y="77245"/>
                </a:lnTo>
                <a:lnTo>
                  <a:pt x="87836" y="74675"/>
                </a:lnTo>
                <a:close/>
              </a:path>
              <a:path w="98425" h="85090">
                <a:moveTo>
                  <a:pt x="21793" y="57149"/>
                </a:moveTo>
                <a:lnTo>
                  <a:pt x="19751" y="57149"/>
                </a:lnTo>
                <a:lnTo>
                  <a:pt x="19080" y="57911"/>
                </a:lnTo>
                <a:lnTo>
                  <a:pt x="18745" y="60197"/>
                </a:lnTo>
                <a:lnTo>
                  <a:pt x="17343" y="68579"/>
                </a:lnTo>
                <a:lnTo>
                  <a:pt x="12496" y="73151"/>
                </a:lnTo>
                <a:lnTo>
                  <a:pt x="89531" y="73151"/>
                </a:lnTo>
                <a:lnTo>
                  <a:pt x="90379" y="72389"/>
                </a:lnTo>
                <a:lnTo>
                  <a:pt x="46725" y="72389"/>
                </a:lnTo>
                <a:lnTo>
                  <a:pt x="43677" y="71627"/>
                </a:lnTo>
                <a:lnTo>
                  <a:pt x="26913" y="71627"/>
                </a:lnTo>
                <a:lnTo>
                  <a:pt x="23469" y="67817"/>
                </a:lnTo>
                <a:lnTo>
                  <a:pt x="22616" y="60197"/>
                </a:lnTo>
                <a:lnTo>
                  <a:pt x="22402" y="57911"/>
                </a:lnTo>
                <a:lnTo>
                  <a:pt x="21793" y="57149"/>
                </a:lnTo>
                <a:close/>
              </a:path>
              <a:path w="98425" h="85090">
                <a:moveTo>
                  <a:pt x="49773" y="71627"/>
                </a:moveTo>
                <a:lnTo>
                  <a:pt x="46725" y="72389"/>
                </a:lnTo>
                <a:lnTo>
                  <a:pt x="56906" y="72389"/>
                </a:lnTo>
                <a:lnTo>
                  <a:pt x="49773" y="71627"/>
                </a:lnTo>
                <a:close/>
              </a:path>
              <a:path w="98425" h="85090">
                <a:moveTo>
                  <a:pt x="98297" y="51053"/>
                </a:moveTo>
                <a:lnTo>
                  <a:pt x="75468" y="51053"/>
                </a:lnTo>
                <a:lnTo>
                  <a:pt x="82113" y="52577"/>
                </a:lnTo>
                <a:lnTo>
                  <a:pt x="85222" y="54101"/>
                </a:lnTo>
                <a:lnTo>
                  <a:pt x="88849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68" y="70103"/>
                </a:lnTo>
                <a:lnTo>
                  <a:pt x="64434" y="71627"/>
                </a:lnTo>
                <a:lnTo>
                  <a:pt x="56906" y="72389"/>
                </a:lnTo>
                <a:lnTo>
                  <a:pt x="90379" y="72389"/>
                </a:lnTo>
                <a:lnTo>
                  <a:pt x="94977" y="68255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90">
                <a:moveTo>
                  <a:pt x="76073" y="39560"/>
                </a:moveTo>
                <a:lnTo>
                  <a:pt x="67106" y="43096"/>
                </a:lnTo>
                <a:lnTo>
                  <a:pt x="56931" y="49586"/>
                </a:lnTo>
                <a:lnTo>
                  <a:pt x="45546" y="59080"/>
                </a:lnTo>
                <a:lnTo>
                  <a:pt x="32948" y="71627"/>
                </a:lnTo>
                <a:lnTo>
                  <a:pt x="43677" y="71627"/>
                </a:lnTo>
                <a:lnTo>
                  <a:pt x="42913" y="69305"/>
                </a:lnTo>
                <a:lnTo>
                  <a:pt x="54665" y="59361"/>
                </a:lnTo>
                <a:lnTo>
                  <a:pt x="65517" y="53418"/>
                </a:lnTo>
                <a:lnTo>
                  <a:pt x="75468" y="51053"/>
                </a:lnTo>
                <a:lnTo>
                  <a:pt x="98297" y="51053"/>
                </a:lnTo>
                <a:lnTo>
                  <a:pt x="96530" y="47243"/>
                </a:lnTo>
                <a:lnTo>
                  <a:pt x="92963" y="44195"/>
                </a:lnTo>
                <a:lnTo>
                  <a:pt x="89611" y="41147"/>
                </a:lnTo>
                <a:lnTo>
                  <a:pt x="85435" y="39623"/>
                </a:lnTo>
                <a:lnTo>
                  <a:pt x="76073" y="39560"/>
                </a:lnTo>
                <a:close/>
              </a:path>
              <a:path w="98425" h="85090">
                <a:moveTo>
                  <a:pt x="65196" y="0"/>
                </a:moveTo>
                <a:lnTo>
                  <a:pt x="56570" y="9143"/>
                </a:lnTo>
                <a:lnTo>
                  <a:pt x="65196" y="17525"/>
                </a:lnTo>
                <a:lnTo>
                  <a:pt x="73761" y="9143"/>
                </a:lnTo>
                <a:lnTo>
                  <a:pt x="651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280928" y="746073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337316" y="745997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3459998" y="743482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3517148" y="745692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3613160" y="7399009"/>
            <a:ext cx="99060" cy="102235"/>
          </a:xfrm>
          <a:custGeom>
            <a:avLst/>
            <a:gdLst/>
            <a:ahLst/>
            <a:cxnLst/>
            <a:rect l="l" t="t" r="r" b="b"/>
            <a:pathLst>
              <a:path w="99060" h="102234">
                <a:moveTo>
                  <a:pt x="1463" y="85343"/>
                </a:moveTo>
                <a:lnTo>
                  <a:pt x="0" y="85343"/>
                </a:lnTo>
                <a:lnTo>
                  <a:pt x="0" y="86105"/>
                </a:lnTo>
                <a:lnTo>
                  <a:pt x="274" y="86867"/>
                </a:lnTo>
                <a:lnTo>
                  <a:pt x="761" y="87629"/>
                </a:lnTo>
                <a:lnTo>
                  <a:pt x="3749" y="94487"/>
                </a:lnTo>
                <a:lnTo>
                  <a:pt x="8991" y="99059"/>
                </a:lnTo>
                <a:lnTo>
                  <a:pt x="16520" y="101345"/>
                </a:lnTo>
                <a:lnTo>
                  <a:pt x="19933" y="101742"/>
                </a:lnTo>
                <a:lnTo>
                  <a:pt x="25725" y="102107"/>
                </a:lnTo>
                <a:lnTo>
                  <a:pt x="36296" y="102103"/>
                </a:lnTo>
                <a:lnTo>
                  <a:pt x="86344" y="94279"/>
                </a:lnTo>
                <a:lnTo>
                  <a:pt x="91008" y="89915"/>
                </a:lnTo>
                <a:lnTo>
                  <a:pt x="14356" y="89915"/>
                </a:lnTo>
                <a:lnTo>
                  <a:pt x="7711" y="88391"/>
                </a:lnTo>
                <a:lnTo>
                  <a:pt x="2590" y="86105"/>
                </a:lnTo>
                <a:lnTo>
                  <a:pt x="1463" y="85343"/>
                </a:lnTo>
                <a:close/>
              </a:path>
              <a:path w="99060" h="102234">
                <a:moveTo>
                  <a:pt x="22677" y="89153"/>
                </a:moveTo>
                <a:lnTo>
                  <a:pt x="14356" y="89915"/>
                </a:lnTo>
                <a:lnTo>
                  <a:pt x="25725" y="89915"/>
                </a:lnTo>
                <a:lnTo>
                  <a:pt x="22677" y="89153"/>
                </a:lnTo>
                <a:close/>
              </a:path>
              <a:path w="99060" h="102234">
                <a:moveTo>
                  <a:pt x="36118" y="0"/>
                </a:moveTo>
                <a:lnTo>
                  <a:pt x="35935" y="761"/>
                </a:lnTo>
                <a:lnTo>
                  <a:pt x="35417" y="761"/>
                </a:lnTo>
                <a:lnTo>
                  <a:pt x="34655" y="1523"/>
                </a:lnTo>
                <a:lnTo>
                  <a:pt x="28013" y="18318"/>
                </a:lnTo>
                <a:lnTo>
                  <a:pt x="29086" y="30408"/>
                </a:lnTo>
                <a:lnTo>
                  <a:pt x="29904" y="43268"/>
                </a:lnTo>
                <a:lnTo>
                  <a:pt x="30479" y="57149"/>
                </a:lnTo>
                <a:lnTo>
                  <a:pt x="30510" y="84581"/>
                </a:lnTo>
                <a:lnTo>
                  <a:pt x="29992" y="86867"/>
                </a:lnTo>
                <a:lnTo>
                  <a:pt x="28895" y="87629"/>
                </a:lnTo>
                <a:lnTo>
                  <a:pt x="27797" y="89153"/>
                </a:lnTo>
                <a:lnTo>
                  <a:pt x="25725" y="89915"/>
                </a:lnTo>
                <a:lnTo>
                  <a:pt x="46512" y="89915"/>
                </a:lnTo>
                <a:lnTo>
                  <a:pt x="41757" y="89153"/>
                </a:lnTo>
                <a:lnTo>
                  <a:pt x="42557" y="84787"/>
                </a:lnTo>
                <a:lnTo>
                  <a:pt x="45025" y="83057"/>
                </a:lnTo>
                <a:lnTo>
                  <a:pt x="36057" y="83057"/>
                </a:lnTo>
                <a:lnTo>
                  <a:pt x="37429" y="75437"/>
                </a:lnTo>
                <a:lnTo>
                  <a:pt x="38099" y="69341"/>
                </a:lnTo>
                <a:lnTo>
                  <a:pt x="38071" y="56387"/>
                </a:lnTo>
                <a:lnTo>
                  <a:pt x="38044" y="48439"/>
                </a:lnTo>
                <a:lnTo>
                  <a:pt x="37802" y="36554"/>
                </a:lnTo>
                <a:lnTo>
                  <a:pt x="37368" y="18287"/>
                </a:lnTo>
                <a:lnTo>
                  <a:pt x="42550" y="18287"/>
                </a:lnTo>
                <a:lnTo>
                  <a:pt x="42367" y="17525"/>
                </a:lnTo>
                <a:lnTo>
                  <a:pt x="41849" y="16001"/>
                </a:lnTo>
                <a:lnTo>
                  <a:pt x="39867" y="11429"/>
                </a:lnTo>
                <a:lnTo>
                  <a:pt x="38282" y="6857"/>
                </a:lnTo>
                <a:lnTo>
                  <a:pt x="37216" y="3047"/>
                </a:lnTo>
                <a:lnTo>
                  <a:pt x="36758" y="1523"/>
                </a:lnTo>
                <a:lnTo>
                  <a:pt x="36423" y="761"/>
                </a:lnTo>
                <a:lnTo>
                  <a:pt x="36118" y="0"/>
                </a:lnTo>
                <a:close/>
              </a:path>
              <a:path w="99060" h="102234">
                <a:moveTo>
                  <a:pt x="51358" y="89153"/>
                </a:moveTo>
                <a:lnTo>
                  <a:pt x="46512" y="89915"/>
                </a:lnTo>
                <a:lnTo>
                  <a:pt x="57759" y="89915"/>
                </a:lnTo>
                <a:lnTo>
                  <a:pt x="51358" y="89153"/>
                </a:lnTo>
                <a:close/>
              </a:path>
              <a:path w="99060" h="102234">
                <a:moveTo>
                  <a:pt x="99059" y="67817"/>
                </a:moveTo>
                <a:lnTo>
                  <a:pt x="74279" y="67817"/>
                </a:lnTo>
                <a:lnTo>
                  <a:pt x="81655" y="69341"/>
                </a:lnTo>
                <a:lnTo>
                  <a:pt x="85222" y="71627"/>
                </a:lnTo>
                <a:lnTo>
                  <a:pt x="89397" y="73913"/>
                </a:lnTo>
                <a:lnTo>
                  <a:pt x="91439" y="76961"/>
                </a:lnTo>
                <a:lnTo>
                  <a:pt x="91439" y="83057"/>
                </a:lnTo>
                <a:lnTo>
                  <a:pt x="85435" y="86105"/>
                </a:lnTo>
                <a:lnTo>
                  <a:pt x="73426" y="87629"/>
                </a:lnTo>
                <a:lnTo>
                  <a:pt x="65135" y="89153"/>
                </a:lnTo>
                <a:lnTo>
                  <a:pt x="57759" y="89915"/>
                </a:lnTo>
                <a:lnTo>
                  <a:pt x="91008" y="89915"/>
                </a:lnTo>
                <a:lnTo>
                  <a:pt x="95887" y="85351"/>
                </a:lnTo>
                <a:lnTo>
                  <a:pt x="99059" y="73151"/>
                </a:lnTo>
                <a:lnTo>
                  <a:pt x="99059" y="67817"/>
                </a:lnTo>
                <a:close/>
              </a:path>
              <a:path w="99060" h="102234">
                <a:moveTo>
                  <a:pt x="80009" y="56387"/>
                </a:moveTo>
                <a:lnTo>
                  <a:pt x="44287" y="76199"/>
                </a:lnTo>
                <a:lnTo>
                  <a:pt x="39471" y="80771"/>
                </a:lnTo>
                <a:lnTo>
                  <a:pt x="36697" y="83057"/>
                </a:lnTo>
                <a:lnTo>
                  <a:pt x="45025" y="83057"/>
                </a:lnTo>
                <a:lnTo>
                  <a:pt x="55476" y="75732"/>
                </a:lnTo>
                <a:lnTo>
                  <a:pt x="66049" y="70114"/>
                </a:lnTo>
                <a:lnTo>
                  <a:pt x="74279" y="67817"/>
                </a:lnTo>
                <a:lnTo>
                  <a:pt x="99059" y="67817"/>
                </a:lnTo>
                <a:lnTo>
                  <a:pt x="97139" y="64007"/>
                </a:lnTo>
                <a:lnTo>
                  <a:pt x="93238" y="60959"/>
                </a:lnTo>
                <a:lnTo>
                  <a:pt x="89855" y="57911"/>
                </a:lnTo>
                <a:lnTo>
                  <a:pt x="85435" y="57149"/>
                </a:lnTo>
                <a:lnTo>
                  <a:pt x="800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3719078" y="746073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3774704" y="745692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810518" y="747444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868430" y="745997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991334" y="745004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4103643" y="739748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4122175" y="746073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4177039" y="7429489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4230380" y="7450063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29" h="51434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51434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51434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5143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51434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4326392" y="745997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4449074" y="7466065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59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59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4536704" y="748816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4629668" y="7440158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59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59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59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59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59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59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4712725" y="743482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09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09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4779781" y="742110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4822864" y="739977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4848362" y="745997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4910084" y="7435585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4972978" y="739977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4999237" y="7459208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09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09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09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09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09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09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09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09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5154033" y="7437109"/>
            <a:ext cx="76200" cy="111125"/>
          </a:xfrm>
          <a:custGeom>
            <a:avLst/>
            <a:gdLst/>
            <a:ahLst/>
            <a:cxnLst/>
            <a:rect l="l" t="t" r="r" b="b"/>
            <a:pathLst>
              <a:path w="76200" h="111125">
                <a:moveTo>
                  <a:pt x="36741" y="0"/>
                </a:moveTo>
                <a:lnTo>
                  <a:pt x="11321" y="21335"/>
                </a:lnTo>
                <a:lnTo>
                  <a:pt x="11321" y="34289"/>
                </a:lnTo>
                <a:lnTo>
                  <a:pt x="15771" y="39623"/>
                </a:lnTo>
                <a:lnTo>
                  <a:pt x="15969" y="49483"/>
                </a:lnTo>
                <a:lnTo>
                  <a:pt x="7045" y="58921"/>
                </a:lnTo>
                <a:lnTo>
                  <a:pt x="1718" y="70135"/>
                </a:lnTo>
                <a:lnTo>
                  <a:pt x="0" y="83665"/>
                </a:lnTo>
                <a:lnTo>
                  <a:pt x="3681" y="95797"/>
                </a:lnTo>
                <a:lnTo>
                  <a:pt x="13090" y="105536"/>
                </a:lnTo>
                <a:lnTo>
                  <a:pt x="21112" y="109096"/>
                </a:lnTo>
                <a:lnTo>
                  <a:pt x="33109" y="110984"/>
                </a:lnTo>
                <a:lnTo>
                  <a:pt x="51456" y="111037"/>
                </a:lnTo>
                <a:lnTo>
                  <a:pt x="63807" y="107338"/>
                </a:lnTo>
                <a:lnTo>
                  <a:pt x="72890" y="100888"/>
                </a:lnTo>
                <a:lnTo>
                  <a:pt x="74196" y="99546"/>
                </a:lnTo>
                <a:lnTo>
                  <a:pt x="41129" y="99546"/>
                </a:lnTo>
                <a:lnTo>
                  <a:pt x="29396" y="97312"/>
                </a:lnTo>
                <a:lnTo>
                  <a:pt x="16254" y="91866"/>
                </a:lnTo>
                <a:lnTo>
                  <a:pt x="10104" y="82703"/>
                </a:lnTo>
                <a:lnTo>
                  <a:pt x="9340" y="66904"/>
                </a:lnTo>
                <a:lnTo>
                  <a:pt x="15512" y="59180"/>
                </a:lnTo>
                <a:lnTo>
                  <a:pt x="26043" y="52288"/>
                </a:lnTo>
                <a:lnTo>
                  <a:pt x="40932" y="46264"/>
                </a:lnTo>
                <a:lnTo>
                  <a:pt x="60180" y="41147"/>
                </a:lnTo>
                <a:lnTo>
                  <a:pt x="61871" y="35813"/>
                </a:lnTo>
                <a:lnTo>
                  <a:pt x="34303" y="35813"/>
                </a:lnTo>
                <a:lnTo>
                  <a:pt x="30371" y="34289"/>
                </a:lnTo>
                <a:lnTo>
                  <a:pt x="25981" y="31241"/>
                </a:lnTo>
                <a:lnTo>
                  <a:pt x="21318" y="28193"/>
                </a:lnTo>
                <a:lnTo>
                  <a:pt x="18941" y="25145"/>
                </a:lnTo>
                <a:lnTo>
                  <a:pt x="18941" y="19049"/>
                </a:lnTo>
                <a:lnTo>
                  <a:pt x="21470" y="16763"/>
                </a:lnTo>
                <a:lnTo>
                  <a:pt x="26408" y="14477"/>
                </a:lnTo>
                <a:lnTo>
                  <a:pt x="30736" y="12953"/>
                </a:lnTo>
                <a:lnTo>
                  <a:pt x="34424" y="12191"/>
                </a:lnTo>
                <a:lnTo>
                  <a:pt x="37411" y="11429"/>
                </a:lnTo>
                <a:lnTo>
                  <a:pt x="53993" y="11429"/>
                </a:lnTo>
                <a:lnTo>
                  <a:pt x="53078" y="9905"/>
                </a:lnTo>
                <a:lnTo>
                  <a:pt x="49116" y="3809"/>
                </a:lnTo>
                <a:lnTo>
                  <a:pt x="43690" y="761"/>
                </a:lnTo>
                <a:lnTo>
                  <a:pt x="36741" y="0"/>
                </a:lnTo>
                <a:close/>
              </a:path>
              <a:path w="76200" h="111125">
                <a:moveTo>
                  <a:pt x="75938" y="96316"/>
                </a:moveTo>
                <a:lnTo>
                  <a:pt x="74871" y="96316"/>
                </a:lnTo>
                <a:lnTo>
                  <a:pt x="73500" y="96652"/>
                </a:lnTo>
                <a:lnTo>
                  <a:pt x="68398" y="98064"/>
                </a:lnTo>
                <a:lnTo>
                  <a:pt x="58019" y="99340"/>
                </a:lnTo>
                <a:lnTo>
                  <a:pt x="41129" y="99546"/>
                </a:lnTo>
                <a:lnTo>
                  <a:pt x="74196" y="99546"/>
                </a:lnTo>
                <a:lnTo>
                  <a:pt x="75085" y="98633"/>
                </a:lnTo>
                <a:lnTo>
                  <a:pt x="76121" y="97261"/>
                </a:lnTo>
                <a:lnTo>
                  <a:pt x="76121" y="96438"/>
                </a:lnTo>
                <a:lnTo>
                  <a:pt x="75938" y="96316"/>
                </a:lnTo>
                <a:close/>
              </a:path>
              <a:path w="76200" h="111125">
                <a:moveTo>
                  <a:pt x="37808" y="35051"/>
                </a:moveTo>
                <a:lnTo>
                  <a:pt x="34303" y="35813"/>
                </a:lnTo>
                <a:lnTo>
                  <a:pt x="40459" y="35813"/>
                </a:lnTo>
                <a:lnTo>
                  <a:pt x="37808" y="35051"/>
                </a:lnTo>
                <a:close/>
              </a:path>
              <a:path w="76200" h="111125">
                <a:moveTo>
                  <a:pt x="63838" y="28193"/>
                </a:moveTo>
                <a:lnTo>
                  <a:pt x="63228" y="28193"/>
                </a:lnTo>
                <a:lnTo>
                  <a:pt x="62222" y="28955"/>
                </a:lnTo>
                <a:lnTo>
                  <a:pt x="60607" y="28955"/>
                </a:lnTo>
                <a:lnTo>
                  <a:pt x="48019" y="33527"/>
                </a:lnTo>
                <a:lnTo>
                  <a:pt x="40459" y="35813"/>
                </a:lnTo>
                <a:lnTo>
                  <a:pt x="61871" y="35813"/>
                </a:lnTo>
                <a:lnTo>
                  <a:pt x="63319" y="31241"/>
                </a:lnTo>
                <a:lnTo>
                  <a:pt x="63777" y="30479"/>
                </a:lnTo>
                <a:lnTo>
                  <a:pt x="63990" y="29717"/>
                </a:lnTo>
                <a:lnTo>
                  <a:pt x="63990" y="28955"/>
                </a:lnTo>
                <a:lnTo>
                  <a:pt x="63838" y="28193"/>
                </a:lnTo>
                <a:close/>
              </a:path>
              <a:path w="76200" h="111125">
                <a:moveTo>
                  <a:pt x="53993" y="11429"/>
                </a:moveTo>
                <a:lnTo>
                  <a:pt x="37411" y="11429"/>
                </a:lnTo>
                <a:lnTo>
                  <a:pt x="43690" y="12191"/>
                </a:lnTo>
                <a:lnTo>
                  <a:pt x="48140" y="12191"/>
                </a:lnTo>
                <a:lnTo>
                  <a:pt x="50701" y="12953"/>
                </a:lnTo>
                <a:lnTo>
                  <a:pt x="52133" y="13715"/>
                </a:lnTo>
                <a:lnTo>
                  <a:pt x="54419" y="13715"/>
                </a:lnTo>
                <a:lnTo>
                  <a:pt x="54419" y="12953"/>
                </a:lnTo>
                <a:lnTo>
                  <a:pt x="53993" y="114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540770" y="748816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34496" y="7445492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79">
                <a:moveTo>
                  <a:pt x="9000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47" y="55625"/>
                </a:lnTo>
                <a:lnTo>
                  <a:pt x="20430" y="54863"/>
                </a:lnTo>
                <a:lnTo>
                  <a:pt x="28514" y="52577"/>
                </a:lnTo>
                <a:lnTo>
                  <a:pt x="57994" y="44957"/>
                </a:lnTo>
                <a:lnTo>
                  <a:pt x="58255" y="44195"/>
                </a:lnTo>
                <a:lnTo>
                  <a:pt x="10716" y="44195"/>
                </a:lnTo>
                <a:lnTo>
                  <a:pt x="9000" y="43433"/>
                </a:lnTo>
                <a:close/>
              </a:path>
              <a:path w="62229" h="55879">
                <a:moveTo>
                  <a:pt x="34859" y="0"/>
                </a:moveTo>
                <a:lnTo>
                  <a:pt x="28050" y="761"/>
                </a:lnTo>
                <a:lnTo>
                  <a:pt x="21573" y="4571"/>
                </a:lnTo>
                <a:lnTo>
                  <a:pt x="15477" y="12191"/>
                </a:lnTo>
                <a:lnTo>
                  <a:pt x="10226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99" y="38099"/>
                </a:lnTo>
                <a:lnTo>
                  <a:pt x="17193" y="42671"/>
                </a:lnTo>
                <a:lnTo>
                  <a:pt x="13466" y="43433"/>
                </a:lnTo>
                <a:lnTo>
                  <a:pt x="10716" y="44195"/>
                </a:lnTo>
                <a:lnTo>
                  <a:pt x="58255" y="44195"/>
                </a:lnTo>
                <a:lnTo>
                  <a:pt x="60345" y="38099"/>
                </a:lnTo>
                <a:lnTo>
                  <a:pt x="32052" y="38099"/>
                </a:lnTo>
                <a:lnTo>
                  <a:pt x="26944" y="35813"/>
                </a:lnTo>
                <a:lnTo>
                  <a:pt x="22335" y="32003"/>
                </a:lnTo>
                <a:lnTo>
                  <a:pt x="18608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32" y="17525"/>
                </a:lnTo>
                <a:lnTo>
                  <a:pt x="23896" y="15239"/>
                </a:lnTo>
                <a:lnTo>
                  <a:pt x="28050" y="13715"/>
                </a:lnTo>
                <a:lnTo>
                  <a:pt x="31705" y="12953"/>
                </a:lnTo>
                <a:lnTo>
                  <a:pt x="34859" y="12191"/>
                </a:lnTo>
                <a:lnTo>
                  <a:pt x="53450" y="12191"/>
                </a:lnTo>
                <a:lnTo>
                  <a:pt x="52434" y="10667"/>
                </a:lnTo>
                <a:lnTo>
                  <a:pt x="47813" y="3809"/>
                </a:lnTo>
                <a:lnTo>
                  <a:pt x="41958" y="761"/>
                </a:lnTo>
                <a:lnTo>
                  <a:pt x="34859" y="0"/>
                </a:lnTo>
                <a:close/>
              </a:path>
              <a:path w="62229" h="55879">
                <a:moveTo>
                  <a:pt x="62042" y="32765"/>
                </a:moveTo>
                <a:lnTo>
                  <a:pt x="60091" y="32765"/>
                </a:lnTo>
                <a:lnTo>
                  <a:pt x="46862" y="36575"/>
                </a:lnTo>
                <a:lnTo>
                  <a:pt x="39325" y="38099"/>
                </a:lnTo>
                <a:lnTo>
                  <a:pt x="60345" y="38099"/>
                </a:lnTo>
                <a:lnTo>
                  <a:pt x="61389" y="35051"/>
                </a:lnTo>
                <a:lnTo>
                  <a:pt x="61721" y="33527"/>
                </a:lnTo>
                <a:lnTo>
                  <a:pt x="61959" y="33527"/>
                </a:lnTo>
                <a:lnTo>
                  <a:pt x="62042" y="32765"/>
                </a:lnTo>
                <a:close/>
              </a:path>
              <a:path w="62229" h="55879">
                <a:moveTo>
                  <a:pt x="53450" y="12191"/>
                </a:moveTo>
                <a:lnTo>
                  <a:pt x="34859" y="12191"/>
                </a:lnTo>
                <a:lnTo>
                  <a:pt x="38612" y="12953"/>
                </a:lnTo>
                <a:lnTo>
                  <a:pt x="43241" y="12953"/>
                </a:lnTo>
                <a:lnTo>
                  <a:pt x="48661" y="14477"/>
                </a:lnTo>
                <a:lnTo>
                  <a:pt x="51053" y="15239"/>
                </a:lnTo>
                <a:lnTo>
                  <a:pt x="54720" y="15239"/>
                </a:lnTo>
                <a:lnTo>
                  <a:pt x="54720" y="13715"/>
                </a:lnTo>
                <a:lnTo>
                  <a:pt x="53958" y="12953"/>
                </a:lnTo>
                <a:lnTo>
                  <a:pt x="5345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03076" y="746073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4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4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59464" y="7416535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90">
                <a:moveTo>
                  <a:pt x="437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99" y="84580"/>
                </a:lnTo>
                <a:lnTo>
                  <a:pt x="16382" y="81533"/>
                </a:lnTo>
                <a:lnTo>
                  <a:pt x="20275" y="74675"/>
                </a:lnTo>
                <a:lnTo>
                  <a:pt x="87830" y="74675"/>
                </a:lnTo>
                <a:lnTo>
                  <a:pt x="89526" y="73151"/>
                </a:lnTo>
                <a:lnTo>
                  <a:pt x="12512" y="73151"/>
                </a:lnTo>
                <a:lnTo>
                  <a:pt x="4379" y="72389"/>
                </a:lnTo>
                <a:close/>
              </a:path>
              <a:path w="98425" h="85090">
                <a:moveTo>
                  <a:pt x="87830" y="74675"/>
                </a:moveTo>
                <a:lnTo>
                  <a:pt x="20275" y="74675"/>
                </a:lnTo>
                <a:lnTo>
                  <a:pt x="22478" y="79247"/>
                </a:lnTo>
                <a:lnTo>
                  <a:pt x="26145" y="82295"/>
                </a:lnTo>
                <a:lnTo>
                  <a:pt x="31373" y="83819"/>
                </a:lnTo>
                <a:lnTo>
                  <a:pt x="34478" y="84246"/>
                </a:lnTo>
                <a:lnTo>
                  <a:pt x="39672" y="84581"/>
                </a:lnTo>
                <a:lnTo>
                  <a:pt x="47571" y="84580"/>
                </a:lnTo>
                <a:lnTo>
                  <a:pt x="59676" y="83930"/>
                </a:lnTo>
                <a:lnTo>
                  <a:pt x="71752" y="81680"/>
                </a:lnTo>
                <a:lnTo>
                  <a:pt x="84976" y="77242"/>
                </a:lnTo>
                <a:lnTo>
                  <a:pt x="87830" y="74675"/>
                </a:lnTo>
                <a:close/>
              </a:path>
              <a:path w="98425" h="85090">
                <a:moveTo>
                  <a:pt x="21799" y="57149"/>
                </a:moveTo>
                <a:lnTo>
                  <a:pt x="19751" y="57149"/>
                </a:lnTo>
                <a:lnTo>
                  <a:pt x="19098" y="57911"/>
                </a:lnTo>
                <a:lnTo>
                  <a:pt x="18751" y="60197"/>
                </a:lnTo>
                <a:lnTo>
                  <a:pt x="17333" y="68579"/>
                </a:lnTo>
                <a:lnTo>
                  <a:pt x="12512" y="73151"/>
                </a:lnTo>
                <a:lnTo>
                  <a:pt x="89526" y="73151"/>
                </a:lnTo>
                <a:lnTo>
                  <a:pt x="90373" y="72389"/>
                </a:lnTo>
                <a:lnTo>
                  <a:pt x="46719" y="72389"/>
                </a:lnTo>
                <a:lnTo>
                  <a:pt x="43671" y="71627"/>
                </a:lnTo>
                <a:lnTo>
                  <a:pt x="26907" y="71627"/>
                </a:lnTo>
                <a:lnTo>
                  <a:pt x="23478" y="67817"/>
                </a:lnTo>
                <a:lnTo>
                  <a:pt x="22610" y="60197"/>
                </a:lnTo>
                <a:lnTo>
                  <a:pt x="22418" y="57911"/>
                </a:lnTo>
                <a:lnTo>
                  <a:pt x="21799" y="57149"/>
                </a:lnTo>
                <a:close/>
              </a:path>
              <a:path w="98425" h="85090">
                <a:moveTo>
                  <a:pt x="49767" y="71627"/>
                </a:moveTo>
                <a:lnTo>
                  <a:pt x="46719" y="72389"/>
                </a:lnTo>
                <a:lnTo>
                  <a:pt x="56900" y="72389"/>
                </a:lnTo>
                <a:lnTo>
                  <a:pt x="49767" y="71627"/>
                </a:lnTo>
                <a:close/>
              </a:path>
              <a:path w="98425" h="85090">
                <a:moveTo>
                  <a:pt x="98297" y="51053"/>
                </a:moveTo>
                <a:lnTo>
                  <a:pt x="75486" y="51053"/>
                </a:lnTo>
                <a:lnTo>
                  <a:pt x="82103" y="52577"/>
                </a:lnTo>
                <a:lnTo>
                  <a:pt x="85237" y="54101"/>
                </a:lnTo>
                <a:lnTo>
                  <a:pt x="88855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83" y="70103"/>
                </a:lnTo>
                <a:lnTo>
                  <a:pt x="64437" y="71627"/>
                </a:lnTo>
                <a:lnTo>
                  <a:pt x="56900" y="72389"/>
                </a:lnTo>
                <a:lnTo>
                  <a:pt x="90373" y="72389"/>
                </a:lnTo>
                <a:lnTo>
                  <a:pt x="94975" y="68253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90">
                <a:moveTo>
                  <a:pt x="76079" y="39560"/>
                </a:moveTo>
                <a:lnTo>
                  <a:pt x="67115" y="43095"/>
                </a:lnTo>
                <a:lnTo>
                  <a:pt x="56942" y="49585"/>
                </a:lnTo>
                <a:lnTo>
                  <a:pt x="45556" y="59080"/>
                </a:lnTo>
                <a:lnTo>
                  <a:pt x="32954" y="71627"/>
                </a:lnTo>
                <a:lnTo>
                  <a:pt x="43671" y="71627"/>
                </a:lnTo>
                <a:lnTo>
                  <a:pt x="42927" y="69286"/>
                </a:lnTo>
                <a:lnTo>
                  <a:pt x="54680" y="59353"/>
                </a:lnTo>
                <a:lnTo>
                  <a:pt x="65533" y="53416"/>
                </a:lnTo>
                <a:lnTo>
                  <a:pt x="75486" y="51053"/>
                </a:lnTo>
                <a:lnTo>
                  <a:pt x="98297" y="51053"/>
                </a:lnTo>
                <a:lnTo>
                  <a:pt x="96524" y="47243"/>
                </a:lnTo>
                <a:lnTo>
                  <a:pt x="92963" y="44195"/>
                </a:lnTo>
                <a:lnTo>
                  <a:pt x="89617" y="41147"/>
                </a:lnTo>
                <a:lnTo>
                  <a:pt x="85426" y="39623"/>
                </a:lnTo>
                <a:lnTo>
                  <a:pt x="76079" y="39560"/>
                </a:lnTo>
                <a:close/>
              </a:path>
              <a:path w="98425" h="85090">
                <a:moveTo>
                  <a:pt x="65199" y="0"/>
                </a:moveTo>
                <a:lnTo>
                  <a:pt x="56576" y="9143"/>
                </a:lnTo>
                <a:lnTo>
                  <a:pt x="65199" y="17525"/>
                </a:lnTo>
                <a:lnTo>
                  <a:pt x="73770" y="9143"/>
                </a:lnTo>
                <a:lnTo>
                  <a:pt x="651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864620" y="746073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4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4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921008" y="745997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044105" y="739977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069598" y="7456921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173992" y="7443968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5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7" y="85385"/>
                </a:lnTo>
                <a:lnTo>
                  <a:pt x="11783" y="95637"/>
                </a:lnTo>
                <a:lnTo>
                  <a:pt x="22163" y="99905"/>
                </a:lnTo>
                <a:lnTo>
                  <a:pt x="37162" y="101250"/>
                </a:lnTo>
                <a:lnTo>
                  <a:pt x="49465" y="99439"/>
                </a:lnTo>
                <a:lnTo>
                  <a:pt x="61914" y="95058"/>
                </a:lnTo>
                <a:lnTo>
                  <a:pt x="71453" y="88391"/>
                </a:lnTo>
                <a:lnTo>
                  <a:pt x="24704" y="88391"/>
                </a:lnTo>
                <a:lnTo>
                  <a:pt x="17608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5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901" y="71109"/>
                </a:lnTo>
                <a:lnTo>
                  <a:pt x="75331" y="72359"/>
                </a:lnTo>
                <a:lnTo>
                  <a:pt x="73664" y="76078"/>
                </a:lnTo>
                <a:lnTo>
                  <a:pt x="69424" y="79552"/>
                </a:lnTo>
                <a:lnTo>
                  <a:pt x="59507" y="84021"/>
                </a:lnTo>
                <a:lnTo>
                  <a:pt x="47589" y="87301"/>
                </a:lnTo>
                <a:lnTo>
                  <a:pt x="34183" y="88391"/>
                </a:lnTo>
                <a:lnTo>
                  <a:pt x="71453" y="88391"/>
                </a:lnTo>
                <a:lnTo>
                  <a:pt x="73085" y="87251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5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263146" y="746073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4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4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318010" y="7464542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5" h="41275">
                <a:moveTo>
                  <a:pt x="41463" y="27431"/>
                </a:moveTo>
                <a:lnTo>
                  <a:pt x="22716" y="27431"/>
                </a:lnTo>
                <a:lnTo>
                  <a:pt x="25002" y="29717"/>
                </a:lnTo>
                <a:lnTo>
                  <a:pt x="28895" y="32765"/>
                </a:lnTo>
                <a:lnTo>
                  <a:pt x="34421" y="35813"/>
                </a:lnTo>
                <a:lnTo>
                  <a:pt x="40706" y="39349"/>
                </a:lnTo>
                <a:lnTo>
                  <a:pt x="45576" y="41147"/>
                </a:lnTo>
                <a:lnTo>
                  <a:pt x="52852" y="41147"/>
                </a:lnTo>
                <a:lnTo>
                  <a:pt x="56232" y="36636"/>
                </a:lnTo>
                <a:lnTo>
                  <a:pt x="58386" y="30479"/>
                </a:lnTo>
                <a:lnTo>
                  <a:pt x="51947" y="30479"/>
                </a:lnTo>
                <a:lnTo>
                  <a:pt x="50804" y="29717"/>
                </a:lnTo>
                <a:lnTo>
                  <a:pt x="47564" y="29717"/>
                </a:lnTo>
                <a:lnTo>
                  <a:pt x="43241" y="28193"/>
                </a:lnTo>
                <a:lnTo>
                  <a:pt x="41463" y="27431"/>
                </a:lnTo>
                <a:close/>
              </a:path>
              <a:path w="81915" h="41275">
                <a:moveTo>
                  <a:pt x="6906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74" y="36575"/>
                </a:lnTo>
                <a:lnTo>
                  <a:pt x="17657" y="33527"/>
                </a:lnTo>
                <a:lnTo>
                  <a:pt x="22716" y="27431"/>
                </a:lnTo>
                <a:lnTo>
                  <a:pt x="41463" y="27431"/>
                </a:lnTo>
                <a:lnTo>
                  <a:pt x="37907" y="25907"/>
                </a:lnTo>
                <a:lnTo>
                  <a:pt x="36669" y="25145"/>
                </a:lnTo>
                <a:lnTo>
                  <a:pt x="11859" y="25145"/>
                </a:lnTo>
                <a:lnTo>
                  <a:pt x="6906" y="24383"/>
                </a:lnTo>
                <a:close/>
              </a:path>
              <a:path w="81915" h="41275">
                <a:moveTo>
                  <a:pt x="81808" y="28193"/>
                </a:moveTo>
                <a:lnTo>
                  <a:pt x="59186" y="28193"/>
                </a:lnTo>
                <a:lnTo>
                  <a:pt x="64520" y="34289"/>
                </a:lnTo>
                <a:lnTo>
                  <a:pt x="69759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5" h="41275">
                <a:moveTo>
                  <a:pt x="56618" y="10667"/>
                </a:moveTo>
                <a:lnTo>
                  <a:pt x="40660" y="10667"/>
                </a:lnTo>
                <a:lnTo>
                  <a:pt x="44384" y="11429"/>
                </a:lnTo>
                <a:lnTo>
                  <a:pt x="47432" y="12953"/>
                </a:lnTo>
                <a:lnTo>
                  <a:pt x="49910" y="17525"/>
                </a:lnTo>
                <a:lnTo>
                  <a:pt x="52090" y="21335"/>
                </a:lnTo>
                <a:lnTo>
                  <a:pt x="53041" y="25145"/>
                </a:lnTo>
                <a:lnTo>
                  <a:pt x="52660" y="28193"/>
                </a:lnTo>
                <a:lnTo>
                  <a:pt x="52577" y="29717"/>
                </a:lnTo>
                <a:lnTo>
                  <a:pt x="51947" y="30479"/>
                </a:lnTo>
                <a:lnTo>
                  <a:pt x="58386" y="30479"/>
                </a:lnTo>
                <a:lnTo>
                  <a:pt x="59186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29" y="25145"/>
                </a:lnTo>
                <a:lnTo>
                  <a:pt x="66330" y="22859"/>
                </a:lnTo>
                <a:lnTo>
                  <a:pt x="62901" y="18287"/>
                </a:lnTo>
                <a:lnTo>
                  <a:pt x="58481" y="12953"/>
                </a:lnTo>
                <a:lnTo>
                  <a:pt x="56618" y="10667"/>
                </a:lnTo>
                <a:close/>
              </a:path>
              <a:path w="81915" h="41275">
                <a:moveTo>
                  <a:pt x="42479" y="0"/>
                </a:moveTo>
                <a:lnTo>
                  <a:pt x="39136" y="761"/>
                </a:lnTo>
                <a:lnTo>
                  <a:pt x="35564" y="2285"/>
                </a:lnTo>
                <a:lnTo>
                  <a:pt x="31705" y="6857"/>
                </a:lnTo>
                <a:lnTo>
                  <a:pt x="27620" y="11429"/>
                </a:lnTo>
                <a:lnTo>
                  <a:pt x="24134" y="15239"/>
                </a:lnTo>
                <a:lnTo>
                  <a:pt x="21229" y="18287"/>
                </a:lnTo>
                <a:lnTo>
                  <a:pt x="16657" y="22859"/>
                </a:lnTo>
                <a:lnTo>
                  <a:pt x="11859" y="25145"/>
                </a:lnTo>
                <a:lnTo>
                  <a:pt x="36669" y="25145"/>
                </a:lnTo>
                <a:lnTo>
                  <a:pt x="32954" y="22859"/>
                </a:lnTo>
                <a:lnTo>
                  <a:pt x="29906" y="21335"/>
                </a:lnTo>
                <a:lnTo>
                  <a:pt x="28657" y="19049"/>
                </a:lnTo>
                <a:lnTo>
                  <a:pt x="32954" y="13715"/>
                </a:lnTo>
                <a:lnTo>
                  <a:pt x="36956" y="11429"/>
                </a:lnTo>
                <a:lnTo>
                  <a:pt x="40660" y="10667"/>
                </a:lnTo>
                <a:lnTo>
                  <a:pt x="56618" y="10667"/>
                </a:lnTo>
                <a:lnTo>
                  <a:pt x="55376" y="9143"/>
                </a:lnTo>
                <a:lnTo>
                  <a:pt x="53660" y="6857"/>
                </a:lnTo>
                <a:lnTo>
                  <a:pt x="50340" y="2285"/>
                </a:lnTo>
                <a:lnTo>
                  <a:pt x="46564" y="761"/>
                </a:lnTo>
                <a:lnTo>
                  <a:pt x="42479" y="0"/>
                </a:lnTo>
                <a:close/>
              </a:path>
              <a:path w="81915" h="41275">
                <a:moveTo>
                  <a:pt x="81808" y="24383"/>
                </a:moveTo>
                <a:lnTo>
                  <a:pt x="74807" y="24383"/>
                </a:lnTo>
                <a:lnTo>
                  <a:pt x="70329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396496" y="7416535"/>
            <a:ext cx="107950" cy="85090"/>
          </a:xfrm>
          <a:custGeom>
            <a:avLst/>
            <a:gdLst/>
            <a:ahLst/>
            <a:cxnLst/>
            <a:rect l="l" t="t" r="r" b="b"/>
            <a:pathLst>
              <a:path w="107950" h="85090">
                <a:moveTo>
                  <a:pt x="437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131" y="84581"/>
                </a:lnTo>
                <a:lnTo>
                  <a:pt x="16431" y="81533"/>
                </a:lnTo>
                <a:lnTo>
                  <a:pt x="20324" y="74675"/>
                </a:lnTo>
                <a:lnTo>
                  <a:pt x="107716" y="74675"/>
                </a:lnTo>
                <a:lnTo>
                  <a:pt x="107716" y="73151"/>
                </a:lnTo>
                <a:lnTo>
                  <a:pt x="12512" y="73151"/>
                </a:lnTo>
                <a:lnTo>
                  <a:pt x="4379" y="72389"/>
                </a:lnTo>
                <a:close/>
              </a:path>
              <a:path w="107950" h="85090">
                <a:moveTo>
                  <a:pt x="107716" y="74675"/>
                </a:moveTo>
                <a:lnTo>
                  <a:pt x="20324" y="74675"/>
                </a:lnTo>
                <a:lnTo>
                  <a:pt x="22527" y="79247"/>
                </a:lnTo>
                <a:lnTo>
                  <a:pt x="26228" y="82295"/>
                </a:lnTo>
                <a:lnTo>
                  <a:pt x="31479" y="83819"/>
                </a:lnTo>
                <a:lnTo>
                  <a:pt x="34610" y="84246"/>
                </a:lnTo>
                <a:lnTo>
                  <a:pt x="39861" y="84581"/>
                </a:lnTo>
                <a:lnTo>
                  <a:pt x="51015" y="84550"/>
                </a:lnTo>
                <a:lnTo>
                  <a:pt x="64497" y="83611"/>
                </a:lnTo>
                <a:lnTo>
                  <a:pt x="75569" y="80771"/>
                </a:lnTo>
                <a:lnTo>
                  <a:pt x="107716" y="80771"/>
                </a:lnTo>
                <a:lnTo>
                  <a:pt x="107716" y="74675"/>
                </a:lnTo>
                <a:close/>
              </a:path>
              <a:path w="107950" h="85090">
                <a:moveTo>
                  <a:pt x="107716" y="80771"/>
                </a:moveTo>
                <a:lnTo>
                  <a:pt x="75569" y="80771"/>
                </a:lnTo>
                <a:lnTo>
                  <a:pt x="83902" y="83819"/>
                </a:lnTo>
                <a:lnTo>
                  <a:pt x="91760" y="84581"/>
                </a:lnTo>
                <a:lnTo>
                  <a:pt x="107716" y="84581"/>
                </a:lnTo>
                <a:lnTo>
                  <a:pt x="107716" y="80771"/>
                </a:lnTo>
                <a:close/>
              </a:path>
              <a:path w="107950" h="85090">
                <a:moveTo>
                  <a:pt x="21799" y="57149"/>
                </a:moveTo>
                <a:lnTo>
                  <a:pt x="19751" y="57149"/>
                </a:lnTo>
                <a:lnTo>
                  <a:pt x="19098" y="57911"/>
                </a:lnTo>
                <a:lnTo>
                  <a:pt x="18751" y="60197"/>
                </a:lnTo>
                <a:lnTo>
                  <a:pt x="17333" y="68579"/>
                </a:lnTo>
                <a:lnTo>
                  <a:pt x="12512" y="73151"/>
                </a:lnTo>
                <a:lnTo>
                  <a:pt x="91439" y="73151"/>
                </a:lnTo>
                <a:lnTo>
                  <a:pt x="92201" y="72389"/>
                </a:lnTo>
                <a:lnTo>
                  <a:pt x="46719" y="72389"/>
                </a:lnTo>
                <a:lnTo>
                  <a:pt x="43671" y="71627"/>
                </a:lnTo>
                <a:lnTo>
                  <a:pt x="26907" y="71627"/>
                </a:lnTo>
                <a:lnTo>
                  <a:pt x="23478" y="67817"/>
                </a:lnTo>
                <a:lnTo>
                  <a:pt x="22610" y="60197"/>
                </a:lnTo>
                <a:lnTo>
                  <a:pt x="22418" y="57911"/>
                </a:lnTo>
                <a:lnTo>
                  <a:pt x="21799" y="57149"/>
                </a:lnTo>
                <a:close/>
              </a:path>
              <a:path w="107950" h="85090">
                <a:moveTo>
                  <a:pt x="107716" y="72389"/>
                </a:moveTo>
                <a:lnTo>
                  <a:pt x="103190" y="72389"/>
                </a:lnTo>
                <a:lnTo>
                  <a:pt x="101915" y="73151"/>
                </a:lnTo>
                <a:lnTo>
                  <a:pt x="107716" y="73151"/>
                </a:lnTo>
                <a:lnTo>
                  <a:pt x="107716" y="72389"/>
                </a:lnTo>
                <a:close/>
              </a:path>
              <a:path w="107950" h="85090">
                <a:moveTo>
                  <a:pt x="49767" y="71627"/>
                </a:moveTo>
                <a:lnTo>
                  <a:pt x="46719" y="72389"/>
                </a:lnTo>
                <a:lnTo>
                  <a:pt x="56900" y="72389"/>
                </a:lnTo>
                <a:lnTo>
                  <a:pt x="49767" y="71627"/>
                </a:lnTo>
                <a:close/>
              </a:path>
              <a:path w="107950" h="85090">
                <a:moveTo>
                  <a:pt x="98297" y="51053"/>
                </a:moveTo>
                <a:lnTo>
                  <a:pt x="75474" y="51053"/>
                </a:lnTo>
                <a:lnTo>
                  <a:pt x="78866" y="51815"/>
                </a:lnTo>
                <a:lnTo>
                  <a:pt x="82103" y="52577"/>
                </a:lnTo>
                <a:lnTo>
                  <a:pt x="85237" y="54101"/>
                </a:lnTo>
                <a:lnTo>
                  <a:pt x="88855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83" y="70103"/>
                </a:lnTo>
                <a:lnTo>
                  <a:pt x="64425" y="71627"/>
                </a:lnTo>
                <a:lnTo>
                  <a:pt x="56900" y="72389"/>
                </a:lnTo>
                <a:lnTo>
                  <a:pt x="92201" y="72389"/>
                </a:lnTo>
                <a:lnTo>
                  <a:pt x="96011" y="68579"/>
                </a:lnTo>
                <a:lnTo>
                  <a:pt x="98297" y="62483"/>
                </a:lnTo>
                <a:lnTo>
                  <a:pt x="98297" y="51053"/>
                </a:lnTo>
                <a:close/>
              </a:path>
              <a:path w="107950" h="85090">
                <a:moveTo>
                  <a:pt x="76077" y="39559"/>
                </a:moveTo>
                <a:lnTo>
                  <a:pt x="67116" y="43092"/>
                </a:lnTo>
                <a:lnTo>
                  <a:pt x="56944" y="49583"/>
                </a:lnTo>
                <a:lnTo>
                  <a:pt x="45558" y="59078"/>
                </a:lnTo>
                <a:lnTo>
                  <a:pt x="32954" y="71627"/>
                </a:lnTo>
                <a:lnTo>
                  <a:pt x="43671" y="71627"/>
                </a:lnTo>
                <a:lnTo>
                  <a:pt x="42916" y="69295"/>
                </a:lnTo>
                <a:lnTo>
                  <a:pt x="54665" y="59357"/>
                </a:lnTo>
                <a:lnTo>
                  <a:pt x="65518" y="53417"/>
                </a:lnTo>
                <a:lnTo>
                  <a:pt x="75474" y="51053"/>
                </a:lnTo>
                <a:lnTo>
                  <a:pt x="98297" y="51053"/>
                </a:lnTo>
                <a:lnTo>
                  <a:pt x="96524" y="47243"/>
                </a:lnTo>
                <a:lnTo>
                  <a:pt x="92963" y="44195"/>
                </a:lnTo>
                <a:lnTo>
                  <a:pt x="89617" y="41147"/>
                </a:lnTo>
                <a:lnTo>
                  <a:pt x="85426" y="39623"/>
                </a:lnTo>
                <a:lnTo>
                  <a:pt x="76077" y="39559"/>
                </a:lnTo>
                <a:close/>
              </a:path>
              <a:path w="107950" h="85090">
                <a:moveTo>
                  <a:pt x="65187" y="0"/>
                </a:moveTo>
                <a:lnTo>
                  <a:pt x="56576" y="9143"/>
                </a:lnTo>
                <a:lnTo>
                  <a:pt x="65187" y="17525"/>
                </a:lnTo>
                <a:lnTo>
                  <a:pt x="73758" y="9143"/>
                </a:lnTo>
                <a:lnTo>
                  <a:pt x="651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500128" y="745997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65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17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623572" y="7401084"/>
            <a:ext cx="135890" cy="100330"/>
          </a:xfrm>
          <a:custGeom>
            <a:avLst/>
            <a:gdLst/>
            <a:ahLst/>
            <a:cxnLst/>
            <a:rect l="l" t="t" r="r" b="b"/>
            <a:pathLst>
              <a:path w="135889" h="100329">
                <a:moveTo>
                  <a:pt x="8845" y="59647"/>
                </a:moveTo>
                <a:lnTo>
                  <a:pt x="6989" y="59647"/>
                </a:lnTo>
                <a:lnTo>
                  <a:pt x="6144" y="60409"/>
                </a:lnTo>
                <a:lnTo>
                  <a:pt x="5190" y="61933"/>
                </a:lnTo>
                <a:lnTo>
                  <a:pt x="1761" y="67267"/>
                </a:lnTo>
                <a:lnTo>
                  <a:pt x="0" y="72601"/>
                </a:lnTo>
                <a:lnTo>
                  <a:pt x="1003" y="84584"/>
                </a:lnTo>
                <a:lnTo>
                  <a:pt x="7643" y="93301"/>
                </a:lnTo>
                <a:lnTo>
                  <a:pt x="20496" y="98383"/>
                </a:lnTo>
                <a:lnTo>
                  <a:pt x="39563" y="100033"/>
                </a:lnTo>
                <a:lnTo>
                  <a:pt x="71767" y="99527"/>
                </a:lnTo>
                <a:lnTo>
                  <a:pt x="84859" y="96546"/>
                </a:lnTo>
                <a:lnTo>
                  <a:pt x="93393" y="90889"/>
                </a:lnTo>
                <a:lnTo>
                  <a:pt x="95848" y="88603"/>
                </a:lnTo>
                <a:lnTo>
                  <a:pt x="71484" y="88603"/>
                </a:lnTo>
                <a:lnTo>
                  <a:pt x="61071" y="87950"/>
                </a:lnTo>
                <a:lnTo>
                  <a:pt x="35899" y="87950"/>
                </a:lnTo>
                <a:lnTo>
                  <a:pt x="21809" y="86698"/>
                </a:lnTo>
                <a:lnTo>
                  <a:pt x="11893" y="82507"/>
                </a:lnTo>
                <a:lnTo>
                  <a:pt x="8049" y="79459"/>
                </a:lnTo>
                <a:lnTo>
                  <a:pt x="6095" y="75649"/>
                </a:lnTo>
                <a:lnTo>
                  <a:pt x="6095" y="69553"/>
                </a:lnTo>
                <a:lnTo>
                  <a:pt x="6906" y="66505"/>
                </a:lnTo>
                <a:lnTo>
                  <a:pt x="8430" y="62695"/>
                </a:lnTo>
                <a:lnTo>
                  <a:pt x="8702" y="61933"/>
                </a:lnTo>
                <a:lnTo>
                  <a:pt x="8845" y="61171"/>
                </a:lnTo>
                <a:lnTo>
                  <a:pt x="8845" y="59647"/>
                </a:lnTo>
                <a:close/>
              </a:path>
              <a:path w="135889" h="100329">
                <a:moveTo>
                  <a:pt x="109009" y="74887"/>
                </a:moveTo>
                <a:lnTo>
                  <a:pt x="97999" y="74887"/>
                </a:lnTo>
                <a:lnTo>
                  <a:pt x="103333" y="82507"/>
                </a:lnTo>
                <a:lnTo>
                  <a:pt x="107524" y="87841"/>
                </a:lnTo>
                <a:lnTo>
                  <a:pt x="110678" y="90889"/>
                </a:lnTo>
                <a:lnTo>
                  <a:pt x="116634" y="97747"/>
                </a:lnTo>
                <a:lnTo>
                  <a:pt x="122349" y="100033"/>
                </a:lnTo>
                <a:lnTo>
                  <a:pt x="135635" y="100033"/>
                </a:lnTo>
                <a:lnTo>
                  <a:pt x="135635" y="88603"/>
                </a:lnTo>
                <a:lnTo>
                  <a:pt x="126574" y="88603"/>
                </a:lnTo>
                <a:lnTo>
                  <a:pt x="123062" y="87841"/>
                </a:lnTo>
                <a:lnTo>
                  <a:pt x="120478" y="86317"/>
                </a:lnTo>
                <a:lnTo>
                  <a:pt x="117241" y="84031"/>
                </a:lnTo>
                <a:lnTo>
                  <a:pt x="113013" y="80221"/>
                </a:lnTo>
                <a:lnTo>
                  <a:pt x="109009" y="74887"/>
                </a:lnTo>
                <a:close/>
              </a:path>
              <a:path w="135889" h="100329">
                <a:moveTo>
                  <a:pt x="125627" y="0"/>
                </a:moveTo>
                <a:lnTo>
                  <a:pt x="114993" y="3700"/>
                </a:lnTo>
                <a:lnTo>
                  <a:pt x="89236" y="12403"/>
                </a:lnTo>
                <a:lnTo>
                  <a:pt x="74758" y="17737"/>
                </a:lnTo>
                <a:lnTo>
                  <a:pt x="67293" y="20785"/>
                </a:lnTo>
                <a:lnTo>
                  <a:pt x="66757" y="21547"/>
                </a:lnTo>
                <a:lnTo>
                  <a:pt x="64437" y="25357"/>
                </a:lnTo>
                <a:lnTo>
                  <a:pt x="63245" y="29929"/>
                </a:lnTo>
                <a:lnTo>
                  <a:pt x="63245" y="38311"/>
                </a:lnTo>
                <a:lnTo>
                  <a:pt x="65769" y="40597"/>
                </a:lnTo>
                <a:lnTo>
                  <a:pt x="70759" y="45169"/>
                </a:lnTo>
                <a:lnTo>
                  <a:pt x="77236" y="51265"/>
                </a:lnTo>
                <a:lnTo>
                  <a:pt x="81963" y="56599"/>
                </a:lnTo>
                <a:lnTo>
                  <a:pt x="84856" y="59647"/>
                </a:lnTo>
                <a:lnTo>
                  <a:pt x="89915" y="65743"/>
                </a:lnTo>
                <a:lnTo>
                  <a:pt x="92390" y="71077"/>
                </a:lnTo>
                <a:lnTo>
                  <a:pt x="92390" y="80983"/>
                </a:lnTo>
                <a:lnTo>
                  <a:pt x="89723" y="84031"/>
                </a:lnTo>
                <a:lnTo>
                  <a:pt x="84332" y="85555"/>
                </a:lnTo>
                <a:lnTo>
                  <a:pt x="79817" y="87841"/>
                </a:lnTo>
                <a:lnTo>
                  <a:pt x="71484" y="88603"/>
                </a:lnTo>
                <a:lnTo>
                  <a:pt x="95848" y="88603"/>
                </a:lnTo>
                <a:lnTo>
                  <a:pt x="96667" y="87841"/>
                </a:lnTo>
                <a:lnTo>
                  <a:pt x="98191" y="81745"/>
                </a:lnTo>
                <a:lnTo>
                  <a:pt x="97999" y="74887"/>
                </a:lnTo>
                <a:lnTo>
                  <a:pt x="109009" y="74887"/>
                </a:lnTo>
                <a:lnTo>
                  <a:pt x="105004" y="69553"/>
                </a:lnTo>
                <a:lnTo>
                  <a:pt x="95744" y="57505"/>
                </a:lnTo>
                <a:lnTo>
                  <a:pt x="87731" y="46798"/>
                </a:lnTo>
                <a:lnTo>
                  <a:pt x="81448" y="37129"/>
                </a:lnTo>
                <a:lnTo>
                  <a:pt x="77377" y="28193"/>
                </a:lnTo>
                <a:lnTo>
                  <a:pt x="91617" y="22813"/>
                </a:lnTo>
                <a:lnTo>
                  <a:pt x="104080" y="18297"/>
                </a:lnTo>
                <a:lnTo>
                  <a:pt x="114768" y="14590"/>
                </a:lnTo>
                <a:lnTo>
                  <a:pt x="123681" y="11641"/>
                </a:lnTo>
                <a:lnTo>
                  <a:pt x="125967" y="5545"/>
                </a:lnTo>
                <a:lnTo>
                  <a:pt x="127110" y="1735"/>
                </a:lnTo>
                <a:lnTo>
                  <a:pt x="125627" y="0"/>
                </a:lnTo>
                <a:close/>
              </a:path>
              <a:path w="135889" h="100329">
                <a:moveTo>
                  <a:pt x="135635" y="87841"/>
                </a:moveTo>
                <a:lnTo>
                  <a:pt x="131146" y="87841"/>
                </a:lnTo>
                <a:lnTo>
                  <a:pt x="126574" y="88603"/>
                </a:lnTo>
                <a:lnTo>
                  <a:pt x="135635" y="88603"/>
                </a:lnTo>
                <a:lnTo>
                  <a:pt x="135635" y="87841"/>
                </a:lnTo>
                <a:close/>
              </a:path>
              <a:path w="135889" h="100329">
                <a:moveTo>
                  <a:pt x="59329" y="87841"/>
                </a:moveTo>
                <a:lnTo>
                  <a:pt x="35899" y="87950"/>
                </a:lnTo>
                <a:lnTo>
                  <a:pt x="61071" y="87950"/>
                </a:lnTo>
                <a:lnTo>
                  <a:pt x="59329" y="878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753873" y="7464542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63" y="27431"/>
                </a:moveTo>
                <a:lnTo>
                  <a:pt x="22716" y="27431"/>
                </a:lnTo>
                <a:lnTo>
                  <a:pt x="25002" y="29717"/>
                </a:lnTo>
                <a:lnTo>
                  <a:pt x="28895" y="32765"/>
                </a:lnTo>
                <a:lnTo>
                  <a:pt x="34421" y="35813"/>
                </a:lnTo>
                <a:lnTo>
                  <a:pt x="40706" y="39349"/>
                </a:lnTo>
                <a:lnTo>
                  <a:pt x="45576" y="41147"/>
                </a:lnTo>
                <a:lnTo>
                  <a:pt x="52852" y="41147"/>
                </a:lnTo>
                <a:lnTo>
                  <a:pt x="56244" y="36636"/>
                </a:lnTo>
                <a:lnTo>
                  <a:pt x="58389" y="30479"/>
                </a:lnTo>
                <a:lnTo>
                  <a:pt x="51947" y="30479"/>
                </a:lnTo>
                <a:lnTo>
                  <a:pt x="50804" y="29717"/>
                </a:lnTo>
                <a:lnTo>
                  <a:pt x="47564" y="29717"/>
                </a:lnTo>
                <a:lnTo>
                  <a:pt x="43241" y="28193"/>
                </a:lnTo>
                <a:lnTo>
                  <a:pt x="41463" y="27431"/>
                </a:lnTo>
                <a:close/>
              </a:path>
              <a:path w="81914" h="41275">
                <a:moveTo>
                  <a:pt x="6906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74" y="36575"/>
                </a:lnTo>
                <a:lnTo>
                  <a:pt x="17657" y="33527"/>
                </a:lnTo>
                <a:lnTo>
                  <a:pt x="22716" y="27431"/>
                </a:lnTo>
                <a:lnTo>
                  <a:pt x="41463" y="27431"/>
                </a:lnTo>
                <a:lnTo>
                  <a:pt x="37907" y="25907"/>
                </a:lnTo>
                <a:lnTo>
                  <a:pt x="36669" y="25145"/>
                </a:lnTo>
                <a:lnTo>
                  <a:pt x="11859" y="25145"/>
                </a:lnTo>
                <a:lnTo>
                  <a:pt x="6906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86" y="28193"/>
                </a:lnTo>
                <a:lnTo>
                  <a:pt x="64520" y="34289"/>
                </a:lnTo>
                <a:lnTo>
                  <a:pt x="69771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18" y="10667"/>
                </a:moveTo>
                <a:lnTo>
                  <a:pt x="40660" y="10667"/>
                </a:lnTo>
                <a:lnTo>
                  <a:pt x="44384" y="11429"/>
                </a:lnTo>
                <a:lnTo>
                  <a:pt x="47432" y="12953"/>
                </a:lnTo>
                <a:lnTo>
                  <a:pt x="49910" y="17525"/>
                </a:lnTo>
                <a:lnTo>
                  <a:pt x="52090" y="21335"/>
                </a:lnTo>
                <a:lnTo>
                  <a:pt x="53041" y="25145"/>
                </a:lnTo>
                <a:lnTo>
                  <a:pt x="52660" y="28193"/>
                </a:lnTo>
                <a:lnTo>
                  <a:pt x="52577" y="29717"/>
                </a:lnTo>
                <a:lnTo>
                  <a:pt x="51947" y="30479"/>
                </a:lnTo>
                <a:lnTo>
                  <a:pt x="58389" y="30479"/>
                </a:lnTo>
                <a:lnTo>
                  <a:pt x="59186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1" y="25145"/>
                </a:lnTo>
                <a:lnTo>
                  <a:pt x="66342" y="22859"/>
                </a:lnTo>
                <a:lnTo>
                  <a:pt x="62913" y="18287"/>
                </a:lnTo>
                <a:lnTo>
                  <a:pt x="58481" y="12953"/>
                </a:lnTo>
                <a:lnTo>
                  <a:pt x="56618" y="10667"/>
                </a:lnTo>
                <a:close/>
              </a:path>
              <a:path w="81914" h="41275">
                <a:moveTo>
                  <a:pt x="42479" y="0"/>
                </a:moveTo>
                <a:lnTo>
                  <a:pt x="39136" y="761"/>
                </a:lnTo>
                <a:lnTo>
                  <a:pt x="35564" y="2285"/>
                </a:lnTo>
                <a:lnTo>
                  <a:pt x="31705" y="6857"/>
                </a:lnTo>
                <a:lnTo>
                  <a:pt x="27620" y="11429"/>
                </a:lnTo>
                <a:lnTo>
                  <a:pt x="24134" y="15239"/>
                </a:lnTo>
                <a:lnTo>
                  <a:pt x="21229" y="18287"/>
                </a:lnTo>
                <a:lnTo>
                  <a:pt x="16657" y="22859"/>
                </a:lnTo>
                <a:lnTo>
                  <a:pt x="11859" y="25145"/>
                </a:lnTo>
                <a:lnTo>
                  <a:pt x="36669" y="25145"/>
                </a:lnTo>
                <a:lnTo>
                  <a:pt x="32954" y="22859"/>
                </a:lnTo>
                <a:lnTo>
                  <a:pt x="29906" y="21335"/>
                </a:lnTo>
                <a:lnTo>
                  <a:pt x="28657" y="19049"/>
                </a:lnTo>
                <a:lnTo>
                  <a:pt x="32954" y="13715"/>
                </a:lnTo>
                <a:lnTo>
                  <a:pt x="36956" y="11429"/>
                </a:lnTo>
                <a:lnTo>
                  <a:pt x="40660" y="10667"/>
                </a:lnTo>
                <a:lnTo>
                  <a:pt x="56618" y="10667"/>
                </a:lnTo>
                <a:lnTo>
                  <a:pt x="55376" y="9143"/>
                </a:lnTo>
                <a:lnTo>
                  <a:pt x="53660" y="6857"/>
                </a:lnTo>
                <a:lnTo>
                  <a:pt x="50340" y="2285"/>
                </a:lnTo>
                <a:lnTo>
                  <a:pt x="46564" y="761"/>
                </a:lnTo>
                <a:lnTo>
                  <a:pt x="4247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807" y="24383"/>
                </a:lnTo>
                <a:lnTo>
                  <a:pt x="70341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830836" y="7401296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963839" y="739977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989332" y="745692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5565404" y="7658096"/>
            <a:ext cx="1614677" cy="14681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7113082" y="7990327"/>
            <a:ext cx="55244" cy="100965"/>
          </a:xfrm>
          <a:custGeom>
            <a:avLst/>
            <a:gdLst/>
            <a:ahLst/>
            <a:cxnLst/>
            <a:rect l="l" t="t" r="r" b="b"/>
            <a:pathLst>
              <a:path w="55245" h="100965">
                <a:moveTo>
                  <a:pt x="4728" y="1523"/>
                </a:moveTo>
                <a:lnTo>
                  <a:pt x="0" y="19800"/>
                </a:lnTo>
                <a:lnTo>
                  <a:pt x="6262" y="30272"/>
                </a:lnTo>
                <a:lnTo>
                  <a:pt x="11841" y="41657"/>
                </a:lnTo>
                <a:lnTo>
                  <a:pt x="16842" y="54320"/>
                </a:lnTo>
                <a:lnTo>
                  <a:pt x="20914" y="67633"/>
                </a:lnTo>
                <a:lnTo>
                  <a:pt x="22985" y="78485"/>
                </a:lnTo>
                <a:lnTo>
                  <a:pt x="24723" y="95249"/>
                </a:lnTo>
                <a:lnTo>
                  <a:pt x="25119" y="98773"/>
                </a:lnTo>
                <a:lnTo>
                  <a:pt x="25972" y="100583"/>
                </a:lnTo>
                <a:lnTo>
                  <a:pt x="30422" y="100583"/>
                </a:lnTo>
                <a:lnTo>
                  <a:pt x="31977" y="95249"/>
                </a:lnTo>
                <a:lnTo>
                  <a:pt x="31911" y="79463"/>
                </a:lnTo>
                <a:lnTo>
                  <a:pt x="23168" y="38099"/>
                </a:lnTo>
                <a:lnTo>
                  <a:pt x="20151" y="31241"/>
                </a:lnTo>
                <a:lnTo>
                  <a:pt x="39688" y="31241"/>
                </a:lnTo>
                <a:lnTo>
                  <a:pt x="42919" y="29717"/>
                </a:lnTo>
                <a:lnTo>
                  <a:pt x="47796" y="24383"/>
                </a:lnTo>
                <a:lnTo>
                  <a:pt x="52551" y="19049"/>
                </a:lnTo>
                <a:lnTo>
                  <a:pt x="52844" y="18287"/>
                </a:lnTo>
                <a:lnTo>
                  <a:pt x="22437" y="18287"/>
                </a:lnTo>
                <a:lnTo>
                  <a:pt x="17834" y="16001"/>
                </a:lnTo>
                <a:lnTo>
                  <a:pt x="13841" y="12953"/>
                </a:lnTo>
                <a:lnTo>
                  <a:pt x="11738" y="10667"/>
                </a:lnTo>
                <a:lnTo>
                  <a:pt x="8721" y="6857"/>
                </a:lnTo>
                <a:lnTo>
                  <a:pt x="4728" y="1523"/>
                </a:lnTo>
                <a:close/>
              </a:path>
              <a:path w="55245" h="100965">
                <a:moveTo>
                  <a:pt x="39688" y="31241"/>
                </a:moveTo>
                <a:lnTo>
                  <a:pt x="20151" y="31241"/>
                </a:lnTo>
                <a:lnTo>
                  <a:pt x="23077" y="32003"/>
                </a:lnTo>
                <a:lnTo>
                  <a:pt x="25850" y="32765"/>
                </a:lnTo>
                <a:lnTo>
                  <a:pt x="28441" y="32003"/>
                </a:lnTo>
                <a:lnTo>
                  <a:pt x="38073" y="32003"/>
                </a:lnTo>
                <a:lnTo>
                  <a:pt x="39688" y="31241"/>
                </a:lnTo>
                <a:close/>
              </a:path>
              <a:path w="55245" h="100965">
                <a:moveTo>
                  <a:pt x="38073" y="32003"/>
                </a:moveTo>
                <a:lnTo>
                  <a:pt x="28441" y="32003"/>
                </a:lnTo>
                <a:lnTo>
                  <a:pt x="36457" y="32765"/>
                </a:lnTo>
                <a:lnTo>
                  <a:pt x="38073" y="32003"/>
                </a:lnTo>
                <a:close/>
              </a:path>
              <a:path w="55245" h="100965">
                <a:moveTo>
                  <a:pt x="52795" y="0"/>
                </a:moveTo>
                <a:lnTo>
                  <a:pt x="51576" y="761"/>
                </a:lnTo>
                <a:lnTo>
                  <a:pt x="50417" y="1523"/>
                </a:lnTo>
                <a:lnTo>
                  <a:pt x="48782" y="4970"/>
                </a:lnTo>
                <a:lnTo>
                  <a:pt x="40405" y="14683"/>
                </a:lnTo>
                <a:lnTo>
                  <a:pt x="27588" y="17525"/>
                </a:lnTo>
                <a:lnTo>
                  <a:pt x="22437" y="18287"/>
                </a:lnTo>
                <a:lnTo>
                  <a:pt x="52844" y="18287"/>
                </a:lnTo>
                <a:lnTo>
                  <a:pt x="54898" y="12953"/>
                </a:lnTo>
                <a:lnTo>
                  <a:pt x="54898" y="1523"/>
                </a:lnTo>
                <a:lnTo>
                  <a:pt x="54227" y="761"/>
                </a:lnTo>
                <a:lnTo>
                  <a:pt x="52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5126902" y="7968991"/>
            <a:ext cx="1969994" cy="16459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5112775" y="8146919"/>
            <a:ext cx="1919605" cy="0"/>
          </a:xfrm>
          <a:custGeom>
            <a:avLst/>
            <a:gdLst/>
            <a:ahLst/>
            <a:cxnLst/>
            <a:rect l="l" t="t" r="r" b="b"/>
            <a:pathLst>
              <a:path w="1919604">
                <a:moveTo>
                  <a:pt x="0" y="0"/>
                </a:moveTo>
                <a:lnTo>
                  <a:pt x="1919477" y="0"/>
                </a:lnTo>
              </a:path>
            </a:pathLst>
          </a:custGeom>
          <a:ln w="507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5054863" y="8036048"/>
            <a:ext cx="15240" cy="52069"/>
          </a:xfrm>
          <a:custGeom>
            <a:avLst/>
            <a:gdLst/>
            <a:ahLst/>
            <a:cxnLst/>
            <a:rect l="l" t="t" r="r" b="b"/>
            <a:pathLst>
              <a:path w="15239" h="52070">
                <a:moveTo>
                  <a:pt x="11521" y="761"/>
                </a:moveTo>
                <a:lnTo>
                  <a:pt x="3688" y="761"/>
                </a:lnTo>
                <a:lnTo>
                  <a:pt x="761" y="3809"/>
                </a:lnTo>
                <a:lnTo>
                  <a:pt x="0" y="5333"/>
                </a:lnTo>
                <a:lnTo>
                  <a:pt x="0" y="9905"/>
                </a:lnTo>
                <a:lnTo>
                  <a:pt x="761" y="11429"/>
                </a:lnTo>
                <a:lnTo>
                  <a:pt x="3809" y="14477"/>
                </a:lnTo>
                <a:lnTo>
                  <a:pt x="5577" y="15239"/>
                </a:lnTo>
                <a:lnTo>
                  <a:pt x="7619" y="14477"/>
                </a:lnTo>
                <a:lnTo>
                  <a:pt x="11429" y="14477"/>
                </a:lnTo>
                <a:lnTo>
                  <a:pt x="14477" y="11429"/>
                </a:lnTo>
                <a:lnTo>
                  <a:pt x="15239" y="9905"/>
                </a:lnTo>
                <a:lnTo>
                  <a:pt x="15239" y="5333"/>
                </a:lnTo>
                <a:lnTo>
                  <a:pt x="14508" y="3809"/>
                </a:lnTo>
                <a:lnTo>
                  <a:pt x="12984" y="2285"/>
                </a:lnTo>
                <a:lnTo>
                  <a:pt x="11521" y="761"/>
                </a:lnTo>
                <a:close/>
              </a:path>
              <a:path w="15239" h="52070">
                <a:moveTo>
                  <a:pt x="11429" y="14477"/>
                </a:moveTo>
                <a:lnTo>
                  <a:pt x="7619" y="14477"/>
                </a:lnTo>
                <a:lnTo>
                  <a:pt x="9662" y="15239"/>
                </a:lnTo>
                <a:lnTo>
                  <a:pt x="11429" y="14477"/>
                </a:lnTo>
                <a:close/>
              </a:path>
              <a:path w="15239" h="52070">
                <a:moveTo>
                  <a:pt x="7619" y="0"/>
                </a:moveTo>
                <a:lnTo>
                  <a:pt x="5516" y="761"/>
                </a:lnTo>
                <a:lnTo>
                  <a:pt x="9723" y="761"/>
                </a:lnTo>
                <a:lnTo>
                  <a:pt x="7619" y="0"/>
                </a:lnTo>
                <a:close/>
              </a:path>
              <a:path w="15239" h="52070">
                <a:moveTo>
                  <a:pt x="11429" y="38099"/>
                </a:moveTo>
                <a:lnTo>
                  <a:pt x="3809" y="38099"/>
                </a:lnTo>
                <a:lnTo>
                  <a:pt x="761" y="41147"/>
                </a:lnTo>
                <a:lnTo>
                  <a:pt x="0" y="43433"/>
                </a:lnTo>
                <a:lnTo>
                  <a:pt x="0" y="47243"/>
                </a:lnTo>
                <a:lnTo>
                  <a:pt x="761" y="48767"/>
                </a:lnTo>
                <a:lnTo>
                  <a:pt x="2285" y="50291"/>
                </a:lnTo>
                <a:lnTo>
                  <a:pt x="3809" y="51148"/>
                </a:lnTo>
                <a:lnTo>
                  <a:pt x="5577" y="51815"/>
                </a:lnTo>
                <a:lnTo>
                  <a:pt x="9662" y="51815"/>
                </a:lnTo>
                <a:lnTo>
                  <a:pt x="11429" y="51148"/>
                </a:lnTo>
                <a:lnTo>
                  <a:pt x="12953" y="50291"/>
                </a:lnTo>
                <a:lnTo>
                  <a:pt x="14477" y="48767"/>
                </a:lnTo>
                <a:lnTo>
                  <a:pt x="15239" y="47243"/>
                </a:lnTo>
                <a:lnTo>
                  <a:pt x="15239" y="43433"/>
                </a:lnTo>
                <a:lnTo>
                  <a:pt x="14477" y="41147"/>
                </a:lnTo>
                <a:lnTo>
                  <a:pt x="11429" y="38099"/>
                </a:lnTo>
                <a:close/>
              </a:path>
              <a:path w="15239" h="52070">
                <a:moveTo>
                  <a:pt x="7619" y="37337"/>
                </a:moveTo>
                <a:lnTo>
                  <a:pt x="5577" y="38099"/>
                </a:lnTo>
                <a:lnTo>
                  <a:pt x="9662" y="38099"/>
                </a:lnTo>
                <a:lnTo>
                  <a:pt x="7619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053058" y="7984232"/>
            <a:ext cx="3902745" cy="15138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540770" y="8074910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27"/>
                </a:lnTo>
                <a:lnTo>
                  <a:pt x="2715" y="18717"/>
                </a:lnTo>
                <a:lnTo>
                  <a:pt x="893" y="23908"/>
                </a:lnTo>
                <a:lnTo>
                  <a:pt x="0" y="28623"/>
                </a:lnTo>
                <a:lnTo>
                  <a:pt x="236" y="37088"/>
                </a:lnTo>
                <a:lnTo>
                  <a:pt x="3889" y="47535"/>
                </a:lnTo>
                <a:lnTo>
                  <a:pt x="12488" y="54961"/>
                </a:lnTo>
                <a:lnTo>
                  <a:pt x="26715" y="59354"/>
                </a:lnTo>
                <a:lnTo>
                  <a:pt x="47251" y="60702"/>
                </a:lnTo>
                <a:lnTo>
                  <a:pt x="61762" y="58930"/>
                </a:lnTo>
                <a:lnTo>
                  <a:pt x="73267" y="55464"/>
                </a:lnTo>
                <a:lnTo>
                  <a:pt x="81771" y="50291"/>
                </a:lnTo>
                <a:lnTo>
                  <a:pt x="84473" y="48005"/>
                </a:lnTo>
                <a:lnTo>
                  <a:pt x="30038" y="48005"/>
                </a:lnTo>
                <a:lnTo>
                  <a:pt x="23323" y="46674"/>
                </a:lnTo>
                <a:lnTo>
                  <a:pt x="11097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40"/>
                </a:lnTo>
                <a:lnTo>
                  <a:pt x="5042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64" y="29812"/>
                </a:lnTo>
                <a:lnTo>
                  <a:pt x="57470" y="31385"/>
                </a:lnTo>
                <a:lnTo>
                  <a:pt x="58911" y="31815"/>
                </a:lnTo>
                <a:lnTo>
                  <a:pt x="64090" y="32765"/>
                </a:lnTo>
                <a:lnTo>
                  <a:pt x="78723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56" y="45052"/>
                </a:lnTo>
                <a:lnTo>
                  <a:pt x="54863" y="47576"/>
                </a:lnTo>
                <a:lnTo>
                  <a:pt x="46911" y="48005"/>
                </a:lnTo>
                <a:lnTo>
                  <a:pt x="84473" y="48005"/>
                </a:lnTo>
                <a:lnTo>
                  <a:pt x="86724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51" y="26621"/>
                </a:lnTo>
                <a:lnTo>
                  <a:pt x="62996" y="22003"/>
                </a:lnTo>
                <a:lnTo>
                  <a:pt x="57768" y="20525"/>
                </a:lnTo>
                <a:lnTo>
                  <a:pt x="57768" y="17574"/>
                </a:lnTo>
                <a:lnTo>
                  <a:pt x="59710" y="15764"/>
                </a:lnTo>
                <a:lnTo>
                  <a:pt x="63566" y="14429"/>
                </a:lnTo>
                <a:lnTo>
                  <a:pt x="66425" y="13478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34496" y="8046715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4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4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750320" y="8030713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5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63"/>
                </a:lnTo>
                <a:lnTo>
                  <a:pt x="1225" y="62483"/>
                </a:lnTo>
                <a:lnTo>
                  <a:pt x="0" y="67723"/>
                </a:lnTo>
                <a:lnTo>
                  <a:pt x="14" y="73151"/>
                </a:lnTo>
                <a:lnTo>
                  <a:pt x="2816" y="85374"/>
                </a:lnTo>
                <a:lnTo>
                  <a:pt x="11789" y="95620"/>
                </a:lnTo>
                <a:lnTo>
                  <a:pt x="22167" y="99898"/>
                </a:lnTo>
                <a:lnTo>
                  <a:pt x="37165" y="101250"/>
                </a:lnTo>
                <a:lnTo>
                  <a:pt x="49467" y="99440"/>
                </a:lnTo>
                <a:lnTo>
                  <a:pt x="61918" y="95061"/>
                </a:lnTo>
                <a:lnTo>
                  <a:pt x="71448" y="88391"/>
                </a:lnTo>
                <a:lnTo>
                  <a:pt x="24704" y="88391"/>
                </a:lnTo>
                <a:lnTo>
                  <a:pt x="17608" y="85868"/>
                </a:lnTo>
                <a:lnTo>
                  <a:pt x="12953" y="80723"/>
                </a:lnTo>
                <a:lnTo>
                  <a:pt x="9418" y="76867"/>
                </a:lnTo>
                <a:lnTo>
                  <a:pt x="7619" y="72246"/>
                </a:lnTo>
                <a:lnTo>
                  <a:pt x="7643" y="61340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5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4"/>
                </a:lnTo>
                <a:lnTo>
                  <a:pt x="76199" y="69579"/>
                </a:lnTo>
                <a:lnTo>
                  <a:pt x="75901" y="71103"/>
                </a:lnTo>
                <a:lnTo>
                  <a:pt x="75331" y="72341"/>
                </a:lnTo>
                <a:lnTo>
                  <a:pt x="73664" y="76056"/>
                </a:lnTo>
                <a:lnTo>
                  <a:pt x="69424" y="79534"/>
                </a:lnTo>
                <a:lnTo>
                  <a:pt x="59504" y="84007"/>
                </a:lnTo>
                <a:lnTo>
                  <a:pt x="47588" y="87295"/>
                </a:lnTo>
                <a:lnTo>
                  <a:pt x="34183" y="88391"/>
                </a:lnTo>
                <a:lnTo>
                  <a:pt x="71448" y="88391"/>
                </a:lnTo>
                <a:lnTo>
                  <a:pt x="73086" y="87245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198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5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845985" y="798651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869954" y="8058146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4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4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4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4" h="62229">
                <a:moveTo>
                  <a:pt x="32135" y="44576"/>
                </a:moveTo>
                <a:lnTo>
                  <a:pt x="23478" y="53151"/>
                </a:lnTo>
                <a:lnTo>
                  <a:pt x="32135" y="61721"/>
                </a:lnTo>
                <a:lnTo>
                  <a:pt x="40815" y="53151"/>
                </a:lnTo>
                <a:lnTo>
                  <a:pt x="32135" y="44576"/>
                </a:lnTo>
                <a:close/>
              </a:path>
              <a:path w="57784" h="62229">
                <a:moveTo>
                  <a:pt x="13036" y="45101"/>
                </a:moveTo>
                <a:lnTo>
                  <a:pt x="5001" y="53151"/>
                </a:lnTo>
                <a:lnTo>
                  <a:pt x="13655" y="61721"/>
                </a:lnTo>
                <a:lnTo>
                  <a:pt x="21765" y="53672"/>
                </a:lnTo>
                <a:lnTo>
                  <a:pt x="13036" y="45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924055" y="8043667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84"/>
                </a:moveTo>
                <a:lnTo>
                  <a:pt x="9464" y="68247"/>
                </a:lnTo>
                <a:lnTo>
                  <a:pt x="17955" y="76961"/>
                </a:lnTo>
                <a:lnTo>
                  <a:pt x="26477" y="68247"/>
                </a:lnTo>
                <a:lnTo>
                  <a:pt x="17955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930907" y="8277601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61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09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09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6997964" y="8263886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7035302" y="830351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64" y="50243"/>
                </a:lnTo>
                <a:lnTo>
                  <a:pt x="36972" y="54815"/>
                </a:lnTo>
                <a:lnTo>
                  <a:pt x="34411" y="58436"/>
                </a:lnTo>
                <a:lnTo>
                  <a:pt x="31546" y="61627"/>
                </a:lnTo>
                <a:lnTo>
                  <a:pt x="26515" y="66006"/>
                </a:lnTo>
                <a:lnTo>
                  <a:pt x="15835" y="73208"/>
                </a:lnTo>
                <a:lnTo>
                  <a:pt x="4175" y="77961"/>
                </a:lnTo>
                <a:lnTo>
                  <a:pt x="1402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41" y="80820"/>
                </a:lnTo>
                <a:lnTo>
                  <a:pt x="12039" y="82439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39"/>
                </a:lnTo>
                <a:lnTo>
                  <a:pt x="33424" y="75631"/>
                </a:lnTo>
                <a:lnTo>
                  <a:pt x="40901" y="65120"/>
                </a:lnTo>
                <a:lnTo>
                  <a:pt x="45765" y="53366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7090927" y="8256265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6859279" y="8328655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7619" y="0"/>
                </a:moveTo>
                <a:lnTo>
                  <a:pt x="554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72"/>
                </a:lnTo>
                <a:lnTo>
                  <a:pt x="5547" y="15239"/>
                </a:lnTo>
                <a:lnTo>
                  <a:pt x="9662" y="15239"/>
                </a:lnTo>
                <a:lnTo>
                  <a:pt x="11429" y="14572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7107806" y="8577067"/>
            <a:ext cx="66675" cy="100965"/>
          </a:xfrm>
          <a:custGeom>
            <a:avLst/>
            <a:gdLst/>
            <a:ahLst/>
            <a:cxnLst/>
            <a:rect l="l" t="t" r="r" b="b"/>
            <a:pathLst>
              <a:path w="66675" h="100965">
                <a:moveTo>
                  <a:pt x="4823" y="1523"/>
                </a:moveTo>
                <a:lnTo>
                  <a:pt x="0" y="20275"/>
                </a:lnTo>
                <a:lnTo>
                  <a:pt x="6479" y="30650"/>
                </a:lnTo>
                <a:lnTo>
                  <a:pt x="12152" y="42180"/>
                </a:lnTo>
                <a:lnTo>
                  <a:pt x="23263" y="79247"/>
                </a:lnTo>
                <a:lnTo>
                  <a:pt x="23720" y="83819"/>
                </a:lnTo>
                <a:lnTo>
                  <a:pt x="24574" y="91439"/>
                </a:lnTo>
                <a:lnTo>
                  <a:pt x="25549" y="97392"/>
                </a:lnTo>
                <a:lnTo>
                  <a:pt x="26586" y="100583"/>
                </a:lnTo>
                <a:lnTo>
                  <a:pt x="29877" y="100583"/>
                </a:lnTo>
                <a:lnTo>
                  <a:pt x="31158" y="98297"/>
                </a:lnTo>
                <a:lnTo>
                  <a:pt x="31584" y="93725"/>
                </a:lnTo>
                <a:lnTo>
                  <a:pt x="31737" y="92963"/>
                </a:lnTo>
                <a:lnTo>
                  <a:pt x="31747" y="91439"/>
                </a:lnTo>
                <a:lnTo>
                  <a:pt x="31741" y="83819"/>
                </a:lnTo>
                <a:lnTo>
                  <a:pt x="31699" y="76631"/>
                </a:lnTo>
                <a:lnTo>
                  <a:pt x="23141" y="35813"/>
                </a:lnTo>
                <a:lnTo>
                  <a:pt x="20733" y="32003"/>
                </a:lnTo>
                <a:lnTo>
                  <a:pt x="30822" y="32003"/>
                </a:lnTo>
                <a:lnTo>
                  <a:pt x="33413" y="30479"/>
                </a:lnTo>
                <a:lnTo>
                  <a:pt x="36217" y="28955"/>
                </a:lnTo>
                <a:lnTo>
                  <a:pt x="38016" y="26669"/>
                </a:lnTo>
                <a:lnTo>
                  <a:pt x="38869" y="23621"/>
                </a:lnTo>
                <a:lnTo>
                  <a:pt x="61786" y="23621"/>
                </a:lnTo>
                <a:lnTo>
                  <a:pt x="63759" y="21491"/>
                </a:lnTo>
                <a:lnTo>
                  <a:pt x="64240" y="18287"/>
                </a:lnTo>
                <a:lnTo>
                  <a:pt x="19971" y="18287"/>
                </a:lnTo>
                <a:lnTo>
                  <a:pt x="16100" y="16001"/>
                </a:lnTo>
                <a:lnTo>
                  <a:pt x="12870" y="12953"/>
                </a:lnTo>
                <a:lnTo>
                  <a:pt x="12687" y="12953"/>
                </a:lnTo>
                <a:lnTo>
                  <a:pt x="10004" y="9143"/>
                </a:lnTo>
                <a:lnTo>
                  <a:pt x="4823" y="1523"/>
                </a:lnTo>
                <a:close/>
              </a:path>
              <a:path w="66675" h="100965">
                <a:moveTo>
                  <a:pt x="25123" y="32003"/>
                </a:moveTo>
                <a:lnTo>
                  <a:pt x="22075" y="32003"/>
                </a:lnTo>
                <a:lnTo>
                  <a:pt x="23538" y="32765"/>
                </a:lnTo>
                <a:lnTo>
                  <a:pt x="25123" y="32003"/>
                </a:lnTo>
                <a:close/>
              </a:path>
              <a:path w="66675" h="100965">
                <a:moveTo>
                  <a:pt x="30822" y="32003"/>
                </a:moveTo>
                <a:lnTo>
                  <a:pt x="25123" y="32003"/>
                </a:lnTo>
                <a:lnTo>
                  <a:pt x="28079" y="32765"/>
                </a:lnTo>
                <a:lnTo>
                  <a:pt x="30822" y="32003"/>
                </a:lnTo>
                <a:close/>
              </a:path>
              <a:path w="66675" h="100965">
                <a:moveTo>
                  <a:pt x="61786" y="23621"/>
                </a:moveTo>
                <a:lnTo>
                  <a:pt x="38869" y="23621"/>
                </a:lnTo>
                <a:lnTo>
                  <a:pt x="39814" y="25907"/>
                </a:lnTo>
                <a:lnTo>
                  <a:pt x="41429" y="27431"/>
                </a:lnTo>
                <a:lnTo>
                  <a:pt x="46001" y="30479"/>
                </a:lnTo>
                <a:lnTo>
                  <a:pt x="48257" y="31241"/>
                </a:lnTo>
                <a:lnTo>
                  <a:pt x="56100" y="29766"/>
                </a:lnTo>
                <a:lnTo>
                  <a:pt x="61786" y="23621"/>
                </a:lnTo>
                <a:close/>
              </a:path>
              <a:path w="66675" h="100965">
                <a:moveTo>
                  <a:pt x="24482" y="17525"/>
                </a:moveTo>
                <a:lnTo>
                  <a:pt x="19971" y="18287"/>
                </a:lnTo>
                <a:lnTo>
                  <a:pt x="28292" y="18287"/>
                </a:lnTo>
                <a:lnTo>
                  <a:pt x="24482" y="17525"/>
                </a:lnTo>
                <a:close/>
              </a:path>
              <a:path w="66675" h="100965">
                <a:moveTo>
                  <a:pt x="40545" y="761"/>
                </a:moveTo>
                <a:lnTo>
                  <a:pt x="37863" y="761"/>
                </a:lnTo>
                <a:lnTo>
                  <a:pt x="36979" y="2285"/>
                </a:lnTo>
                <a:lnTo>
                  <a:pt x="36339" y="3809"/>
                </a:lnTo>
                <a:lnTo>
                  <a:pt x="35059" y="9143"/>
                </a:lnTo>
                <a:lnTo>
                  <a:pt x="33992" y="12191"/>
                </a:lnTo>
                <a:lnTo>
                  <a:pt x="33017" y="12953"/>
                </a:lnTo>
                <a:lnTo>
                  <a:pt x="31127" y="16763"/>
                </a:lnTo>
                <a:lnTo>
                  <a:pt x="28292" y="18287"/>
                </a:lnTo>
                <a:lnTo>
                  <a:pt x="64240" y="18287"/>
                </a:lnTo>
                <a:lnTo>
                  <a:pt x="64469" y="16763"/>
                </a:lnTo>
                <a:lnTo>
                  <a:pt x="47830" y="16763"/>
                </a:lnTo>
                <a:lnTo>
                  <a:pt x="45300" y="15239"/>
                </a:lnTo>
                <a:lnTo>
                  <a:pt x="43776" y="12953"/>
                </a:lnTo>
                <a:lnTo>
                  <a:pt x="42831" y="11429"/>
                </a:lnTo>
                <a:lnTo>
                  <a:pt x="42100" y="9143"/>
                </a:lnTo>
                <a:lnTo>
                  <a:pt x="41734" y="5333"/>
                </a:lnTo>
                <a:lnTo>
                  <a:pt x="41399" y="2285"/>
                </a:lnTo>
                <a:lnTo>
                  <a:pt x="40545" y="761"/>
                </a:lnTo>
                <a:close/>
              </a:path>
              <a:path w="66675" h="100965">
                <a:moveTo>
                  <a:pt x="51335" y="16001"/>
                </a:moveTo>
                <a:lnTo>
                  <a:pt x="47830" y="16763"/>
                </a:lnTo>
                <a:lnTo>
                  <a:pt x="54871" y="16763"/>
                </a:lnTo>
                <a:lnTo>
                  <a:pt x="51335" y="16001"/>
                </a:lnTo>
                <a:close/>
              </a:path>
              <a:path w="66675" h="100965">
                <a:moveTo>
                  <a:pt x="64289" y="0"/>
                </a:moveTo>
                <a:lnTo>
                  <a:pt x="62826" y="761"/>
                </a:lnTo>
                <a:lnTo>
                  <a:pt x="61790" y="1523"/>
                </a:lnTo>
                <a:lnTo>
                  <a:pt x="61150" y="4571"/>
                </a:lnTo>
                <a:lnTo>
                  <a:pt x="60296" y="8381"/>
                </a:lnTo>
                <a:lnTo>
                  <a:pt x="59534" y="10667"/>
                </a:lnTo>
                <a:lnTo>
                  <a:pt x="58864" y="12191"/>
                </a:lnTo>
                <a:lnTo>
                  <a:pt x="57340" y="15239"/>
                </a:lnTo>
                <a:lnTo>
                  <a:pt x="54871" y="16763"/>
                </a:lnTo>
                <a:lnTo>
                  <a:pt x="64469" y="16763"/>
                </a:lnTo>
                <a:lnTo>
                  <a:pt x="66301" y="4571"/>
                </a:lnTo>
                <a:lnTo>
                  <a:pt x="66301" y="1523"/>
                </a:lnTo>
                <a:lnTo>
                  <a:pt x="65630" y="761"/>
                </a:lnTo>
                <a:lnTo>
                  <a:pt x="642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540770" y="8555732"/>
            <a:ext cx="6556126" cy="16687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078742" y="8789665"/>
            <a:ext cx="6102101" cy="18821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296930" y="752465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299597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7259711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296930" y="9935333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111669" y="1408928"/>
            <a:ext cx="60325" cy="104139"/>
          </a:xfrm>
          <a:custGeom>
            <a:avLst/>
            <a:gdLst/>
            <a:ahLst/>
            <a:cxnLst/>
            <a:rect l="l" t="t" r="r" b="b"/>
            <a:pathLst>
              <a:path w="60325" h="104140">
                <a:moveTo>
                  <a:pt x="4770" y="4571"/>
                </a:moveTo>
                <a:lnTo>
                  <a:pt x="0" y="23581"/>
                </a:lnTo>
                <a:lnTo>
                  <a:pt x="6547" y="34255"/>
                </a:lnTo>
                <a:lnTo>
                  <a:pt x="12207" y="45699"/>
                </a:lnTo>
                <a:lnTo>
                  <a:pt x="23219" y="82368"/>
                </a:lnTo>
                <a:lnTo>
                  <a:pt x="24155" y="89915"/>
                </a:lnTo>
                <a:lnTo>
                  <a:pt x="24826" y="95249"/>
                </a:lnTo>
                <a:lnTo>
                  <a:pt x="25161" y="98297"/>
                </a:lnTo>
                <a:lnTo>
                  <a:pt x="25618" y="101772"/>
                </a:lnTo>
                <a:lnTo>
                  <a:pt x="26441" y="103631"/>
                </a:lnTo>
                <a:lnTo>
                  <a:pt x="29824" y="103631"/>
                </a:lnTo>
                <a:lnTo>
                  <a:pt x="31105" y="101345"/>
                </a:lnTo>
                <a:lnTo>
                  <a:pt x="31531" y="96773"/>
                </a:lnTo>
                <a:lnTo>
                  <a:pt x="31684" y="96011"/>
                </a:lnTo>
                <a:lnTo>
                  <a:pt x="31689" y="95249"/>
                </a:lnTo>
                <a:lnTo>
                  <a:pt x="31707" y="82295"/>
                </a:lnTo>
                <a:lnTo>
                  <a:pt x="30845" y="70036"/>
                </a:lnTo>
                <a:lnTo>
                  <a:pt x="28422" y="57149"/>
                </a:lnTo>
                <a:lnTo>
                  <a:pt x="26533" y="49529"/>
                </a:lnTo>
                <a:lnTo>
                  <a:pt x="24399" y="43433"/>
                </a:lnTo>
                <a:lnTo>
                  <a:pt x="22022" y="39623"/>
                </a:lnTo>
                <a:lnTo>
                  <a:pt x="52425" y="39623"/>
                </a:lnTo>
                <a:lnTo>
                  <a:pt x="53568" y="38861"/>
                </a:lnTo>
                <a:lnTo>
                  <a:pt x="57775" y="35813"/>
                </a:lnTo>
                <a:lnTo>
                  <a:pt x="59847" y="32765"/>
                </a:lnTo>
                <a:lnTo>
                  <a:pt x="59847" y="32003"/>
                </a:lnTo>
                <a:lnTo>
                  <a:pt x="47015" y="32003"/>
                </a:lnTo>
                <a:lnTo>
                  <a:pt x="41681" y="31241"/>
                </a:lnTo>
                <a:lnTo>
                  <a:pt x="38786" y="31241"/>
                </a:lnTo>
                <a:lnTo>
                  <a:pt x="36012" y="30479"/>
                </a:lnTo>
                <a:lnTo>
                  <a:pt x="33391" y="29717"/>
                </a:lnTo>
                <a:lnTo>
                  <a:pt x="30434" y="28193"/>
                </a:lnTo>
                <a:lnTo>
                  <a:pt x="28636" y="25907"/>
                </a:lnTo>
                <a:lnTo>
                  <a:pt x="28026" y="22859"/>
                </a:lnTo>
                <a:lnTo>
                  <a:pt x="27843" y="22097"/>
                </a:lnTo>
                <a:lnTo>
                  <a:pt x="18059" y="22097"/>
                </a:lnTo>
                <a:lnTo>
                  <a:pt x="12146" y="15239"/>
                </a:lnTo>
                <a:lnTo>
                  <a:pt x="7726" y="9143"/>
                </a:lnTo>
                <a:lnTo>
                  <a:pt x="4770" y="4571"/>
                </a:lnTo>
                <a:close/>
              </a:path>
              <a:path w="60325" h="104140">
                <a:moveTo>
                  <a:pt x="52425" y="39623"/>
                </a:moveTo>
                <a:lnTo>
                  <a:pt x="22022" y="39623"/>
                </a:lnTo>
                <a:lnTo>
                  <a:pt x="26106" y="42671"/>
                </a:lnTo>
                <a:lnTo>
                  <a:pt x="31440" y="44195"/>
                </a:lnTo>
                <a:lnTo>
                  <a:pt x="38054" y="43433"/>
                </a:lnTo>
                <a:lnTo>
                  <a:pt x="45562" y="43433"/>
                </a:lnTo>
                <a:lnTo>
                  <a:pt x="48996" y="41909"/>
                </a:lnTo>
                <a:lnTo>
                  <a:pt x="52425" y="39623"/>
                </a:lnTo>
                <a:close/>
              </a:path>
              <a:path w="60325" h="104140">
                <a:moveTo>
                  <a:pt x="45562" y="43433"/>
                </a:moveTo>
                <a:lnTo>
                  <a:pt x="38054" y="43433"/>
                </a:lnTo>
                <a:lnTo>
                  <a:pt x="43845" y="44195"/>
                </a:lnTo>
                <a:lnTo>
                  <a:pt x="45562" y="43433"/>
                </a:lnTo>
                <a:close/>
              </a:path>
              <a:path w="60325" h="104140">
                <a:moveTo>
                  <a:pt x="59299" y="27431"/>
                </a:moveTo>
                <a:lnTo>
                  <a:pt x="57378" y="27431"/>
                </a:lnTo>
                <a:lnTo>
                  <a:pt x="56312" y="28193"/>
                </a:lnTo>
                <a:lnTo>
                  <a:pt x="54909" y="28955"/>
                </a:lnTo>
                <a:lnTo>
                  <a:pt x="51404" y="31241"/>
                </a:lnTo>
                <a:lnTo>
                  <a:pt x="47015" y="32003"/>
                </a:lnTo>
                <a:lnTo>
                  <a:pt x="59847" y="32003"/>
                </a:lnTo>
                <a:lnTo>
                  <a:pt x="59847" y="28193"/>
                </a:lnTo>
                <a:lnTo>
                  <a:pt x="59299" y="27431"/>
                </a:lnTo>
                <a:close/>
              </a:path>
              <a:path w="60325" h="104140">
                <a:moveTo>
                  <a:pt x="39822" y="0"/>
                </a:moveTo>
                <a:lnTo>
                  <a:pt x="33634" y="761"/>
                </a:lnTo>
                <a:lnTo>
                  <a:pt x="28544" y="2285"/>
                </a:lnTo>
                <a:lnTo>
                  <a:pt x="24521" y="6857"/>
                </a:lnTo>
                <a:lnTo>
                  <a:pt x="20528" y="10667"/>
                </a:lnTo>
                <a:lnTo>
                  <a:pt x="18394" y="16001"/>
                </a:lnTo>
                <a:lnTo>
                  <a:pt x="18059" y="22097"/>
                </a:lnTo>
                <a:lnTo>
                  <a:pt x="27843" y="22097"/>
                </a:lnTo>
                <a:lnTo>
                  <a:pt x="27843" y="17525"/>
                </a:lnTo>
                <a:lnTo>
                  <a:pt x="29062" y="15239"/>
                </a:lnTo>
                <a:lnTo>
                  <a:pt x="34000" y="10667"/>
                </a:lnTo>
                <a:lnTo>
                  <a:pt x="37170" y="9905"/>
                </a:lnTo>
                <a:lnTo>
                  <a:pt x="40919" y="9143"/>
                </a:lnTo>
                <a:lnTo>
                  <a:pt x="54970" y="9143"/>
                </a:lnTo>
                <a:lnTo>
                  <a:pt x="54239" y="7619"/>
                </a:lnTo>
                <a:lnTo>
                  <a:pt x="52623" y="5333"/>
                </a:lnTo>
                <a:lnTo>
                  <a:pt x="50063" y="3809"/>
                </a:lnTo>
                <a:lnTo>
                  <a:pt x="46893" y="1523"/>
                </a:lnTo>
                <a:lnTo>
                  <a:pt x="43449" y="761"/>
                </a:lnTo>
                <a:lnTo>
                  <a:pt x="39822" y="0"/>
                </a:lnTo>
                <a:close/>
              </a:path>
              <a:path w="60325" h="104140">
                <a:moveTo>
                  <a:pt x="54970" y="9143"/>
                </a:moveTo>
                <a:lnTo>
                  <a:pt x="40919" y="9143"/>
                </a:lnTo>
                <a:lnTo>
                  <a:pt x="45583" y="9905"/>
                </a:lnTo>
                <a:lnTo>
                  <a:pt x="49545" y="9905"/>
                </a:lnTo>
                <a:lnTo>
                  <a:pt x="52715" y="11429"/>
                </a:lnTo>
                <a:lnTo>
                  <a:pt x="54727" y="11429"/>
                </a:lnTo>
                <a:lnTo>
                  <a:pt x="55214" y="10667"/>
                </a:lnTo>
                <a:lnTo>
                  <a:pt x="55306" y="9905"/>
                </a:lnTo>
                <a:lnTo>
                  <a:pt x="5497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34145" y="1405880"/>
            <a:ext cx="1262751" cy="14935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40770" y="1382258"/>
            <a:ext cx="5193035" cy="17602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913894" y="1661149"/>
            <a:ext cx="5270455" cy="15214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07881" y="1992620"/>
            <a:ext cx="2673053" cy="15138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75822" y="239952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38823" y="232256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64214" y="2359904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20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20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31270" y="238504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4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4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89766" y="235990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946154" y="2375143"/>
            <a:ext cx="100330" cy="81915"/>
          </a:xfrm>
          <a:custGeom>
            <a:avLst/>
            <a:gdLst/>
            <a:ahLst/>
            <a:cxnLst/>
            <a:rect l="l" t="t" r="r" b="b"/>
            <a:pathLst>
              <a:path w="100330" h="81914">
                <a:moveTo>
                  <a:pt x="89504" y="12191"/>
                </a:moveTo>
                <a:lnTo>
                  <a:pt x="26420" y="12191"/>
                </a:lnTo>
                <a:lnTo>
                  <a:pt x="27895" y="12953"/>
                </a:lnTo>
                <a:lnTo>
                  <a:pt x="32324" y="13715"/>
                </a:lnTo>
                <a:lnTo>
                  <a:pt x="39672" y="15239"/>
                </a:lnTo>
                <a:lnTo>
                  <a:pt x="49804" y="18287"/>
                </a:lnTo>
                <a:lnTo>
                  <a:pt x="56089" y="19811"/>
                </a:lnTo>
                <a:lnTo>
                  <a:pt x="53905" y="22317"/>
                </a:lnTo>
                <a:lnTo>
                  <a:pt x="42009" y="28835"/>
                </a:lnTo>
                <a:lnTo>
                  <a:pt x="32539" y="33914"/>
                </a:lnTo>
                <a:lnTo>
                  <a:pt x="20388" y="38074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26" y="51053"/>
                </a:lnTo>
                <a:lnTo>
                  <a:pt x="21384" y="50291"/>
                </a:lnTo>
                <a:lnTo>
                  <a:pt x="28325" y="46481"/>
                </a:lnTo>
                <a:lnTo>
                  <a:pt x="32705" y="44957"/>
                </a:lnTo>
                <a:lnTo>
                  <a:pt x="38993" y="41909"/>
                </a:lnTo>
                <a:lnTo>
                  <a:pt x="47183" y="36575"/>
                </a:lnTo>
                <a:lnTo>
                  <a:pt x="55946" y="31241"/>
                </a:lnTo>
                <a:lnTo>
                  <a:pt x="62758" y="27431"/>
                </a:lnTo>
                <a:lnTo>
                  <a:pt x="67625" y="24383"/>
                </a:lnTo>
                <a:lnTo>
                  <a:pt x="73045" y="24383"/>
                </a:lnTo>
                <a:lnTo>
                  <a:pt x="73045" y="23621"/>
                </a:lnTo>
                <a:lnTo>
                  <a:pt x="74675" y="22859"/>
                </a:lnTo>
                <a:lnTo>
                  <a:pt x="78866" y="22097"/>
                </a:lnTo>
                <a:lnTo>
                  <a:pt x="85618" y="22097"/>
                </a:lnTo>
                <a:lnTo>
                  <a:pt x="89236" y="12953"/>
                </a:lnTo>
                <a:lnTo>
                  <a:pt x="89504" y="12191"/>
                </a:lnTo>
                <a:close/>
              </a:path>
              <a:path w="100330" h="81914">
                <a:moveTo>
                  <a:pt x="73045" y="24383"/>
                </a:moveTo>
                <a:lnTo>
                  <a:pt x="6762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0"/>
                </a:lnTo>
                <a:lnTo>
                  <a:pt x="74650" y="47230"/>
                </a:lnTo>
                <a:lnTo>
                  <a:pt x="88904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22" y="39623"/>
                </a:lnTo>
                <a:lnTo>
                  <a:pt x="76901" y="37337"/>
                </a:lnTo>
                <a:lnTo>
                  <a:pt x="74724" y="34289"/>
                </a:lnTo>
                <a:lnTo>
                  <a:pt x="73615" y="32003"/>
                </a:lnTo>
                <a:lnTo>
                  <a:pt x="73045" y="28955"/>
                </a:lnTo>
                <a:lnTo>
                  <a:pt x="73045" y="24383"/>
                </a:lnTo>
                <a:close/>
              </a:path>
              <a:path w="100330" h="81914">
                <a:moveTo>
                  <a:pt x="99821" y="38861"/>
                </a:moveTo>
                <a:lnTo>
                  <a:pt x="89202" y="38861"/>
                </a:lnTo>
                <a:lnTo>
                  <a:pt x="81722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30" h="81914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7" y="12953"/>
                </a:lnTo>
                <a:lnTo>
                  <a:pt x="26420" y="12191"/>
                </a:lnTo>
                <a:lnTo>
                  <a:pt x="89504" y="12191"/>
                </a:lnTo>
                <a:lnTo>
                  <a:pt x="89772" y="11429"/>
                </a:lnTo>
                <a:lnTo>
                  <a:pt x="89915" y="10667"/>
                </a:lnTo>
                <a:lnTo>
                  <a:pt x="89474" y="10667"/>
                </a:lnTo>
                <a:lnTo>
                  <a:pt x="88611" y="9977"/>
                </a:lnTo>
                <a:lnTo>
                  <a:pt x="72146" y="9971"/>
                </a:lnTo>
                <a:lnTo>
                  <a:pt x="55625" y="7619"/>
                </a:lnTo>
                <a:lnTo>
                  <a:pt x="49088" y="5333"/>
                </a:lnTo>
                <a:lnTo>
                  <a:pt x="36134" y="1523"/>
                </a:lnTo>
                <a:lnTo>
                  <a:pt x="32003" y="761"/>
                </a:lnTo>
                <a:lnTo>
                  <a:pt x="28763" y="0"/>
                </a:lnTo>
                <a:close/>
              </a:path>
              <a:path w="100330" h="81914">
                <a:moveTo>
                  <a:pt x="88523" y="9905"/>
                </a:moveTo>
                <a:lnTo>
                  <a:pt x="85836" y="9977"/>
                </a:lnTo>
                <a:lnTo>
                  <a:pt x="88611" y="9977"/>
                </a:lnTo>
                <a:close/>
              </a:path>
              <a:path w="100330" h="81914">
                <a:moveTo>
                  <a:pt x="49469" y="64587"/>
                </a:moveTo>
                <a:lnTo>
                  <a:pt x="40706" y="73060"/>
                </a:lnTo>
                <a:lnTo>
                  <a:pt x="49469" y="81533"/>
                </a:lnTo>
                <a:lnTo>
                  <a:pt x="58232" y="73060"/>
                </a:lnTo>
                <a:lnTo>
                  <a:pt x="49469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041404" y="239648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30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4" h="62230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4" h="62230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4" h="62230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4" h="62230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4" h="62230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094744" y="2354570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5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4" h="71755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4" h="71755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4" h="71755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4" h="71755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4" h="71755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148846" y="2346187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279910" y="241324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372112" y="2354570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5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67" y="61721"/>
                </a:lnTo>
                <a:lnTo>
                  <a:pt x="57567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4" h="71755">
                <a:moveTo>
                  <a:pt x="57567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67" y="71627"/>
                </a:lnTo>
                <a:lnTo>
                  <a:pt x="57567" y="61721"/>
                </a:lnTo>
                <a:close/>
              </a:path>
              <a:path w="57784" h="71755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4" h="71755">
                <a:moveTo>
                  <a:pt x="57567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67" y="60197"/>
                </a:lnTo>
                <a:lnTo>
                  <a:pt x="57567" y="59435"/>
                </a:lnTo>
                <a:close/>
              </a:path>
              <a:path w="57784" h="71755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4" h="71755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426214" y="239648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30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67" y="19049"/>
                </a:lnTo>
                <a:lnTo>
                  <a:pt x="57567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4" h="62230">
                <a:moveTo>
                  <a:pt x="57567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67" y="29717"/>
                </a:lnTo>
                <a:lnTo>
                  <a:pt x="57567" y="19049"/>
                </a:lnTo>
                <a:close/>
              </a:path>
              <a:path w="57784" h="62230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4" h="62230">
                <a:moveTo>
                  <a:pt x="57567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67" y="18287"/>
                </a:lnTo>
                <a:lnTo>
                  <a:pt x="57567" y="17525"/>
                </a:lnTo>
                <a:close/>
              </a:path>
              <a:path w="57784" h="62230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4" h="62230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480316" y="238200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69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69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69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69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515368" y="239952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40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572518" y="2349236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69">
                <a:moveTo>
                  <a:pt x="7370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3" y="76411"/>
                </a:lnTo>
                <a:lnTo>
                  <a:pt x="26702" y="69853"/>
                </a:lnTo>
                <a:lnTo>
                  <a:pt x="27849" y="65531"/>
                </a:lnTo>
                <a:lnTo>
                  <a:pt x="18227" y="65531"/>
                </a:lnTo>
                <a:lnTo>
                  <a:pt x="7370" y="64769"/>
                </a:lnTo>
                <a:close/>
              </a:path>
              <a:path w="39369" h="77469">
                <a:moveTo>
                  <a:pt x="21991" y="33527"/>
                </a:moveTo>
                <a:lnTo>
                  <a:pt x="21037" y="33527"/>
                </a:lnTo>
                <a:lnTo>
                  <a:pt x="20573" y="35051"/>
                </a:lnTo>
                <a:lnTo>
                  <a:pt x="16084" y="45719"/>
                </a:lnTo>
                <a:lnTo>
                  <a:pt x="2114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9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78" y="35051"/>
                </a:lnTo>
                <a:lnTo>
                  <a:pt x="22610" y="34289"/>
                </a:lnTo>
                <a:lnTo>
                  <a:pt x="21991" y="33527"/>
                </a:lnTo>
                <a:close/>
              </a:path>
              <a:path w="39369" h="77469">
                <a:moveTo>
                  <a:pt x="30287" y="0"/>
                </a:moveTo>
                <a:lnTo>
                  <a:pt x="22037" y="8381"/>
                </a:lnTo>
                <a:lnTo>
                  <a:pt x="30800" y="16763"/>
                </a:lnTo>
                <a:lnTo>
                  <a:pt x="39099" y="9143"/>
                </a:lnTo>
                <a:lnTo>
                  <a:pt x="30287" y="0"/>
                </a:lnTo>
                <a:close/>
              </a:path>
              <a:path w="39369" h="77469">
                <a:moveTo>
                  <a:pt x="11810" y="0"/>
                </a:moveTo>
                <a:lnTo>
                  <a:pt x="3560" y="8381"/>
                </a:lnTo>
                <a:lnTo>
                  <a:pt x="12274" y="16763"/>
                </a:lnTo>
                <a:lnTo>
                  <a:pt x="20513" y="9143"/>
                </a:lnTo>
                <a:lnTo>
                  <a:pt x="11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711201" y="2338568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80">
                <a:moveTo>
                  <a:pt x="12466" y="76961"/>
                </a:moveTo>
                <a:lnTo>
                  <a:pt x="9954" y="76961"/>
                </a:lnTo>
                <a:lnTo>
                  <a:pt x="9000" y="78485"/>
                </a:lnTo>
                <a:lnTo>
                  <a:pt x="7178" y="80771"/>
                </a:lnTo>
                <a:lnTo>
                  <a:pt x="5382" y="83819"/>
                </a:lnTo>
                <a:lnTo>
                  <a:pt x="3617" y="87355"/>
                </a:lnTo>
                <a:lnTo>
                  <a:pt x="1225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37" y="125774"/>
                </a:lnTo>
                <a:lnTo>
                  <a:pt x="21640" y="130306"/>
                </a:lnTo>
                <a:lnTo>
                  <a:pt x="36305" y="131764"/>
                </a:lnTo>
                <a:lnTo>
                  <a:pt x="48717" y="130023"/>
                </a:lnTo>
                <a:lnTo>
                  <a:pt x="61005" y="125637"/>
                </a:lnTo>
                <a:lnTo>
                  <a:pt x="70589" y="118871"/>
                </a:lnTo>
                <a:lnTo>
                  <a:pt x="24572" y="118871"/>
                </a:lnTo>
                <a:lnTo>
                  <a:pt x="17574" y="116342"/>
                </a:lnTo>
                <a:lnTo>
                  <a:pt x="9381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1999" y="80009"/>
                </a:lnTo>
                <a:lnTo>
                  <a:pt x="1232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80">
                <a:moveTo>
                  <a:pt x="68662" y="60959"/>
                </a:moveTo>
                <a:lnTo>
                  <a:pt x="68055" y="60959"/>
                </a:lnTo>
                <a:lnTo>
                  <a:pt x="67519" y="61721"/>
                </a:lnTo>
                <a:lnTo>
                  <a:pt x="66863" y="63245"/>
                </a:lnTo>
                <a:lnTo>
                  <a:pt x="62151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32" y="101589"/>
                </a:lnTo>
                <a:lnTo>
                  <a:pt x="73962" y="102839"/>
                </a:lnTo>
                <a:lnTo>
                  <a:pt x="72283" y="106558"/>
                </a:lnTo>
                <a:lnTo>
                  <a:pt x="68198" y="110032"/>
                </a:lnTo>
                <a:lnTo>
                  <a:pt x="59212" y="114297"/>
                </a:lnTo>
                <a:lnTo>
                  <a:pt x="47401" y="117731"/>
                </a:lnTo>
                <a:lnTo>
                  <a:pt x="33957" y="118871"/>
                </a:lnTo>
                <a:lnTo>
                  <a:pt x="70589" y="118871"/>
                </a:lnTo>
                <a:lnTo>
                  <a:pt x="79711" y="86867"/>
                </a:lnTo>
                <a:lnTo>
                  <a:pt x="97165" y="86867"/>
                </a:lnTo>
                <a:lnTo>
                  <a:pt x="99761" y="85343"/>
                </a:lnTo>
                <a:lnTo>
                  <a:pt x="103299" y="78485"/>
                </a:lnTo>
                <a:lnTo>
                  <a:pt x="134080" y="78485"/>
                </a:lnTo>
                <a:lnTo>
                  <a:pt x="134624" y="76199"/>
                </a:lnTo>
                <a:lnTo>
                  <a:pt x="82759" y="76199"/>
                </a:lnTo>
                <a:lnTo>
                  <a:pt x="79104" y="74675"/>
                </a:lnTo>
                <a:lnTo>
                  <a:pt x="76056" y="70865"/>
                </a:lnTo>
                <a:lnTo>
                  <a:pt x="74950" y="70103"/>
                </a:lnTo>
                <a:lnTo>
                  <a:pt x="72902" y="67055"/>
                </a:lnTo>
                <a:lnTo>
                  <a:pt x="69911" y="62483"/>
                </a:lnTo>
                <a:lnTo>
                  <a:pt x="69198" y="61721"/>
                </a:lnTo>
                <a:lnTo>
                  <a:pt x="68662" y="60959"/>
                </a:lnTo>
                <a:close/>
              </a:path>
              <a:path w="137160" h="132080">
                <a:moveTo>
                  <a:pt x="97165" y="86867"/>
                </a:moveTo>
                <a:lnTo>
                  <a:pt x="79711" y="86867"/>
                </a:lnTo>
                <a:lnTo>
                  <a:pt x="82616" y="87873"/>
                </a:lnTo>
                <a:lnTo>
                  <a:pt x="85283" y="88391"/>
                </a:lnTo>
                <a:lnTo>
                  <a:pt x="94570" y="88391"/>
                </a:lnTo>
                <a:lnTo>
                  <a:pt x="97165" y="86867"/>
                </a:lnTo>
                <a:close/>
              </a:path>
              <a:path w="137160" h="132080">
                <a:moveTo>
                  <a:pt x="134080" y="78485"/>
                </a:moveTo>
                <a:lnTo>
                  <a:pt x="103299" y="78485"/>
                </a:lnTo>
                <a:lnTo>
                  <a:pt x="105857" y="85343"/>
                </a:lnTo>
                <a:lnTo>
                  <a:pt x="110727" y="87629"/>
                </a:lnTo>
                <a:lnTo>
                  <a:pt x="122696" y="87250"/>
                </a:lnTo>
                <a:lnTo>
                  <a:pt x="133549" y="80722"/>
                </a:lnTo>
                <a:lnTo>
                  <a:pt x="134080" y="78485"/>
                </a:lnTo>
                <a:close/>
              </a:path>
              <a:path w="137160" h="132080">
                <a:moveTo>
                  <a:pt x="86999" y="75437"/>
                </a:moveTo>
                <a:lnTo>
                  <a:pt x="82759" y="76199"/>
                </a:lnTo>
                <a:lnTo>
                  <a:pt x="91820" y="76199"/>
                </a:lnTo>
                <a:lnTo>
                  <a:pt x="86999" y="75437"/>
                </a:lnTo>
                <a:close/>
              </a:path>
              <a:path w="137160" h="132080">
                <a:moveTo>
                  <a:pt x="102763" y="59435"/>
                </a:moveTo>
                <a:lnTo>
                  <a:pt x="101809" y="60197"/>
                </a:lnTo>
                <a:lnTo>
                  <a:pt x="101153" y="60959"/>
                </a:lnTo>
                <a:lnTo>
                  <a:pt x="100772" y="63245"/>
                </a:lnTo>
                <a:lnTo>
                  <a:pt x="99904" y="67055"/>
                </a:lnTo>
                <a:lnTo>
                  <a:pt x="98810" y="70103"/>
                </a:lnTo>
                <a:lnTo>
                  <a:pt x="97392" y="71627"/>
                </a:lnTo>
                <a:lnTo>
                  <a:pt x="95298" y="74675"/>
                </a:lnTo>
                <a:lnTo>
                  <a:pt x="91820" y="76199"/>
                </a:lnTo>
                <a:lnTo>
                  <a:pt x="115525" y="76199"/>
                </a:lnTo>
                <a:lnTo>
                  <a:pt x="111572" y="74675"/>
                </a:lnTo>
                <a:lnTo>
                  <a:pt x="109097" y="73151"/>
                </a:lnTo>
                <a:lnTo>
                  <a:pt x="106619" y="70865"/>
                </a:lnTo>
                <a:lnTo>
                  <a:pt x="105049" y="67817"/>
                </a:lnTo>
                <a:lnTo>
                  <a:pt x="104393" y="62483"/>
                </a:lnTo>
                <a:lnTo>
                  <a:pt x="104201" y="60959"/>
                </a:lnTo>
                <a:lnTo>
                  <a:pt x="103631" y="60197"/>
                </a:lnTo>
                <a:lnTo>
                  <a:pt x="102763" y="59435"/>
                </a:lnTo>
                <a:close/>
              </a:path>
              <a:path w="137160" h="132080">
                <a:moveTo>
                  <a:pt x="120908" y="75437"/>
                </a:moveTo>
                <a:lnTo>
                  <a:pt x="115525" y="76199"/>
                </a:lnTo>
                <a:lnTo>
                  <a:pt x="123194" y="76199"/>
                </a:lnTo>
                <a:lnTo>
                  <a:pt x="120908" y="75437"/>
                </a:lnTo>
                <a:close/>
              </a:path>
              <a:path w="137160" h="132080">
                <a:moveTo>
                  <a:pt x="130682" y="46481"/>
                </a:moveTo>
                <a:lnTo>
                  <a:pt x="130003" y="46481"/>
                </a:lnTo>
                <a:lnTo>
                  <a:pt x="129588" y="47243"/>
                </a:lnTo>
                <a:lnTo>
                  <a:pt x="129015" y="48005"/>
                </a:lnTo>
                <a:lnTo>
                  <a:pt x="123383" y="57149"/>
                </a:lnTo>
                <a:lnTo>
                  <a:pt x="127491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34" y="73151"/>
                </a:lnTo>
                <a:lnTo>
                  <a:pt x="126729" y="73913"/>
                </a:lnTo>
                <a:lnTo>
                  <a:pt x="125099" y="75437"/>
                </a:lnTo>
                <a:lnTo>
                  <a:pt x="123194" y="76199"/>
                </a:lnTo>
                <a:lnTo>
                  <a:pt x="134624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7" y="53339"/>
                </a:lnTo>
                <a:lnTo>
                  <a:pt x="131682" y="48005"/>
                </a:lnTo>
                <a:lnTo>
                  <a:pt x="131112" y="47243"/>
                </a:lnTo>
                <a:lnTo>
                  <a:pt x="130682" y="46481"/>
                </a:lnTo>
                <a:close/>
              </a:path>
              <a:path w="137160" h="132080">
                <a:moveTo>
                  <a:pt x="102571" y="0"/>
                </a:moveTo>
                <a:lnTo>
                  <a:pt x="94570" y="8381"/>
                </a:lnTo>
                <a:lnTo>
                  <a:pt x="102537" y="16763"/>
                </a:lnTo>
                <a:lnTo>
                  <a:pt x="110572" y="8381"/>
                </a:lnTo>
                <a:lnTo>
                  <a:pt x="102571" y="0"/>
                </a:lnTo>
                <a:close/>
              </a:path>
              <a:path w="137160" h="132080">
                <a:moveTo>
                  <a:pt x="112096" y="17525"/>
                </a:moveTo>
                <a:lnTo>
                  <a:pt x="104012" y="25145"/>
                </a:lnTo>
                <a:lnTo>
                  <a:pt x="112145" y="33527"/>
                </a:lnTo>
                <a:lnTo>
                  <a:pt x="120252" y="25145"/>
                </a:lnTo>
                <a:lnTo>
                  <a:pt x="112096" y="17525"/>
                </a:lnTo>
                <a:close/>
              </a:path>
              <a:path w="137160" h="132080">
                <a:moveTo>
                  <a:pt x="93046" y="17525"/>
                </a:moveTo>
                <a:lnTo>
                  <a:pt x="84902" y="25145"/>
                </a:lnTo>
                <a:lnTo>
                  <a:pt x="93012" y="33527"/>
                </a:lnTo>
                <a:lnTo>
                  <a:pt x="101153" y="25907"/>
                </a:lnTo>
                <a:lnTo>
                  <a:pt x="93046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855220" y="2385811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909322" y="239952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060198" y="235990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117348" y="2384287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307848" y="235990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365760" y="238200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69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69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69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69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496579" y="232256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513588" y="239952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664879" y="232485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689610" y="2371333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5" h="97155">
                <a:moveTo>
                  <a:pt x="30909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6001" y="61927"/>
                </a:lnTo>
                <a:lnTo>
                  <a:pt x="21011" y="72895"/>
                </a:lnTo>
                <a:lnTo>
                  <a:pt x="30730" y="84208"/>
                </a:lnTo>
                <a:lnTo>
                  <a:pt x="40960" y="91315"/>
                </a:lnTo>
                <a:lnTo>
                  <a:pt x="53090" y="96773"/>
                </a:lnTo>
                <a:lnTo>
                  <a:pt x="58100" y="85526"/>
                </a:lnTo>
                <a:lnTo>
                  <a:pt x="49337" y="80162"/>
                </a:lnTo>
                <a:lnTo>
                  <a:pt x="47376" y="77541"/>
                </a:lnTo>
                <a:lnTo>
                  <a:pt x="40242" y="77541"/>
                </a:lnTo>
                <a:lnTo>
                  <a:pt x="35945" y="75407"/>
                </a:lnTo>
                <a:lnTo>
                  <a:pt x="32052" y="72207"/>
                </a:lnTo>
                <a:lnTo>
                  <a:pt x="25194" y="63642"/>
                </a:lnTo>
                <a:lnTo>
                  <a:pt x="2299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24" y="42671"/>
                </a:lnTo>
                <a:lnTo>
                  <a:pt x="20324" y="37337"/>
                </a:lnTo>
                <a:lnTo>
                  <a:pt x="21467" y="31241"/>
                </a:lnTo>
                <a:lnTo>
                  <a:pt x="23670" y="25145"/>
                </a:lnTo>
                <a:lnTo>
                  <a:pt x="25658" y="19811"/>
                </a:lnTo>
                <a:lnTo>
                  <a:pt x="27371" y="17525"/>
                </a:lnTo>
                <a:lnTo>
                  <a:pt x="28849" y="16763"/>
                </a:lnTo>
                <a:lnTo>
                  <a:pt x="40781" y="16763"/>
                </a:lnTo>
                <a:lnTo>
                  <a:pt x="39672" y="13715"/>
                </a:lnTo>
                <a:lnTo>
                  <a:pt x="36326" y="5333"/>
                </a:lnTo>
                <a:lnTo>
                  <a:pt x="33421" y="761"/>
                </a:lnTo>
                <a:lnTo>
                  <a:pt x="30909" y="0"/>
                </a:lnTo>
                <a:close/>
              </a:path>
              <a:path w="71755" h="97155">
                <a:moveTo>
                  <a:pt x="71567" y="42671"/>
                </a:moveTo>
                <a:lnTo>
                  <a:pt x="66912" y="42671"/>
                </a:lnTo>
                <a:lnTo>
                  <a:pt x="57719" y="43433"/>
                </a:lnTo>
                <a:lnTo>
                  <a:pt x="50480" y="46481"/>
                </a:lnTo>
                <a:lnTo>
                  <a:pt x="45146" y="54101"/>
                </a:lnTo>
                <a:lnTo>
                  <a:pt x="41468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1" y="76017"/>
                </a:lnTo>
                <a:lnTo>
                  <a:pt x="40242" y="77541"/>
                </a:lnTo>
                <a:lnTo>
                  <a:pt x="47376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99" y="59192"/>
                </a:lnTo>
                <a:lnTo>
                  <a:pt x="57613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5" h="97155">
                <a:moveTo>
                  <a:pt x="40781" y="16763"/>
                </a:moveTo>
                <a:lnTo>
                  <a:pt x="28849" y="16763"/>
                </a:lnTo>
                <a:lnTo>
                  <a:pt x="30479" y="17525"/>
                </a:lnTo>
                <a:lnTo>
                  <a:pt x="32573" y="20573"/>
                </a:lnTo>
                <a:lnTo>
                  <a:pt x="35183" y="25907"/>
                </a:lnTo>
                <a:lnTo>
                  <a:pt x="37658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20" y="22097"/>
                </a:lnTo>
                <a:lnTo>
                  <a:pt x="40781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756666" y="2346187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796289" y="2307326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5">
                <a:moveTo>
                  <a:pt x="24896" y="16001"/>
                </a:moveTo>
                <a:lnTo>
                  <a:pt x="24323" y="16001"/>
                </a:lnTo>
                <a:lnTo>
                  <a:pt x="23810" y="16763"/>
                </a:lnTo>
                <a:lnTo>
                  <a:pt x="23048" y="16763"/>
                </a:lnTo>
                <a:lnTo>
                  <a:pt x="14704" y="30642"/>
                </a:lnTo>
                <a:lnTo>
                  <a:pt x="16266" y="49195"/>
                </a:lnTo>
                <a:lnTo>
                  <a:pt x="17586" y="65732"/>
                </a:lnTo>
                <a:lnTo>
                  <a:pt x="20455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1" y="121157"/>
                </a:lnTo>
                <a:lnTo>
                  <a:pt x="21573" y="121157"/>
                </a:lnTo>
                <a:lnTo>
                  <a:pt x="22286" y="120060"/>
                </a:lnTo>
                <a:lnTo>
                  <a:pt x="23240" y="118109"/>
                </a:lnTo>
                <a:lnTo>
                  <a:pt x="25039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3" y="44118"/>
                </a:lnTo>
                <a:lnTo>
                  <a:pt x="25085" y="16763"/>
                </a:lnTo>
                <a:lnTo>
                  <a:pt x="24896" y="16001"/>
                </a:lnTo>
                <a:close/>
              </a:path>
              <a:path w="36194" h="121285">
                <a:moveTo>
                  <a:pt x="6797" y="761"/>
                </a:moveTo>
                <a:lnTo>
                  <a:pt x="4379" y="761"/>
                </a:lnTo>
                <a:lnTo>
                  <a:pt x="3179" y="2285"/>
                </a:lnTo>
                <a:lnTo>
                  <a:pt x="1844" y="5333"/>
                </a:lnTo>
                <a:lnTo>
                  <a:pt x="618" y="8381"/>
                </a:lnTo>
                <a:lnTo>
                  <a:pt x="0" y="9905"/>
                </a:lnTo>
                <a:lnTo>
                  <a:pt x="0" y="12191"/>
                </a:lnTo>
                <a:lnTo>
                  <a:pt x="463" y="12953"/>
                </a:lnTo>
                <a:lnTo>
                  <a:pt x="1953" y="12953"/>
                </a:lnTo>
                <a:lnTo>
                  <a:pt x="2855" y="12191"/>
                </a:lnTo>
                <a:lnTo>
                  <a:pt x="4084" y="10667"/>
                </a:lnTo>
                <a:lnTo>
                  <a:pt x="5382" y="9143"/>
                </a:lnTo>
                <a:lnTo>
                  <a:pt x="6333" y="8381"/>
                </a:lnTo>
                <a:lnTo>
                  <a:pt x="26915" y="8381"/>
                </a:lnTo>
                <a:lnTo>
                  <a:pt x="28849" y="7619"/>
                </a:lnTo>
                <a:lnTo>
                  <a:pt x="33527" y="3047"/>
                </a:lnTo>
                <a:lnTo>
                  <a:pt x="16571" y="3047"/>
                </a:lnTo>
                <a:lnTo>
                  <a:pt x="14477" y="2285"/>
                </a:lnTo>
                <a:lnTo>
                  <a:pt x="11667" y="1523"/>
                </a:lnTo>
                <a:lnTo>
                  <a:pt x="8894" y="1523"/>
                </a:lnTo>
                <a:lnTo>
                  <a:pt x="6797" y="761"/>
                </a:lnTo>
                <a:close/>
              </a:path>
              <a:path w="36194" h="121285">
                <a:moveTo>
                  <a:pt x="16084" y="9143"/>
                </a:moveTo>
                <a:lnTo>
                  <a:pt x="13572" y="9143"/>
                </a:lnTo>
                <a:lnTo>
                  <a:pt x="15096" y="9905"/>
                </a:lnTo>
                <a:lnTo>
                  <a:pt x="16084" y="9143"/>
                </a:lnTo>
                <a:close/>
              </a:path>
              <a:path w="36194" h="121285">
                <a:moveTo>
                  <a:pt x="26915" y="8381"/>
                </a:moveTo>
                <a:lnTo>
                  <a:pt x="9573" y="8381"/>
                </a:lnTo>
                <a:lnTo>
                  <a:pt x="11561" y="9143"/>
                </a:lnTo>
                <a:lnTo>
                  <a:pt x="16084" y="9143"/>
                </a:lnTo>
                <a:lnTo>
                  <a:pt x="23048" y="9905"/>
                </a:lnTo>
                <a:lnTo>
                  <a:pt x="26915" y="8381"/>
                </a:lnTo>
                <a:close/>
              </a:path>
              <a:path w="36194" h="121285">
                <a:moveTo>
                  <a:pt x="17955" y="2285"/>
                </a:moveTo>
                <a:lnTo>
                  <a:pt x="16571" y="3047"/>
                </a:lnTo>
                <a:lnTo>
                  <a:pt x="24191" y="3047"/>
                </a:lnTo>
                <a:lnTo>
                  <a:pt x="17955" y="2285"/>
                </a:lnTo>
                <a:close/>
              </a:path>
              <a:path w="36194" h="121285">
                <a:moveTo>
                  <a:pt x="35707" y="761"/>
                </a:moveTo>
                <a:lnTo>
                  <a:pt x="33467" y="761"/>
                </a:lnTo>
                <a:lnTo>
                  <a:pt x="31811" y="1523"/>
                </a:lnTo>
                <a:lnTo>
                  <a:pt x="28812" y="2285"/>
                </a:lnTo>
                <a:lnTo>
                  <a:pt x="2419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707" y="1523"/>
                </a:lnTo>
                <a:lnTo>
                  <a:pt x="35707" y="761"/>
                </a:lnTo>
                <a:close/>
              </a:path>
              <a:path w="36194" h="121285">
                <a:moveTo>
                  <a:pt x="35051" y="0"/>
                </a:moveTo>
                <a:lnTo>
                  <a:pt x="34564" y="761"/>
                </a:lnTo>
                <a:lnTo>
                  <a:pt x="35515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931163" y="2397242"/>
            <a:ext cx="152400" cy="73660"/>
          </a:xfrm>
          <a:custGeom>
            <a:avLst/>
            <a:gdLst/>
            <a:ahLst/>
            <a:cxnLst/>
            <a:rect l="l" t="t" r="r" b="b"/>
            <a:pathLst>
              <a:path w="152400" h="73660">
                <a:moveTo>
                  <a:pt x="12466" y="18287"/>
                </a:moveTo>
                <a:lnTo>
                  <a:pt x="9954" y="18287"/>
                </a:lnTo>
                <a:lnTo>
                  <a:pt x="9000" y="19811"/>
                </a:lnTo>
                <a:lnTo>
                  <a:pt x="7178" y="22097"/>
                </a:lnTo>
                <a:lnTo>
                  <a:pt x="5382" y="25145"/>
                </a:lnTo>
                <a:lnTo>
                  <a:pt x="3617" y="28681"/>
                </a:lnTo>
                <a:lnTo>
                  <a:pt x="1225" y="34289"/>
                </a:lnTo>
                <a:lnTo>
                  <a:pt x="0" y="39532"/>
                </a:lnTo>
                <a:lnTo>
                  <a:pt x="0" y="53736"/>
                </a:lnTo>
                <a:lnTo>
                  <a:pt x="3322" y="60959"/>
                </a:lnTo>
                <a:lnTo>
                  <a:pt x="11116" y="67017"/>
                </a:lnTo>
                <a:lnTo>
                  <a:pt x="21509" y="71612"/>
                </a:lnTo>
                <a:lnTo>
                  <a:pt x="36115" y="73093"/>
                </a:lnTo>
                <a:lnTo>
                  <a:pt x="48537" y="71360"/>
                </a:lnTo>
                <a:lnTo>
                  <a:pt x="60821" y="66980"/>
                </a:lnTo>
                <a:lnTo>
                  <a:pt x="70412" y="60197"/>
                </a:lnTo>
                <a:lnTo>
                  <a:pt x="24572" y="60197"/>
                </a:lnTo>
                <a:lnTo>
                  <a:pt x="17574" y="57668"/>
                </a:lnTo>
                <a:lnTo>
                  <a:pt x="9381" y="48676"/>
                </a:lnTo>
                <a:lnTo>
                  <a:pt x="7619" y="44074"/>
                </a:lnTo>
                <a:lnTo>
                  <a:pt x="7619" y="33253"/>
                </a:lnTo>
                <a:lnTo>
                  <a:pt x="9083" y="27431"/>
                </a:lnTo>
                <a:lnTo>
                  <a:pt x="11999" y="21335"/>
                </a:lnTo>
                <a:lnTo>
                  <a:pt x="12323" y="20573"/>
                </a:lnTo>
                <a:lnTo>
                  <a:pt x="12466" y="19811"/>
                </a:lnTo>
                <a:lnTo>
                  <a:pt x="12466" y="18287"/>
                </a:lnTo>
                <a:close/>
              </a:path>
              <a:path w="152400" h="73660">
                <a:moveTo>
                  <a:pt x="68662" y="2285"/>
                </a:moveTo>
                <a:lnTo>
                  <a:pt x="68055" y="2285"/>
                </a:lnTo>
                <a:lnTo>
                  <a:pt x="67519" y="3047"/>
                </a:lnTo>
                <a:lnTo>
                  <a:pt x="66863" y="4571"/>
                </a:lnTo>
                <a:lnTo>
                  <a:pt x="62151" y="12953"/>
                </a:lnTo>
                <a:lnTo>
                  <a:pt x="74188" y="37002"/>
                </a:lnTo>
                <a:lnTo>
                  <a:pt x="74615" y="40538"/>
                </a:lnTo>
                <a:lnTo>
                  <a:pt x="74532" y="42915"/>
                </a:lnTo>
                <a:lnTo>
                  <a:pt x="73962" y="44165"/>
                </a:lnTo>
                <a:lnTo>
                  <a:pt x="72283" y="47884"/>
                </a:lnTo>
                <a:lnTo>
                  <a:pt x="68198" y="51358"/>
                </a:lnTo>
                <a:lnTo>
                  <a:pt x="59212" y="55623"/>
                </a:lnTo>
                <a:lnTo>
                  <a:pt x="47401" y="59057"/>
                </a:lnTo>
                <a:lnTo>
                  <a:pt x="33957" y="60197"/>
                </a:lnTo>
                <a:lnTo>
                  <a:pt x="70412" y="60197"/>
                </a:lnTo>
                <a:lnTo>
                  <a:pt x="79522" y="28193"/>
                </a:lnTo>
                <a:lnTo>
                  <a:pt x="96786" y="28193"/>
                </a:lnTo>
                <a:lnTo>
                  <a:pt x="99334" y="26669"/>
                </a:lnTo>
                <a:lnTo>
                  <a:pt x="102869" y="19049"/>
                </a:lnTo>
                <a:lnTo>
                  <a:pt x="152162" y="19049"/>
                </a:lnTo>
                <a:lnTo>
                  <a:pt x="152162" y="17525"/>
                </a:lnTo>
                <a:lnTo>
                  <a:pt x="82759" y="17525"/>
                </a:lnTo>
                <a:lnTo>
                  <a:pt x="79104" y="16001"/>
                </a:lnTo>
                <a:lnTo>
                  <a:pt x="76056" y="12191"/>
                </a:lnTo>
                <a:lnTo>
                  <a:pt x="74950" y="11429"/>
                </a:lnTo>
                <a:lnTo>
                  <a:pt x="72902" y="8381"/>
                </a:lnTo>
                <a:lnTo>
                  <a:pt x="69911" y="3809"/>
                </a:lnTo>
                <a:lnTo>
                  <a:pt x="69198" y="3047"/>
                </a:lnTo>
                <a:lnTo>
                  <a:pt x="68662" y="2285"/>
                </a:lnTo>
                <a:close/>
              </a:path>
              <a:path w="152400" h="73660">
                <a:moveTo>
                  <a:pt x="96786" y="28193"/>
                </a:moveTo>
                <a:lnTo>
                  <a:pt x="79522" y="28193"/>
                </a:lnTo>
                <a:lnTo>
                  <a:pt x="82427" y="29199"/>
                </a:lnTo>
                <a:lnTo>
                  <a:pt x="85094" y="29717"/>
                </a:lnTo>
                <a:lnTo>
                  <a:pt x="94238" y="29717"/>
                </a:lnTo>
                <a:lnTo>
                  <a:pt x="96786" y="28193"/>
                </a:lnTo>
                <a:close/>
              </a:path>
              <a:path w="152400" h="73660">
                <a:moveTo>
                  <a:pt x="152162" y="19049"/>
                </a:moveTo>
                <a:lnTo>
                  <a:pt x="102869" y="19049"/>
                </a:lnTo>
                <a:lnTo>
                  <a:pt x="105430" y="26669"/>
                </a:lnTo>
                <a:lnTo>
                  <a:pt x="110002" y="29717"/>
                </a:lnTo>
                <a:lnTo>
                  <a:pt x="123541" y="29717"/>
                </a:lnTo>
                <a:lnTo>
                  <a:pt x="128296" y="26669"/>
                </a:lnTo>
                <a:lnTo>
                  <a:pt x="130887" y="19811"/>
                </a:lnTo>
                <a:lnTo>
                  <a:pt x="152162" y="19811"/>
                </a:lnTo>
                <a:lnTo>
                  <a:pt x="152162" y="19049"/>
                </a:lnTo>
                <a:close/>
              </a:path>
              <a:path w="152400" h="73660">
                <a:moveTo>
                  <a:pt x="152162" y="19811"/>
                </a:moveTo>
                <a:lnTo>
                  <a:pt x="130887" y="19811"/>
                </a:lnTo>
                <a:lnTo>
                  <a:pt x="133874" y="26669"/>
                </a:lnTo>
                <a:lnTo>
                  <a:pt x="138994" y="28955"/>
                </a:lnTo>
                <a:lnTo>
                  <a:pt x="152162" y="28955"/>
                </a:lnTo>
                <a:lnTo>
                  <a:pt x="152162" y="19811"/>
                </a:lnTo>
                <a:close/>
              </a:path>
              <a:path w="152400" h="73660">
                <a:moveTo>
                  <a:pt x="87056" y="16763"/>
                </a:moveTo>
                <a:lnTo>
                  <a:pt x="82759" y="17525"/>
                </a:lnTo>
                <a:lnTo>
                  <a:pt x="91869" y="17525"/>
                </a:lnTo>
                <a:lnTo>
                  <a:pt x="87056" y="16763"/>
                </a:lnTo>
                <a:close/>
              </a:path>
              <a:path w="152400" h="73660">
                <a:moveTo>
                  <a:pt x="102763" y="0"/>
                </a:moveTo>
                <a:lnTo>
                  <a:pt x="101858" y="761"/>
                </a:lnTo>
                <a:lnTo>
                  <a:pt x="101202" y="1523"/>
                </a:lnTo>
                <a:lnTo>
                  <a:pt x="100821" y="3809"/>
                </a:lnTo>
                <a:lnTo>
                  <a:pt x="99953" y="8381"/>
                </a:lnTo>
                <a:lnTo>
                  <a:pt x="98867" y="11429"/>
                </a:lnTo>
                <a:lnTo>
                  <a:pt x="97429" y="12953"/>
                </a:lnTo>
                <a:lnTo>
                  <a:pt x="95332" y="16001"/>
                </a:lnTo>
                <a:lnTo>
                  <a:pt x="91869" y="17525"/>
                </a:lnTo>
                <a:lnTo>
                  <a:pt x="109535" y="17525"/>
                </a:lnTo>
                <a:lnTo>
                  <a:pt x="105619" y="12191"/>
                </a:lnTo>
                <a:lnTo>
                  <a:pt x="104442" y="3047"/>
                </a:lnTo>
                <a:lnTo>
                  <a:pt x="104250" y="1523"/>
                </a:lnTo>
                <a:lnTo>
                  <a:pt x="103680" y="761"/>
                </a:lnTo>
                <a:lnTo>
                  <a:pt x="102763" y="0"/>
                </a:lnTo>
                <a:close/>
              </a:path>
              <a:path w="152400" h="73660">
                <a:moveTo>
                  <a:pt x="116204" y="16763"/>
                </a:moveTo>
                <a:lnTo>
                  <a:pt x="109535" y="17525"/>
                </a:lnTo>
                <a:lnTo>
                  <a:pt x="124212" y="17525"/>
                </a:lnTo>
                <a:lnTo>
                  <a:pt x="116204" y="16763"/>
                </a:lnTo>
                <a:close/>
              </a:path>
              <a:path w="152400" h="73660">
                <a:moveTo>
                  <a:pt x="131192" y="761"/>
                </a:moveTo>
                <a:lnTo>
                  <a:pt x="130338" y="1523"/>
                </a:lnTo>
                <a:lnTo>
                  <a:pt x="129789" y="2285"/>
                </a:lnTo>
                <a:lnTo>
                  <a:pt x="128662" y="12953"/>
                </a:lnTo>
                <a:lnTo>
                  <a:pt x="124212" y="17525"/>
                </a:lnTo>
                <a:lnTo>
                  <a:pt x="138568" y="17525"/>
                </a:lnTo>
                <a:lnTo>
                  <a:pt x="134300" y="12953"/>
                </a:lnTo>
                <a:lnTo>
                  <a:pt x="132868" y="2285"/>
                </a:lnTo>
                <a:lnTo>
                  <a:pt x="132258" y="1523"/>
                </a:lnTo>
                <a:lnTo>
                  <a:pt x="131192" y="761"/>
                </a:lnTo>
                <a:close/>
              </a:path>
              <a:path w="152400" h="73660">
                <a:moveTo>
                  <a:pt x="152162" y="16763"/>
                </a:moveTo>
                <a:lnTo>
                  <a:pt x="145913" y="16763"/>
                </a:lnTo>
                <a:lnTo>
                  <a:pt x="138568" y="17525"/>
                </a:lnTo>
                <a:lnTo>
                  <a:pt x="152162" y="17525"/>
                </a:lnTo>
                <a:lnTo>
                  <a:pt x="152162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078998" y="2396480"/>
            <a:ext cx="57785" cy="75565"/>
          </a:xfrm>
          <a:custGeom>
            <a:avLst/>
            <a:gdLst/>
            <a:ahLst/>
            <a:cxnLst/>
            <a:rect l="l" t="t" r="r" b="b"/>
            <a:pathLst>
              <a:path w="57785" h="75564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75564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75564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75564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75564">
                <a:moveTo>
                  <a:pt x="22951" y="59588"/>
                </a:moveTo>
                <a:lnTo>
                  <a:pt x="14721" y="67543"/>
                </a:lnTo>
                <a:lnTo>
                  <a:pt x="22951" y="75437"/>
                </a:lnTo>
                <a:lnTo>
                  <a:pt x="31181" y="67543"/>
                </a:lnTo>
                <a:lnTo>
                  <a:pt x="22951" y="59588"/>
                </a:lnTo>
                <a:close/>
              </a:path>
              <a:path w="57785" h="75564">
                <a:moveTo>
                  <a:pt x="13319" y="42915"/>
                </a:moveTo>
                <a:lnTo>
                  <a:pt x="5181" y="50962"/>
                </a:lnTo>
                <a:lnTo>
                  <a:pt x="13319" y="58978"/>
                </a:lnTo>
                <a:lnTo>
                  <a:pt x="21457" y="50962"/>
                </a:lnTo>
                <a:lnTo>
                  <a:pt x="13319" y="42915"/>
                </a:lnTo>
                <a:close/>
              </a:path>
              <a:path w="57785" h="75564">
                <a:moveTo>
                  <a:pt x="32461" y="42824"/>
                </a:moveTo>
                <a:lnTo>
                  <a:pt x="24383" y="50810"/>
                </a:lnTo>
                <a:lnTo>
                  <a:pt x="32461" y="58856"/>
                </a:lnTo>
                <a:lnTo>
                  <a:pt x="40629" y="50810"/>
                </a:lnTo>
                <a:lnTo>
                  <a:pt x="32461" y="42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133100" y="2384287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69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69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69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69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69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69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69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317504" y="2385811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466856" y="2375905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46" y="49529"/>
                </a:lnTo>
                <a:lnTo>
                  <a:pt x="1185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2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42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520957" y="236219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581156" y="238581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636781" y="2389621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34411" y="35813"/>
                </a:lnTo>
                <a:lnTo>
                  <a:pt x="40690" y="39349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36"/>
                </a:lnTo>
                <a:lnTo>
                  <a:pt x="58391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4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56" y="25145"/>
                </a:lnTo>
                <a:lnTo>
                  <a:pt x="6888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6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1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7" y="25145"/>
                </a:lnTo>
                <a:lnTo>
                  <a:pt x="66324" y="22859"/>
                </a:lnTo>
                <a:lnTo>
                  <a:pt x="6291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4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5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797" y="24383"/>
                </a:lnTo>
                <a:lnTo>
                  <a:pt x="7034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715268" y="2346187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845569" y="241324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938534" y="2382002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992284" y="232485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017781" y="2384287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120300" y="232485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145798" y="2361427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69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72" y="61721"/>
                </a:lnTo>
                <a:lnTo>
                  <a:pt x="29260" y="54863"/>
                </a:lnTo>
                <a:lnTo>
                  <a:pt x="57576" y="54863"/>
                </a:lnTo>
                <a:lnTo>
                  <a:pt x="5757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69">
                <a:moveTo>
                  <a:pt x="5757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76" y="64769"/>
                </a:lnTo>
                <a:lnTo>
                  <a:pt x="57576" y="54863"/>
                </a:lnTo>
                <a:close/>
              </a:path>
              <a:path w="57785" h="64769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30" y="48767"/>
                </a:lnTo>
                <a:lnTo>
                  <a:pt x="31668" y="4114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69">
                <a:moveTo>
                  <a:pt x="5757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76" y="53339"/>
                </a:lnTo>
                <a:lnTo>
                  <a:pt x="57576" y="52577"/>
                </a:lnTo>
                <a:close/>
              </a:path>
              <a:path w="57785" h="64769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199900" y="2338568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30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70" h="87630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70" h="87630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30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30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70" h="87630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30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30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30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30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70" h="87630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390917" y="232256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407925" y="239952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58801" y="241324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51766" y="2384287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746254" y="239952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808737" y="236219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962662" y="235990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019812" y="238504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091088" y="232485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116586" y="2346187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152400" y="239952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209550" y="238200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332993" y="239952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395888" y="232485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419862" y="2354570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5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5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5" h="71755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5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5" h="71755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5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473963" y="2336282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70" h="90169">
                <a:moveTo>
                  <a:pt x="60777" y="51053"/>
                </a:moveTo>
                <a:lnTo>
                  <a:pt x="26426" y="51053"/>
                </a:lnTo>
                <a:lnTo>
                  <a:pt x="28559" y="51815"/>
                </a:lnTo>
                <a:lnTo>
                  <a:pt x="33284" y="52577"/>
                </a:lnTo>
                <a:lnTo>
                  <a:pt x="40507" y="55625"/>
                </a:lnTo>
                <a:lnTo>
                  <a:pt x="49286" y="58673"/>
                </a:lnTo>
                <a:lnTo>
                  <a:pt x="55656" y="60959"/>
                </a:lnTo>
                <a:lnTo>
                  <a:pt x="59649" y="61721"/>
                </a:lnTo>
                <a:lnTo>
                  <a:pt x="33049" y="73722"/>
                </a:lnTo>
                <a:lnTo>
                  <a:pt x="21385" y="77024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56" y="89915"/>
                </a:lnTo>
                <a:lnTo>
                  <a:pt x="21153" y="89153"/>
                </a:lnTo>
                <a:lnTo>
                  <a:pt x="32583" y="85343"/>
                </a:lnTo>
                <a:lnTo>
                  <a:pt x="39075" y="82295"/>
                </a:lnTo>
                <a:lnTo>
                  <a:pt x="47518" y="77723"/>
                </a:lnTo>
                <a:lnTo>
                  <a:pt x="56266" y="73913"/>
                </a:lnTo>
                <a:lnTo>
                  <a:pt x="62788" y="70865"/>
                </a:lnTo>
                <a:lnTo>
                  <a:pt x="67086" y="69341"/>
                </a:lnTo>
                <a:lnTo>
                  <a:pt x="70317" y="67817"/>
                </a:lnTo>
                <a:lnTo>
                  <a:pt x="75956" y="67055"/>
                </a:lnTo>
                <a:lnTo>
                  <a:pt x="84002" y="67055"/>
                </a:lnTo>
                <a:lnTo>
                  <a:pt x="88696" y="58673"/>
                </a:lnTo>
                <a:lnTo>
                  <a:pt x="89458" y="57911"/>
                </a:lnTo>
                <a:lnTo>
                  <a:pt x="89794" y="57149"/>
                </a:lnTo>
                <a:lnTo>
                  <a:pt x="89794" y="56387"/>
                </a:lnTo>
                <a:lnTo>
                  <a:pt x="88971" y="56387"/>
                </a:lnTo>
                <a:lnTo>
                  <a:pt x="85602" y="55614"/>
                </a:lnTo>
                <a:lnTo>
                  <a:pt x="72253" y="54363"/>
                </a:lnTo>
                <a:lnTo>
                  <a:pt x="60777" y="51053"/>
                </a:lnTo>
                <a:close/>
              </a:path>
              <a:path w="90170" h="90169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7983" y="53339"/>
                </a:lnTo>
                <a:lnTo>
                  <a:pt x="22219" y="51815"/>
                </a:lnTo>
                <a:lnTo>
                  <a:pt x="26426" y="51053"/>
                </a:lnTo>
                <a:lnTo>
                  <a:pt x="60777" y="51053"/>
                </a:lnTo>
                <a:lnTo>
                  <a:pt x="49987" y="47243"/>
                </a:lnTo>
                <a:lnTo>
                  <a:pt x="41178" y="42671"/>
                </a:lnTo>
                <a:lnTo>
                  <a:pt x="35935" y="40385"/>
                </a:lnTo>
                <a:lnTo>
                  <a:pt x="31821" y="39623"/>
                </a:lnTo>
                <a:lnTo>
                  <a:pt x="28773" y="38861"/>
                </a:lnTo>
                <a:close/>
              </a:path>
              <a:path w="90170" h="90169">
                <a:moveTo>
                  <a:pt x="49286" y="0"/>
                </a:moveTo>
                <a:lnTo>
                  <a:pt x="4078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576482" y="232485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602742" y="2384287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784860" y="2360665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848623" y="232256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961643" y="2354570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5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5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39" h="73025">
                <a:moveTo>
                  <a:pt x="96133" y="27431"/>
                </a:moveTo>
                <a:lnTo>
                  <a:pt x="9546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39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071372" y="2385811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134266" y="232485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159001" y="2336282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69">
                <a:moveTo>
                  <a:pt x="5029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75" y="89915"/>
                </a:lnTo>
                <a:lnTo>
                  <a:pt x="18287" y="89153"/>
                </a:lnTo>
                <a:lnTo>
                  <a:pt x="23500" y="87629"/>
                </a:lnTo>
                <a:lnTo>
                  <a:pt x="27614" y="86867"/>
                </a:lnTo>
                <a:lnTo>
                  <a:pt x="30845" y="85343"/>
                </a:lnTo>
                <a:lnTo>
                  <a:pt x="33223" y="83057"/>
                </a:lnTo>
                <a:lnTo>
                  <a:pt x="62880" y="83057"/>
                </a:lnTo>
                <a:lnTo>
                  <a:pt x="62880" y="78485"/>
                </a:lnTo>
                <a:lnTo>
                  <a:pt x="13533" y="78485"/>
                </a:lnTo>
                <a:lnTo>
                  <a:pt x="5029" y="77723"/>
                </a:lnTo>
                <a:close/>
              </a:path>
              <a:path w="63500" h="90169">
                <a:moveTo>
                  <a:pt x="62880" y="83057"/>
                </a:moveTo>
                <a:lnTo>
                  <a:pt x="33223" y="83057"/>
                </a:lnTo>
                <a:lnTo>
                  <a:pt x="35631" y="85343"/>
                </a:lnTo>
                <a:lnTo>
                  <a:pt x="39471" y="86867"/>
                </a:lnTo>
                <a:lnTo>
                  <a:pt x="44805" y="88391"/>
                </a:lnTo>
                <a:lnTo>
                  <a:pt x="49651" y="89306"/>
                </a:lnTo>
                <a:lnTo>
                  <a:pt x="53858" y="89915"/>
                </a:lnTo>
                <a:lnTo>
                  <a:pt x="62880" y="89915"/>
                </a:lnTo>
                <a:lnTo>
                  <a:pt x="62880" y="83057"/>
                </a:lnTo>
                <a:close/>
              </a:path>
              <a:path w="63500" h="90169">
                <a:moveTo>
                  <a:pt x="35509" y="36575"/>
                </a:moveTo>
                <a:lnTo>
                  <a:pt x="30297" y="37337"/>
                </a:lnTo>
                <a:lnTo>
                  <a:pt x="25542" y="40385"/>
                </a:lnTo>
                <a:lnTo>
                  <a:pt x="21366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40" y="76199"/>
                </a:lnTo>
                <a:lnTo>
                  <a:pt x="19049" y="77723"/>
                </a:lnTo>
                <a:lnTo>
                  <a:pt x="13533" y="78485"/>
                </a:lnTo>
                <a:lnTo>
                  <a:pt x="50932" y="78485"/>
                </a:lnTo>
                <a:lnTo>
                  <a:pt x="45811" y="77723"/>
                </a:lnTo>
                <a:lnTo>
                  <a:pt x="43251" y="76199"/>
                </a:lnTo>
                <a:lnTo>
                  <a:pt x="45232" y="74675"/>
                </a:lnTo>
                <a:lnTo>
                  <a:pt x="46695" y="73151"/>
                </a:lnTo>
                <a:lnTo>
                  <a:pt x="47325" y="71627"/>
                </a:lnTo>
                <a:lnTo>
                  <a:pt x="31333" y="71627"/>
                </a:lnTo>
                <a:lnTo>
                  <a:pt x="28834" y="70103"/>
                </a:lnTo>
                <a:lnTo>
                  <a:pt x="26609" y="67817"/>
                </a:lnTo>
                <a:lnTo>
                  <a:pt x="24018" y="65531"/>
                </a:lnTo>
                <a:lnTo>
                  <a:pt x="22799" y="63245"/>
                </a:lnTo>
                <a:lnTo>
                  <a:pt x="22859" y="60197"/>
                </a:lnTo>
                <a:lnTo>
                  <a:pt x="22890" y="57911"/>
                </a:lnTo>
                <a:lnTo>
                  <a:pt x="24231" y="55625"/>
                </a:lnTo>
                <a:lnTo>
                  <a:pt x="26791" y="52577"/>
                </a:lnTo>
                <a:lnTo>
                  <a:pt x="29352" y="50291"/>
                </a:lnTo>
                <a:lnTo>
                  <a:pt x="31851" y="48767"/>
                </a:lnTo>
                <a:lnTo>
                  <a:pt x="48755" y="48767"/>
                </a:lnTo>
                <a:lnTo>
                  <a:pt x="47122" y="45719"/>
                </a:lnTo>
                <a:lnTo>
                  <a:pt x="44470" y="39623"/>
                </a:lnTo>
                <a:lnTo>
                  <a:pt x="40599" y="37337"/>
                </a:lnTo>
                <a:lnTo>
                  <a:pt x="35509" y="36575"/>
                </a:lnTo>
                <a:close/>
              </a:path>
              <a:path w="63500" h="90169">
                <a:moveTo>
                  <a:pt x="62880" y="77723"/>
                </a:moveTo>
                <a:lnTo>
                  <a:pt x="58552" y="77723"/>
                </a:lnTo>
                <a:lnTo>
                  <a:pt x="50932" y="78485"/>
                </a:lnTo>
                <a:lnTo>
                  <a:pt x="62880" y="78485"/>
                </a:lnTo>
                <a:lnTo>
                  <a:pt x="62880" y="77723"/>
                </a:lnTo>
                <a:close/>
              </a:path>
              <a:path w="63500" h="90169">
                <a:moveTo>
                  <a:pt x="48755" y="48767"/>
                </a:moveTo>
                <a:lnTo>
                  <a:pt x="34168" y="48767"/>
                </a:lnTo>
                <a:lnTo>
                  <a:pt x="36606" y="49529"/>
                </a:lnTo>
                <a:lnTo>
                  <a:pt x="38892" y="51053"/>
                </a:lnTo>
                <a:lnTo>
                  <a:pt x="41026" y="54101"/>
                </a:lnTo>
                <a:lnTo>
                  <a:pt x="43129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068" y="67055"/>
                </a:lnTo>
                <a:lnTo>
                  <a:pt x="40782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25" y="71627"/>
                </a:lnTo>
                <a:lnTo>
                  <a:pt x="47640" y="70865"/>
                </a:lnTo>
                <a:lnTo>
                  <a:pt x="49469" y="67817"/>
                </a:lnTo>
                <a:lnTo>
                  <a:pt x="50322" y="64769"/>
                </a:lnTo>
                <a:lnTo>
                  <a:pt x="50291" y="60959"/>
                </a:lnTo>
                <a:lnTo>
                  <a:pt x="50231" y="54863"/>
                </a:lnTo>
                <a:lnTo>
                  <a:pt x="49164" y="49529"/>
                </a:lnTo>
                <a:lnTo>
                  <a:pt x="48755" y="48767"/>
                </a:lnTo>
                <a:close/>
              </a:path>
              <a:path w="63500" h="90169">
                <a:moveTo>
                  <a:pt x="32308" y="0"/>
                </a:moveTo>
                <a:lnTo>
                  <a:pt x="23713" y="9143"/>
                </a:lnTo>
                <a:lnTo>
                  <a:pt x="32308" y="17525"/>
                </a:lnTo>
                <a:lnTo>
                  <a:pt x="40904" y="9143"/>
                </a:lnTo>
                <a:lnTo>
                  <a:pt x="323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217675" y="2354570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5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5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5" h="71755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5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5" h="71755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5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271778" y="238504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429512" y="2375905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16" y="49529"/>
                </a:lnTo>
                <a:lnTo>
                  <a:pt x="1182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39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39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3741" y="34289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477518" y="238581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533905" y="239648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30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62230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62230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62230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62230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4" h="62230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588007" y="2338568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30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30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30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30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30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30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30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30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30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30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30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777745" y="235990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59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59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59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59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59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835657" y="2384287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025617" y="237512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59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59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131314" y="2385811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144267" y="2593076"/>
            <a:ext cx="34925" cy="111125"/>
          </a:xfrm>
          <a:custGeom>
            <a:avLst/>
            <a:gdLst/>
            <a:ahLst/>
            <a:cxnLst/>
            <a:rect l="l" t="t" r="r" b="b"/>
            <a:pathLst>
              <a:path w="34925" h="111125">
                <a:moveTo>
                  <a:pt x="2651" y="0"/>
                </a:moveTo>
                <a:lnTo>
                  <a:pt x="883" y="761"/>
                </a:lnTo>
                <a:lnTo>
                  <a:pt x="0" y="761"/>
                </a:lnTo>
                <a:lnTo>
                  <a:pt x="0" y="3047"/>
                </a:lnTo>
                <a:lnTo>
                  <a:pt x="182" y="3809"/>
                </a:lnTo>
                <a:lnTo>
                  <a:pt x="1589" y="5342"/>
                </a:lnTo>
                <a:lnTo>
                  <a:pt x="9914" y="17177"/>
                </a:lnTo>
                <a:lnTo>
                  <a:pt x="15226" y="26179"/>
                </a:lnTo>
                <a:lnTo>
                  <a:pt x="19434" y="36620"/>
                </a:lnTo>
                <a:lnTo>
                  <a:pt x="21825" y="48671"/>
                </a:lnTo>
                <a:lnTo>
                  <a:pt x="22286" y="63698"/>
                </a:lnTo>
                <a:lnTo>
                  <a:pt x="19341" y="75071"/>
                </a:lnTo>
                <a:lnTo>
                  <a:pt x="13893" y="87139"/>
                </a:lnTo>
                <a:lnTo>
                  <a:pt x="5943" y="99913"/>
                </a:lnTo>
                <a:lnTo>
                  <a:pt x="609" y="107685"/>
                </a:lnTo>
                <a:lnTo>
                  <a:pt x="30" y="108691"/>
                </a:lnTo>
                <a:lnTo>
                  <a:pt x="30" y="109636"/>
                </a:lnTo>
                <a:lnTo>
                  <a:pt x="396" y="110246"/>
                </a:lnTo>
                <a:lnTo>
                  <a:pt x="1066" y="110489"/>
                </a:lnTo>
                <a:lnTo>
                  <a:pt x="1706" y="110794"/>
                </a:lnTo>
                <a:lnTo>
                  <a:pt x="30519" y="77930"/>
                </a:lnTo>
                <a:lnTo>
                  <a:pt x="34918" y="51989"/>
                </a:lnTo>
                <a:lnTo>
                  <a:pt x="32570" y="39654"/>
                </a:lnTo>
                <a:lnTo>
                  <a:pt x="7437" y="3047"/>
                </a:lnTo>
                <a:lnTo>
                  <a:pt x="4175" y="761"/>
                </a:lnTo>
                <a:lnTo>
                  <a:pt x="26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 txBox="1"/>
          <p:nvPr/>
        </p:nvSpPr>
        <p:spPr>
          <a:xfrm>
            <a:off x="6753611" y="2529246"/>
            <a:ext cx="390525" cy="1981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50" dirty="0">
                <a:latin typeface="Times New Roman"/>
                <a:cs typeface="Times New Roman"/>
              </a:rPr>
              <a:t>OBA</a:t>
            </a:r>
            <a:endParaRPr sz="135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6730635" y="2593076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59" h="110489">
                <a:moveTo>
                  <a:pt x="34156" y="0"/>
                </a:moveTo>
                <a:lnTo>
                  <a:pt x="32845" y="0"/>
                </a:lnTo>
                <a:lnTo>
                  <a:pt x="28968" y="3075"/>
                </a:lnTo>
                <a:lnTo>
                  <a:pt x="4446" y="33482"/>
                </a:lnTo>
                <a:lnTo>
                  <a:pt x="0" y="59262"/>
                </a:lnTo>
                <a:lnTo>
                  <a:pt x="2347" y="71597"/>
                </a:lnTo>
                <a:lnTo>
                  <a:pt x="27694" y="108082"/>
                </a:lnTo>
                <a:lnTo>
                  <a:pt x="30986" y="110489"/>
                </a:lnTo>
                <a:lnTo>
                  <a:pt x="34278" y="110489"/>
                </a:lnTo>
                <a:lnTo>
                  <a:pt x="35131" y="109880"/>
                </a:lnTo>
                <a:lnTo>
                  <a:pt x="35123" y="108082"/>
                </a:lnTo>
                <a:lnTo>
                  <a:pt x="35009" y="107624"/>
                </a:lnTo>
                <a:lnTo>
                  <a:pt x="33379" y="105490"/>
                </a:lnTo>
                <a:lnTo>
                  <a:pt x="25032" y="93702"/>
                </a:lnTo>
                <a:lnTo>
                  <a:pt x="19541" y="84846"/>
                </a:lnTo>
                <a:lnTo>
                  <a:pt x="15430" y="74677"/>
                </a:lnTo>
                <a:lnTo>
                  <a:pt x="13109" y="62419"/>
                </a:lnTo>
                <a:lnTo>
                  <a:pt x="12712" y="47080"/>
                </a:lnTo>
                <a:lnTo>
                  <a:pt x="15729" y="35782"/>
                </a:lnTo>
                <a:lnTo>
                  <a:pt x="21193" y="23674"/>
                </a:lnTo>
                <a:lnTo>
                  <a:pt x="29096" y="10667"/>
                </a:lnTo>
                <a:lnTo>
                  <a:pt x="32266" y="6857"/>
                </a:lnTo>
                <a:lnTo>
                  <a:pt x="34278" y="3809"/>
                </a:lnTo>
                <a:lnTo>
                  <a:pt x="35040" y="2285"/>
                </a:lnTo>
                <a:lnTo>
                  <a:pt x="35040" y="1523"/>
                </a:lnTo>
                <a:lnTo>
                  <a:pt x="34765" y="761"/>
                </a:lnTo>
                <a:lnTo>
                  <a:pt x="34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146054" y="2578598"/>
            <a:ext cx="3485967" cy="15138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008638" y="2580883"/>
            <a:ext cx="2039111" cy="14935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127111" y="2916164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30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26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701"/>
                </a:lnTo>
                <a:lnTo>
                  <a:pt x="15260" y="21822"/>
                </a:lnTo>
                <a:lnTo>
                  <a:pt x="10113" y="9969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038350" y="2980933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3" y="0"/>
                </a:lnTo>
              </a:path>
            </a:pathLst>
          </a:custGeom>
          <a:ln w="73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847565" y="296186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60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60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959875" y="290930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39368" y="294664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95756" y="2941310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5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5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5" h="71755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5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5" h="71755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5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149857" y="2925308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30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30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30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30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30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30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30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30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30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30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30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244345" y="298626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361693" y="294664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427987" y="2948168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69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69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5" h="64769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69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5" h="64769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482851" y="2961883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70" h="96519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96519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96519">
                <a:moveTo>
                  <a:pt x="46573" y="79918"/>
                </a:moveTo>
                <a:lnTo>
                  <a:pt x="38465" y="87965"/>
                </a:lnTo>
                <a:lnTo>
                  <a:pt x="46573" y="96011"/>
                </a:lnTo>
                <a:lnTo>
                  <a:pt x="54711" y="87965"/>
                </a:lnTo>
                <a:lnTo>
                  <a:pt x="46573" y="79918"/>
                </a:lnTo>
                <a:close/>
              </a:path>
              <a:path w="90170" h="96519">
                <a:moveTo>
                  <a:pt x="36880" y="63124"/>
                </a:moveTo>
                <a:lnTo>
                  <a:pt x="28773" y="71170"/>
                </a:lnTo>
                <a:lnTo>
                  <a:pt x="36880" y="79217"/>
                </a:lnTo>
                <a:lnTo>
                  <a:pt x="44988" y="71170"/>
                </a:lnTo>
                <a:lnTo>
                  <a:pt x="36880" y="63124"/>
                </a:lnTo>
                <a:close/>
              </a:path>
              <a:path w="90170" h="96519">
                <a:moveTo>
                  <a:pt x="56144" y="63154"/>
                </a:moveTo>
                <a:lnTo>
                  <a:pt x="48005" y="71170"/>
                </a:lnTo>
                <a:lnTo>
                  <a:pt x="56144" y="79217"/>
                </a:lnTo>
                <a:lnTo>
                  <a:pt x="64282" y="71170"/>
                </a:lnTo>
                <a:lnTo>
                  <a:pt x="56144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639824" y="294893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697736" y="298626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754886" y="2914526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40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40" h="98425">
                <a:moveTo>
                  <a:pt x="52476" y="73265"/>
                </a:moveTo>
                <a:lnTo>
                  <a:pt x="41178" y="73265"/>
                </a:lnTo>
                <a:lnTo>
                  <a:pt x="46695" y="80885"/>
                </a:lnTo>
                <a:lnTo>
                  <a:pt x="50901" y="86981"/>
                </a:lnTo>
                <a:lnTo>
                  <a:pt x="53736" y="89267"/>
                </a:lnTo>
                <a:lnTo>
                  <a:pt x="5964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40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09" y="29069"/>
                </a:lnTo>
                <a:lnTo>
                  <a:pt x="630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0025" y="50405"/>
                </a:lnTo>
                <a:lnTo>
                  <a:pt x="24688" y="54977"/>
                </a:lnTo>
                <a:lnTo>
                  <a:pt x="27950" y="58787"/>
                </a:lnTo>
                <a:lnTo>
                  <a:pt x="3297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29" y="35377"/>
                </a:lnTo>
                <a:lnTo>
                  <a:pt x="20267" y="26930"/>
                </a:lnTo>
                <a:lnTo>
                  <a:pt x="6726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40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829562" y="2968742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876043" y="2972552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930145" y="298626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764286" y="2961121"/>
            <a:ext cx="15240" cy="52069"/>
          </a:xfrm>
          <a:custGeom>
            <a:avLst/>
            <a:gdLst/>
            <a:ahLst/>
            <a:cxnLst/>
            <a:rect l="l" t="t" r="r" b="b"/>
            <a:pathLst>
              <a:path w="15239" h="52069">
                <a:moveTo>
                  <a:pt x="11521" y="761"/>
                </a:moveTo>
                <a:lnTo>
                  <a:pt x="3688" y="761"/>
                </a:lnTo>
                <a:lnTo>
                  <a:pt x="761" y="3809"/>
                </a:lnTo>
                <a:lnTo>
                  <a:pt x="0" y="5333"/>
                </a:lnTo>
                <a:lnTo>
                  <a:pt x="0" y="9905"/>
                </a:lnTo>
                <a:lnTo>
                  <a:pt x="761" y="11429"/>
                </a:lnTo>
                <a:lnTo>
                  <a:pt x="3809" y="14477"/>
                </a:lnTo>
                <a:lnTo>
                  <a:pt x="5547" y="15239"/>
                </a:lnTo>
                <a:lnTo>
                  <a:pt x="7619" y="14477"/>
                </a:lnTo>
                <a:lnTo>
                  <a:pt x="11429" y="14477"/>
                </a:lnTo>
                <a:lnTo>
                  <a:pt x="14477" y="11429"/>
                </a:lnTo>
                <a:lnTo>
                  <a:pt x="15239" y="9905"/>
                </a:lnTo>
                <a:lnTo>
                  <a:pt x="15239" y="5333"/>
                </a:lnTo>
                <a:lnTo>
                  <a:pt x="14508" y="3809"/>
                </a:lnTo>
                <a:lnTo>
                  <a:pt x="12984" y="2285"/>
                </a:lnTo>
                <a:lnTo>
                  <a:pt x="11521" y="761"/>
                </a:lnTo>
                <a:close/>
              </a:path>
              <a:path w="15239" h="52069">
                <a:moveTo>
                  <a:pt x="11429" y="14477"/>
                </a:moveTo>
                <a:lnTo>
                  <a:pt x="7619" y="14477"/>
                </a:lnTo>
                <a:lnTo>
                  <a:pt x="9662" y="15239"/>
                </a:lnTo>
                <a:lnTo>
                  <a:pt x="11429" y="14477"/>
                </a:lnTo>
                <a:close/>
              </a:path>
              <a:path w="15239" h="52069">
                <a:moveTo>
                  <a:pt x="7619" y="0"/>
                </a:moveTo>
                <a:lnTo>
                  <a:pt x="5516" y="761"/>
                </a:lnTo>
                <a:lnTo>
                  <a:pt x="9723" y="761"/>
                </a:lnTo>
                <a:lnTo>
                  <a:pt x="7619" y="0"/>
                </a:lnTo>
                <a:close/>
              </a:path>
              <a:path w="15239" h="52069">
                <a:moveTo>
                  <a:pt x="11429" y="38099"/>
                </a:moveTo>
                <a:lnTo>
                  <a:pt x="3809" y="38099"/>
                </a:lnTo>
                <a:lnTo>
                  <a:pt x="761" y="41147"/>
                </a:lnTo>
                <a:lnTo>
                  <a:pt x="0" y="43433"/>
                </a:lnTo>
                <a:lnTo>
                  <a:pt x="0" y="47243"/>
                </a:lnTo>
                <a:lnTo>
                  <a:pt x="761" y="48767"/>
                </a:lnTo>
                <a:lnTo>
                  <a:pt x="2285" y="50291"/>
                </a:lnTo>
                <a:lnTo>
                  <a:pt x="3809" y="51145"/>
                </a:lnTo>
                <a:lnTo>
                  <a:pt x="5547" y="51815"/>
                </a:lnTo>
                <a:lnTo>
                  <a:pt x="9662" y="51815"/>
                </a:lnTo>
                <a:lnTo>
                  <a:pt x="11429" y="51145"/>
                </a:lnTo>
                <a:lnTo>
                  <a:pt x="12953" y="50291"/>
                </a:lnTo>
                <a:lnTo>
                  <a:pt x="14477" y="48767"/>
                </a:lnTo>
                <a:lnTo>
                  <a:pt x="15239" y="47243"/>
                </a:lnTo>
                <a:lnTo>
                  <a:pt x="15239" y="43433"/>
                </a:lnTo>
                <a:lnTo>
                  <a:pt x="14477" y="41147"/>
                </a:lnTo>
                <a:lnTo>
                  <a:pt x="11429" y="38099"/>
                </a:lnTo>
                <a:close/>
              </a:path>
              <a:path w="15239" h="52069">
                <a:moveTo>
                  <a:pt x="7619" y="37337"/>
                </a:moveTo>
                <a:lnTo>
                  <a:pt x="5547" y="38099"/>
                </a:lnTo>
                <a:lnTo>
                  <a:pt x="9662" y="38099"/>
                </a:lnTo>
                <a:lnTo>
                  <a:pt x="7619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636269" y="298626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698754" y="294893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40993" y="2961870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59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59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53961" y="291159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79454" y="2951977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4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4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4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4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4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4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17376" y="2910830"/>
            <a:ext cx="755141" cy="14782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640336" y="299998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733300" y="2971027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827788" y="298626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882651" y="298626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939801" y="296874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69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69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69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69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037338" y="2910830"/>
            <a:ext cx="657605" cy="14477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761238" y="294664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819911" y="296874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69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69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69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69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917965" y="290930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932688" y="2885683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19" h="20319">
                <a:moveTo>
                  <a:pt x="5989" y="2285"/>
                </a:moveTo>
                <a:lnTo>
                  <a:pt x="3617" y="2285"/>
                </a:lnTo>
                <a:lnTo>
                  <a:pt x="2417" y="3047"/>
                </a:lnTo>
                <a:lnTo>
                  <a:pt x="1331" y="5333"/>
                </a:lnTo>
                <a:lnTo>
                  <a:pt x="463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22" y="19811"/>
                </a:lnTo>
                <a:lnTo>
                  <a:pt x="7559" y="19049"/>
                </a:lnTo>
                <a:lnTo>
                  <a:pt x="12572" y="19049"/>
                </a:lnTo>
                <a:lnTo>
                  <a:pt x="14096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1" y="12191"/>
                </a:lnTo>
                <a:lnTo>
                  <a:pt x="20391" y="11429"/>
                </a:lnTo>
                <a:lnTo>
                  <a:pt x="6525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65" y="6095"/>
                </a:lnTo>
                <a:lnTo>
                  <a:pt x="5654" y="5333"/>
                </a:lnTo>
                <a:lnTo>
                  <a:pt x="5903" y="4571"/>
                </a:lnTo>
                <a:lnTo>
                  <a:pt x="5989" y="3809"/>
                </a:lnTo>
                <a:lnTo>
                  <a:pt x="5989" y="2285"/>
                </a:lnTo>
                <a:close/>
              </a:path>
              <a:path w="33019" h="20319">
                <a:moveTo>
                  <a:pt x="12572" y="19049"/>
                </a:moveTo>
                <a:lnTo>
                  <a:pt x="7559" y="19049"/>
                </a:lnTo>
                <a:lnTo>
                  <a:pt x="11048" y="19811"/>
                </a:lnTo>
                <a:lnTo>
                  <a:pt x="12572" y="19049"/>
                </a:lnTo>
                <a:close/>
              </a:path>
              <a:path w="33019" h="20319">
                <a:moveTo>
                  <a:pt x="31943" y="14477"/>
                </a:moveTo>
                <a:lnTo>
                  <a:pt x="16703" y="14477"/>
                </a:lnTo>
                <a:lnTo>
                  <a:pt x="18336" y="18287"/>
                </a:lnTo>
                <a:lnTo>
                  <a:pt x="20622" y="19811"/>
                </a:lnTo>
                <a:lnTo>
                  <a:pt x="23478" y="19049"/>
                </a:lnTo>
                <a:lnTo>
                  <a:pt x="27431" y="19049"/>
                </a:lnTo>
                <a:lnTo>
                  <a:pt x="28574" y="18287"/>
                </a:lnTo>
                <a:lnTo>
                  <a:pt x="30336" y="16001"/>
                </a:lnTo>
                <a:lnTo>
                  <a:pt x="31943" y="14477"/>
                </a:lnTo>
                <a:close/>
              </a:path>
              <a:path w="33019" h="20319">
                <a:moveTo>
                  <a:pt x="27431" y="19049"/>
                </a:moveTo>
                <a:lnTo>
                  <a:pt x="23478" y="19049"/>
                </a:lnTo>
                <a:lnTo>
                  <a:pt x="26288" y="19811"/>
                </a:lnTo>
                <a:lnTo>
                  <a:pt x="27431" y="19049"/>
                </a:lnTo>
                <a:close/>
              </a:path>
              <a:path w="33019" h="20319">
                <a:moveTo>
                  <a:pt x="23515" y="11429"/>
                </a:moveTo>
                <a:lnTo>
                  <a:pt x="20811" y="12191"/>
                </a:lnTo>
                <a:lnTo>
                  <a:pt x="26145" y="12191"/>
                </a:lnTo>
                <a:lnTo>
                  <a:pt x="23515" y="11429"/>
                </a:lnTo>
                <a:close/>
              </a:path>
              <a:path w="33019" h="20319">
                <a:moveTo>
                  <a:pt x="30992" y="0"/>
                </a:moveTo>
                <a:lnTo>
                  <a:pt x="26907" y="3809"/>
                </a:lnTo>
                <a:lnTo>
                  <a:pt x="27288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45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92" y="2285"/>
                </a:lnTo>
                <a:lnTo>
                  <a:pt x="30992" y="0"/>
                </a:lnTo>
                <a:close/>
              </a:path>
              <a:path w="33019" h="20319">
                <a:moveTo>
                  <a:pt x="8894" y="10667"/>
                </a:moveTo>
                <a:lnTo>
                  <a:pt x="6525" y="11429"/>
                </a:lnTo>
                <a:lnTo>
                  <a:pt x="11286" y="11429"/>
                </a:lnTo>
                <a:lnTo>
                  <a:pt x="8894" y="10667"/>
                </a:lnTo>
                <a:close/>
              </a:path>
              <a:path w="33019" h="20319">
                <a:moveTo>
                  <a:pt x="18370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0" y="6095"/>
                </a:lnTo>
                <a:lnTo>
                  <a:pt x="14096" y="7619"/>
                </a:lnTo>
                <a:lnTo>
                  <a:pt x="13798" y="8381"/>
                </a:lnTo>
                <a:lnTo>
                  <a:pt x="12953" y="9905"/>
                </a:lnTo>
                <a:lnTo>
                  <a:pt x="11286" y="11429"/>
                </a:lnTo>
                <a:lnTo>
                  <a:pt x="20391" y="11429"/>
                </a:lnTo>
                <a:lnTo>
                  <a:pt x="19132" y="9143"/>
                </a:lnTo>
                <a:lnTo>
                  <a:pt x="18476" y="3809"/>
                </a:lnTo>
                <a:lnTo>
                  <a:pt x="18370" y="2285"/>
                </a:lnTo>
                <a:close/>
              </a:path>
              <a:path w="33019" h="20319">
                <a:moveTo>
                  <a:pt x="16952" y="1523"/>
                </a:moveTo>
                <a:lnTo>
                  <a:pt x="16084" y="2285"/>
                </a:lnTo>
                <a:lnTo>
                  <a:pt x="17906" y="2285"/>
                </a:lnTo>
                <a:lnTo>
                  <a:pt x="16952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934973" y="2947405"/>
            <a:ext cx="60960" cy="108585"/>
          </a:xfrm>
          <a:custGeom>
            <a:avLst/>
            <a:gdLst/>
            <a:ahLst/>
            <a:cxnLst/>
            <a:rect l="l" t="t" r="r" b="b"/>
            <a:pathLst>
              <a:path w="60960" h="108585">
                <a:moveTo>
                  <a:pt x="36813" y="38861"/>
                </a:moveTo>
                <a:lnTo>
                  <a:pt x="36515" y="38861"/>
                </a:lnTo>
                <a:lnTo>
                  <a:pt x="36194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231" y="57911"/>
                </a:lnTo>
                <a:lnTo>
                  <a:pt x="41909" y="64007"/>
                </a:lnTo>
                <a:lnTo>
                  <a:pt x="14173" y="100015"/>
                </a:lnTo>
                <a:lnTo>
                  <a:pt x="999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894" y="107838"/>
                </a:lnTo>
                <a:lnTo>
                  <a:pt x="16001" y="108203"/>
                </a:lnTo>
                <a:lnTo>
                  <a:pt x="27812" y="108203"/>
                </a:lnTo>
                <a:lnTo>
                  <a:pt x="32433" y="104150"/>
                </a:lnTo>
                <a:lnTo>
                  <a:pt x="41310" y="91055"/>
                </a:lnTo>
                <a:lnTo>
                  <a:pt x="46333" y="79138"/>
                </a:lnTo>
                <a:lnTo>
                  <a:pt x="48005" y="66812"/>
                </a:lnTo>
                <a:lnTo>
                  <a:pt x="48005" y="64007"/>
                </a:lnTo>
                <a:lnTo>
                  <a:pt x="60959" y="64007"/>
                </a:lnTo>
                <a:lnTo>
                  <a:pt x="60959" y="54101"/>
                </a:lnTo>
                <a:lnTo>
                  <a:pt x="53041" y="54101"/>
                </a:lnTo>
                <a:lnTo>
                  <a:pt x="49148" y="52577"/>
                </a:lnTo>
                <a:lnTo>
                  <a:pt x="45802" y="49529"/>
                </a:lnTo>
                <a:lnTo>
                  <a:pt x="44052" y="48005"/>
                </a:lnTo>
                <a:lnTo>
                  <a:pt x="41528" y="44957"/>
                </a:lnTo>
                <a:lnTo>
                  <a:pt x="38231" y="40385"/>
                </a:lnTo>
                <a:lnTo>
                  <a:pt x="37612" y="39623"/>
                </a:lnTo>
                <a:lnTo>
                  <a:pt x="37145" y="39623"/>
                </a:lnTo>
                <a:lnTo>
                  <a:pt x="36813" y="38861"/>
                </a:lnTo>
                <a:close/>
              </a:path>
              <a:path w="60960" h="108585">
                <a:moveTo>
                  <a:pt x="60959" y="64007"/>
                </a:moveTo>
                <a:lnTo>
                  <a:pt x="48005" y="64007"/>
                </a:lnTo>
                <a:lnTo>
                  <a:pt x="49959" y="64861"/>
                </a:lnTo>
                <a:lnTo>
                  <a:pt x="52815" y="65531"/>
                </a:lnTo>
                <a:lnTo>
                  <a:pt x="60959" y="65531"/>
                </a:lnTo>
                <a:lnTo>
                  <a:pt x="60959" y="64007"/>
                </a:lnTo>
                <a:close/>
              </a:path>
              <a:path w="60960" h="108585">
                <a:moveTo>
                  <a:pt x="60959" y="53339"/>
                </a:moveTo>
                <a:lnTo>
                  <a:pt x="57613" y="53339"/>
                </a:lnTo>
                <a:lnTo>
                  <a:pt x="53041" y="54101"/>
                </a:lnTo>
                <a:lnTo>
                  <a:pt x="60959" y="54101"/>
                </a:lnTo>
                <a:lnTo>
                  <a:pt x="60959" y="53339"/>
                </a:lnTo>
                <a:close/>
              </a:path>
              <a:path w="60960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991361" y="2961883"/>
            <a:ext cx="100330" cy="81915"/>
          </a:xfrm>
          <a:custGeom>
            <a:avLst/>
            <a:gdLst/>
            <a:ahLst/>
            <a:cxnLst/>
            <a:rect l="l" t="t" r="r" b="b"/>
            <a:pathLst>
              <a:path w="100330" h="81914">
                <a:moveTo>
                  <a:pt x="89510" y="12191"/>
                </a:moveTo>
                <a:lnTo>
                  <a:pt x="26420" y="12191"/>
                </a:lnTo>
                <a:lnTo>
                  <a:pt x="27895" y="12953"/>
                </a:lnTo>
                <a:lnTo>
                  <a:pt x="32324" y="13715"/>
                </a:lnTo>
                <a:lnTo>
                  <a:pt x="39672" y="15239"/>
                </a:lnTo>
                <a:lnTo>
                  <a:pt x="49804" y="18287"/>
                </a:lnTo>
                <a:lnTo>
                  <a:pt x="56089" y="19811"/>
                </a:lnTo>
                <a:lnTo>
                  <a:pt x="53907" y="22313"/>
                </a:lnTo>
                <a:lnTo>
                  <a:pt x="42011" y="28834"/>
                </a:lnTo>
                <a:lnTo>
                  <a:pt x="32539" y="33914"/>
                </a:lnTo>
                <a:lnTo>
                  <a:pt x="20388" y="38074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26" y="51053"/>
                </a:lnTo>
                <a:lnTo>
                  <a:pt x="21384" y="50291"/>
                </a:lnTo>
                <a:lnTo>
                  <a:pt x="28325" y="46481"/>
                </a:lnTo>
                <a:lnTo>
                  <a:pt x="32705" y="44957"/>
                </a:lnTo>
                <a:lnTo>
                  <a:pt x="38993" y="41909"/>
                </a:lnTo>
                <a:lnTo>
                  <a:pt x="47183" y="36575"/>
                </a:lnTo>
                <a:lnTo>
                  <a:pt x="55946" y="31241"/>
                </a:lnTo>
                <a:lnTo>
                  <a:pt x="62764" y="27431"/>
                </a:lnTo>
                <a:lnTo>
                  <a:pt x="67641" y="24383"/>
                </a:lnTo>
                <a:lnTo>
                  <a:pt x="73036" y="24383"/>
                </a:lnTo>
                <a:lnTo>
                  <a:pt x="73036" y="23621"/>
                </a:lnTo>
                <a:lnTo>
                  <a:pt x="74682" y="22859"/>
                </a:lnTo>
                <a:lnTo>
                  <a:pt x="78857" y="22097"/>
                </a:lnTo>
                <a:lnTo>
                  <a:pt x="85624" y="22097"/>
                </a:lnTo>
                <a:lnTo>
                  <a:pt x="89251" y="12953"/>
                </a:lnTo>
                <a:lnTo>
                  <a:pt x="89510" y="12191"/>
                </a:lnTo>
                <a:close/>
              </a:path>
              <a:path w="100330" h="81914">
                <a:moveTo>
                  <a:pt x="73036" y="24383"/>
                </a:moveTo>
                <a:lnTo>
                  <a:pt x="67641" y="24383"/>
                </a:lnTo>
                <a:lnTo>
                  <a:pt x="67763" y="26669"/>
                </a:lnTo>
                <a:lnTo>
                  <a:pt x="67824" y="28955"/>
                </a:lnTo>
                <a:lnTo>
                  <a:pt x="68225" y="35764"/>
                </a:lnTo>
                <a:lnTo>
                  <a:pt x="74656" y="47231"/>
                </a:lnTo>
                <a:lnTo>
                  <a:pt x="88916" y="51053"/>
                </a:lnTo>
                <a:lnTo>
                  <a:pt x="99828" y="51053"/>
                </a:lnTo>
                <a:lnTo>
                  <a:pt x="99828" y="39623"/>
                </a:lnTo>
                <a:lnTo>
                  <a:pt x="81722" y="39623"/>
                </a:lnTo>
                <a:lnTo>
                  <a:pt x="76907" y="37337"/>
                </a:lnTo>
                <a:lnTo>
                  <a:pt x="74712" y="34289"/>
                </a:lnTo>
                <a:lnTo>
                  <a:pt x="73615" y="32003"/>
                </a:lnTo>
                <a:lnTo>
                  <a:pt x="73036" y="28955"/>
                </a:lnTo>
                <a:lnTo>
                  <a:pt x="73036" y="24383"/>
                </a:lnTo>
                <a:close/>
              </a:path>
              <a:path w="100330" h="81914">
                <a:moveTo>
                  <a:pt x="99828" y="38861"/>
                </a:moveTo>
                <a:lnTo>
                  <a:pt x="89190" y="38861"/>
                </a:lnTo>
                <a:lnTo>
                  <a:pt x="81722" y="39623"/>
                </a:lnTo>
                <a:lnTo>
                  <a:pt x="99828" y="39623"/>
                </a:lnTo>
                <a:lnTo>
                  <a:pt x="99828" y="38861"/>
                </a:lnTo>
                <a:close/>
              </a:path>
              <a:path w="100330" h="81914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7" y="12953"/>
                </a:lnTo>
                <a:lnTo>
                  <a:pt x="26420" y="12191"/>
                </a:lnTo>
                <a:lnTo>
                  <a:pt x="89510" y="12191"/>
                </a:lnTo>
                <a:lnTo>
                  <a:pt x="89769" y="11429"/>
                </a:lnTo>
                <a:lnTo>
                  <a:pt x="89922" y="10667"/>
                </a:lnTo>
                <a:lnTo>
                  <a:pt x="89464" y="10667"/>
                </a:lnTo>
                <a:lnTo>
                  <a:pt x="88607" y="9976"/>
                </a:lnTo>
                <a:lnTo>
                  <a:pt x="72153" y="9971"/>
                </a:lnTo>
                <a:lnTo>
                  <a:pt x="55625" y="7619"/>
                </a:lnTo>
                <a:lnTo>
                  <a:pt x="49088" y="5333"/>
                </a:lnTo>
                <a:lnTo>
                  <a:pt x="36134" y="1523"/>
                </a:lnTo>
                <a:lnTo>
                  <a:pt x="32003" y="761"/>
                </a:lnTo>
                <a:lnTo>
                  <a:pt x="28763" y="0"/>
                </a:lnTo>
                <a:close/>
              </a:path>
              <a:path w="100330" h="81914">
                <a:moveTo>
                  <a:pt x="88520" y="9905"/>
                </a:moveTo>
                <a:lnTo>
                  <a:pt x="85851" y="9976"/>
                </a:lnTo>
                <a:lnTo>
                  <a:pt x="88607" y="9976"/>
                </a:lnTo>
                <a:close/>
              </a:path>
              <a:path w="100330" h="81914">
                <a:moveTo>
                  <a:pt x="49469" y="64587"/>
                </a:moveTo>
                <a:lnTo>
                  <a:pt x="40706" y="73060"/>
                </a:lnTo>
                <a:lnTo>
                  <a:pt x="49469" y="81533"/>
                </a:lnTo>
                <a:lnTo>
                  <a:pt x="58222" y="73060"/>
                </a:lnTo>
                <a:lnTo>
                  <a:pt x="49469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087380" y="297178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5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5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212570" y="296186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324772" y="291159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349507" y="2951977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94" y="49529"/>
                </a:lnTo>
                <a:lnTo>
                  <a:pt x="633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9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98" y="60197"/>
                </a:moveTo>
                <a:lnTo>
                  <a:pt x="54742" y="60197"/>
                </a:lnTo>
                <a:lnTo>
                  <a:pt x="5910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8" y="13969"/>
                </a:lnTo>
                <a:lnTo>
                  <a:pt x="15704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9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629" y="44957"/>
                </a:lnTo>
                <a:lnTo>
                  <a:pt x="44668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7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7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8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487430" y="294664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543818" y="2941310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5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5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5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5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5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5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597919" y="2925308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30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70" h="87630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70" h="87630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30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30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70" h="87630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30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30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30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30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70" h="87630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692407" y="298626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802136" y="298626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864619" y="294893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985016" y="299998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077980" y="2971027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172468" y="298626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234951" y="294893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356218" y="2948930"/>
            <a:ext cx="76200" cy="111125"/>
          </a:xfrm>
          <a:custGeom>
            <a:avLst/>
            <a:gdLst/>
            <a:ahLst/>
            <a:cxnLst/>
            <a:rect l="l" t="t" r="r" b="b"/>
            <a:pathLst>
              <a:path w="76200" h="111125">
                <a:moveTo>
                  <a:pt x="36741" y="0"/>
                </a:moveTo>
                <a:lnTo>
                  <a:pt x="11321" y="21335"/>
                </a:lnTo>
                <a:lnTo>
                  <a:pt x="11321" y="34289"/>
                </a:lnTo>
                <a:lnTo>
                  <a:pt x="15771" y="39623"/>
                </a:lnTo>
                <a:lnTo>
                  <a:pt x="15969" y="49483"/>
                </a:lnTo>
                <a:lnTo>
                  <a:pt x="7045" y="58921"/>
                </a:lnTo>
                <a:lnTo>
                  <a:pt x="1718" y="70135"/>
                </a:lnTo>
                <a:lnTo>
                  <a:pt x="0" y="83665"/>
                </a:lnTo>
                <a:lnTo>
                  <a:pt x="3681" y="95797"/>
                </a:lnTo>
                <a:lnTo>
                  <a:pt x="13090" y="105536"/>
                </a:lnTo>
                <a:lnTo>
                  <a:pt x="21112" y="109096"/>
                </a:lnTo>
                <a:lnTo>
                  <a:pt x="33109" y="110984"/>
                </a:lnTo>
                <a:lnTo>
                  <a:pt x="51456" y="111037"/>
                </a:lnTo>
                <a:lnTo>
                  <a:pt x="63807" y="107338"/>
                </a:lnTo>
                <a:lnTo>
                  <a:pt x="72890" y="100888"/>
                </a:lnTo>
                <a:lnTo>
                  <a:pt x="74196" y="99546"/>
                </a:lnTo>
                <a:lnTo>
                  <a:pt x="41129" y="99546"/>
                </a:lnTo>
                <a:lnTo>
                  <a:pt x="29396" y="97312"/>
                </a:lnTo>
                <a:lnTo>
                  <a:pt x="16254" y="91866"/>
                </a:lnTo>
                <a:lnTo>
                  <a:pt x="10104" y="82703"/>
                </a:lnTo>
                <a:lnTo>
                  <a:pt x="9340" y="66904"/>
                </a:lnTo>
                <a:lnTo>
                  <a:pt x="15512" y="59180"/>
                </a:lnTo>
                <a:lnTo>
                  <a:pt x="26043" y="52288"/>
                </a:lnTo>
                <a:lnTo>
                  <a:pt x="40932" y="46264"/>
                </a:lnTo>
                <a:lnTo>
                  <a:pt x="60180" y="41147"/>
                </a:lnTo>
                <a:lnTo>
                  <a:pt x="61871" y="35813"/>
                </a:lnTo>
                <a:lnTo>
                  <a:pt x="34303" y="35813"/>
                </a:lnTo>
                <a:lnTo>
                  <a:pt x="30371" y="34289"/>
                </a:lnTo>
                <a:lnTo>
                  <a:pt x="25981" y="31241"/>
                </a:lnTo>
                <a:lnTo>
                  <a:pt x="21318" y="28193"/>
                </a:lnTo>
                <a:lnTo>
                  <a:pt x="18941" y="25145"/>
                </a:lnTo>
                <a:lnTo>
                  <a:pt x="18941" y="19049"/>
                </a:lnTo>
                <a:lnTo>
                  <a:pt x="21470" y="16763"/>
                </a:lnTo>
                <a:lnTo>
                  <a:pt x="26408" y="14477"/>
                </a:lnTo>
                <a:lnTo>
                  <a:pt x="30736" y="12953"/>
                </a:lnTo>
                <a:lnTo>
                  <a:pt x="34424" y="12191"/>
                </a:lnTo>
                <a:lnTo>
                  <a:pt x="37411" y="11429"/>
                </a:lnTo>
                <a:lnTo>
                  <a:pt x="53993" y="11429"/>
                </a:lnTo>
                <a:lnTo>
                  <a:pt x="53078" y="9905"/>
                </a:lnTo>
                <a:lnTo>
                  <a:pt x="49116" y="3809"/>
                </a:lnTo>
                <a:lnTo>
                  <a:pt x="43690" y="761"/>
                </a:lnTo>
                <a:lnTo>
                  <a:pt x="36741" y="0"/>
                </a:lnTo>
                <a:close/>
              </a:path>
              <a:path w="76200" h="111125">
                <a:moveTo>
                  <a:pt x="75938" y="96316"/>
                </a:moveTo>
                <a:lnTo>
                  <a:pt x="74871" y="96316"/>
                </a:lnTo>
                <a:lnTo>
                  <a:pt x="73500" y="96652"/>
                </a:lnTo>
                <a:lnTo>
                  <a:pt x="68398" y="98064"/>
                </a:lnTo>
                <a:lnTo>
                  <a:pt x="58019" y="99340"/>
                </a:lnTo>
                <a:lnTo>
                  <a:pt x="41129" y="99546"/>
                </a:lnTo>
                <a:lnTo>
                  <a:pt x="74196" y="99546"/>
                </a:lnTo>
                <a:lnTo>
                  <a:pt x="75085" y="98633"/>
                </a:lnTo>
                <a:lnTo>
                  <a:pt x="76121" y="97261"/>
                </a:lnTo>
                <a:lnTo>
                  <a:pt x="76121" y="96438"/>
                </a:lnTo>
                <a:lnTo>
                  <a:pt x="75938" y="96316"/>
                </a:lnTo>
                <a:close/>
              </a:path>
              <a:path w="76200" h="111125">
                <a:moveTo>
                  <a:pt x="37808" y="35051"/>
                </a:moveTo>
                <a:lnTo>
                  <a:pt x="34303" y="35813"/>
                </a:lnTo>
                <a:lnTo>
                  <a:pt x="40459" y="35813"/>
                </a:lnTo>
                <a:lnTo>
                  <a:pt x="37808" y="35051"/>
                </a:lnTo>
                <a:close/>
              </a:path>
              <a:path w="76200" h="111125">
                <a:moveTo>
                  <a:pt x="63838" y="28193"/>
                </a:moveTo>
                <a:lnTo>
                  <a:pt x="63228" y="28193"/>
                </a:lnTo>
                <a:lnTo>
                  <a:pt x="62222" y="28955"/>
                </a:lnTo>
                <a:lnTo>
                  <a:pt x="60607" y="28955"/>
                </a:lnTo>
                <a:lnTo>
                  <a:pt x="48019" y="33527"/>
                </a:lnTo>
                <a:lnTo>
                  <a:pt x="40459" y="35813"/>
                </a:lnTo>
                <a:lnTo>
                  <a:pt x="61871" y="35813"/>
                </a:lnTo>
                <a:lnTo>
                  <a:pt x="63319" y="31241"/>
                </a:lnTo>
                <a:lnTo>
                  <a:pt x="63777" y="30479"/>
                </a:lnTo>
                <a:lnTo>
                  <a:pt x="63990" y="29717"/>
                </a:lnTo>
                <a:lnTo>
                  <a:pt x="63990" y="28955"/>
                </a:lnTo>
                <a:lnTo>
                  <a:pt x="63838" y="28193"/>
                </a:lnTo>
                <a:close/>
              </a:path>
              <a:path w="76200" h="111125">
                <a:moveTo>
                  <a:pt x="53993" y="11429"/>
                </a:moveTo>
                <a:lnTo>
                  <a:pt x="37411" y="11429"/>
                </a:lnTo>
                <a:lnTo>
                  <a:pt x="43690" y="12191"/>
                </a:lnTo>
                <a:lnTo>
                  <a:pt x="48140" y="12191"/>
                </a:lnTo>
                <a:lnTo>
                  <a:pt x="50701" y="12953"/>
                </a:lnTo>
                <a:lnTo>
                  <a:pt x="52133" y="13715"/>
                </a:lnTo>
                <a:lnTo>
                  <a:pt x="54419" y="13715"/>
                </a:lnTo>
                <a:lnTo>
                  <a:pt x="54419" y="12953"/>
                </a:lnTo>
                <a:lnTo>
                  <a:pt x="53993" y="114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427737" y="297255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484125" y="2928355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89">
                <a:moveTo>
                  <a:pt x="438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96" y="84580"/>
                </a:lnTo>
                <a:lnTo>
                  <a:pt x="16367" y="81533"/>
                </a:lnTo>
                <a:lnTo>
                  <a:pt x="20269" y="74675"/>
                </a:lnTo>
                <a:lnTo>
                  <a:pt x="87836" y="74675"/>
                </a:lnTo>
                <a:lnTo>
                  <a:pt x="89531" y="73151"/>
                </a:lnTo>
                <a:lnTo>
                  <a:pt x="12496" y="73151"/>
                </a:lnTo>
                <a:lnTo>
                  <a:pt x="4389" y="72389"/>
                </a:lnTo>
                <a:close/>
              </a:path>
              <a:path w="98425" h="85089">
                <a:moveTo>
                  <a:pt x="87836" y="74675"/>
                </a:moveTo>
                <a:lnTo>
                  <a:pt x="20269" y="74675"/>
                </a:lnTo>
                <a:lnTo>
                  <a:pt x="22463" y="79247"/>
                </a:lnTo>
                <a:lnTo>
                  <a:pt x="26151" y="82295"/>
                </a:lnTo>
                <a:lnTo>
                  <a:pt x="31363" y="83819"/>
                </a:lnTo>
                <a:lnTo>
                  <a:pt x="34472" y="84246"/>
                </a:lnTo>
                <a:lnTo>
                  <a:pt x="39654" y="84581"/>
                </a:lnTo>
                <a:lnTo>
                  <a:pt x="47573" y="84580"/>
                </a:lnTo>
                <a:lnTo>
                  <a:pt x="59668" y="83931"/>
                </a:lnTo>
                <a:lnTo>
                  <a:pt x="71746" y="81681"/>
                </a:lnTo>
                <a:lnTo>
                  <a:pt x="84979" y="77245"/>
                </a:lnTo>
                <a:lnTo>
                  <a:pt x="87836" y="74675"/>
                </a:lnTo>
                <a:close/>
              </a:path>
              <a:path w="98425" h="85089">
                <a:moveTo>
                  <a:pt x="21793" y="57149"/>
                </a:moveTo>
                <a:lnTo>
                  <a:pt x="19751" y="57149"/>
                </a:lnTo>
                <a:lnTo>
                  <a:pt x="19080" y="57911"/>
                </a:lnTo>
                <a:lnTo>
                  <a:pt x="18745" y="60197"/>
                </a:lnTo>
                <a:lnTo>
                  <a:pt x="17343" y="68579"/>
                </a:lnTo>
                <a:lnTo>
                  <a:pt x="12496" y="73151"/>
                </a:lnTo>
                <a:lnTo>
                  <a:pt x="89531" y="73151"/>
                </a:lnTo>
                <a:lnTo>
                  <a:pt x="90379" y="72389"/>
                </a:lnTo>
                <a:lnTo>
                  <a:pt x="46725" y="72389"/>
                </a:lnTo>
                <a:lnTo>
                  <a:pt x="43677" y="71627"/>
                </a:lnTo>
                <a:lnTo>
                  <a:pt x="26913" y="71627"/>
                </a:lnTo>
                <a:lnTo>
                  <a:pt x="23469" y="67817"/>
                </a:lnTo>
                <a:lnTo>
                  <a:pt x="22616" y="60197"/>
                </a:lnTo>
                <a:lnTo>
                  <a:pt x="22402" y="57911"/>
                </a:lnTo>
                <a:lnTo>
                  <a:pt x="21793" y="57149"/>
                </a:lnTo>
                <a:close/>
              </a:path>
              <a:path w="98425" h="85089">
                <a:moveTo>
                  <a:pt x="49773" y="71627"/>
                </a:moveTo>
                <a:lnTo>
                  <a:pt x="46725" y="72389"/>
                </a:lnTo>
                <a:lnTo>
                  <a:pt x="56906" y="72389"/>
                </a:lnTo>
                <a:lnTo>
                  <a:pt x="49773" y="71627"/>
                </a:lnTo>
                <a:close/>
              </a:path>
              <a:path w="98425" h="85089">
                <a:moveTo>
                  <a:pt x="98297" y="51053"/>
                </a:moveTo>
                <a:lnTo>
                  <a:pt x="75468" y="51053"/>
                </a:lnTo>
                <a:lnTo>
                  <a:pt x="82113" y="52577"/>
                </a:lnTo>
                <a:lnTo>
                  <a:pt x="85222" y="54101"/>
                </a:lnTo>
                <a:lnTo>
                  <a:pt x="88849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68" y="70103"/>
                </a:lnTo>
                <a:lnTo>
                  <a:pt x="64434" y="71627"/>
                </a:lnTo>
                <a:lnTo>
                  <a:pt x="56906" y="72389"/>
                </a:lnTo>
                <a:lnTo>
                  <a:pt x="90379" y="72389"/>
                </a:lnTo>
                <a:lnTo>
                  <a:pt x="94977" y="68255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89">
                <a:moveTo>
                  <a:pt x="76073" y="39560"/>
                </a:moveTo>
                <a:lnTo>
                  <a:pt x="67106" y="43096"/>
                </a:lnTo>
                <a:lnTo>
                  <a:pt x="56931" y="49586"/>
                </a:lnTo>
                <a:lnTo>
                  <a:pt x="45546" y="59080"/>
                </a:lnTo>
                <a:lnTo>
                  <a:pt x="32948" y="71627"/>
                </a:lnTo>
                <a:lnTo>
                  <a:pt x="43677" y="71627"/>
                </a:lnTo>
                <a:lnTo>
                  <a:pt x="42913" y="69305"/>
                </a:lnTo>
                <a:lnTo>
                  <a:pt x="54665" y="59361"/>
                </a:lnTo>
                <a:lnTo>
                  <a:pt x="65517" y="53418"/>
                </a:lnTo>
                <a:lnTo>
                  <a:pt x="75468" y="51053"/>
                </a:lnTo>
                <a:lnTo>
                  <a:pt x="98297" y="51053"/>
                </a:lnTo>
                <a:lnTo>
                  <a:pt x="96530" y="47243"/>
                </a:lnTo>
                <a:lnTo>
                  <a:pt x="92963" y="44195"/>
                </a:lnTo>
                <a:lnTo>
                  <a:pt x="89611" y="41147"/>
                </a:lnTo>
                <a:lnTo>
                  <a:pt x="85435" y="39623"/>
                </a:lnTo>
                <a:lnTo>
                  <a:pt x="76073" y="39560"/>
                </a:lnTo>
                <a:close/>
              </a:path>
              <a:path w="98425" h="85089">
                <a:moveTo>
                  <a:pt x="65196" y="0"/>
                </a:moveTo>
                <a:lnTo>
                  <a:pt x="56570" y="9143"/>
                </a:lnTo>
                <a:lnTo>
                  <a:pt x="65196" y="17525"/>
                </a:lnTo>
                <a:lnTo>
                  <a:pt x="73761" y="9143"/>
                </a:lnTo>
                <a:lnTo>
                  <a:pt x="651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89281" y="297255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645669" y="297178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770637" y="2912900"/>
            <a:ext cx="135890" cy="100330"/>
          </a:xfrm>
          <a:custGeom>
            <a:avLst/>
            <a:gdLst/>
            <a:ahLst/>
            <a:cxnLst/>
            <a:rect l="l" t="t" r="r" b="b"/>
            <a:pathLst>
              <a:path w="135889" h="100330">
                <a:moveTo>
                  <a:pt x="8839" y="59651"/>
                </a:moveTo>
                <a:lnTo>
                  <a:pt x="6979" y="59651"/>
                </a:lnTo>
                <a:lnTo>
                  <a:pt x="6126" y="60413"/>
                </a:lnTo>
                <a:lnTo>
                  <a:pt x="5181" y="61937"/>
                </a:lnTo>
                <a:lnTo>
                  <a:pt x="1767" y="67271"/>
                </a:lnTo>
                <a:lnTo>
                  <a:pt x="0" y="72605"/>
                </a:lnTo>
                <a:lnTo>
                  <a:pt x="1003" y="84588"/>
                </a:lnTo>
                <a:lnTo>
                  <a:pt x="7645" y="93305"/>
                </a:lnTo>
                <a:lnTo>
                  <a:pt x="20499" y="98388"/>
                </a:lnTo>
                <a:lnTo>
                  <a:pt x="39563" y="100037"/>
                </a:lnTo>
                <a:lnTo>
                  <a:pt x="71754" y="99533"/>
                </a:lnTo>
                <a:lnTo>
                  <a:pt x="84845" y="96551"/>
                </a:lnTo>
                <a:lnTo>
                  <a:pt x="93390" y="90893"/>
                </a:lnTo>
                <a:lnTo>
                  <a:pt x="95836" y="88607"/>
                </a:lnTo>
                <a:lnTo>
                  <a:pt x="71475" y="88607"/>
                </a:lnTo>
                <a:lnTo>
                  <a:pt x="61050" y="87954"/>
                </a:lnTo>
                <a:lnTo>
                  <a:pt x="35895" y="87954"/>
                </a:lnTo>
                <a:lnTo>
                  <a:pt x="21806" y="86704"/>
                </a:lnTo>
                <a:lnTo>
                  <a:pt x="11887" y="82511"/>
                </a:lnTo>
                <a:lnTo>
                  <a:pt x="8046" y="79463"/>
                </a:lnTo>
                <a:lnTo>
                  <a:pt x="6095" y="75653"/>
                </a:lnTo>
                <a:lnTo>
                  <a:pt x="6095" y="69557"/>
                </a:lnTo>
                <a:lnTo>
                  <a:pt x="6888" y="66509"/>
                </a:lnTo>
                <a:lnTo>
                  <a:pt x="8412" y="62699"/>
                </a:lnTo>
                <a:lnTo>
                  <a:pt x="8686" y="61937"/>
                </a:lnTo>
                <a:lnTo>
                  <a:pt x="8839" y="61175"/>
                </a:lnTo>
                <a:lnTo>
                  <a:pt x="8839" y="59651"/>
                </a:lnTo>
                <a:close/>
              </a:path>
              <a:path w="135889" h="100330">
                <a:moveTo>
                  <a:pt x="109011" y="74891"/>
                </a:moveTo>
                <a:lnTo>
                  <a:pt x="97993" y="74891"/>
                </a:lnTo>
                <a:lnTo>
                  <a:pt x="103327" y="82511"/>
                </a:lnTo>
                <a:lnTo>
                  <a:pt x="107533" y="87845"/>
                </a:lnTo>
                <a:lnTo>
                  <a:pt x="110672" y="90893"/>
                </a:lnTo>
                <a:lnTo>
                  <a:pt x="116616" y="97751"/>
                </a:lnTo>
                <a:lnTo>
                  <a:pt x="122346" y="100037"/>
                </a:lnTo>
                <a:lnTo>
                  <a:pt x="135635" y="100037"/>
                </a:lnTo>
                <a:lnTo>
                  <a:pt x="135635" y="88607"/>
                </a:lnTo>
                <a:lnTo>
                  <a:pt x="126583" y="88607"/>
                </a:lnTo>
                <a:lnTo>
                  <a:pt x="123047" y="87845"/>
                </a:lnTo>
                <a:lnTo>
                  <a:pt x="120487" y="86321"/>
                </a:lnTo>
                <a:lnTo>
                  <a:pt x="117226" y="84035"/>
                </a:lnTo>
                <a:lnTo>
                  <a:pt x="113019" y="80225"/>
                </a:lnTo>
                <a:lnTo>
                  <a:pt x="109011" y="74891"/>
                </a:lnTo>
                <a:close/>
              </a:path>
              <a:path w="135889" h="100330">
                <a:moveTo>
                  <a:pt x="125630" y="0"/>
                </a:moveTo>
                <a:lnTo>
                  <a:pt x="89245" y="12407"/>
                </a:lnTo>
                <a:lnTo>
                  <a:pt x="63245" y="29933"/>
                </a:lnTo>
                <a:lnTo>
                  <a:pt x="63245" y="38315"/>
                </a:lnTo>
                <a:lnTo>
                  <a:pt x="65775" y="40601"/>
                </a:lnTo>
                <a:lnTo>
                  <a:pt x="70744" y="45173"/>
                </a:lnTo>
                <a:lnTo>
                  <a:pt x="77236" y="51269"/>
                </a:lnTo>
                <a:lnTo>
                  <a:pt x="81960" y="56603"/>
                </a:lnTo>
                <a:lnTo>
                  <a:pt x="84856" y="59651"/>
                </a:lnTo>
                <a:lnTo>
                  <a:pt x="89915" y="65747"/>
                </a:lnTo>
                <a:lnTo>
                  <a:pt x="92384" y="71081"/>
                </a:lnTo>
                <a:lnTo>
                  <a:pt x="92384" y="80987"/>
                </a:lnTo>
                <a:lnTo>
                  <a:pt x="89733" y="84035"/>
                </a:lnTo>
                <a:lnTo>
                  <a:pt x="84338" y="85559"/>
                </a:lnTo>
                <a:lnTo>
                  <a:pt x="79827" y="87845"/>
                </a:lnTo>
                <a:lnTo>
                  <a:pt x="71475" y="88607"/>
                </a:lnTo>
                <a:lnTo>
                  <a:pt x="95836" y="88607"/>
                </a:lnTo>
                <a:lnTo>
                  <a:pt x="96652" y="87845"/>
                </a:lnTo>
                <a:lnTo>
                  <a:pt x="98176" y="81749"/>
                </a:lnTo>
                <a:lnTo>
                  <a:pt x="97993" y="74891"/>
                </a:lnTo>
                <a:lnTo>
                  <a:pt x="109011" y="74891"/>
                </a:lnTo>
                <a:lnTo>
                  <a:pt x="105002" y="69557"/>
                </a:lnTo>
                <a:lnTo>
                  <a:pt x="95744" y="57513"/>
                </a:lnTo>
                <a:lnTo>
                  <a:pt x="87729" y="46805"/>
                </a:lnTo>
                <a:lnTo>
                  <a:pt x="81448" y="37135"/>
                </a:lnTo>
                <a:lnTo>
                  <a:pt x="77383" y="28199"/>
                </a:lnTo>
                <a:lnTo>
                  <a:pt x="91620" y="22819"/>
                </a:lnTo>
                <a:lnTo>
                  <a:pt x="104080" y="18302"/>
                </a:lnTo>
                <a:lnTo>
                  <a:pt x="114768" y="14595"/>
                </a:lnTo>
                <a:lnTo>
                  <a:pt x="123687" y="11645"/>
                </a:lnTo>
                <a:lnTo>
                  <a:pt x="125973" y="5549"/>
                </a:lnTo>
                <a:lnTo>
                  <a:pt x="127101" y="1739"/>
                </a:lnTo>
                <a:lnTo>
                  <a:pt x="125630" y="0"/>
                </a:lnTo>
                <a:close/>
              </a:path>
              <a:path w="135889" h="100330">
                <a:moveTo>
                  <a:pt x="135635" y="87845"/>
                </a:moveTo>
                <a:lnTo>
                  <a:pt x="131155" y="87845"/>
                </a:lnTo>
                <a:lnTo>
                  <a:pt x="126583" y="88607"/>
                </a:lnTo>
                <a:lnTo>
                  <a:pt x="135635" y="88607"/>
                </a:lnTo>
                <a:lnTo>
                  <a:pt x="135635" y="87845"/>
                </a:lnTo>
                <a:close/>
              </a:path>
              <a:path w="135889" h="100330">
                <a:moveTo>
                  <a:pt x="59314" y="87845"/>
                </a:moveTo>
                <a:lnTo>
                  <a:pt x="35895" y="87954"/>
                </a:lnTo>
                <a:lnTo>
                  <a:pt x="61050" y="87954"/>
                </a:lnTo>
                <a:lnTo>
                  <a:pt x="59314" y="878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902463" y="2968742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010668" y="294893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069342" y="298626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125730" y="2914526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39" h="98425">
                <a:moveTo>
                  <a:pt x="52476" y="73265"/>
                </a:moveTo>
                <a:lnTo>
                  <a:pt x="41178" y="73265"/>
                </a:lnTo>
                <a:lnTo>
                  <a:pt x="46725" y="80885"/>
                </a:lnTo>
                <a:lnTo>
                  <a:pt x="50901" y="86981"/>
                </a:lnTo>
                <a:lnTo>
                  <a:pt x="53766" y="89267"/>
                </a:lnTo>
                <a:lnTo>
                  <a:pt x="5967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39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39" y="29069"/>
                </a:lnTo>
                <a:lnTo>
                  <a:pt x="633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4688" y="54977"/>
                </a:lnTo>
                <a:lnTo>
                  <a:pt x="27950" y="58787"/>
                </a:lnTo>
                <a:lnTo>
                  <a:pt x="3300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44" y="35374"/>
                </a:lnTo>
                <a:lnTo>
                  <a:pt x="20297" y="26919"/>
                </a:lnTo>
                <a:lnTo>
                  <a:pt x="6729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39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200406" y="2968742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247650" y="2972552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301751" y="298626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419100" y="2955787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5" y="85285"/>
                </a:lnTo>
                <a:lnTo>
                  <a:pt x="11562" y="95526"/>
                </a:lnTo>
                <a:lnTo>
                  <a:pt x="21932" y="99879"/>
                </a:lnTo>
                <a:lnTo>
                  <a:pt x="36834" y="101257"/>
                </a:lnTo>
                <a:lnTo>
                  <a:pt x="49165" y="99457"/>
                </a:lnTo>
                <a:lnTo>
                  <a:pt x="61563" y="95071"/>
                </a:lnTo>
                <a:lnTo>
                  <a:pt x="71057" y="88391"/>
                </a:lnTo>
                <a:lnTo>
                  <a:pt x="24566" y="88391"/>
                </a:lnTo>
                <a:lnTo>
                  <a:pt x="17556" y="85862"/>
                </a:lnTo>
                <a:lnTo>
                  <a:pt x="9357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24" y="30479"/>
                </a:moveTo>
                <a:lnTo>
                  <a:pt x="6879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85" y="71201"/>
                </a:lnTo>
                <a:lnTo>
                  <a:pt x="74706" y="72359"/>
                </a:lnTo>
                <a:lnTo>
                  <a:pt x="73030" y="76078"/>
                </a:lnTo>
                <a:lnTo>
                  <a:pt x="68854" y="79552"/>
                </a:lnTo>
                <a:lnTo>
                  <a:pt x="59211" y="83950"/>
                </a:lnTo>
                <a:lnTo>
                  <a:pt x="47308" y="87284"/>
                </a:lnTo>
                <a:lnTo>
                  <a:pt x="33924" y="88391"/>
                </a:lnTo>
                <a:lnTo>
                  <a:pt x="71057" y="88391"/>
                </a:lnTo>
                <a:lnTo>
                  <a:pt x="72716" y="87224"/>
                </a:lnTo>
                <a:lnTo>
                  <a:pt x="79095" y="76931"/>
                </a:lnTo>
                <a:lnTo>
                  <a:pt x="80223" y="73731"/>
                </a:lnTo>
                <a:lnTo>
                  <a:pt x="80802" y="69646"/>
                </a:lnTo>
                <a:lnTo>
                  <a:pt x="80796" y="61447"/>
                </a:lnTo>
                <a:lnTo>
                  <a:pt x="80619" y="58552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20" h="101600">
                <a:moveTo>
                  <a:pt x="96103" y="55625"/>
                </a:moveTo>
                <a:lnTo>
                  <a:pt x="80192" y="55625"/>
                </a:lnTo>
                <a:lnTo>
                  <a:pt x="81899" y="56692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20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20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511301" y="2968742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564397" y="290930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123923" y="3129524"/>
            <a:ext cx="6056798" cy="18897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40770" y="3234680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20780" y="3256777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713744" y="3185149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89">
                <a:moveTo>
                  <a:pt x="437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99" y="84580"/>
                </a:lnTo>
                <a:lnTo>
                  <a:pt x="16382" y="81533"/>
                </a:lnTo>
                <a:lnTo>
                  <a:pt x="20275" y="74675"/>
                </a:lnTo>
                <a:lnTo>
                  <a:pt x="87830" y="74675"/>
                </a:lnTo>
                <a:lnTo>
                  <a:pt x="89526" y="73151"/>
                </a:lnTo>
                <a:lnTo>
                  <a:pt x="12512" y="73151"/>
                </a:lnTo>
                <a:lnTo>
                  <a:pt x="4379" y="72389"/>
                </a:lnTo>
                <a:close/>
              </a:path>
              <a:path w="98425" h="85089">
                <a:moveTo>
                  <a:pt x="87830" y="74675"/>
                </a:moveTo>
                <a:lnTo>
                  <a:pt x="20275" y="74675"/>
                </a:lnTo>
                <a:lnTo>
                  <a:pt x="22478" y="79247"/>
                </a:lnTo>
                <a:lnTo>
                  <a:pt x="26145" y="82295"/>
                </a:lnTo>
                <a:lnTo>
                  <a:pt x="31373" y="83819"/>
                </a:lnTo>
                <a:lnTo>
                  <a:pt x="34478" y="84246"/>
                </a:lnTo>
                <a:lnTo>
                  <a:pt x="39672" y="84581"/>
                </a:lnTo>
                <a:lnTo>
                  <a:pt x="47571" y="84580"/>
                </a:lnTo>
                <a:lnTo>
                  <a:pt x="59676" y="83930"/>
                </a:lnTo>
                <a:lnTo>
                  <a:pt x="71752" y="81680"/>
                </a:lnTo>
                <a:lnTo>
                  <a:pt x="84976" y="77242"/>
                </a:lnTo>
                <a:lnTo>
                  <a:pt x="87830" y="74675"/>
                </a:lnTo>
                <a:close/>
              </a:path>
              <a:path w="98425" h="85089">
                <a:moveTo>
                  <a:pt x="21799" y="57149"/>
                </a:moveTo>
                <a:lnTo>
                  <a:pt x="19751" y="57149"/>
                </a:lnTo>
                <a:lnTo>
                  <a:pt x="19098" y="57911"/>
                </a:lnTo>
                <a:lnTo>
                  <a:pt x="18751" y="60197"/>
                </a:lnTo>
                <a:lnTo>
                  <a:pt x="17333" y="68579"/>
                </a:lnTo>
                <a:lnTo>
                  <a:pt x="12512" y="73151"/>
                </a:lnTo>
                <a:lnTo>
                  <a:pt x="89526" y="73151"/>
                </a:lnTo>
                <a:lnTo>
                  <a:pt x="90373" y="72389"/>
                </a:lnTo>
                <a:lnTo>
                  <a:pt x="46719" y="72389"/>
                </a:lnTo>
                <a:lnTo>
                  <a:pt x="43671" y="71627"/>
                </a:lnTo>
                <a:lnTo>
                  <a:pt x="26907" y="71627"/>
                </a:lnTo>
                <a:lnTo>
                  <a:pt x="23478" y="67817"/>
                </a:lnTo>
                <a:lnTo>
                  <a:pt x="22610" y="60197"/>
                </a:lnTo>
                <a:lnTo>
                  <a:pt x="22418" y="57911"/>
                </a:lnTo>
                <a:lnTo>
                  <a:pt x="21799" y="57149"/>
                </a:lnTo>
                <a:close/>
              </a:path>
              <a:path w="98425" h="85089">
                <a:moveTo>
                  <a:pt x="49767" y="71627"/>
                </a:moveTo>
                <a:lnTo>
                  <a:pt x="46719" y="72389"/>
                </a:lnTo>
                <a:lnTo>
                  <a:pt x="56900" y="72389"/>
                </a:lnTo>
                <a:lnTo>
                  <a:pt x="49767" y="71627"/>
                </a:lnTo>
                <a:close/>
              </a:path>
              <a:path w="98425" h="85089">
                <a:moveTo>
                  <a:pt x="98297" y="51053"/>
                </a:moveTo>
                <a:lnTo>
                  <a:pt x="75486" y="51053"/>
                </a:lnTo>
                <a:lnTo>
                  <a:pt x="82103" y="52577"/>
                </a:lnTo>
                <a:lnTo>
                  <a:pt x="85237" y="54101"/>
                </a:lnTo>
                <a:lnTo>
                  <a:pt x="88855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83" y="70103"/>
                </a:lnTo>
                <a:lnTo>
                  <a:pt x="64437" y="71627"/>
                </a:lnTo>
                <a:lnTo>
                  <a:pt x="56900" y="72389"/>
                </a:lnTo>
                <a:lnTo>
                  <a:pt x="90373" y="72389"/>
                </a:lnTo>
                <a:lnTo>
                  <a:pt x="94975" y="68253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89">
                <a:moveTo>
                  <a:pt x="76079" y="39560"/>
                </a:moveTo>
                <a:lnTo>
                  <a:pt x="67115" y="43095"/>
                </a:lnTo>
                <a:lnTo>
                  <a:pt x="56942" y="49585"/>
                </a:lnTo>
                <a:lnTo>
                  <a:pt x="45556" y="59080"/>
                </a:lnTo>
                <a:lnTo>
                  <a:pt x="32954" y="71627"/>
                </a:lnTo>
                <a:lnTo>
                  <a:pt x="43671" y="71627"/>
                </a:lnTo>
                <a:lnTo>
                  <a:pt x="42927" y="69286"/>
                </a:lnTo>
                <a:lnTo>
                  <a:pt x="54680" y="59353"/>
                </a:lnTo>
                <a:lnTo>
                  <a:pt x="65533" y="53416"/>
                </a:lnTo>
                <a:lnTo>
                  <a:pt x="75486" y="51053"/>
                </a:lnTo>
                <a:lnTo>
                  <a:pt x="98297" y="51053"/>
                </a:lnTo>
                <a:lnTo>
                  <a:pt x="96524" y="47243"/>
                </a:lnTo>
                <a:lnTo>
                  <a:pt x="92963" y="44195"/>
                </a:lnTo>
                <a:lnTo>
                  <a:pt x="89617" y="41147"/>
                </a:lnTo>
                <a:lnTo>
                  <a:pt x="85426" y="39623"/>
                </a:lnTo>
                <a:lnTo>
                  <a:pt x="76079" y="39560"/>
                </a:lnTo>
                <a:close/>
              </a:path>
              <a:path w="98425" h="85089">
                <a:moveTo>
                  <a:pt x="65199" y="0"/>
                </a:moveTo>
                <a:lnTo>
                  <a:pt x="56576" y="9143"/>
                </a:lnTo>
                <a:lnTo>
                  <a:pt x="65199" y="17525"/>
                </a:lnTo>
                <a:lnTo>
                  <a:pt x="73770" y="9143"/>
                </a:lnTo>
                <a:lnTo>
                  <a:pt x="651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825411" y="316838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850904" y="3225536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895862" y="3243061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003304" y="3234680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429767" y="3406130"/>
            <a:ext cx="4751075" cy="16662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7113082" y="3758174"/>
            <a:ext cx="55244" cy="100965"/>
          </a:xfrm>
          <a:custGeom>
            <a:avLst/>
            <a:gdLst/>
            <a:ahLst/>
            <a:cxnLst/>
            <a:rect l="l" t="t" r="r" b="b"/>
            <a:pathLst>
              <a:path w="55245" h="100964">
                <a:moveTo>
                  <a:pt x="4728" y="1523"/>
                </a:moveTo>
                <a:lnTo>
                  <a:pt x="0" y="19800"/>
                </a:lnTo>
                <a:lnTo>
                  <a:pt x="6262" y="30272"/>
                </a:lnTo>
                <a:lnTo>
                  <a:pt x="11841" y="41657"/>
                </a:lnTo>
                <a:lnTo>
                  <a:pt x="16842" y="54320"/>
                </a:lnTo>
                <a:lnTo>
                  <a:pt x="20914" y="67633"/>
                </a:lnTo>
                <a:lnTo>
                  <a:pt x="22985" y="78485"/>
                </a:lnTo>
                <a:lnTo>
                  <a:pt x="24723" y="95249"/>
                </a:lnTo>
                <a:lnTo>
                  <a:pt x="25119" y="98785"/>
                </a:lnTo>
                <a:lnTo>
                  <a:pt x="25972" y="100583"/>
                </a:lnTo>
                <a:lnTo>
                  <a:pt x="30422" y="100583"/>
                </a:lnTo>
                <a:lnTo>
                  <a:pt x="31977" y="95249"/>
                </a:lnTo>
                <a:lnTo>
                  <a:pt x="31911" y="79463"/>
                </a:lnTo>
                <a:lnTo>
                  <a:pt x="23168" y="38099"/>
                </a:lnTo>
                <a:lnTo>
                  <a:pt x="20151" y="31241"/>
                </a:lnTo>
                <a:lnTo>
                  <a:pt x="39688" y="31241"/>
                </a:lnTo>
                <a:lnTo>
                  <a:pt x="42919" y="29717"/>
                </a:lnTo>
                <a:lnTo>
                  <a:pt x="47796" y="24383"/>
                </a:lnTo>
                <a:lnTo>
                  <a:pt x="52551" y="19049"/>
                </a:lnTo>
                <a:lnTo>
                  <a:pt x="52844" y="18287"/>
                </a:lnTo>
                <a:lnTo>
                  <a:pt x="22437" y="18287"/>
                </a:lnTo>
                <a:lnTo>
                  <a:pt x="17834" y="16001"/>
                </a:lnTo>
                <a:lnTo>
                  <a:pt x="13841" y="12953"/>
                </a:lnTo>
                <a:lnTo>
                  <a:pt x="11738" y="10667"/>
                </a:lnTo>
                <a:lnTo>
                  <a:pt x="8721" y="6857"/>
                </a:lnTo>
                <a:lnTo>
                  <a:pt x="4728" y="1523"/>
                </a:lnTo>
                <a:close/>
              </a:path>
              <a:path w="55245" h="100964">
                <a:moveTo>
                  <a:pt x="39688" y="31241"/>
                </a:moveTo>
                <a:lnTo>
                  <a:pt x="20151" y="31241"/>
                </a:lnTo>
                <a:lnTo>
                  <a:pt x="23077" y="32003"/>
                </a:lnTo>
                <a:lnTo>
                  <a:pt x="25850" y="32765"/>
                </a:lnTo>
                <a:lnTo>
                  <a:pt x="28441" y="32003"/>
                </a:lnTo>
                <a:lnTo>
                  <a:pt x="38073" y="32003"/>
                </a:lnTo>
                <a:lnTo>
                  <a:pt x="39688" y="31241"/>
                </a:lnTo>
                <a:close/>
              </a:path>
              <a:path w="55245" h="100964">
                <a:moveTo>
                  <a:pt x="38073" y="32003"/>
                </a:moveTo>
                <a:lnTo>
                  <a:pt x="28441" y="32003"/>
                </a:lnTo>
                <a:lnTo>
                  <a:pt x="36457" y="32765"/>
                </a:lnTo>
                <a:lnTo>
                  <a:pt x="38073" y="32003"/>
                </a:lnTo>
                <a:close/>
              </a:path>
              <a:path w="55245" h="100964">
                <a:moveTo>
                  <a:pt x="52795" y="0"/>
                </a:moveTo>
                <a:lnTo>
                  <a:pt x="51576" y="761"/>
                </a:lnTo>
                <a:lnTo>
                  <a:pt x="50417" y="1523"/>
                </a:lnTo>
                <a:lnTo>
                  <a:pt x="48782" y="4970"/>
                </a:lnTo>
                <a:lnTo>
                  <a:pt x="40405" y="14683"/>
                </a:lnTo>
                <a:lnTo>
                  <a:pt x="27588" y="17525"/>
                </a:lnTo>
                <a:lnTo>
                  <a:pt x="22437" y="18287"/>
                </a:lnTo>
                <a:lnTo>
                  <a:pt x="52844" y="18287"/>
                </a:lnTo>
                <a:lnTo>
                  <a:pt x="54898" y="12953"/>
                </a:lnTo>
                <a:lnTo>
                  <a:pt x="54898" y="1523"/>
                </a:lnTo>
                <a:lnTo>
                  <a:pt x="54227" y="761"/>
                </a:lnTo>
                <a:lnTo>
                  <a:pt x="52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868901" y="3752077"/>
            <a:ext cx="1227995" cy="14773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40770" y="3752077"/>
            <a:ext cx="5228087" cy="15239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40520" y="3976868"/>
            <a:ext cx="6640323" cy="18287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850391" y="4304527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909066" y="4341865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965454" y="4338818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5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019555" y="4264904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8" y="16001"/>
                </a:moveTo>
                <a:lnTo>
                  <a:pt x="57110" y="19635"/>
                </a:lnTo>
                <a:lnTo>
                  <a:pt x="44941" y="23522"/>
                </a:lnTo>
                <a:lnTo>
                  <a:pt x="31552" y="28193"/>
                </a:lnTo>
                <a:lnTo>
                  <a:pt x="17846" y="32765"/>
                </a:lnTo>
                <a:lnTo>
                  <a:pt x="10667" y="35051"/>
                </a:lnTo>
                <a:lnTo>
                  <a:pt x="10037" y="35813"/>
                </a:lnTo>
                <a:lnTo>
                  <a:pt x="7321" y="38861"/>
                </a:lnTo>
                <a:lnTo>
                  <a:pt x="5952" y="41909"/>
                </a:lnTo>
                <a:lnTo>
                  <a:pt x="5952" y="46481"/>
                </a:lnTo>
                <a:lnTo>
                  <a:pt x="7427" y="48767"/>
                </a:lnTo>
                <a:lnTo>
                  <a:pt x="10369" y="52577"/>
                </a:lnTo>
                <a:lnTo>
                  <a:pt x="13085" y="55625"/>
                </a:lnTo>
                <a:lnTo>
                  <a:pt x="15047" y="57911"/>
                </a:lnTo>
                <a:lnTo>
                  <a:pt x="16190" y="58673"/>
                </a:lnTo>
                <a:lnTo>
                  <a:pt x="25683" y="64558"/>
                </a:lnTo>
                <a:lnTo>
                  <a:pt x="31895" y="75035"/>
                </a:lnTo>
                <a:lnTo>
                  <a:pt x="32853" y="85485"/>
                </a:lnTo>
                <a:lnTo>
                  <a:pt x="22807" y="90346"/>
                </a:lnTo>
                <a:lnTo>
                  <a:pt x="3703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609" y="103631"/>
                </a:lnTo>
                <a:lnTo>
                  <a:pt x="21905" y="102869"/>
                </a:lnTo>
                <a:lnTo>
                  <a:pt x="26563" y="101345"/>
                </a:lnTo>
                <a:lnTo>
                  <a:pt x="31888" y="99821"/>
                </a:lnTo>
                <a:lnTo>
                  <a:pt x="35698" y="96011"/>
                </a:lnTo>
                <a:lnTo>
                  <a:pt x="38148" y="90458"/>
                </a:lnTo>
                <a:lnTo>
                  <a:pt x="39872" y="81937"/>
                </a:lnTo>
                <a:lnTo>
                  <a:pt x="37484" y="65645"/>
                </a:lnTo>
                <a:lnTo>
                  <a:pt x="33470" y="53714"/>
                </a:lnTo>
                <a:lnTo>
                  <a:pt x="31053" y="38184"/>
                </a:lnTo>
                <a:lnTo>
                  <a:pt x="43797" y="34135"/>
                </a:lnTo>
                <a:lnTo>
                  <a:pt x="55431" y="30830"/>
                </a:lnTo>
                <a:lnTo>
                  <a:pt x="65964" y="28193"/>
                </a:lnTo>
                <a:lnTo>
                  <a:pt x="67946" y="22097"/>
                </a:lnTo>
                <a:lnTo>
                  <a:pt x="69104" y="18287"/>
                </a:lnTo>
                <a:lnTo>
                  <a:pt x="69378" y="16001"/>
                </a:lnTo>
                <a:close/>
              </a:path>
              <a:path w="69850" h="104139">
                <a:moveTo>
                  <a:pt x="67092" y="0"/>
                </a:moveTo>
                <a:lnTo>
                  <a:pt x="14228" y="17525"/>
                </a:lnTo>
                <a:lnTo>
                  <a:pt x="11893" y="25145"/>
                </a:lnTo>
                <a:lnTo>
                  <a:pt x="64898" y="8381"/>
                </a:lnTo>
                <a:lnTo>
                  <a:pt x="670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150626" y="4355581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243589" y="4327387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357889" y="4341865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415801" y="4324339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502669" y="4341865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565154" y="4304527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682257" y="426490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699266" y="4341865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812804" y="4355581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905006" y="4313671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4" h="97154">
                <a:moveTo>
                  <a:pt x="30906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5997" y="61931"/>
                </a:lnTo>
                <a:lnTo>
                  <a:pt x="21015" y="72897"/>
                </a:lnTo>
                <a:lnTo>
                  <a:pt x="30729" y="84206"/>
                </a:lnTo>
                <a:lnTo>
                  <a:pt x="40950" y="91315"/>
                </a:lnTo>
                <a:lnTo>
                  <a:pt x="53096" y="96773"/>
                </a:lnTo>
                <a:lnTo>
                  <a:pt x="58094" y="85526"/>
                </a:lnTo>
                <a:lnTo>
                  <a:pt x="49347" y="80162"/>
                </a:lnTo>
                <a:lnTo>
                  <a:pt x="47381" y="77541"/>
                </a:lnTo>
                <a:lnTo>
                  <a:pt x="40233" y="77541"/>
                </a:lnTo>
                <a:lnTo>
                  <a:pt x="35935" y="75407"/>
                </a:lnTo>
                <a:lnTo>
                  <a:pt x="32034" y="72207"/>
                </a:lnTo>
                <a:lnTo>
                  <a:pt x="28620" y="67909"/>
                </a:lnTo>
                <a:lnTo>
                  <a:pt x="25176" y="63642"/>
                </a:lnTo>
                <a:lnTo>
                  <a:pt x="2298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30" y="42671"/>
                </a:lnTo>
                <a:lnTo>
                  <a:pt x="20330" y="37337"/>
                </a:lnTo>
                <a:lnTo>
                  <a:pt x="21457" y="31241"/>
                </a:lnTo>
                <a:lnTo>
                  <a:pt x="23652" y="25145"/>
                </a:lnTo>
                <a:lnTo>
                  <a:pt x="25664" y="19811"/>
                </a:lnTo>
                <a:lnTo>
                  <a:pt x="27371" y="17525"/>
                </a:lnTo>
                <a:lnTo>
                  <a:pt x="28834" y="16763"/>
                </a:lnTo>
                <a:lnTo>
                  <a:pt x="40762" y="16763"/>
                </a:lnTo>
                <a:lnTo>
                  <a:pt x="39654" y="13715"/>
                </a:lnTo>
                <a:lnTo>
                  <a:pt x="36332" y="5333"/>
                </a:lnTo>
                <a:lnTo>
                  <a:pt x="33406" y="761"/>
                </a:lnTo>
                <a:lnTo>
                  <a:pt x="30906" y="0"/>
                </a:lnTo>
                <a:close/>
              </a:path>
              <a:path w="71754" h="97154">
                <a:moveTo>
                  <a:pt x="71567" y="42671"/>
                </a:moveTo>
                <a:lnTo>
                  <a:pt x="66903" y="42671"/>
                </a:lnTo>
                <a:lnTo>
                  <a:pt x="57729" y="43433"/>
                </a:lnTo>
                <a:lnTo>
                  <a:pt x="50474" y="46481"/>
                </a:lnTo>
                <a:lnTo>
                  <a:pt x="45140" y="54101"/>
                </a:lnTo>
                <a:lnTo>
                  <a:pt x="41452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7" y="76017"/>
                </a:lnTo>
                <a:lnTo>
                  <a:pt x="40233" y="77541"/>
                </a:lnTo>
                <a:lnTo>
                  <a:pt x="47381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84" y="59192"/>
                </a:lnTo>
                <a:lnTo>
                  <a:pt x="53797" y="57028"/>
                </a:lnTo>
                <a:lnTo>
                  <a:pt x="57607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4" h="97154">
                <a:moveTo>
                  <a:pt x="40762" y="16763"/>
                </a:moveTo>
                <a:lnTo>
                  <a:pt x="28834" y="16763"/>
                </a:lnTo>
                <a:lnTo>
                  <a:pt x="30479" y="17525"/>
                </a:lnTo>
                <a:lnTo>
                  <a:pt x="32583" y="20573"/>
                </a:lnTo>
                <a:lnTo>
                  <a:pt x="35173" y="25907"/>
                </a:lnTo>
                <a:lnTo>
                  <a:pt x="37642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02" y="22097"/>
                </a:lnTo>
                <a:lnTo>
                  <a:pt x="40762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973586" y="4324339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016668" y="4267189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040642" y="4289287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39" h="79375">
                <a:moveTo>
                  <a:pt x="8625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4599" y="79247"/>
                </a:lnTo>
                <a:lnTo>
                  <a:pt x="20177" y="76961"/>
                </a:lnTo>
                <a:lnTo>
                  <a:pt x="24262" y="70103"/>
                </a:lnTo>
                <a:lnTo>
                  <a:pt x="104089" y="70103"/>
                </a:lnTo>
                <a:lnTo>
                  <a:pt x="104089" y="67817"/>
                </a:lnTo>
                <a:lnTo>
                  <a:pt x="16428" y="67817"/>
                </a:lnTo>
                <a:lnTo>
                  <a:pt x="8625" y="67055"/>
                </a:lnTo>
                <a:close/>
              </a:path>
              <a:path w="104139" h="79375">
                <a:moveTo>
                  <a:pt x="54406" y="70103"/>
                </a:moveTo>
                <a:lnTo>
                  <a:pt x="24262" y="70103"/>
                </a:lnTo>
                <a:lnTo>
                  <a:pt x="26944" y="76961"/>
                </a:lnTo>
                <a:lnTo>
                  <a:pt x="32247" y="79247"/>
                </a:lnTo>
                <a:lnTo>
                  <a:pt x="46664" y="79247"/>
                </a:lnTo>
                <a:lnTo>
                  <a:pt x="51419" y="76961"/>
                </a:lnTo>
                <a:lnTo>
                  <a:pt x="54406" y="70103"/>
                </a:lnTo>
                <a:close/>
              </a:path>
              <a:path w="104139" h="79375">
                <a:moveTo>
                  <a:pt x="82814" y="70103"/>
                </a:moveTo>
                <a:lnTo>
                  <a:pt x="54406" y="70103"/>
                </a:lnTo>
                <a:lnTo>
                  <a:pt x="57729" y="76961"/>
                </a:lnTo>
                <a:lnTo>
                  <a:pt x="62362" y="79247"/>
                </a:lnTo>
                <a:lnTo>
                  <a:pt x="75468" y="79247"/>
                </a:lnTo>
                <a:lnTo>
                  <a:pt x="80253" y="76961"/>
                </a:lnTo>
                <a:lnTo>
                  <a:pt x="82814" y="70103"/>
                </a:lnTo>
                <a:close/>
              </a:path>
              <a:path w="104139" h="79375">
                <a:moveTo>
                  <a:pt x="104089" y="70103"/>
                </a:moveTo>
                <a:lnTo>
                  <a:pt x="82814" y="70103"/>
                </a:lnTo>
                <a:lnTo>
                  <a:pt x="85770" y="76961"/>
                </a:lnTo>
                <a:lnTo>
                  <a:pt x="90860" y="79247"/>
                </a:lnTo>
                <a:lnTo>
                  <a:pt x="104089" y="79247"/>
                </a:lnTo>
                <a:lnTo>
                  <a:pt x="104089" y="70103"/>
                </a:lnTo>
                <a:close/>
              </a:path>
              <a:path w="104139" h="79375">
                <a:moveTo>
                  <a:pt x="24475" y="51053"/>
                </a:moveTo>
                <a:lnTo>
                  <a:pt x="23469" y="51815"/>
                </a:lnTo>
                <a:lnTo>
                  <a:pt x="22799" y="52577"/>
                </a:lnTo>
                <a:lnTo>
                  <a:pt x="22402" y="54863"/>
                </a:lnTo>
                <a:lnTo>
                  <a:pt x="21031" y="63245"/>
                </a:lnTo>
                <a:lnTo>
                  <a:pt x="16428" y="67817"/>
                </a:lnTo>
                <a:lnTo>
                  <a:pt x="31546" y="67817"/>
                </a:lnTo>
                <a:lnTo>
                  <a:pt x="26974" y="63245"/>
                </a:lnTo>
                <a:lnTo>
                  <a:pt x="26151" y="54863"/>
                </a:lnTo>
                <a:lnTo>
                  <a:pt x="25938" y="52577"/>
                </a:lnTo>
                <a:lnTo>
                  <a:pt x="25389" y="51815"/>
                </a:lnTo>
                <a:lnTo>
                  <a:pt x="24475" y="51053"/>
                </a:lnTo>
                <a:close/>
              </a:path>
              <a:path w="104139" h="79375">
                <a:moveTo>
                  <a:pt x="39745" y="67055"/>
                </a:moveTo>
                <a:lnTo>
                  <a:pt x="31546" y="67817"/>
                </a:lnTo>
                <a:lnTo>
                  <a:pt x="47762" y="67817"/>
                </a:lnTo>
                <a:lnTo>
                  <a:pt x="39745" y="67055"/>
                </a:lnTo>
                <a:close/>
              </a:path>
              <a:path w="104139" h="79375">
                <a:moveTo>
                  <a:pt x="54803" y="51053"/>
                </a:moveTo>
                <a:lnTo>
                  <a:pt x="53919" y="51815"/>
                </a:lnTo>
                <a:lnTo>
                  <a:pt x="53339" y="52577"/>
                </a:lnTo>
                <a:lnTo>
                  <a:pt x="53096" y="54863"/>
                </a:lnTo>
                <a:lnTo>
                  <a:pt x="52242" y="63245"/>
                </a:lnTo>
                <a:lnTo>
                  <a:pt x="47762" y="67817"/>
                </a:lnTo>
                <a:lnTo>
                  <a:pt x="61661" y="67817"/>
                </a:lnTo>
                <a:lnTo>
                  <a:pt x="57851" y="63245"/>
                </a:lnTo>
                <a:lnTo>
                  <a:pt x="56692" y="54863"/>
                </a:lnTo>
                <a:lnTo>
                  <a:pt x="56418" y="52577"/>
                </a:lnTo>
                <a:lnTo>
                  <a:pt x="55808" y="51815"/>
                </a:lnTo>
                <a:lnTo>
                  <a:pt x="54803" y="51053"/>
                </a:lnTo>
                <a:close/>
              </a:path>
              <a:path w="104139" h="79375">
                <a:moveTo>
                  <a:pt x="68061" y="67055"/>
                </a:moveTo>
                <a:lnTo>
                  <a:pt x="61661" y="67817"/>
                </a:lnTo>
                <a:lnTo>
                  <a:pt x="76047" y="67817"/>
                </a:lnTo>
                <a:lnTo>
                  <a:pt x="68061" y="67055"/>
                </a:lnTo>
                <a:close/>
              </a:path>
              <a:path w="104139" h="79375">
                <a:moveTo>
                  <a:pt x="83088" y="51053"/>
                </a:moveTo>
                <a:lnTo>
                  <a:pt x="82174" y="51815"/>
                </a:lnTo>
                <a:lnTo>
                  <a:pt x="81625" y="52577"/>
                </a:lnTo>
                <a:lnTo>
                  <a:pt x="81381" y="54863"/>
                </a:lnTo>
                <a:lnTo>
                  <a:pt x="80528" y="63245"/>
                </a:lnTo>
                <a:lnTo>
                  <a:pt x="76047" y="67817"/>
                </a:lnTo>
                <a:lnTo>
                  <a:pt x="90373" y="67817"/>
                </a:lnTo>
                <a:lnTo>
                  <a:pt x="86105" y="63245"/>
                </a:lnTo>
                <a:lnTo>
                  <a:pt x="85008" y="54863"/>
                </a:lnTo>
                <a:lnTo>
                  <a:pt x="84703" y="52577"/>
                </a:lnTo>
                <a:lnTo>
                  <a:pt x="84094" y="51815"/>
                </a:lnTo>
                <a:lnTo>
                  <a:pt x="83088" y="51053"/>
                </a:lnTo>
                <a:close/>
              </a:path>
              <a:path w="104139" h="79375">
                <a:moveTo>
                  <a:pt x="104089" y="67055"/>
                </a:moveTo>
                <a:lnTo>
                  <a:pt x="97840" y="67055"/>
                </a:lnTo>
                <a:lnTo>
                  <a:pt x="90373" y="67817"/>
                </a:lnTo>
                <a:lnTo>
                  <a:pt x="104089" y="67817"/>
                </a:lnTo>
                <a:lnTo>
                  <a:pt x="104089" y="67055"/>
                </a:lnTo>
                <a:close/>
              </a:path>
              <a:path w="104139" h="79375">
                <a:moveTo>
                  <a:pt x="55382" y="0"/>
                </a:moveTo>
                <a:lnTo>
                  <a:pt x="47243" y="8381"/>
                </a:lnTo>
                <a:lnTo>
                  <a:pt x="55321" y="16763"/>
                </a:lnTo>
                <a:lnTo>
                  <a:pt x="63428" y="8381"/>
                </a:lnTo>
                <a:lnTo>
                  <a:pt x="55382" y="0"/>
                </a:lnTo>
                <a:close/>
              </a:path>
              <a:path w="104139" h="79375">
                <a:moveTo>
                  <a:pt x="65013" y="17525"/>
                </a:moveTo>
                <a:lnTo>
                  <a:pt x="56906" y="25145"/>
                </a:lnTo>
                <a:lnTo>
                  <a:pt x="65044" y="33527"/>
                </a:lnTo>
                <a:lnTo>
                  <a:pt x="73151" y="25145"/>
                </a:lnTo>
                <a:lnTo>
                  <a:pt x="65013" y="17525"/>
                </a:lnTo>
                <a:close/>
              </a:path>
              <a:path w="104139" h="79375">
                <a:moveTo>
                  <a:pt x="45811" y="17525"/>
                </a:moveTo>
                <a:lnTo>
                  <a:pt x="37703" y="25145"/>
                </a:lnTo>
                <a:lnTo>
                  <a:pt x="45750" y="33527"/>
                </a:lnTo>
                <a:lnTo>
                  <a:pt x="53919" y="25145"/>
                </a:lnTo>
                <a:lnTo>
                  <a:pt x="45811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141987" y="4327387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264002" y="4267951"/>
            <a:ext cx="80010" cy="141605"/>
          </a:xfrm>
          <a:custGeom>
            <a:avLst/>
            <a:gdLst/>
            <a:ahLst/>
            <a:cxnLst/>
            <a:rect l="l" t="t" r="r" b="b"/>
            <a:pathLst>
              <a:path w="80010" h="141604">
                <a:moveTo>
                  <a:pt x="10604" y="92201"/>
                </a:moveTo>
                <a:lnTo>
                  <a:pt x="7952" y="92201"/>
                </a:lnTo>
                <a:lnTo>
                  <a:pt x="6305" y="94487"/>
                </a:lnTo>
                <a:lnTo>
                  <a:pt x="1517" y="105370"/>
                </a:lnTo>
                <a:lnTo>
                  <a:pt x="0" y="119277"/>
                </a:lnTo>
                <a:lnTo>
                  <a:pt x="3841" y="129881"/>
                </a:lnTo>
                <a:lnTo>
                  <a:pt x="15956" y="139848"/>
                </a:lnTo>
                <a:lnTo>
                  <a:pt x="27208" y="141419"/>
                </a:lnTo>
                <a:lnTo>
                  <a:pt x="46467" y="141025"/>
                </a:lnTo>
                <a:lnTo>
                  <a:pt x="58881" y="136172"/>
                </a:lnTo>
                <a:lnTo>
                  <a:pt x="65142" y="130301"/>
                </a:lnTo>
                <a:lnTo>
                  <a:pt x="24990" y="130301"/>
                </a:lnTo>
                <a:lnTo>
                  <a:pt x="19321" y="128686"/>
                </a:lnTo>
                <a:lnTo>
                  <a:pt x="9994" y="121645"/>
                </a:lnTo>
                <a:lnTo>
                  <a:pt x="7525" y="116403"/>
                </a:lnTo>
                <a:lnTo>
                  <a:pt x="7525" y="105643"/>
                </a:lnTo>
                <a:lnTo>
                  <a:pt x="8470" y="100675"/>
                </a:lnTo>
                <a:lnTo>
                  <a:pt x="10329" y="95249"/>
                </a:lnTo>
                <a:lnTo>
                  <a:pt x="10513" y="94480"/>
                </a:lnTo>
                <a:lnTo>
                  <a:pt x="10604" y="93725"/>
                </a:lnTo>
                <a:lnTo>
                  <a:pt x="10604" y="92201"/>
                </a:lnTo>
                <a:close/>
              </a:path>
              <a:path w="80010" h="141604">
                <a:moveTo>
                  <a:pt x="72996" y="0"/>
                </a:moveTo>
                <a:lnTo>
                  <a:pt x="72722" y="761"/>
                </a:lnTo>
                <a:lnTo>
                  <a:pt x="72143" y="761"/>
                </a:lnTo>
                <a:lnTo>
                  <a:pt x="71228" y="1523"/>
                </a:lnTo>
                <a:lnTo>
                  <a:pt x="64081" y="11094"/>
                </a:lnTo>
                <a:lnTo>
                  <a:pt x="65113" y="20426"/>
                </a:lnTo>
                <a:lnTo>
                  <a:pt x="66008" y="30756"/>
                </a:lnTo>
                <a:lnTo>
                  <a:pt x="68210" y="82105"/>
                </a:lnTo>
                <a:lnTo>
                  <a:pt x="68485" y="113842"/>
                </a:lnTo>
                <a:lnTo>
                  <a:pt x="68485" y="117530"/>
                </a:lnTo>
                <a:lnTo>
                  <a:pt x="65193" y="121066"/>
                </a:lnTo>
                <a:lnTo>
                  <a:pt x="57022" y="125259"/>
                </a:lnTo>
                <a:lnTo>
                  <a:pt x="45419" y="129053"/>
                </a:lnTo>
                <a:lnTo>
                  <a:pt x="31940" y="130301"/>
                </a:lnTo>
                <a:lnTo>
                  <a:pt x="65142" y="130301"/>
                </a:lnTo>
                <a:lnTo>
                  <a:pt x="67987" y="127634"/>
                </a:lnTo>
                <a:lnTo>
                  <a:pt x="73796" y="115112"/>
                </a:lnTo>
                <a:lnTo>
                  <a:pt x="76321" y="98310"/>
                </a:lnTo>
                <a:lnTo>
                  <a:pt x="76426" y="89086"/>
                </a:lnTo>
                <a:lnTo>
                  <a:pt x="76340" y="78197"/>
                </a:lnTo>
                <a:lnTo>
                  <a:pt x="76060" y="65658"/>
                </a:lnTo>
                <a:lnTo>
                  <a:pt x="75588" y="51483"/>
                </a:lnTo>
                <a:lnTo>
                  <a:pt x="74923" y="35688"/>
                </a:lnTo>
                <a:lnTo>
                  <a:pt x="74063" y="18287"/>
                </a:lnTo>
                <a:lnTo>
                  <a:pt x="79580" y="18287"/>
                </a:lnTo>
                <a:lnTo>
                  <a:pt x="79671" y="17525"/>
                </a:lnTo>
                <a:lnTo>
                  <a:pt x="79854" y="17525"/>
                </a:lnTo>
                <a:lnTo>
                  <a:pt x="79732" y="16763"/>
                </a:lnTo>
                <a:lnTo>
                  <a:pt x="79184" y="16001"/>
                </a:lnTo>
                <a:lnTo>
                  <a:pt x="76623" y="9905"/>
                </a:lnTo>
                <a:lnTo>
                  <a:pt x="74855" y="5333"/>
                </a:lnTo>
                <a:lnTo>
                  <a:pt x="73941" y="2285"/>
                </a:lnTo>
                <a:lnTo>
                  <a:pt x="73636" y="1523"/>
                </a:lnTo>
                <a:lnTo>
                  <a:pt x="73301" y="761"/>
                </a:lnTo>
                <a:lnTo>
                  <a:pt x="729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350013" y="432815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07163" y="4323514"/>
            <a:ext cx="98425" cy="45085"/>
          </a:xfrm>
          <a:custGeom>
            <a:avLst/>
            <a:gdLst/>
            <a:ahLst/>
            <a:cxnLst/>
            <a:rect l="l" t="t" r="r" b="b"/>
            <a:pathLst>
              <a:path w="98425" h="45085">
                <a:moveTo>
                  <a:pt x="4389" y="32829"/>
                </a:moveTo>
                <a:lnTo>
                  <a:pt x="0" y="32829"/>
                </a:lnTo>
                <a:lnTo>
                  <a:pt x="0" y="45021"/>
                </a:lnTo>
                <a:lnTo>
                  <a:pt x="11096" y="45020"/>
                </a:lnTo>
                <a:lnTo>
                  <a:pt x="16367" y="41973"/>
                </a:lnTo>
                <a:lnTo>
                  <a:pt x="20269" y="35115"/>
                </a:lnTo>
                <a:lnTo>
                  <a:pt x="87836" y="35115"/>
                </a:lnTo>
                <a:lnTo>
                  <a:pt x="89531" y="33591"/>
                </a:lnTo>
                <a:lnTo>
                  <a:pt x="12496" y="33591"/>
                </a:lnTo>
                <a:lnTo>
                  <a:pt x="4389" y="32829"/>
                </a:lnTo>
                <a:close/>
              </a:path>
              <a:path w="98425" h="45085">
                <a:moveTo>
                  <a:pt x="87836" y="35115"/>
                </a:moveTo>
                <a:lnTo>
                  <a:pt x="20269" y="35115"/>
                </a:lnTo>
                <a:lnTo>
                  <a:pt x="22463" y="39687"/>
                </a:lnTo>
                <a:lnTo>
                  <a:pt x="26151" y="42735"/>
                </a:lnTo>
                <a:lnTo>
                  <a:pt x="31363" y="44259"/>
                </a:lnTo>
                <a:lnTo>
                  <a:pt x="34472" y="44685"/>
                </a:lnTo>
                <a:lnTo>
                  <a:pt x="39654" y="45021"/>
                </a:lnTo>
                <a:lnTo>
                  <a:pt x="47573" y="45020"/>
                </a:lnTo>
                <a:lnTo>
                  <a:pt x="59668" y="44370"/>
                </a:lnTo>
                <a:lnTo>
                  <a:pt x="71746" y="42120"/>
                </a:lnTo>
                <a:lnTo>
                  <a:pt x="84979" y="37684"/>
                </a:lnTo>
                <a:lnTo>
                  <a:pt x="87836" y="35115"/>
                </a:lnTo>
                <a:close/>
              </a:path>
              <a:path w="98425" h="45085">
                <a:moveTo>
                  <a:pt x="21793" y="17589"/>
                </a:moveTo>
                <a:lnTo>
                  <a:pt x="19751" y="17589"/>
                </a:lnTo>
                <a:lnTo>
                  <a:pt x="19080" y="18351"/>
                </a:lnTo>
                <a:lnTo>
                  <a:pt x="18745" y="20637"/>
                </a:lnTo>
                <a:lnTo>
                  <a:pt x="17343" y="29019"/>
                </a:lnTo>
                <a:lnTo>
                  <a:pt x="12496" y="33591"/>
                </a:lnTo>
                <a:lnTo>
                  <a:pt x="89531" y="33591"/>
                </a:lnTo>
                <a:lnTo>
                  <a:pt x="90379" y="32829"/>
                </a:lnTo>
                <a:lnTo>
                  <a:pt x="46725" y="32829"/>
                </a:lnTo>
                <a:lnTo>
                  <a:pt x="43677" y="32067"/>
                </a:lnTo>
                <a:lnTo>
                  <a:pt x="26913" y="32067"/>
                </a:lnTo>
                <a:lnTo>
                  <a:pt x="23469" y="28257"/>
                </a:lnTo>
                <a:lnTo>
                  <a:pt x="22616" y="20637"/>
                </a:lnTo>
                <a:lnTo>
                  <a:pt x="22402" y="18351"/>
                </a:lnTo>
                <a:lnTo>
                  <a:pt x="21793" y="17589"/>
                </a:lnTo>
                <a:close/>
              </a:path>
              <a:path w="98425" h="45085">
                <a:moveTo>
                  <a:pt x="49773" y="32067"/>
                </a:moveTo>
                <a:lnTo>
                  <a:pt x="46725" y="32829"/>
                </a:lnTo>
                <a:lnTo>
                  <a:pt x="56906" y="32829"/>
                </a:lnTo>
                <a:lnTo>
                  <a:pt x="49773" y="32067"/>
                </a:lnTo>
                <a:close/>
              </a:path>
              <a:path w="98425" h="45085">
                <a:moveTo>
                  <a:pt x="98297" y="11493"/>
                </a:moveTo>
                <a:lnTo>
                  <a:pt x="75468" y="11493"/>
                </a:lnTo>
                <a:lnTo>
                  <a:pt x="82113" y="13017"/>
                </a:lnTo>
                <a:lnTo>
                  <a:pt x="85222" y="14541"/>
                </a:lnTo>
                <a:lnTo>
                  <a:pt x="88849" y="16827"/>
                </a:lnTo>
                <a:lnTo>
                  <a:pt x="90677" y="19875"/>
                </a:lnTo>
                <a:lnTo>
                  <a:pt x="90677" y="26733"/>
                </a:lnTo>
                <a:lnTo>
                  <a:pt x="84581" y="29019"/>
                </a:lnTo>
                <a:lnTo>
                  <a:pt x="72268" y="30543"/>
                </a:lnTo>
                <a:lnTo>
                  <a:pt x="64434" y="32067"/>
                </a:lnTo>
                <a:lnTo>
                  <a:pt x="56906" y="32829"/>
                </a:lnTo>
                <a:lnTo>
                  <a:pt x="90379" y="32829"/>
                </a:lnTo>
                <a:lnTo>
                  <a:pt x="94977" y="28694"/>
                </a:lnTo>
                <a:lnTo>
                  <a:pt x="98297" y="16827"/>
                </a:lnTo>
                <a:lnTo>
                  <a:pt x="98297" y="11493"/>
                </a:lnTo>
                <a:close/>
              </a:path>
              <a:path w="98425" h="45085">
                <a:moveTo>
                  <a:pt x="76073" y="0"/>
                </a:moveTo>
                <a:lnTo>
                  <a:pt x="67106" y="3535"/>
                </a:lnTo>
                <a:lnTo>
                  <a:pt x="56931" y="10025"/>
                </a:lnTo>
                <a:lnTo>
                  <a:pt x="45546" y="19520"/>
                </a:lnTo>
                <a:lnTo>
                  <a:pt x="32948" y="32067"/>
                </a:lnTo>
                <a:lnTo>
                  <a:pt x="43677" y="32067"/>
                </a:lnTo>
                <a:lnTo>
                  <a:pt x="42913" y="29744"/>
                </a:lnTo>
                <a:lnTo>
                  <a:pt x="54665" y="19800"/>
                </a:lnTo>
                <a:lnTo>
                  <a:pt x="65517" y="13857"/>
                </a:lnTo>
                <a:lnTo>
                  <a:pt x="75468" y="11493"/>
                </a:lnTo>
                <a:lnTo>
                  <a:pt x="98297" y="11493"/>
                </a:lnTo>
                <a:lnTo>
                  <a:pt x="96530" y="7683"/>
                </a:lnTo>
                <a:lnTo>
                  <a:pt x="92963" y="4635"/>
                </a:lnTo>
                <a:lnTo>
                  <a:pt x="89611" y="1587"/>
                </a:lnTo>
                <a:lnTo>
                  <a:pt x="85435" y="63"/>
                </a:lnTo>
                <a:lnTo>
                  <a:pt x="760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18171" y="426490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594616" y="4333483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681484" y="4355581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73686" y="4331960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34411" y="35813"/>
                </a:lnTo>
                <a:lnTo>
                  <a:pt x="40690" y="39349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36"/>
                </a:lnTo>
                <a:lnTo>
                  <a:pt x="58391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4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56" y="25145"/>
                </a:lnTo>
                <a:lnTo>
                  <a:pt x="6888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6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1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7" y="25145"/>
                </a:lnTo>
                <a:lnTo>
                  <a:pt x="66324" y="22859"/>
                </a:lnTo>
                <a:lnTo>
                  <a:pt x="6291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4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5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797" y="24383"/>
                </a:lnTo>
                <a:lnTo>
                  <a:pt x="7034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850648" y="4266427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5">
                <a:moveTo>
                  <a:pt x="423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36" y="89915"/>
                </a:lnTo>
                <a:close/>
              </a:path>
              <a:path w="43814" h="102235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6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5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5">
                <a:moveTo>
                  <a:pt x="43433" y="89915"/>
                </a:moveTo>
                <a:lnTo>
                  <a:pt x="3910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891795" y="4312910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79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3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79">
                <a:moveTo>
                  <a:pt x="34869" y="0"/>
                </a:moveTo>
                <a:lnTo>
                  <a:pt x="28041" y="761"/>
                </a:lnTo>
                <a:lnTo>
                  <a:pt x="21579" y="4571"/>
                </a:lnTo>
                <a:lnTo>
                  <a:pt x="1548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9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3" y="44195"/>
                </a:lnTo>
                <a:lnTo>
                  <a:pt x="60345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4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79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45" y="38099"/>
                </a:lnTo>
                <a:lnTo>
                  <a:pt x="61386" y="35051"/>
                </a:lnTo>
                <a:lnTo>
                  <a:pt x="61721" y="33527"/>
                </a:lnTo>
                <a:lnTo>
                  <a:pt x="61965" y="33527"/>
                </a:lnTo>
                <a:lnTo>
                  <a:pt x="62026" y="32765"/>
                </a:lnTo>
                <a:close/>
              </a:path>
              <a:path w="62229" h="55879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017525" y="4302242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073913" y="4296907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128016" y="4280906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222504" y="4341865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336042" y="4302242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393192" y="4324339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486918" y="4302242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549401" y="4280144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787" y="12191"/>
                </a:lnTo>
                <a:lnTo>
                  <a:pt x="20375" y="11429"/>
                </a:lnTo>
                <a:lnTo>
                  <a:pt x="649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787" y="12191"/>
                </a:lnTo>
                <a:lnTo>
                  <a:pt x="2612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88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2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49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75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544830" y="4317481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4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640080" y="432815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696468" y="4291574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5799337" y="4311386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4" y="73151"/>
                </a:lnTo>
                <a:lnTo>
                  <a:pt x="2813" y="85378"/>
                </a:lnTo>
                <a:lnTo>
                  <a:pt x="11776" y="95626"/>
                </a:lnTo>
                <a:lnTo>
                  <a:pt x="22153" y="99903"/>
                </a:lnTo>
                <a:lnTo>
                  <a:pt x="37145" y="101251"/>
                </a:lnTo>
                <a:lnTo>
                  <a:pt x="49449" y="99440"/>
                </a:lnTo>
                <a:lnTo>
                  <a:pt x="61894" y="95064"/>
                </a:lnTo>
                <a:lnTo>
                  <a:pt x="71446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6" y="88391"/>
                </a:lnTo>
                <a:lnTo>
                  <a:pt x="73072" y="87256"/>
                </a:lnTo>
                <a:lnTo>
                  <a:pt x="7946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887730" y="4328150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49451" y="4302242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016507" y="4324339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110234" y="4333483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3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975" y="28955"/>
                </a:lnTo>
                <a:lnTo>
                  <a:pt x="2895" y="31241"/>
                </a:lnTo>
                <a:lnTo>
                  <a:pt x="496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0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697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02" y="18287"/>
                </a:lnTo>
                <a:lnTo>
                  <a:pt x="8412" y="19049"/>
                </a:lnTo>
                <a:lnTo>
                  <a:pt x="20208" y="19049"/>
                </a:lnTo>
                <a:lnTo>
                  <a:pt x="1926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196339" y="4233662"/>
            <a:ext cx="638555" cy="17754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899125" y="4317467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59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59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7003298" y="4341865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7059686" y="4338818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4" h="62229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7113026" y="4264904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096" y="19635"/>
                </a:lnTo>
                <a:lnTo>
                  <a:pt x="44922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60" y="64535"/>
                </a:lnTo>
                <a:lnTo>
                  <a:pt x="31867" y="75023"/>
                </a:lnTo>
                <a:lnTo>
                  <a:pt x="32826" y="85477"/>
                </a:lnTo>
                <a:lnTo>
                  <a:pt x="22794" y="90344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3" y="90458"/>
                </a:lnTo>
                <a:lnTo>
                  <a:pt x="39865" y="81936"/>
                </a:lnTo>
                <a:lnTo>
                  <a:pt x="37470" y="65645"/>
                </a:lnTo>
                <a:lnTo>
                  <a:pt x="33439" y="53717"/>
                </a:lnTo>
                <a:lnTo>
                  <a:pt x="31009" y="38193"/>
                </a:lnTo>
                <a:lnTo>
                  <a:pt x="43759" y="34140"/>
                </a:lnTo>
                <a:lnTo>
                  <a:pt x="55400" y="30832"/>
                </a:lnTo>
                <a:lnTo>
                  <a:pt x="6592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771144" y="4353295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0993" y="4266427"/>
            <a:ext cx="791494" cy="14477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397013" y="426490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414022" y="4341865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527560" y="4328912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24" y="761"/>
                </a:moveTo>
                <a:lnTo>
                  <a:pt x="6714" y="761"/>
                </a:lnTo>
                <a:lnTo>
                  <a:pt x="5952" y="2285"/>
                </a:lnTo>
                <a:lnTo>
                  <a:pt x="1987" y="7619"/>
                </a:lnTo>
                <a:lnTo>
                  <a:pt x="0" y="12953"/>
                </a:lnTo>
                <a:lnTo>
                  <a:pt x="52" y="19935"/>
                </a:lnTo>
                <a:lnTo>
                  <a:pt x="3165" y="29211"/>
                </a:lnTo>
                <a:lnTo>
                  <a:pt x="11608" y="35812"/>
                </a:lnTo>
                <a:lnTo>
                  <a:pt x="26113" y="39720"/>
                </a:lnTo>
                <a:lnTo>
                  <a:pt x="47411" y="40916"/>
                </a:lnTo>
                <a:lnTo>
                  <a:pt x="61927" y="39295"/>
                </a:lnTo>
                <a:lnTo>
                  <a:pt x="74555" y="36127"/>
                </a:lnTo>
                <a:lnTo>
                  <a:pt x="85296" y="31410"/>
                </a:lnTo>
                <a:lnTo>
                  <a:pt x="88695" y="29006"/>
                </a:lnTo>
                <a:lnTo>
                  <a:pt x="39961" y="29006"/>
                </a:lnTo>
                <a:lnTo>
                  <a:pt x="21572" y="27488"/>
                </a:lnTo>
                <a:lnTo>
                  <a:pt x="10536" y="22137"/>
                </a:lnTo>
                <a:lnTo>
                  <a:pt x="6857" y="12953"/>
                </a:lnTo>
                <a:lnTo>
                  <a:pt x="6857" y="10667"/>
                </a:lnTo>
                <a:lnTo>
                  <a:pt x="7619" y="6857"/>
                </a:lnTo>
                <a:lnTo>
                  <a:pt x="9083" y="3809"/>
                </a:lnTo>
                <a:lnTo>
                  <a:pt x="9381" y="3047"/>
                </a:lnTo>
                <a:lnTo>
                  <a:pt x="9524" y="2285"/>
                </a:lnTo>
                <a:lnTo>
                  <a:pt x="9524" y="761"/>
                </a:lnTo>
                <a:close/>
              </a:path>
              <a:path w="116839" h="73660">
                <a:moveTo>
                  <a:pt x="100251" y="25145"/>
                </a:moveTo>
                <a:lnTo>
                  <a:pt x="94155" y="25145"/>
                </a:lnTo>
                <a:lnTo>
                  <a:pt x="94238" y="30479"/>
                </a:lnTo>
                <a:lnTo>
                  <a:pt x="96094" y="34289"/>
                </a:lnTo>
                <a:lnTo>
                  <a:pt x="99715" y="36575"/>
                </a:lnTo>
                <a:lnTo>
                  <a:pt x="102952" y="38861"/>
                </a:lnTo>
                <a:lnTo>
                  <a:pt x="107109" y="39623"/>
                </a:lnTo>
                <a:lnTo>
                  <a:pt x="116668" y="39623"/>
                </a:lnTo>
                <a:lnTo>
                  <a:pt x="116668" y="28193"/>
                </a:lnTo>
                <a:lnTo>
                  <a:pt x="104250" y="28193"/>
                </a:lnTo>
                <a:lnTo>
                  <a:pt x="100251" y="25145"/>
                </a:lnTo>
                <a:close/>
              </a:path>
              <a:path w="116839" h="73660">
                <a:moveTo>
                  <a:pt x="101047" y="8381"/>
                </a:moveTo>
                <a:lnTo>
                  <a:pt x="99440" y="8381"/>
                </a:lnTo>
                <a:lnTo>
                  <a:pt x="98048" y="9143"/>
                </a:lnTo>
                <a:lnTo>
                  <a:pt x="91788" y="16343"/>
                </a:lnTo>
                <a:lnTo>
                  <a:pt x="83018" y="22163"/>
                </a:lnTo>
                <a:lnTo>
                  <a:pt x="71535" y="26241"/>
                </a:lnTo>
                <a:lnTo>
                  <a:pt x="57222" y="28536"/>
                </a:lnTo>
                <a:lnTo>
                  <a:pt x="39961" y="29006"/>
                </a:lnTo>
                <a:lnTo>
                  <a:pt x="88695" y="29006"/>
                </a:lnTo>
                <a:lnTo>
                  <a:pt x="94155" y="25145"/>
                </a:lnTo>
                <a:lnTo>
                  <a:pt x="100251" y="25145"/>
                </a:lnTo>
                <a:lnTo>
                  <a:pt x="100251" y="18287"/>
                </a:lnTo>
                <a:lnTo>
                  <a:pt x="100440" y="16763"/>
                </a:lnTo>
                <a:lnTo>
                  <a:pt x="100821" y="14477"/>
                </a:lnTo>
                <a:lnTo>
                  <a:pt x="101202" y="12953"/>
                </a:lnTo>
                <a:lnTo>
                  <a:pt x="101394" y="11429"/>
                </a:lnTo>
                <a:lnTo>
                  <a:pt x="101394" y="9143"/>
                </a:lnTo>
                <a:lnTo>
                  <a:pt x="101047" y="8381"/>
                </a:lnTo>
                <a:close/>
              </a:path>
              <a:path w="116839" h="73660">
                <a:moveTo>
                  <a:pt x="116668" y="27431"/>
                </a:moveTo>
                <a:lnTo>
                  <a:pt x="112145" y="27431"/>
                </a:lnTo>
                <a:lnTo>
                  <a:pt x="104250" y="28193"/>
                </a:lnTo>
                <a:lnTo>
                  <a:pt x="116668" y="28193"/>
                </a:lnTo>
                <a:lnTo>
                  <a:pt x="116668" y="27431"/>
                </a:lnTo>
                <a:close/>
              </a:path>
              <a:path w="116839" h="73660">
                <a:moveTo>
                  <a:pt x="8321" y="0"/>
                </a:moveTo>
                <a:lnTo>
                  <a:pt x="7476" y="761"/>
                </a:lnTo>
                <a:lnTo>
                  <a:pt x="9143" y="761"/>
                </a:lnTo>
                <a:lnTo>
                  <a:pt x="8321" y="0"/>
                </a:lnTo>
                <a:close/>
              </a:path>
              <a:path w="116839" h="73660">
                <a:moveTo>
                  <a:pt x="50291" y="55625"/>
                </a:moveTo>
                <a:lnTo>
                  <a:pt x="41766" y="64404"/>
                </a:lnTo>
                <a:lnTo>
                  <a:pt x="50231" y="73151"/>
                </a:lnTo>
                <a:lnTo>
                  <a:pt x="58722" y="64434"/>
                </a:lnTo>
                <a:lnTo>
                  <a:pt x="50291" y="55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641860" y="4267189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80" h="101600">
                <a:moveTo>
                  <a:pt x="5571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29" y="101345"/>
                </a:lnTo>
                <a:lnTo>
                  <a:pt x="17193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798" y="89915"/>
                </a:lnTo>
                <a:lnTo>
                  <a:pt x="5571" y="89153"/>
                </a:lnTo>
                <a:close/>
              </a:path>
              <a:path w="30480" h="101600">
                <a:moveTo>
                  <a:pt x="23621" y="0"/>
                </a:moveTo>
                <a:lnTo>
                  <a:pt x="23429" y="761"/>
                </a:lnTo>
                <a:lnTo>
                  <a:pt x="22753" y="761"/>
                </a:lnTo>
                <a:lnTo>
                  <a:pt x="21610" y="2285"/>
                </a:lnTo>
                <a:lnTo>
                  <a:pt x="14803" y="16571"/>
                </a:lnTo>
                <a:lnTo>
                  <a:pt x="15430" y="29258"/>
                </a:lnTo>
                <a:lnTo>
                  <a:pt x="16016" y="41946"/>
                </a:lnTo>
                <a:lnTo>
                  <a:pt x="16560" y="54634"/>
                </a:lnTo>
                <a:lnTo>
                  <a:pt x="17063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798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0" y="52812"/>
                </a:lnTo>
                <a:lnTo>
                  <a:pt x="25160" y="40032"/>
                </a:lnTo>
                <a:lnTo>
                  <a:pt x="24946" y="28805"/>
                </a:lnTo>
                <a:lnTo>
                  <a:pt x="24621" y="19049"/>
                </a:lnTo>
                <a:lnTo>
                  <a:pt x="29193" y="19049"/>
                </a:lnTo>
                <a:lnTo>
                  <a:pt x="29766" y="18287"/>
                </a:lnTo>
                <a:lnTo>
                  <a:pt x="30038" y="18287"/>
                </a:lnTo>
                <a:lnTo>
                  <a:pt x="29849" y="17525"/>
                </a:lnTo>
                <a:lnTo>
                  <a:pt x="26907" y="10667"/>
                </a:lnTo>
                <a:lnTo>
                  <a:pt x="25334" y="6095"/>
                </a:lnTo>
                <a:lnTo>
                  <a:pt x="24466" y="2285"/>
                </a:lnTo>
                <a:lnTo>
                  <a:pt x="24134" y="1523"/>
                </a:lnTo>
                <a:lnTo>
                  <a:pt x="23859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683423" y="4267189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708154" y="4266427"/>
            <a:ext cx="96520" cy="102235"/>
          </a:xfrm>
          <a:custGeom>
            <a:avLst/>
            <a:gdLst/>
            <a:ahLst/>
            <a:cxnLst/>
            <a:rect l="l" t="t" r="r" b="b"/>
            <a:pathLst>
              <a:path w="96519" h="102235">
                <a:moveTo>
                  <a:pt x="11131" y="89153"/>
                </a:moveTo>
                <a:lnTo>
                  <a:pt x="0" y="89153"/>
                </a:lnTo>
                <a:lnTo>
                  <a:pt x="0" y="102107"/>
                </a:lnTo>
                <a:lnTo>
                  <a:pt x="29609" y="102057"/>
                </a:lnTo>
                <a:lnTo>
                  <a:pt x="43619" y="101615"/>
                </a:lnTo>
                <a:lnTo>
                  <a:pt x="55695" y="100619"/>
                </a:lnTo>
                <a:lnTo>
                  <a:pt x="66103" y="98945"/>
                </a:lnTo>
                <a:lnTo>
                  <a:pt x="95905" y="98945"/>
                </a:lnTo>
                <a:lnTo>
                  <a:pt x="95905" y="90677"/>
                </a:lnTo>
                <a:lnTo>
                  <a:pt x="78949" y="90677"/>
                </a:lnTo>
                <a:lnTo>
                  <a:pt x="80009" y="89915"/>
                </a:lnTo>
                <a:lnTo>
                  <a:pt x="14526" y="89915"/>
                </a:lnTo>
                <a:lnTo>
                  <a:pt x="11131" y="89153"/>
                </a:lnTo>
                <a:close/>
              </a:path>
              <a:path w="96519" h="102235">
                <a:moveTo>
                  <a:pt x="95905" y="98945"/>
                </a:moveTo>
                <a:lnTo>
                  <a:pt x="66103" y="98945"/>
                </a:lnTo>
                <a:lnTo>
                  <a:pt x="78200" y="101468"/>
                </a:lnTo>
                <a:lnTo>
                  <a:pt x="91439" y="102107"/>
                </a:lnTo>
                <a:lnTo>
                  <a:pt x="95905" y="102107"/>
                </a:lnTo>
                <a:lnTo>
                  <a:pt x="95905" y="98945"/>
                </a:lnTo>
                <a:close/>
              </a:path>
              <a:path w="96519" h="102235">
                <a:moveTo>
                  <a:pt x="95905" y="89153"/>
                </a:moveTo>
                <a:lnTo>
                  <a:pt x="91439" y="89153"/>
                </a:lnTo>
                <a:lnTo>
                  <a:pt x="90047" y="89915"/>
                </a:lnTo>
                <a:lnTo>
                  <a:pt x="85200" y="89915"/>
                </a:lnTo>
                <a:lnTo>
                  <a:pt x="82427" y="90677"/>
                </a:lnTo>
                <a:lnTo>
                  <a:pt x="95905" y="90677"/>
                </a:lnTo>
                <a:lnTo>
                  <a:pt x="95905" y="89153"/>
                </a:lnTo>
                <a:close/>
              </a:path>
              <a:path w="96519" h="102235">
                <a:moveTo>
                  <a:pt x="24134" y="0"/>
                </a:moveTo>
                <a:lnTo>
                  <a:pt x="23942" y="761"/>
                </a:lnTo>
                <a:lnTo>
                  <a:pt x="23429" y="761"/>
                </a:lnTo>
                <a:lnTo>
                  <a:pt x="22667" y="1523"/>
                </a:lnTo>
                <a:lnTo>
                  <a:pt x="16115" y="17489"/>
                </a:lnTo>
                <a:lnTo>
                  <a:pt x="17386" y="29653"/>
                </a:lnTo>
                <a:lnTo>
                  <a:pt x="18362" y="42648"/>
                </a:lnTo>
                <a:lnTo>
                  <a:pt x="19049" y="56387"/>
                </a:lnTo>
                <a:lnTo>
                  <a:pt x="19049" y="80771"/>
                </a:lnTo>
                <a:lnTo>
                  <a:pt x="19098" y="83819"/>
                </a:lnTo>
                <a:lnTo>
                  <a:pt x="18717" y="86105"/>
                </a:lnTo>
                <a:lnTo>
                  <a:pt x="17846" y="87629"/>
                </a:lnTo>
                <a:lnTo>
                  <a:pt x="16763" y="89153"/>
                </a:lnTo>
                <a:lnTo>
                  <a:pt x="14526" y="89915"/>
                </a:lnTo>
                <a:lnTo>
                  <a:pt x="34478" y="89915"/>
                </a:lnTo>
                <a:lnTo>
                  <a:pt x="29717" y="89153"/>
                </a:lnTo>
                <a:lnTo>
                  <a:pt x="30425" y="84876"/>
                </a:lnTo>
                <a:lnTo>
                  <a:pt x="33005" y="83057"/>
                </a:lnTo>
                <a:lnTo>
                  <a:pt x="24051" y="83057"/>
                </a:lnTo>
                <a:lnTo>
                  <a:pt x="25801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9" y="48431"/>
                </a:lnTo>
                <a:lnTo>
                  <a:pt x="26140" y="36547"/>
                </a:lnTo>
                <a:lnTo>
                  <a:pt x="25383" y="18287"/>
                </a:lnTo>
                <a:lnTo>
                  <a:pt x="30562" y="18287"/>
                </a:lnTo>
                <a:lnTo>
                  <a:pt x="30373" y="17525"/>
                </a:lnTo>
                <a:lnTo>
                  <a:pt x="29849" y="16001"/>
                </a:lnTo>
                <a:lnTo>
                  <a:pt x="27861" y="11429"/>
                </a:lnTo>
                <a:lnTo>
                  <a:pt x="26288" y="6857"/>
                </a:lnTo>
                <a:lnTo>
                  <a:pt x="25228" y="3047"/>
                </a:lnTo>
                <a:lnTo>
                  <a:pt x="24764" y="1523"/>
                </a:lnTo>
                <a:lnTo>
                  <a:pt x="24432" y="761"/>
                </a:lnTo>
                <a:lnTo>
                  <a:pt x="24134" y="0"/>
                </a:lnTo>
                <a:close/>
              </a:path>
              <a:path w="96519" h="102235">
                <a:moveTo>
                  <a:pt x="39325" y="89153"/>
                </a:moveTo>
                <a:lnTo>
                  <a:pt x="34478" y="89915"/>
                </a:lnTo>
                <a:lnTo>
                  <a:pt x="45719" y="89915"/>
                </a:lnTo>
                <a:lnTo>
                  <a:pt x="39325" y="89153"/>
                </a:lnTo>
                <a:close/>
              </a:path>
              <a:path w="96519" h="102235">
                <a:moveTo>
                  <a:pt x="86867" y="67817"/>
                </a:moveTo>
                <a:lnTo>
                  <a:pt x="62151" y="67817"/>
                </a:lnTo>
                <a:lnTo>
                  <a:pt x="69530" y="69341"/>
                </a:lnTo>
                <a:lnTo>
                  <a:pt x="73045" y="71627"/>
                </a:lnTo>
                <a:lnTo>
                  <a:pt x="77199" y="73913"/>
                </a:lnTo>
                <a:lnTo>
                  <a:pt x="79247" y="76961"/>
                </a:lnTo>
                <a:lnTo>
                  <a:pt x="79247" y="83057"/>
                </a:lnTo>
                <a:lnTo>
                  <a:pt x="73283" y="86105"/>
                </a:lnTo>
                <a:lnTo>
                  <a:pt x="61280" y="87629"/>
                </a:lnTo>
                <a:lnTo>
                  <a:pt x="53041" y="89153"/>
                </a:lnTo>
                <a:lnTo>
                  <a:pt x="45719" y="89915"/>
                </a:lnTo>
                <a:lnTo>
                  <a:pt x="80009" y="89915"/>
                </a:lnTo>
                <a:lnTo>
                  <a:pt x="84249" y="86867"/>
                </a:lnTo>
                <a:lnTo>
                  <a:pt x="86867" y="80771"/>
                </a:lnTo>
                <a:lnTo>
                  <a:pt x="86867" y="67817"/>
                </a:lnTo>
                <a:close/>
              </a:path>
              <a:path w="96519" h="102235">
                <a:moveTo>
                  <a:pt x="67900" y="56387"/>
                </a:moveTo>
                <a:lnTo>
                  <a:pt x="32241" y="76199"/>
                </a:lnTo>
                <a:lnTo>
                  <a:pt x="27480" y="80771"/>
                </a:lnTo>
                <a:lnTo>
                  <a:pt x="24704" y="83057"/>
                </a:lnTo>
                <a:lnTo>
                  <a:pt x="33005" y="83057"/>
                </a:lnTo>
                <a:lnTo>
                  <a:pt x="43348" y="75771"/>
                </a:lnTo>
                <a:lnTo>
                  <a:pt x="53926" y="70125"/>
                </a:lnTo>
                <a:lnTo>
                  <a:pt x="62151" y="67817"/>
                </a:lnTo>
                <a:lnTo>
                  <a:pt x="86867" y="67817"/>
                </a:lnTo>
                <a:lnTo>
                  <a:pt x="84962" y="64007"/>
                </a:lnTo>
                <a:lnTo>
                  <a:pt x="81092" y="60959"/>
                </a:lnTo>
                <a:lnTo>
                  <a:pt x="77723" y="57911"/>
                </a:lnTo>
                <a:lnTo>
                  <a:pt x="73340" y="57149"/>
                </a:lnTo>
                <a:lnTo>
                  <a:pt x="67900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801117" y="4327387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922276" y="4311386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19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6" y="85284"/>
                </a:lnTo>
                <a:lnTo>
                  <a:pt x="11573" y="95521"/>
                </a:lnTo>
                <a:lnTo>
                  <a:pt x="21938" y="99878"/>
                </a:lnTo>
                <a:lnTo>
                  <a:pt x="36841" y="101257"/>
                </a:lnTo>
                <a:lnTo>
                  <a:pt x="49165" y="99457"/>
                </a:lnTo>
                <a:lnTo>
                  <a:pt x="61572" y="95073"/>
                </a:lnTo>
                <a:lnTo>
                  <a:pt x="71061" y="88391"/>
                </a:lnTo>
                <a:lnTo>
                  <a:pt x="24572" y="88391"/>
                </a:lnTo>
                <a:lnTo>
                  <a:pt x="17574" y="85862"/>
                </a:lnTo>
                <a:lnTo>
                  <a:pt x="9381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19" h="101600">
                <a:moveTo>
                  <a:pt x="69530" y="30479"/>
                </a:moveTo>
                <a:lnTo>
                  <a:pt x="68817" y="30479"/>
                </a:lnTo>
                <a:lnTo>
                  <a:pt x="68281" y="31241"/>
                </a:lnTo>
                <a:lnTo>
                  <a:pt x="67625" y="32765"/>
                </a:lnTo>
                <a:lnTo>
                  <a:pt x="62804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94" y="71201"/>
                </a:lnTo>
                <a:lnTo>
                  <a:pt x="74724" y="72359"/>
                </a:lnTo>
                <a:lnTo>
                  <a:pt x="73045" y="76078"/>
                </a:lnTo>
                <a:lnTo>
                  <a:pt x="68854" y="79552"/>
                </a:lnTo>
                <a:lnTo>
                  <a:pt x="59239" y="83950"/>
                </a:lnTo>
                <a:lnTo>
                  <a:pt x="47336" y="87284"/>
                </a:lnTo>
                <a:lnTo>
                  <a:pt x="33957" y="88391"/>
                </a:lnTo>
                <a:lnTo>
                  <a:pt x="71061" y="88391"/>
                </a:lnTo>
                <a:lnTo>
                  <a:pt x="72718" y="87225"/>
                </a:lnTo>
                <a:lnTo>
                  <a:pt x="79104" y="76931"/>
                </a:lnTo>
                <a:lnTo>
                  <a:pt x="80247" y="73731"/>
                </a:lnTo>
                <a:lnTo>
                  <a:pt x="80820" y="69646"/>
                </a:lnTo>
                <a:lnTo>
                  <a:pt x="80814" y="61447"/>
                </a:lnTo>
                <a:lnTo>
                  <a:pt x="80628" y="58552"/>
                </a:lnTo>
                <a:lnTo>
                  <a:pt x="80198" y="55625"/>
                </a:lnTo>
                <a:lnTo>
                  <a:pt x="96094" y="55625"/>
                </a:lnTo>
                <a:lnTo>
                  <a:pt x="96094" y="45719"/>
                </a:lnTo>
                <a:lnTo>
                  <a:pt x="81914" y="45719"/>
                </a:lnTo>
                <a:lnTo>
                  <a:pt x="76199" y="41147"/>
                </a:lnTo>
                <a:lnTo>
                  <a:pt x="70673" y="32003"/>
                </a:lnTo>
                <a:lnTo>
                  <a:pt x="69997" y="31241"/>
                </a:lnTo>
                <a:lnTo>
                  <a:pt x="69530" y="30479"/>
                </a:lnTo>
                <a:close/>
              </a:path>
              <a:path w="96519" h="101600">
                <a:moveTo>
                  <a:pt x="96094" y="55625"/>
                </a:moveTo>
                <a:lnTo>
                  <a:pt x="80198" y="55625"/>
                </a:lnTo>
                <a:lnTo>
                  <a:pt x="81914" y="56692"/>
                </a:lnTo>
                <a:lnTo>
                  <a:pt x="85426" y="57149"/>
                </a:lnTo>
                <a:lnTo>
                  <a:pt x="96094" y="57149"/>
                </a:lnTo>
                <a:lnTo>
                  <a:pt x="96094" y="55625"/>
                </a:lnTo>
                <a:close/>
              </a:path>
              <a:path w="96519" h="101600">
                <a:moveTo>
                  <a:pt x="96094" y="44957"/>
                </a:moveTo>
                <a:lnTo>
                  <a:pt x="87712" y="44957"/>
                </a:lnTo>
                <a:lnTo>
                  <a:pt x="81914" y="45719"/>
                </a:lnTo>
                <a:lnTo>
                  <a:pt x="96094" y="45719"/>
                </a:lnTo>
                <a:lnTo>
                  <a:pt x="96094" y="44957"/>
                </a:lnTo>
                <a:close/>
              </a:path>
              <a:path w="96519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014478" y="4324339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067573" y="426490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143767" y="4332721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5" h="83820">
                <a:moveTo>
                  <a:pt x="32823" y="761"/>
                </a:moveTo>
                <a:lnTo>
                  <a:pt x="31241" y="761"/>
                </a:lnTo>
                <a:lnTo>
                  <a:pt x="29288" y="9905"/>
                </a:lnTo>
                <a:lnTo>
                  <a:pt x="22347" y="9905"/>
                </a:lnTo>
                <a:lnTo>
                  <a:pt x="18812" y="10667"/>
                </a:lnTo>
                <a:lnTo>
                  <a:pt x="14916" y="11429"/>
                </a:lnTo>
                <a:lnTo>
                  <a:pt x="12143" y="12953"/>
                </a:lnTo>
                <a:lnTo>
                  <a:pt x="10619" y="13715"/>
                </a:lnTo>
                <a:lnTo>
                  <a:pt x="8488" y="15239"/>
                </a:lnTo>
                <a:lnTo>
                  <a:pt x="6239" y="17525"/>
                </a:lnTo>
                <a:lnTo>
                  <a:pt x="3867" y="21335"/>
                </a:lnTo>
                <a:lnTo>
                  <a:pt x="1200" y="25145"/>
                </a:lnTo>
                <a:lnTo>
                  <a:pt x="0" y="28193"/>
                </a:lnTo>
                <a:lnTo>
                  <a:pt x="249" y="29717"/>
                </a:lnTo>
                <a:lnTo>
                  <a:pt x="5285" y="79735"/>
                </a:lnTo>
                <a:lnTo>
                  <a:pt x="5583" y="82478"/>
                </a:lnTo>
                <a:lnTo>
                  <a:pt x="5903" y="83819"/>
                </a:lnTo>
                <a:lnTo>
                  <a:pt x="6726" y="83819"/>
                </a:lnTo>
                <a:lnTo>
                  <a:pt x="7296" y="82814"/>
                </a:lnTo>
                <a:lnTo>
                  <a:pt x="8058" y="80741"/>
                </a:lnTo>
                <a:lnTo>
                  <a:pt x="10286" y="74919"/>
                </a:lnTo>
                <a:lnTo>
                  <a:pt x="11381" y="69860"/>
                </a:lnTo>
                <a:lnTo>
                  <a:pt x="11378" y="64981"/>
                </a:lnTo>
                <a:lnTo>
                  <a:pt x="10971" y="55036"/>
                </a:lnTo>
                <a:lnTo>
                  <a:pt x="9852" y="42270"/>
                </a:lnTo>
                <a:lnTo>
                  <a:pt x="8000" y="26669"/>
                </a:lnTo>
                <a:lnTo>
                  <a:pt x="11237" y="23621"/>
                </a:lnTo>
                <a:lnTo>
                  <a:pt x="16334" y="21335"/>
                </a:lnTo>
                <a:lnTo>
                  <a:pt x="32683" y="21335"/>
                </a:lnTo>
                <a:lnTo>
                  <a:pt x="32683" y="18287"/>
                </a:lnTo>
                <a:lnTo>
                  <a:pt x="32823" y="16763"/>
                </a:lnTo>
                <a:lnTo>
                  <a:pt x="33098" y="14477"/>
                </a:lnTo>
                <a:lnTo>
                  <a:pt x="47631" y="14477"/>
                </a:lnTo>
                <a:lnTo>
                  <a:pt x="42242" y="9905"/>
                </a:lnTo>
                <a:lnTo>
                  <a:pt x="33585" y="1523"/>
                </a:lnTo>
                <a:lnTo>
                  <a:pt x="32823" y="761"/>
                </a:lnTo>
                <a:close/>
              </a:path>
              <a:path w="76835" h="83820">
                <a:moveTo>
                  <a:pt x="32683" y="21335"/>
                </a:moveTo>
                <a:lnTo>
                  <a:pt x="25633" y="21335"/>
                </a:lnTo>
                <a:lnTo>
                  <a:pt x="26669" y="22097"/>
                </a:lnTo>
                <a:lnTo>
                  <a:pt x="26346" y="22859"/>
                </a:lnTo>
                <a:lnTo>
                  <a:pt x="26157" y="24383"/>
                </a:lnTo>
                <a:lnTo>
                  <a:pt x="26157" y="32765"/>
                </a:lnTo>
                <a:lnTo>
                  <a:pt x="27681" y="38496"/>
                </a:lnTo>
                <a:lnTo>
                  <a:pt x="30623" y="44013"/>
                </a:lnTo>
                <a:lnTo>
                  <a:pt x="34289" y="50779"/>
                </a:lnTo>
                <a:lnTo>
                  <a:pt x="39194" y="54101"/>
                </a:lnTo>
                <a:lnTo>
                  <a:pt x="52876" y="54101"/>
                </a:lnTo>
                <a:lnTo>
                  <a:pt x="56637" y="48493"/>
                </a:lnTo>
                <a:lnTo>
                  <a:pt x="56637" y="40385"/>
                </a:lnTo>
                <a:lnTo>
                  <a:pt x="41147" y="40385"/>
                </a:lnTo>
                <a:lnTo>
                  <a:pt x="37718" y="37978"/>
                </a:lnTo>
                <a:lnTo>
                  <a:pt x="35384" y="33527"/>
                </a:lnTo>
                <a:lnTo>
                  <a:pt x="33585" y="29717"/>
                </a:lnTo>
                <a:lnTo>
                  <a:pt x="32683" y="25145"/>
                </a:lnTo>
                <a:lnTo>
                  <a:pt x="32683" y="21335"/>
                </a:lnTo>
                <a:close/>
              </a:path>
              <a:path w="76835" h="83820">
                <a:moveTo>
                  <a:pt x="76449" y="23621"/>
                </a:moveTo>
                <a:lnTo>
                  <a:pt x="70103" y="23621"/>
                </a:lnTo>
                <a:lnTo>
                  <a:pt x="64687" y="24383"/>
                </a:lnTo>
                <a:lnTo>
                  <a:pt x="45338" y="24383"/>
                </a:lnTo>
                <a:lnTo>
                  <a:pt x="49828" y="28955"/>
                </a:lnTo>
                <a:lnTo>
                  <a:pt x="52065" y="32003"/>
                </a:lnTo>
                <a:lnTo>
                  <a:pt x="52065" y="38526"/>
                </a:lnTo>
                <a:lnTo>
                  <a:pt x="49968" y="40385"/>
                </a:lnTo>
                <a:lnTo>
                  <a:pt x="56637" y="40385"/>
                </a:lnTo>
                <a:lnTo>
                  <a:pt x="56637" y="35051"/>
                </a:lnTo>
                <a:lnTo>
                  <a:pt x="56494" y="33527"/>
                </a:lnTo>
                <a:lnTo>
                  <a:pt x="56150" y="32003"/>
                </a:lnTo>
                <a:lnTo>
                  <a:pt x="76449" y="32003"/>
                </a:lnTo>
                <a:lnTo>
                  <a:pt x="76449" y="23621"/>
                </a:lnTo>
                <a:close/>
              </a:path>
              <a:path w="76835" h="83820">
                <a:moveTo>
                  <a:pt x="76449" y="32003"/>
                </a:moveTo>
                <a:lnTo>
                  <a:pt x="56150" y="32003"/>
                </a:lnTo>
                <a:lnTo>
                  <a:pt x="59685" y="35051"/>
                </a:lnTo>
                <a:lnTo>
                  <a:pt x="64687" y="35813"/>
                </a:lnTo>
                <a:lnTo>
                  <a:pt x="76449" y="35813"/>
                </a:lnTo>
                <a:lnTo>
                  <a:pt x="76449" y="32003"/>
                </a:lnTo>
                <a:close/>
              </a:path>
              <a:path w="76835" h="83820">
                <a:moveTo>
                  <a:pt x="47631" y="14477"/>
                </a:moveTo>
                <a:lnTo>
                  <a:pt x="33098" y="14477"/>
                </a:lnTo>
                <a:lnTo>
                  <a:pt x="40529" y="20573"/>
                </a:lnTo>
                <a:lnTo>
                  <a:pt x="44576" y="24383"/>
                </a:lnTo>
                <a:lnTo>
                  <a:pt x="64687" y="24383"/>
                </a:lnTo>
                <a:lnTo>
                  <a:pt x="58780" y="22097"/>
                </a:lnTo>
                <a:lnTo>
                  <a:pt x="52446" y="17525"/>
                </a:lnTo>
                <a:lnTo>
                  <a:pt x="48530" y="15239"/>
                </a:lnTo>
                <a:lnTo>
                  <a:pt x="47631" y="14477"/>
                </a:lnTo>
                <a:close/>
              </a:path>
              <a:path w="76835" h="83820">
                <a:moveTo>
                  <a:pt x="31921" y="0"/>
                </a:moveTo>
                <a:lnTo>
                  <a:pt x="31574" y="761"/>
                </a:lnTo>
                <a:lnTo>
                  <a:pt x="32253" y="761"/>
                </a:lnTo>
                <a:lnTo>
                  <a:pt x="319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217170" y="4307575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5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351282" y="4311386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7" y="85385"/>
                </a:lnTo>
                <a:lnTo>
                  <a:pt x="11783" y="95637"/>
                </a:lnTo>
                <a:lnTo>
                  <a:pt x="22163" y="99905"/>
                </a:lnTo>
                <a:lnTo>
                  <a:pt x="37162" y="101250"/>
                </a:lnTo>
                <a:lnTo>
                  <a:pt x="49465" y="99439"/>
                </a:lnTo>
                <a:lnTo>
                  <a:pt x="61914" y="95058"/>
                </a:lnTo>
                <a:lnTo>
                  <a:pt x="71453" y="88391"/>
                </a:lnTo>
                <a:lnTo>
                  <a:pt x="24704" y="88391"/>
                </a:lnTo>
                <a:lnTo>
                  <a:pt x="17608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901" y="71109"/>
                </a:lnTo>
                <a:lnTo>
                  <a:pt x="75331" y="72359"/>
                </a:lnTo>
                <a:lnTo>
                  <a:pt x="73664" y="76078"/>
                </a:lnTo>
                <a:lnTo>
                  <a:pt x="69424" y="79552"/>
                </a:lnTo>
                <a:lnTo>
                  <a:pt x="59507" y="84021"/>
                </a:lnTo>
                <a:lnTo>
                  <a:pt x="47589" y="87301"/>
                </a:lnTo>
                <a:lnTo>
                  <a:pt x="34183" y="88391"/>
                </a:lnTo>
                <a:lnTo>
                  <a:pt x="71453" y="88391"/>
                </a:lnTo>
                <a:lnTo>
                  <a:pt x="73085" y="87251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446185" y="4267189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470916" y="4331960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63" y="27431"/>
                </a:moveTo>
                <a:lnTo>
                  <a:pt x="22716" y="27431"/>
                </a:lnTo>
                <a:lnTo>
                  <a:pt x="25002" y="29717"/>
                </a:lnTo>
                <a:lnTo>
                  <a:pt x="28895" y="32765"/>
                </a:lnTo>
                <a:lnTo>
                  <a:pt x="34421" y="35813"/>
                </a:lnTo>
                <a:lnTo>
                  <a:pt x="40706" y="39349"/>
                </a:lnTo>
                <a:lnTo>
                  <a:pt x="45576" y="41147"/>
                </a:lnTo>
                <a:lnTo>
                  <a:pt x="52852" y="41147"/>
                </a:lnTo>
                <a:lnTo>
                  <a:pt x="56244" y="36636"/>
                </a:lnTo>
                <a:lnTo>
                  <a:pt x="58389" y="30479"/>
                </a:lnTo>
                <a:lnTo>
                  <a:pt x="51947" y="30479"/>
                </a:lnTo>
                <a:lnTo>
                  <a:pt x="50804" y="29717"/>
                </a:lnTo>
                <a:lnTo>
                  <a:pt x="47564" y="29717"/>
                </a:lnTo>
                <a:lnTo>
                  <a:pt x="43241" y="28193"/>
                </a:lnTo>
                <a:lnTo>
                  <a:pt x="41463" y="27431"/>
                </a:lnTo>
                <a:close/>
              </a:path>
              <a:path w="81914" h="41275">
                <a:moveTo>
                  <a:pt x="6906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74" y="36575"/>
                </a:lnTo>
                <a:lnTo>
                  <a:pt x="17657" y="33527"/>
                </a:lnTo>
                <a:lnTo>
                  <a:pt x="22716" y="27431"/>
                </a:lnTo>
                <a:lnTo>
                  <a:pt x="41463" y="27431"/>
                </a:lnTo>
                <a:lnTo>
                  <a:pt x="37907" y="25907"/>
                </a:lnTo>
                <a:lnTo>
                  <a:pt x="36669" y="25145"/>
                </a:lnTo>
                <a:lnTo>
                  <a:pt x="11859" y="25145"/>
                </a:lnTo>
                <a:lnTo>
                  <a:pt x="6906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86" y="28193"/>
                </a:lnTo>
                <a:lnTo>
                  <a:pt x="64520" y="34289"/>
                </a:lnTo>
                <a:lnTo>
                  <a:pt x="69771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18" y="10667"/>
                </a:moveTo>
                <a:lnTo>
                  <a:pt x="40660" y="10667"/>
                </a:lnTo>
                <a:lnTo>
                  <a:pt x="44384" y="11429"/>
                </a:lnTo>
                <a:lnTo>
                  <a:pt x="47432" y="12953"/>
                </a:lnTo>
                <a:lnTo>
                  <a:pt x="49910" y="17525"/>
                </a:lnTo>
                <a:lnTo>
                  <a:pt x="52090" y="21335"/>
                </a:lnTo>
                <a:lnTo>
                  <a:pt x="53041" y="25145"/>
                </a:lnTo>
                <a:lnTo>
                  <a:pt x="52660" y="28193"/>
                </a:lnTo>
                <a:lnTo>
                  <a:pt x="52577" y="29717"/>
                </a:lnTo>
                <a:lnTo>
                  <a:pt x="51947" y="30479"/>
                </a:lnTo>
                <a:lnTo>
                  <a:pt x="58389" y="30479"/>
                </a:lnTo>
                <a:lnTo>
                  <a:pt x="59186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1" y="25145"/>
                </a:lnTo>
                <a:lnTo>
                  <a:pt x="66342" y="22859"/>
                </a:lnTo>
                <a:lnTo>
                  <a:pt x="62913" y="18287"/>
                </a:lnTo>
                <a:lnTo>
                  <a:pt x="58481" y="12953"/>
                </a:lnTo>
                <a:lnTo>
                  <a:pt x="56618" y="10667"/>
                </a:lnTo>
                <a:close/>
              </a:path>
              <a:path w="81914" h="41275">
                <a:moveTo>
                  <a:pt x="42479" y="0"/>
                </a:moveTo>
                <a:lnTo>
                  <a:pt x="39136" y="761"/>
                </a:lnTo>
                <a:lnTo>
                  <a:pt x="35564" y="2285"/>
                </a:lnTo>
                <a:lnTo>
                  <a:pt x="31705" y="6857"/>
                </a:lnTo>
                <a:lnTo>
                  <a:pt x="27620" y="11429"/>
                </a:lnTo>
                <a:lnTo>
                  <a:pt x="24134" y="15239"/>
                </a:lnTo>
                <a:lnTo>
                  <a:pt x="21229" y="18287"/>
                </a:lnTo>
                <a:lnTo>
                  <a:pt x="16657" y="22859"/>
                </a:lnTo>
                <a:lnTo>
                  <a:pt x="11859" y="25145"/>
                </a:lnTo>
                <a:lnTo>
                  <a:pt x="36669" y="25145"/>
                </a:lnTo>
                <a:lnTo>
                  <a:pt x="32954" y="22859"/>
                </a:lnTo>
                <a:lnTo>
                  <a:pt x="29906" y="21335"/>
                </a:lnTo>
                <a:lnTo>
                  <a:pt x="28657" y="19049"/>
                </a:lnTo>
                <a:lnTo>
                  <a:pt x="32954" y="13715"/>
                </a:lnTo>
                <a:lnTo>
                  <a:pt x="36956" y="11429"/>
                </a:lnTo>
                <a:lnTo>
                  <a:pt x="40660" y="10667"/>
                </a:lnTo>
                <a:lnTo>
                  <a:pt x="56618" y="10667"/>
                </a:lnTo>
                <a:lnTo>
                  <a:pt x="55376" y="9143"/>
                </a:lnTo>
                <a:lnTo>
                  <a:pt x="53660" y="6857"/>
                </a:lnTo>
                <a:lnTo>
                  <a:pt x="50340" y="2285"/>
                </a:lnTo>
                <a:lnTo>
                  <a:pt x="46564" y="761"/>
                </a:lnTo>
                <a:lnTo>
                  <a:pt x="4247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807" y="24383"/>
                </a:lnTo>
                <a:lnTo>
                  <a:pt x="70341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553211" y="4241281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19" h="20320">
                <a:moveTo>
                  <a:pt x="5989" y="2285"/>
                </a:moveTo>
                <a:lnTo>
                  <a:pt x="3617" y="2285"/>
                </a:lnTo>
                <a:lnTo>
                  <a:pt x="2417" y="3047"/>
                </a:lnTo>
                <a:lnTo>
                  <a:pt x="1331" y="5333"/>
                </a:lnTo>
                <a:lnTo>
                  <a:pt x="463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22" y="19811"/>
                </a:lnTo>
                <a:lnTo>
                  <a:pt x="7559" y="19049"/>
                </a:lnTo>
                <a:lnTo>
                  <a:pt x="12572" y="19049"/>
                </a:lnTo>
                <a:lnTo>
                  <a:pt x="14096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1" y="12191"/>
                </a:lnTo>
                <a:lnTo>
                  <a:pt x="20391" y="11429"/>
                </a:lnTo>
                <a:lnTo>
                  <a:pt x="6525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65" y="6095"/>
                </a:lnTo>
                <a:lnTo>
                  <a:pt x="5654" y="5333"/>
                </a:lnTo>
                <a:lnTo>
                  <a:pt x="5903" y="4571"/>
                </a:lnTo>
                <a:lnTo>
                  <a:pt x="5989" y="3809"/>
                </a:lnTo>
                <a:lnTo>
                  <a:pt x="5989" y="2285"/>
                </a:lnTo>
                <a:close/>
              </a:path>
              <a:path w="33019" h="20320">
                <a:moveTo>
                  <a:pt x="12572" y="19049"/>
                </a:moveTo>
                <a:lnTo>
                  <a:pt x="7559" y="19049"/>
                </a:lnTo>
                <a:lnTo>
                  <a:pt x="11048" y="19811"/>
                </a:lnTo>
                <a:lnTo>
                  <a:pt x="12572" y="19049"/>
                </a:lnTo>
                <a:close/>
              </a:path>
              <a:path w="33019" h="20320">
                <a:moveTo>
                  <a:pt x="31943" y="14477"/>
                </a:moveTo>
                <a:lnTo>
                  <a:pt x="16703" y="14477"/>
                </a:lnTo>
                <a:lnTo>
                  <a:pt x="18336" y="18287"/>
                </a:lnTo>
                <a:lnTo>
                  <a:pt x="20622" y="19811"/>
                </a:lnTo>
                <a:lnTo>
                  <a:pt x="23478" y="19049"/>
                </a:lnTo>
                <a:lnTo>
                  <a:pt x="27431" y="19049"/>
                </a:lnTo>
                <a:lnTo>
                  <a:pt x="28574" y="18287"/>
                </a:lnTo>
                <a:lnTo>
                  <a:pt x="30336" y="16001"/>
                </a:lnTo>
                <a:lnTo>
                  <a:pt x="31943" y="14477"/>
                </a:lnTo>
                <a:close/>
              </a:path>
              <a:path w="33019" h="20320">
                <a:moveTo>
                  <a:pt x="27431" y="19049"/>
                </a:moveTo>
                <a:lnTo>
                  <a:pt x="23478" y="19049"/>
                </a:lnTo>
                <a:lnTo>
                  <a:pt x="26288" y="19811"/>
                </a:lnTo>
                <a:lnTo>
                  <a:pt x="27431" y="19049"/>
                </a:lnTo>
                <a:close/>
              </a:path>
              <a:path w="33019" h="20320">
                <a:moveTo>
                  <a:pt x="23515" y="11429"/>
                </a:moveTo>
                <a:lnTo>
                  <a:pt x="20811" y="12191"/>
                </a:lnTo>
                <a:lnTo>
                  <a:pt x="26145" y="12191"/>
                </a:lnTo>
                <a:lnTo>
                  <a:pt x="23515" y="11429"/>
                </a:lnTo>
                <a:close/>
              </a:path>
              <a:path w="33019" h="20320">
                <a:moveTo>
                  <a:pt x="30992" y="0"/>
                </a:moveTo>
                <a:lnTo>
                  <a:pt x="26907" y="3809"/>
                </a:lnTo>
                <a:lnTo>
                  <a:pt x="27288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45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92" y="2285"/>
                </a:lnTo>
                <a:lnTo>
                  <a:pt x="30992" y="0"/>
                </a:lnTo>
                <a:close/>
              </a:path>
              <a:path w="33019" h="20320">
                <a:moveTo>
                  <a:pt x="8894" y="10667"/>
                </a:moveTo>
                <a:lnTo>
                  <a:pt x="6525" y="11429"/>
                </a:lnTo>
                <a:lnTo>
                  <a:pt x="11286" y="11429"/>
                </a:lnTo>
                <a:lnTo>
                  <a:pt x="8894" y="10667"/>
                </a:lnTo>
                <a:close/>
              </a:path>
              <a:path w="33019" h="20320">
                <a:moveTo>
                  <a:pt x="18370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0" y="6095"/>
                </a:lnTo>
                <a:lnTo>
                  <a:pt x="14096" y="7619"/>
                </a:lnTo>
                <a:lnTo>
                  <a:pt x="13798" y="8381"/>
                </a:lnTo>
                <a:lnTo>
                  <a:pt x="12953" y="9905"/>
                </a:lnTo>
                <a:lnTo>
                  <a:pt x="11286" y="11429"/>
                </a:lnTo>
                <a:lnTo>
                  <a:pt x="20391" y="11429"/>
                </a:lnTo>
                <a:lnTo>
                  <a:pt x="19132" y="9143"/>
                </a:lnTo>
                <a:lnTo>
                  <a:pt x="18476" y="3809"/>
                </a:lnTo>
                <a:lnTo>
                  <a:pt x="18370" y="2285"/>
                </a:lnTo>
                <a:close/>
              </a:path>
              <a:path w="33019" h="20320">
                <a:moveTo>
                  <a:pt x="16952" y="1523"/>
                </a:moveTo>
                <a:lnTo>
                  <a:pt x="16084" y="2285"/>
                </a:lnTo>
                <a:lnTo>
                  <a:pt x="17906" y="2285"/>
                </a:lnTo>
                <a:lnTo>
                  <a:pt x="16952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547878" y="4266427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5">
                <a:moveTo>
                  <a:pt x="4239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76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84" y="97535"/>
                </a:lnTo>
                <a:lnTo>
                  <a:pt x="19238" y="95249"/>
                </a:lnTo>
                <a:lnTo>
                  <a:pt x="20132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85" y="90677"/>
                </a:lnTo>
                <a:lnTo>
                  <a:pt x="4239" y="89915"/>
                </a:lnTo>
                <a:close/>
              </a:path>
              <a:path w="43814" h="102235">
                <a:moveTo>
                  <a:pt x="43433" y="92201"/>
                </a:moveTo>
                <a:lnTo>
                  <a:pt x="20132" y="92201"/>
                </a:lnTo>
                <a:lnTo>
                  <a:pt x="23670" y="99059"/>
                </a:lnTo>
                <a:lnTo>
                  <a:pt x="29955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5">
                <a:moveTo>
                  <a:pt x="25145" y="0"/>
                </a:moveTo>
                <a:lnTo>
                  <a:pt x="17069" y="13997"/>
                </a:lnTo>
                <a:lnTo>
                  <a:pt x="17412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85" y="90677"/>
                </a:lnTo>
                <a:lnTo>
                  <a:pt x="29800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5">
                <a:moveTo>
                  <a:pt x="43433" y="89915"/>
                </a:moveTo>
                <a:lnTo>
                  <a:pt x="39099" y="89915"/>
                </a:lnTo>
                <a:lnTo>
                  <a:pt x="29800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587501" y="4325863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5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6" y="42611"/>
                </a:lnTo>
                <a:lnTo>
                  <a:pt x="23873" y="39932"/>
                </a:lnTo>
                <a:lnTo>
                  <a:pt x="34691" y="33097"/>
                </a:lnTo>
                <a:lnTo>
                  <a:pt x="65090" y="33097"/>
                </a:lnTo>
                <a:lnTo>
                  <a:pt x="65090" y="31241"/>
                </a:lnTo>
                <a:lnTo>
                  <a:pt x="17906" y="31241"/>
                </a:lnTo>
                <a:lnTo>
                  <a:pt x="10607" y="30479"/>
                </a:lnTo>
                <a:close/>
              </a:path>
              <a:path w="65405" h="43179">
                <a:moveTo>
                  <a:pt x="65090" y="33097"/>
                </a:moveTo>
                <a:lnTo>
                  <a:pt x="34691" y="33097"/>
                </a:lnTo>
                <a:lnTo>
                  <a:pt x="44754" y="40441"/>
                </a:lnTo>
                <a:lnTo>
                  <a:pt x="58341" y="42671"/>
                </a:lnTo>
                <a:lnTo>
                  <a:pt x="65090" y="42671"/>
                </a:lnTo>
                <a:lnTo>
                  <a:pt x="65090" y="33097"/>
                </a:lnTo>
                <a:close/>
              </a:path>
              <a:path w="65405" h="43179">
                <a:moveTo>
                  <a:pt x="32814" y="0"/>
                </a:moveTo>
                <a:lnTo>
                  <a:pt x="23372" y="761"/>
                </a:lnTo>
                <a:lnTo>
                  <a:pt x="17227" y="3809"/>
                </a:lnTo>
                <a:lnTo>
                  <a:pt x="14334" y="10667"/>
                </a:lnTo>
                <a:lnTo>
                  <a:pt x="13847" y="12191"/>
                </a:lnTo>
                <a:lnTo>
                  <a:pt x="13572" y="12953"/>
                </a:lnTo>
                <a:lnTo>
                  <a:pt x="13572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51" y="16001"/>
                </a:lnTo>
                <a:lnTo>
                  <a:pt x="26752" y="26669"/>
                </a:lnTo>
                <a:lnTo>
                  <a:pt x="23289" y="29717"/>
                </a:lnTo>
                <a:lnTo>
                  <a:pt x="17906" y="31241"/>
                </a:lnTo>
                <a:lnTo>
                  <a:pt x="54290" y="31241"/>
                </a:lnTo>
                <a:lnTo>
                  <a:pt x="51755" y="30479"/>
                </a:lnTo>
                <a:lnTo>
                  <a:pt x="48816" y="29717"/>
                </a:lnTo>
                <a:lnTo>
                  <a:pt x="45146" y="28193"/>
                </a:lnTo>
                <a:lnTo>
                  <a:pt x="42528" y="27431"/>
                </a:lnTo>
                <a:lnTo>
                  <a:pt x="40955" y="25145"/>
                </a:lnTo>
                <a:lnTo>
                  <a:pt x="47518" y="19811"/>
                </a:lnTo>
                <a:lnTo>
                  <a:pt x="50804" y="15239"/>
                </a:lnTo>
                <a:lnTo>
                  <a:pt x="50804" y="4571"/>
                </a:lnTo>
                <a:lnTo>
                  <a:pt x="44814" y="761"/>
                </a:lnTo>
                <a:lnTo>
                  <a:pt x="32814" y="0"/>
                </a:lnTo>
                <a:close/>
              </a:path>
              <a:path w="65405" h="43179">
                <a:moveTo>
                  <a:pt x="65090" y="30479"/>
                </a:moveTo>
                <a:lnTo>
                  <a:pt x="56470" y="30479"/>
                </a:lnTo>
                <a:lnTo>
                  <a:pt x="54290" y="31241"/>
                </a:lnTo>
                <a:lnTo>
                  <a:pt x="65090" y="31241"/>
                </a:lnTo>
                <a:lnTo>
                  <a:pt x="65090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649223" y="4327387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301495" y="4558274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367789" y="4559798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70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5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70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5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421130" y="4559798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42" y="61721"/>
                </a:lnTo>
                <a:lnTo>
                  <a:pt x="29260" y="54863"/>
                </a:lnTo>
                <a:lnTo>
                  <a:pt x="57546" y="54863"/>
                </a:lnTo>
                <a:lnTo>
                  <a:pt x="5754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70">
                <a:moveTo>
                  <a:pt x="5754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46" y="64769"/>
                </a:lnTo>
                <a:lnTo>
                  <a:pt x="57546" y="54863"/>
                </a:lnTo>
                <a:close/>
              </a:path>
              <a:path w="57785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00" y="4876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70">
                <a:moveTo>
                  <a:pt x="5754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46" y="53339"/>
                </a:lnTo>
                <a:lnTo>
                  <a:pt x="57546" y="52577"/>
                </a:lnTo>
                <a:close/>
              </a:path>
              <a:path w="57785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475231" y="4524745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609343" y="461161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702307" y="458341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827276" y="4551415"/>
            <a:ext cx="95250" cy="116839"/>
          </a:xfrm>
          <a:custGeom>
            <a:avLst/>
            <a:gdLst/>
            <a:ahLst/>
            <a:cxnLst/>
            <a:rect l="l" t="t" r="r" b="b"/>
            <a:pathLst>
              <a:path w="95250" h="116839">
                <a:moveTo>
                  <a:pt x="12191" y="60959"/>
                </a:moveTo>
                <a:lnTo>
                  <a:pt x="10424" y="60959"/>
                </a:lnTo>
                <a:lnTo>
                  <a:pt x="9509" y="61721"/>
                </a:lnTo>
                <a:lnTo>
                  <a:pt x="8412" y="62483"/>
                </a:lnTo>
                <a:lnTo>
                  <a:pt x="0" y="84307"/>
                </a:lnTo>
                <a:lnTo>
                  <a:pt x="1511" y="98565"/>
                </a:lnTo>
                <a:lnTo>
                  <a:pt x="8235" y="108580"/>
                </a:lnTo>
                <a:lnTo>
                  <a:pt x="20469" y="114582"/>
                </a:lnTo>
                <a:lnTo>
                  <a:pt x="38354" y="116577"/>
                </a:lnTo>
                <a:lnTo>
                  <a:pt x="51196" y="115235"/>
                </a:lnTo>
                <a:lnTo>
                  <a:pt x="63203" y="111510"/>
                </a:lnTo>
                <a:lnTo>
                  <a:pt x="74765" y="104374"/>
                </a:lnTo>
                <a:lnTo>
                  <a:pt x="75332" y="103631"/>
                </a:lnTo>
                <a:lnTo>
                  <a:pt x="28651" y="103631"/>
                </a:lnTo>
                <a:lnTo>
                  <a:pt x="22219" y="102016"/>
                </a:lnTo>
                <a:lnTo>
                  <a:pt x="10667" y="94884"/>
                </a:lnTo>
                <a:lnTo>
                  <a:pt x="7559" y="89397"/>
                </a:lnTo>
                <a:lnTo>
                  <a:pt x="7603" y="84155"/>
                </a:lnTo>
                <a:lnTo>
                  <a:pt x="7650" y="76961"/>
                </a:lnTo>
                <a:lnTo>
                  <a:pt x="8991" y="71627"/>
                </a:lnTo>
                <a:lnTo>
                  <a:pt x="11612" y="64769"/>
                </a:lnTo>
                <a:lnTo>
                  <a:pt x="12070" y="64007"/>
                </a:lnTo>
                <a:lnTo>
                  <a:pt x="12283" y="63245"/>
                </a:lnTo>
                <a:lnTo>
                  <a:pt x="12191" y="60959"/>
                </a:lnTo>
                <a:close/>
              </a:path>
              <a:path w="95250" h="116839">
                <a:moveTo>
                  <a:pt x="84581" y="73151"/>
                </a:moveTo>
                <a:lnTo>
                  <a:pt x="78303" y="73151"/>
                </a:lnTo>
                <a:lnTo>
                  <a:pt x="78577" y="74401"/>
                </a:lnTo>
                <a:lnTo>
                  <a:pt x="78760" y="75437"/>
                </a:lnTo>
                <a:lnTo>
                  <a:pt x="78790" y="76382"/>
                </a:lnTo>
                <a:lnTo>
                  <a:pt x="79126" y="78485"/>
                </a:lnTo>
                <a:lnTo>
                  <a:pt x="79278" y="80345"/>
                </a:lnTo>
                <a:lnTo>
                  <a:pt x="45232" y="103631"/>
                </a:lnTo>
                <a:lnTo>
                  <a:pt x="75332" y="103631"/>
                </a:lnTo>
                <a:lnTo>
                  <a:pt x="82174" y="94670"/>
                </a:lnTo>
                <a:lnTo>
                  <a:pt x="83819" y="91439"/>
                </a:lnTo>
                <a:lnTo>
                  <a:pt x="84581" y="85069"/>
                </a:lnTo>
                <a:lnTo>
                  <a:pt x="84581" y="73151"/>
                </a:lnTo>
                <a:close/>
              </a:path>
              <a:path w="95250" h="116839">
                <a:moveTo>
                  <a:pt x="64099" y="32765"/>
                </a:moveTo>
                <a:lnTo>
                  <a:pt x="47243" y="55625"/>
                </a:lnTo>
                <a:lnTo>
                  <a:pt x="47243" y="69341"/>
                </a:lnTo>
                <a:lnTo>
                  <a:pt x="52029" y="73151"/>
                </a:lnTo>
                <a:lnTo>
                  <a:pt x="95249" y="73151"/>
                </a:lnTo>
                <a:lnTo>
                  <a:pt x="95249" y="61721"/>
                </a:lnTo>
                <a:lnTo>
                  <a:pt x="62118" y="61721"/>
                </a:lnTo>
                <a:lnTo>
                  <a:pt x="59192" y="60959"/>
                </a:lnTo>
                <a:lnTo>
                  <a:pt x="57729" y="60197"/>
                </a:lnTo>
                <a:lnTo>
                  <a:pt x="55747" y="59435"/>
                </a:lnTo>
                <a:lnTo>
                  <a:pt x="54803" y="57149"/>
                </a:lnTo>
                <a:lnTo>
                  <a:pt x="54863" y="54101"/>
                </a:lnTo>
                <a:lnTo>
                  <a:pt x="54894" y="51815"/>
                </a:lnTo>
                <a:lnTo>
                  <a:pt x="55717" y="50291"/>
                </a:lnTo>
                <a:lnTo>
                  <a:pt x="57241" y="48767"/>
                </a:lnTo>
                <a:lnTo>
                  <a:pt x="58795" y="47243"/>
                </a:lnTo>
                <a:lnTo>
                  <a:pt x="60716" y="45719"/>
                </a:lnTo>
                <a:lnTo>
                  <a:pt x="79133" y="45719"/>
                </a:lnTo>
                <a:lnTo>
                  <a:pt x="74218" y="36575"/>
                </a:lnTo>
                <a:lnTo>
                  <a:pt x="69616" y="33527"/>
                </a:lnTo>
                <a:lnTo>
                  <a:pt x="64099" y="32765"/>
                </a:lnTo>
                <a:close/>
              </a:path>
              <a:path w="95250" h="116839">
                <a:moveTo>
                  <a:pt x="71993" y="60959"/>
                </a:moveTo>
                <a:lnTo>
                  <a:pt x="66507" y="60959"/>
                </a:lnTo>
                <a:lnTo>
                  <a:pt x="62118" y="61721"/>
                </a:lnTo>
                <a:lnTo>
                  <a:pt x="72268" y="61721"/>
                </a:lnTo>
                <a:lnTo>
                  <a:pt x="71993" y="60959"/>
                </a:lnTo>
                <a:close/>
              </a:path>
              <a:path w="95250" h="116839">
                <a:moveTo>
                  <a:pt x="95249" y="60959"/>
                </a:moveTo>
                <a:lnTo>
                  <a:pt x="73365" y="60959"/>
                </a:lnTo>
                <a:lnTo>
                  <a:pt x="72755" y="61721"/>
                </a:lnTo>
                <a:lnTo>
                  <a:pt x="95249" y="61721"/>
                </a:lnTo>
                <a:lnTo>
                  <a:pt x="95249" y="60959"/>
                </a:lnTo>
                <a:close/>
              </a:path>
              <a:path w="95250" h="116839">
                <a:moveTo>
                  <a:pt x="79133" y="45719"/>
                </a:moveTo>
                <a:lnTo>
                  <a:pt x="62941" y="45719"/>
                </a:lnTo>
                <a:lnTo>
                  <a:pt x="66233" y="46481"/>
                </a:lnTo>
                <a:lnTo>
                  <a:pt x="69098" y="48005"/>
                </a:lnTo>
                <a:lnTo>
                  <a:pt x="71567" y="51053"/>
                </a:lnTo>
                <a:lnTo>
                  <a:pt x="74432" y="54863"/>
                </a:lnTo>
                <a:lnTo>
                  <a:pt x="75803" y="57911"/>
                </a:lnTo>
                <a:lnTo>
                  <a:pt x="75803" y="60959"/>
                </a:lnTo>
                <a:lnTo>
                  <a:pt x="83332" y="60959"/>
                </a:lnTo>
                <a:lnTo>
                  <a:pt x="82570" y="54863"/>
                </a:lnTo>
                <a:lnTo>
                  <a:pt x="80771" y="48767"/>
                </a:lnTo>
                <a:lnTo>
                  <a:pt x="79133" y="45719"/>
                </a:lnTo>
                <a:close/>
              </a:path>
              <a:path w="95250" h="116839">
                <a:moveTo>
                  <a:pt x="71993" y="0"/>
                </a:moveTo>
                <a:lnTo>
                  <a:pt x="63428" y="9143"/>
                </a:lnTo>
                <a:lnTo>
                  <a:pt x="71932" y="17525"/>
                </a:lnTo>
                <a:lnTo>
                  <a:pt x="80528" y="9143"/>
                </a:lnTo>
                <a:lnTo>
                  <a:pt x="71993" y="0"/>
                </a:lnTo>
                <a:close/>
              </a:path>
              <a:path w="95250" h="116839">
                <a:moveTo>
                  <a:pt x="53431" y="0"/>
                </a:moveTo>
                <a:lnTo>
                  <a:pt x="45415" y="8381"/>
                </a:lnTo>
                <a:lnTo>
                  <a:pt x="53980" y="17525"/>
                </a:lnTo>
                <a:lnTo>
                  <a:pt x="61996" y="9143"/>
                </a:lnTo>
                <a:lnTo>
                  <a:pt x="534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919477" y="4580371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971293" y="4558274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7038350" y="4579543"/>
            <a:ext cx="107950" cy="45085"/>
          </a:xfrm>
          <a:custGeom>
            <a:avLst/>
            <a:gdLst/>
            <a:ahLst/>
            <a:cxnLst/>
            <a:rect l="l" t="t" r="r" b="b"/>
            <a:pathLst>
              <a:path w="107950" h="45085">
                <a:moveTo>
                  <a:pt x="4389" y="32832"/>
                </a:moveTo>
                <a:lnTo>
                  <a:pt x="0" y="32832"/>
                </a:lnTo>
                <a:lnTo>
                  <a:pt x="0" y="45024"/>
                </a:lnTo>
                <a:lnTo>
                  <a:pt x="11125" y="45024"/>
                </a:lnTo>
                <a:lnTo>
                  <a:pt x="16398" y="41976"/>
                </a:lnTo>
                <a:lnTo>
                  <a:pt x="20330" y="35118"/>
                </a:lnTo>
                <a:lnTo>
                  <a:pt x="107716" y="35118"/>
                </a:lnTo>
                <a:lnTo>
                  <a:pt x="107716" y="33594"/>
                </a:lnTo>
                <a:lnTo>
                  <a:pt x="12496" y="33594"/>
                </a:lnTo>
                <a:lnTo>
                  <a:pt x="4389" y="32832"/>
                </a:lnTo>
                <a:close/>
              </a:path>
              <a:path w="107950" h="45085">
                <a:moveTo>
                  <a:pt x="107716" y="35118"/>
                </a:moveTo>
                <a:lnTo>
                  <a:pt x="20330" y="35118"/>
                </a:lnTo>
                <a:lnTo>
                  <a:pt x="22494" y="39690"/>
                </a:lnTo>
                <a:lnTo>
                  <a:pt x="26212" y="42738"/>
                </a:lnTo>
                <a:lnTo>
                  <a:pt x="31455" y="44262"/>
                </a:lnTo>
                <a:lnTo>
                  <a:pt x="34594" y="44689"/>
                </a:lnTo>
                <a:lnTo>
                  <a:pt x="39837" y="45024"/>
                </a:lnTo>
                <a:lnTo>
                  <a:pt x="51003" y="44993"/>
                </a:lnTo>
                <a:lnTo>
                  <a:pt x="64483" y="44054"/>
                </a:lnTo>
                <a:lnTo>
                  <a:pt x="75559" y="41214"/>
                </a:lnTo>
                <a:lnTo>
                  <a:pt x="107716" y="41214"/>
                </a:lnTo>
                <a:lnTo>
                  <a:pt x="107716" y="35118"/>
                </a:lnTo>
                <a:close/>
              </a:path>
              <a:path w="107950" h="45085">
                <a:moveTo>
                  <a:pt x="107716" y="41214"/>
                </a:moveTo>
                <a:lnTo>
                  <a:pt x="75559" y="41214"/>
                </a:lnTo>
                <a:lnTo>
                  <a:pt x="83911" y="44262"/>
                </a:lnTo>
                <a:lnTo>
                  <a:pt x="91744" y="45024"/>
                </a:lnTo>
                <a:lnTo>
                  <a:pt x="107716" y="45024"/>
                </a:lnTo>
                <a:lnTo>
                  <a:pt x="107716" y="41214"/>
                </a:lnTo>
                <a:close/>
              </a:path>
              <a:path w="107950" h="45085">
                <a:moveTo>
                  <a:pt x="21793" y="17592"/>
                </a:moveTo>
                <a:lnTo>
                  <a:pt x="19751" y="17592"/>
                </a:lnTo>
                <a:lnTo>
                  <a:pt x="19080" y="18354"/>
                </a:lnTo>
                <a:lnTo>
                  <a:pt x="18745" y="20640"/>
                </a:lnTo>
                <a:lnTo>
                  <a:pt x="17343" y="29022"/>
                </a:lnTo>
                <a:lnTo>
                  <a:pt x="12496" y="33594"/>
                </a:lnTo>
                <a:lnTo>
                  <a:pt x="91439" y="33594"/>
                </a:lnTo>
                <a:lnTo>
                  <a:pt x="92201" y="32832"/>
                </a:lnTo>
                <a:lnTo>
                  <a:pt x="46695" y="32832"/>
                </a:lnTo>
                <a:lnTo>
                  <a:pt x="43647" y="32070"/>
                </a:lnTo>
                <a:lnTo>
                  <a:pt x="26883" y="32070"/>
                </a:lnTo>
                <a:lnTo>
                  <a:pt x="23469" y="28260"/>
                </a:lnTo>
                <a:lnTo>
                  <a:pt x="22616" y="20640"/>
                </a:lnTo>
                <a:lnTo>
                  <a:pt x="22402" y="18354"/>
                </a:lnTo>
                <a:lnTo>
                  <a:pt x="21793" y="17592"/>
                </a:lnTo>
                <a:close/>
              </a:path>
              <a:path w="107950" h="45085">
                <a:moveTo>
                  <a:pt x="107716" y="32832"/>
                </a:moveTo>
                <a:lnTo>
                  <a:pt x="103174" y="32832"/>
                </a:lnTo>
                <a:lnTo>
                  <a:pt x="101925" y="33594"/>
                </a:lnTo>
                <a:lnTo>
                  <a:pt x="107716" y="33594"/>
                </a:lnTo>
                <a:lnTo>
                  <a:pt x="107716" y="32832"/>
                </a:lnTo>
                <a:close/>
              </a:path>
              <a:path w="107950" h="45085">
                <a:moveTo>
                  <a:pt x="49743" y="32070"/>
                </a:moveTo>
                <a:lnTo>
                  <a:pt x="46695" y="32832"/>
                </a:lnTo>
                <a:lnTo>
                  <a:pt x="56906" y="32832"/>
                </a:lnTo>
                <a:lnTo>
                  <a:pt x="49743" y="32070"/>
                </a:lnTo>
                <a:close/>
              </a:path>
              <a:path w="107950" h="45085">
                <a:moveTo>
                  <a:pt x="98297" y="11496"/>
                </a:moveTo>
                <a:lnTo>
                  <a:pt x="75468" y="11496"/>
                </a:lnTo>
                <a:lnTo>
                  <a:pt x="82113" y="13020"/>
                </a:lnTo>
                <a:lnTo>
                  <a:pt x="85222" y="14544"/>
                </a:lnTo>
                <a:lnTo>
                  <a:pt x="88849" y="16830"/>
                </a:lnTo>
                <a:lnTo>
                  <a:pt x="90677" y="19878"/>
                </a:lnTo>
                <a:lnTo>
                  <a:pt x="90677" y="26736"/>
                </a:lnTo>
                <a:lnTo>
                  <a:pt x="84581" y="29022"/>
                </a:lnTo>
                <a:lnTo>
                  <a:pt x="72268" y="30546"/>
                </a:lnTo>
                <a:lnTo>
                  <a:pt x="64404" y="32070"/>
                </a:lnTo>
                <a:lnTo>
                  <a:pt x="56906" y="32832"/>
                </a:lnTo>
                <a:lnTo>
                  <a:pt x="92201" y="32832"/>
                </a:lnTo>
                <a:lnTo>
                  <a:pt x="96011" y="29022"/>
                </a:lnTo>
                <a:lnTo>
                  <a:pt x="98297" y="22926"/>
                </a:lnTo>
                <a:lnTo>
                  <a:pt x="98297" y="11496"/>
                </a:lnTo>
                <a:close/>
              </a:path>
              <a:path w="107950" h="45085">
                <a:moveTo>
                  <a:pt x="76067" y="0"/>
                </a:moveTo>
                <a:lnTo>
                  <a:pt x="67110" y="3532"/>
                </a:lnTo>
                <a:lnTo>
                  <a:pt x="56938" y="10022"/>
                </a:lnTo>
                <a:lnTo>
                  <a:pt x="45551" y="19518"/>
                </a:lnTo>
                <a:lnTo>
                  <a:pt x="32948" y="32070"/>
                </a:lnTo>
                <a:lnTo>
                  <a:pt x="43647" y="32070"/>
                </a:lnTo>
                <a:lnTo>
                  <a:pt x="42906" y="29724"/>
                </a:lnTo>
                <a:lnTo>
                  <a:pt x="54659" y="19793"/>
                </a:lnTo>
                <a:lnTo>
                  <a:pt x="65517" y="13858"/>
                </a:lnTo>
                <a:lnTo>
                  <a:pt x="75468" y="11496"/>
                </a:lnTo>
                <a:lnTo>
                  <a:pt x="98297" y="11496"/>
                </a:lnTo>
                <a:lnTo>
                  <a:pt x="96530" y="7686"/>
                </a:lnTo>
                <a:lnTo>
                  <a:pt x="92963" y="4638"/>
                </a:lnTo>
                <a:lnTo>
                  <a:pt x="89611" y="1590"/>
                </a:lnTo>
                <a:lnTo>
                  <a:pt x="85435" y="66"/>
                </a:lnTo>
                <a:lnTo>
                  <a:pt x="760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7141981" y="4547606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219199" y="460932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19" y="0"/>
                </a:moveTo>
                <a:lnTo>
                  <a:pt x="554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47" y="15239"/>
                </a:lnTo>
                <a:lnTo>
                  <a:pt x="9662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585728" y="4547606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690640" y="4539224"/>
            <a:ext cx="85725" cy="133350"/>
          </a:xfrm>
          <a:custGeom>
            <a:avLst/>
            <a:gdLst/>
            <a:ahLst/>
            <a:cxnLst/>
            <a:rect l="l" t="t" r="r" b="b"/>
            <a:pathLst>
              <a:path w="85725" h="133350">
                <a:moveTo>
                  <a:pt x="74773" y="50291"/>
                </a:moveTo>
                <a:lnTo>
                  <a:pt x="16550" y="50291"/>
                </a:lnTo>
                <a:lnTo>
                  <a:pt x="21610" y="51053"/>
                </a:lnTo>
                <a:lnTo>
                  <a:pt x="29900" y="51815"/>
                </a:lnTo>
                <a:lnTo>
                  <a:pt x="37481" y="55051"/>
                </a:lnTo>
                <a:lnTo>
                  <a:pt x="6295" y="80535"/>
                </a:lnTo>
                <a:lnTo>
                  <a:pt x="615" y="105617"/>
                </a:lnTo>
                <a:lnTo>
                  <a:pt x="4847" y="115848"/>
                </a:lnTo>
                <a:lnTo>
                  <a:pt x="16202" y="127849"/>
                </a:lnTo>
                <a:lnTo>
                  <a:pt x="28049" y="131973"/>
                </a:lnTo>
                <a:lnTo>
                  <a:pt x="42946" y="133349"/>
                </a:lnTo>
                <a:lnTo>
                  <a:pt x="51053" y="133349"/>
                </a:lnTo>
                <a:lnTo>
                  <a:pt x="57637" y="132587"/>
                </a:lnTo>
                <a:lnTo>
                  <a:pt x="68640" y="129265"/>
                </a:lnTo>
                <a:lnTo>
                  <a:pt x="74279" y="125912"/>
                </a:lnTo>
                <a:lnTo>
                  <a:pt x="79236" y="121460"/>
                </a:lnTo>
                <a:lnTo>
                  <a:pt x="40748" y="121460"/>
                </a:lnTo>
                <a:lnTo>
                  <a:pt x="29266" y="118609"/>
                </a:lnTo>
                <a:lnTo>
                  <a:pt x="15737" y="111998"/>
                </a:lnTo>
                <a:lnTo>
                  <a:pt x="10267" y="102309"/>
                </a:lnTo>
                <a:lnTo>
                  <a:pt x="9668" y="86123"/>
                </a:lnTo>
                <a:lnTo>
                  <a:pt x="16807" y="76527"/>
                </a:lnTo>
                <a:lnTo>
                  <a:pt x="30780" y="65985"/>
                </a:lnTo>
                <a:lnTo>
                  <a:pt x="42305" y="60791"/>
                </a:lnTo>
                <a:lnTo>
                  <a:pt x="54955" y="57149"/>
                </a:lnTo>
                <a:lnTo>
                  <a:pt x="59131" y="57149"/>
                </a:lnTo>
                <a:lnTo>
                  <a:pt x="59222" y="56387"/>
                </a:lnTo>
                <a:lnTo>
                  <a:pt x="65318" y="55625"/>
                </a:lnTo>
                <a:lnTo>
                  <a:pt x="69890" y="55625"/>
                </a:lnTo>
                <a:lnTo>
                  <a:pt x="72999" y="54863"/>
                </a:lnTo>
                <a:lnTo>
                  <a:pt x="74773" y="50291"/>
                </a:lnTo>
                <a:close/>
              </a:path>
              <a:path w="85725" h="133350">
                <a:moveTo>
                  <a:pt x="80954" y="118079"/>
                </a:moveTo>
                <a:lnTo>
                  <a:pt x="79583" y="118079"/>
                </a:lnTo>
                <a:lnTo>
                  <a:pt x="78851" y="118201"/>
                </a:lnTo>
                <a:lnTo>
                  <a:pt x="69196" y="120311"/>
                </a:lnTo>
                <a:lnTo>
                  <a:pt x="57245" y="121393"/>
                </a:lnTo>
                <a:lnTo>
                  <a:pt x="40748" y="121460"/>
                </a:lnTo>
                <a:lnTo>
                  <a:pt x="79236" y="121460"/>
                </a:lnTo>
                <a:lnTo>
                  <a:pt x="79674" y="121066"/>
                </a:lnTo>
                <a:lnTo>
                  <a:pt x="80832" y="120060"/>
                </a:lnTo>
                <a:lnTo>
                  <a:pt x="81381" y="119298"/>
                </a:lnTo>
                <a:lnTo>
                  <a:pt x="81381" y="118292"/>
                </a:lnTo>
                <a:lnTo>
                  <a:pt x="80954" y="118079"/>
                </a:lnTo>
                <a:close/>
              </a:path>
              <a:path w="85725" h="133350">
                <a:moveTo>
                  <a:pt x="59131" y="57149"/>
                </a:moveTo>
                <a:lnTo>
                  <a:pt x="54955" y="57149"/>
                </a:lnTo>
                <a:lnTo>
                  <a:pt x="54041" y="60197"/>
                </a:lnTo>
                <a:lnTo>
                  <a:pt x="53583" y="63245"/>
                </a:lnTo>
                <a:lnTo>
                  <a:pt x="53881" y="70581"/>
                </a:lnTo>
                <a:lnTo>
                  <a:pt x="60309" y="81718"/>
                </a:lnTo>
                <a:lnTo>
                  <a:pt x="75163" y="85343"/>
                </a:lnTo>
                <a:lnTo>
                  <a:pt x="85587" y="85343"/>
                </a:lnTo>
                <a:lnTo>
                  <a:pt x="85587" y="73913"/>
                </a:lnTo>
                <a:lnTo>
                  <a:pt x="64526" y="73913"/>
                </a:lnTo>
                <a:lnTo>
                  <a:pt x="58917" y="69341"/>
                </a:lnTo>
                <a:lnTo>
                  <a:pt x="58917" y="59435"/>
                </a:lnTo>
                <a:lnTo>
                  <a:pt x="59039" y="57911"/>
                </a:lnTo>
                <a:lnTo>
                  <a:pt x="59131" y="57149"/>
                </a:lnTo>
                <a:close/>
              </a:path>
              <a:path w="85725" h="133350">
                <a:moveTo>
                  <a:pt x="85587" y="73151"/>
                </a:moveTo>
                <a:lnTo>
                  <a:pt x="75773" y="73151"/>
                </a:lnTo>
                <a:lnTo>
                  <a:pt x="64526" y="73913"/>
                </a:lnTo>
                <a:lnTo>
                  <a:pt x="85587" y="73913"/>
                </a:lnTo>
                <a:lnTo>
                  <a:pt x="85587" y="73151"/>
                </a:lnTo>
                <a:close/>
              </a:path>
              <a:path w="85725" h="133350">
                <a:moveTo>
                  <a:pt x="19232" y="38099"/>
                </a:moveTo>
                <a:lnTo>
                  <a:pt x="12862" y="38861"/>
                </a:lnTo>
                <a:lnTo>
                  <a:pt x="7802" y="41147"/>
                </a:lnTo>
                <a:lnTo>
                  <a:pt x="4084" y="46481"/>
                </a:lnTo>
                <a:lnTo>
                  <a:pt x="1889" y="49529"/>
                </a:lnTo>
                <a:lnTo>
                  <a:pt x="609" y="53339"/>
                </a:lnTo>
                <a:lnTo>
                  <a:pt x="243" y="56387"/>
                </a:lnTo>
                <a:lnTo>
                  <a:pt x="0" y="57911"/>
                </a:lnTo>
                <a:lnTo>
                  <a:pt x="274" y="59435"/>
                </a:lnTo>
                <a:lnTo>
                  <a:pt x="1127" y="58673"/>
                </a:lnTo>
                <a:lnTo>
                  <a:pt x="1386" y="58673"/>
                </a:lnTo>
                <a:lnTo>
                  <a:pt x="2285" y="57911"/>
                </a:lnTo>
                <a:lnTo>
                  <a:pt x="6461" y="54863"/>
                </a:lnTo>
                <a:lnTo>
                  <a:pt x="10728" y="51815"/>
                </a:lnTo>
                <a:lnTo>
                  <a:pt x="14081" y="51053"/>
                </a:lnTo>
                <a:lnTo>
                  <a:pt x="16550" y="50291"/>
                </a:lnTo>
                <a:lnTo>
                  <a:pt x="74773" y="50291"/>
                </a:lnTo>
                <a:lnTo>
                  <a:pt x="75956" y="47243"/>
                </a:lnTo>
                <a:lnTo>
                  <a:pt x="76443" y="45719"/>
                </a:lnTo>
                <a:lnTo>
                  <a:pt x="76626" y="44957"/>
                </a:lnTo>
                <a:lnTo>
                  <a:pt x="76626" y="44195"/>
                </a:lnTo>
                <a:lnTo>
                  <a:pt x="60441" y="44195"/>
                </a:lnTo>
                <a:lnTo>
                  <a:pt x="52699" y="42671"/>
                </a:lnTo>
                <a:lnTo>
                  <a:pt x="32125" y="39623"/>
                </a:lnTo>
                <a:lnTo>
                  <a:pt x="24444" y="38861"/>
                </a:lnTo>
                <a:lnTo>
                  <a:pt x="19232" y="38099"/>
                </a:lnTo>
                <a:close/>
              </a:path>
              <a:path w="85725" h="133350">
                <a:moveTo>
                  <a:pt x="1386" y="58673"/>
                </a:moveTo>
                <a:lnTo>
                  <a:pt x="1127" y="58673"/>
                </a:lnTo>
                <a:lnTo>
                  <a:pt x="487" y="59435"/>
                </a:lnTo>
                <a:lnTo>
                  <a:pt x="1386" y="58673"/>
                </a:lnTo>
                <a:close/>
              </a:path>
              <a:path w="85725" h="133350">
                <a:moveTo>
                  <a:pt x="73578" y="43433"/>
                </a:moveTo>
                <a:lnTo>
                  <a:pt x="65653" y="43433"/>
                </a:lnTo>
                <a:lnTo>
                  <a:pt x="60441" y="44195"/>
                </a:lnTo>
                <a:lnTo>
                  <a:pt x="75620" y="44195"/>
                </a:lnTo>
                <a:lnTo>
                  <a:pt x="73578" y="43433"/>
                </a:lnTo>
                <a:close/>
              </a:path>
              <a:path w="85725" h="133350">
                <a:moveTo>
                  <a:pt x="40142" y="0"/>
                </a:moveTo>
                <a:lnTo>
                  <a:pt x="31607" y="9143"/>
                </a:lnTo>
                <a:lnTo>
                  <a:pt x="40142" y="17525"/>
                </a:lnTo>
                <a:lnTo>
                  <a:pt x="48676" y="9143"/>
                </a:lnTo>
                <a:lnTo>
                  <a:pt x="401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73180" y="4580371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818138" y="459789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881794" y="452322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06530" y="4547606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006351" y="4584181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122175" y="4552939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8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39" h="73025">
                <a:moveTo>
                  <a:pt x="96133" y="27431"/>
                </a:moveTo>
                <a:lnTo>
                  <a:pt x="9549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39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39172" y="452322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63907" y="459485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318010" y="458037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360681" y="456056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427493" y="452093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506224" y="4589515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595788" y="452322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620524" y="459485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674625" y="4525507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89" h="99060">
                <a:moveTo>
                  <a:pt x="46481" y="71627"/>
                </a:moveTo>
                <a:lnTo>
                  <a:pt x="40203" y="71627"/>
                </a:lnTo>
                <a:lnTo>
                  <a:pt x="40843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26" y="77723"/>
                </a:lnTo>
                <a:lnTo>
                  <a:pt x="38778" y="81175"/>
                </a:lnTo>
                <a:lnTo>
                  <a:pt x="28736" y="85755"/>
                </a:lnTo>
                <a:lnTo>
                  <a:pt x="10698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5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89" h="99060">
                <a:moveTo>
                  <a:pt x="27858" y="32765"/>
                </a:moveTo>
                <a:lnTo>
                  <a:pt x="22555" y="33527"/>
                </a:lnTo>
                <a:lnTo>
                  <a:pt x="18227" y="36575"/>
                </a:lnTo>
                <a:lnTo>
                  <a:pt x="14782" y="43433"/>
                </a:lnTo>
                <a:lnTo>
                  <a:pt x="12009" y="48767"/>
                </a:lnTo>
                <a:lnTo>
                  <a:pt x="10607" y="54101"/>
                </a:lnTo>
                <a:lnTo>
                  <a:pt x="10667" y="60197"/>
                </a:lnTo>
                <a:lnTo>
                  <a:pt x="10698" y="68579"/>
                </a:lnTo>
                <a:lnTo>
                  <a:pt x="15758" y="73151"/>
                </a:lnTo>
                <a:lnTo>
                  <a:pt x="25847" y="72389"/>
                </a:lnTo>
                <a:lnTo>
                  <a:pt x="35631" y="72389"/>
                </a:lnTo>
                <a:lnTo>
                  <a:pt x="4020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1" y="60959"/>
                </a:lnTo>
                <a:lnTo>
                  <a:pt x="30845" y="60959"/>
                </a:lnTo>
                <a:lnTo>
                  <a:pt x="27797" y="60197"/>
                </a:lnTo>
                <a:lnTo>
                  <a:pt x="20878" y="60197"/>
                </a:lnTo>
                <a:lnTo>
                  <a:pt x="17465" y="57911"/>
                </a:lnTo>
                <a:lnTo>
                  <a:pt x="17525" y="54101"/>
                </a:lnTo>
                <a:lnTo>
                  <a:pt x="17556" y="51815"/>
                </a:lnTo>
                <a:lnTo>
                  <a:pt x="25907" y="45719"/>
                </a:lnTo>
                <a:lnTo>
                  <a:pt x="41853" y="45719"/>
                </a:lnTo>
                <a:lnTo>
                  <a:pt x="40325" y="41909"/>
                </a:lnTo>
                <a:lnTo>
                  <a:pt x="36697" y="36575"/>
                </a:lnTo>
                <a:lnTo>
                  <a:pt x="32583" y="33527"/>
                </a:lnTo>
                <a:lnTo>
                  <a:pt x="27858" y="32765"/>
                </a:lnTo>
                <a:close/>
              </a:path>
              <a:path w="46989" h="99060">
                <a:moveTo>
                  <a:pt x="35631" y="72389"/>
                </a:moveTo>
                <a:lnTo>
                  <a:pt x="25847" y="72389"/>
                </a:lnTo>
                <a:lnTo>
                  <a:pt x="30784" y="73151"/>
                </a:lnTo>
                <a:lnTo>
                  <a:pt x="35631" y="72389"/>
                </a:lnTo>
                <a:close/>
              </a:path>
              <a:path w="46989" h="99060">
                <a:moveTo>
                  <a:pt x="41853" y="45719"/>
                </a:moveTo>
                <a:lnTo>
                  <a:pt x="25907" y="45719"/>
                </a:lnTo>
                <a:lnTo>
                  <a:pt x="29260" y="46481"/>
                </a:lnTo>
                <a:lnTo>
                  <a:pt x="32125" y="47243"/>
                </a:lnTo>
                <a:lnTo>
                  <a:pt x="34533" y="50291"/>
                </a:lnTo>
                <a:lnTo>
                  <a:pt x="36880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45" y="60959"/>
                </a:lnTo>
                <a:lnTo>
                  <a:pt x="45761" y="60959"/>
                </a:lnTo>
                <a:lnTo>
                  <a:pt x="44717" y="52856"/>
                </a:lnTo>
                <a:lnTo>
                  <a:pt x="41853" y="45719"/>
                </a:lnTo>
                <a:close/>
              </a:path>
              <a:path w="46989" h="99060">
                <a:moveTo>
                  <a:pt x="24902" y="0"/>
                </a:moveTo>
                <a:lnTo>
                  <a:pt x="16367" y="9143"/>
                </a:lnTo>
                <a:lnTo>
                  <a:pt x="24841" y="17525"/>
                </a:lnTo>
                <a:lnTo>
                  <a:pt x="33345" y="9143"/>
                </a:lnTo>
                <a:lnTo>
                  <a:pt x="249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733817" y="452093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750825" y="4597898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807975" y="4539986"/>
            <a:ext cx="65405" cy="85090"/>
          </a:xfrm>
          <a:custGeom>
            <a:avLst/>
            <a:gdLst/>
            <a:ahLst/>
            <a:cxnLst/>
            <a:rect l="l" t="t" r="r" b="b"/>
            <a:pathLst>
              <a:path w="65404" h="85089">
                <a:moveTo>
                  <a:pt x="10607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7343" y="84581"/>
                </a:lnTo>
                <a:lnTo>
                  <a:pt x="24749" y="82295"/>
                </a:lnTo>
                <a:lnTo>
                  <a:pt x="31059" y="76961"/>
                </a:lnTo>
                <a:lnTo>
                  <a:pt x="33832" y="73913"/>
                </a:lnTo>
                <a:lnTo>
                  <a:pt x="65074" y="73913"/>
                </a:lnTo>
                <a:lnTo>
                  <a:pt x="65074" y="73151"/>
                </a:lnTo>
                <a:lnTo>
                  <a:pt x="17830" y="73151"/>
                </a:lnTo>
                <a:lnTo>
                  <a:pt x="10607" y="72389"/>
                </a:lnTo>
                <a:close/>
              </a:path>
              <a:path w="65404" h="85089">
                <a:moveTo>
                  <a:pt x="65074" y="73913"/>
                </a:moveTo>
                <a:lnTo>
                  <a:pt x="33832" y="73913"/>
                </a:lnTo>
                <a:lnTo>
                  <a:pt x="34991" y="75437"/>
                </a:lnTo>
                <a:lnTo>
                  <a:pt x="35813" y="76199"/>
                </a:lnTo>
                <a:lnTo>
                  <a:pt x="36271" y="76961"/>
                </a:lnTo>
                <a:lnTo>
                  <a:pt x="42428" y="82295"/>
                </a:lnTo>
                <a:lnTo>
                  <a:pt x="49773" y="84581"/>
                </a:lnTo>
                <a:lnTo>
                  <a:pt x="65074" y="84581"/>
                </a:lnTo>
                <a:lnTo>
                  <a:pt x="65074" y="73913"/>
                </a:lnTo>
                <a:close/>
              </a:path>
              <a:path w="65404" h="85089">
                <a:moveTo>
                  <a:pt x="44775" y="41909"/>
                </a:moveTo>
                <a:lnTo>
                  <a:pt x="23286" y="41909"/>
                </a:lnTo>
                <a:lnTo>
                  <a:pt x="17068" y="45719"/>
                </a:lnTo>
                <a:lnTo>
                  <a:pt x="14325" y="52577"/>
                </a:lnTo>
                <a:lnTo>
                  <a:pt x="13837" y="54101"/>
                </a:lnTo>
                <a:lnTo>
                  <a:pt x="13563" y="54863"/>
                </a:lnTo>
                <a:lnTo>
                  <a:pt x="13715" y="56387"/>
                </a:lnTo>
                <a:lnTo>
                  <a:pt x="14843" y="57149"/>
                </a:lnTo>
                <a:lnTo>
                  <a:pt x="17038" y="57149"/>
                </a:lnTo>
                <a:lnTo>
                  <a:pt x="18745" y="57911"/>
                </a:lnTo>
                <a:lnTo>
                  <a:pt x="26761" y="68579"/>
                </a:lnTo>
                <a:lnTo>
                  <a:pt x="23225" y="71627"/>
                </a:lnTo>
                <a:lnTo>
                  <a:pt x="17830" y="73151"/>
                </a:lnTo>
                <a:lnTo>
                  <a:pt x="54101" y="73151"/>
                </a:lnTo>
                <a:lnTo>
                  <a:pt x="51328" y="72389"/>
                </a:lnTo>
                <a:lnTo>
                  <a:pt x="48188" y="70865"/>
                </a:lnTo>
                <a:lnTo>
                  <a:pt x="44836" y="70103"/>
                </a:lnTo>
                <a:lnTo>
                  <a:pt x="42428" y="68579"/>
                </a:lnTo>
                <a:lnTo>
                  <a:pt x="40965" y="67055"/>
                </a:lnTo>
                <a:lnTo>
                  <a:pt x="47609" y="61721"/>
                </a:lnTo>
                <a:lnTo>
                  <a:pt x="50901" y="57149"/>
                </a:lnTo>
                <a:lnTo>
                  <a:pt x="50828" y="54101"/>
                </a:lnTo>
                <a:lnTo>
                  <a:pt x="50804" y="52577"/>
                </a:lnTo>
                <a:lnTo>
                  <a:pt x="50749" y="45719"/>
                </a:lnTo>
                <a:lnTo>
                  <a:pt x="44775" y="41909"/>
                </a:lnTo>
                <a:close/>
              </a:path>
              <a:path w="65404" h="85089">
                <a:moveTo>
                  <a:pt x="65074" y="72389"/>
                </a:moveTo>
                <a:lnTo>
                  <a:pt x="56479" y="72389"/>
                </a:lnTo>
                <a:lnTo>
                  <a:pt x="54101" y="73151"/>
                </a:lnTo>
                <a:lnTo>
                  <a:pt x="65074" y="73151"/>
                </a:lnTo>
                <a:lnTo>
                  <a:pt x="65074" y="72389"/>
                </a:lnTo>
                <a:close/>
              </a:path>
              <a:path w="65404" h="85089">
                <a:moveTo>
                  <a:pt x="32461" y="0"/>
                </a:moveTo>
                <a:lnTo>
                  <a:pt x="23896" y="9143"/>
                </a:lnTo>
                <a:lnTo>
                  <a:pt x="32461" y="17525"/>
                </a:lnTo>
                <a:lnTo>
                  <a:pt x="41026" y="9143"/>
                </a:lnTo>
                <a:lnTo>
                  <a:pt x="3246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869698" y="4573513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4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025907" y="4589515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114818" y="4578086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4" h="95250">
                <a:moveTo>
                  <a:pt x="29717" y="25907"/>
                </a:moveTo>
                <a:lnTo>
                  <a:pt x="13441" y="25907"/>
                </a:lnTo>
                <a:lnTo>
                  <a:pt x="10728" y="26669"/>
                </a:lnTo>
                <a:lnTo>
                  <a:pt x="8442" y="28193"/>
                </a:lnTo>
                <a:lnTo>
                  <a:pt x="6918" y="29717"/>
                </a:lnTo>
                <a:lnTo>
                  <a:pt x="5242" y="31241"/>
                </a:lnTo>
                <a:lnTo>
                  <a:pt x="3322" y="34289"/>
                </a:lnTo>
                <a:lnTo>
                  <a:pt x="1036" y="37337"/>
                </a:lnTo>
                <a:lnTo>
                  <a:pt x="0" y="39623"/>
                </a:lnTo>
                <a:lnTo>
                  <a:pt x="3935" y="81162"/>
                </a:lnTo>
                <a:lnTo>
                  <a:pt x="4846" y="94731"/>
                </a:lnTo>
                <a:lnTo>
                  <a:pt x="4998" y="95249"/>
                </a:lnTo>
                <a:lnTo>
                  <a:pt x="5577" y="95249"/>
                </a:lnTo>
                <a:lnTo>
                  <a:pt x="6035" y="94579"/>
                </a:lnTo>
                <a:lnTo>
                  <a:pt x="6614" y="93360"/>
                </a:lnTo>
                <a:lnTo>
                  <a:pt x="9479" y="87812"/>
                </a:lnTo>
                <a:lnTo>
                  <a:pt x="10911" y="83118"/>
                </a:lnTo>
                <a:lnTo>
                  <a:pt x="10902" y="77688"/>
                </a:lnTo>
                <a:lnTo>
                  <a:pt x="10542" y="67597"/>
                </a:lnTo>
                <a:lnTo>
                  <a:pt x="9653" y="54625"/>
                </a:lnTo>
                <a:lnTo>
                  <a:pt x="8229" y="38861"/>
                </a:lnTo>
                <a:lnTo>
                  <a:pt x="10789" y="37337"/>
                </a:lnTo>
                <a:lnTo>
                  <a:pt x="50834" y="37337"/>
                </a:lnTo>
                <a:lnTo>
                  <a:pt x="52760" y="34289"/>
                </a:lnTo>
                <a:lnTo>
                  <a:pt x="55046" y="30479"/>
                </a:lnTo>
                <a:lnTo>
                  <a:pt x="55595" y="28955"/>
                </a:lnTo>
                <a:lnTo>
                  <a:pt x="47518" y="28955"/>
                </a:lnTo>
                <a:lnTo>
                  <a:pt x="38039" y="27431"/>
                </a:lnTo>
                <a:lnTo>
                  <a:pt x="29717" y="25907"/>
                </a:lnTo>
                <a:close/>
              </a:path>
              <a:path w="56514" h="95250">
                <a:moveTo>
                  <a:pt x="50834" y="37337"/>
                </a:moveTo>
                <a:lnTo>
                  <a:pt x="27950" y="37337"/>
                </a:lnTo>
                <a:lnTo>
                  <a:pt x="33771" y="38861"/>
                </a:lnTo>
                <a:lnTo>
                  <a:pt x="39563" y="39623"/>
                </a:lnTo>
                <a:lnTo>
                  <a:pt x="43921" y="40385"/>
                </a:lnTo>
                <a:lnTo>
                  <a:pt x="48371" y="40385"/>
                </a:lnTo>
                <a:lnTo>
                  <a:pt x="50352" y="38099"/>
                </a:lnTo>
                <a:lnTo>
                  <a:pt x="50834" y="37337"/>
                </a:lnTo>
                <a:close/>
              </a:path>
              <a:path w="56514" h="95250">
                <a:moveTo>
                  <a:pt x="50078" y="12191"/>
                </a:moveTo>
                <a:lnTo>
                  <a:pt x="28193" y="12191"/>
                </a:lnTo>
                <a:lnTo>
                  <a:pt x="31760" y="12953"/>
                </a:lnTo>
                <a:lnTo>
                  <a:pt x="35600" y="14477"/>
                </a:lnTo>
                <a:lnTo>
                  <a:pt x="39745" y="18287"/>
                </a:lnTo>
                <a:lnTo>
                  <a:pt x="43494" y="22097"/>
                </a:lnTo>
                <a:lnTo>
                  <a:pt x="46085" y="25145"/>
                </a:lnTo>
                <a:lnTo>
                  <a:pt x="47518" y="28955"/>
                </a:lnTo>
                <a:lnTo>
                  <a:pt x="55595" y="28955"/>
                </a:lnTo>
                <a:lnTo>
                  <a:pt x="56144" y="27431"/>
                </a:lnTo>
                <a:lnTo>
                  <a:pt x="56144" y="20573"/>
                </a:lnTo>
                <a:lnTo>
                  <a:pt x="53126" y="15239"/>
                </a:lnTo>
                <a:lnTo>
                  <a:pt x="50078" y="12191"/>
                </a:lnTo>
                <a:close/>
              </a:path>
              <a:path w="56514" h="95250">
                <a:moveTo>
                  <a:pt x="30540" y="0"/>
                </a:moveTo>
                <a:lnTo>
                  <a:pt x="26426" y="761"/>
                </a:lnTo>
                <a:lnTo>
                  <a:pt x="22799" y="3047"/>
                </a:lnTo>
                <a:lnTo>
                  <a:pt x="19568" y="7619"/>
                </a:lnTo>
                <a:lnTo>
                  <a:pt x="16855" y="11429"/>
                </a:lnTo>
                <a:lnTo>
                  <a:pt x="15483" y="15239"/>
                </a:lnTo>
                <a:lnTo>
                  <a:pt x="15483" y="20573"/>
                </a:lnTo>
                <a:lnTo>
                  <a:pt x="15849" y="22859"/>
                </a:lnTo>
                <a:lnTo>
                  <a:pt x="16520" y="25907"/>
                </a:lnTo>
                <a:lnTo>
                  <a:pt x="22463" y="25907"/>
                </a:lnTo>
                <a:lnTo>
                  <a:pt x="21396" y="22859"/>
                </a:lnTo>
                <a:lnTo>
                  <a:pt x="20817" y="19811"/>
                </a:lnTo>
                <a:lnTo>
                  <a:pt x="20817" y="14477"/>
                </a:lnTo>
                <a:lnTo>
                  <a:pt x="23286" y="12953"/>
                </a:lnTo>
                <a:lnTo>
                  <a:pt x="28193" y="12191"/>
                </a:lnTo>
                <a:lnTo>
                  <a:pt x="50078" y="12191"/>
                </a:lnTo>
                <a:lnTo>
                  <a:pt x="47030" y="9143"/>
                </a:lnTo>
                <a:lnTo>
                  <a:pt x="40995" y="3047"/>
                </a:lnTo>
                <a:lnTo>
                  <a:pt x="35478" y="761"/>
                </a:lnTo>
                <a:lnTo>
                  <a:pt x="30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179069" y="458418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233934" y="4522460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5">
                <a:moveTo>
                  <a:pt x="420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06" y="89915"/>
                </a:lnTo>
                <a:close/>
              </a:path>
              <a:path w="43814" h="102235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3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5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5">
                <a:moveTo>
                  <a:pt x="43433" y="89915"/>
                </a:moveTo>
                <a:lnTo>
                  <a:pt x="3907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275081" y="4568942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79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1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79">
                <a:moveTo>
                  <a:pt x="34869" y="0"/>
                </a:moveTo>
                <a:lnTo>
                  <a:pt x="28041" y="761"/>
                </a:lnTo>
                <a:lnTo>
                  <a:pt x="21549" y="4571"/>
                </a:lnTo>
                <a:lnTo>
                  <a:pt x="1545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6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1" y="44195"/>
                </a:lnTo>
                <a:lnTo>
                  <a:pt x="60324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1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79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24" y="38099"/>
                </a:lnTo>
                <a:lnTo>
                  <a:pt x="61356" y="35051"/>
                </a:lnTo>
                <a:lnTo>
                  <a:pt x="61721" y="33527"/>
                </a:lnTo>
                <a:lnTo>
                  <a:pt x="61935" y="33527"/>
                </a:lnTo>
                <a:lnTo>
                  <a:pt x="62026" y="32765"/>
                </a:lnTo>
                <a:close/>
              </a:path>
              <a:path w="62229" h="55879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402336" y="4484360"/>
            <a:ext cx="751149" cy="184343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40993" y="4573500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59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59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53961" y="452322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79454" y="4563607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4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4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4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4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4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4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817376" y="4552939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40" h="73025">
                <a:moveTo>
                  <a:pt x="9524" y="32003"/>
                </a:moveTo>
                <a:lnTo>
                  <a:pt x="7559" y="32003"/>
                </a:lnTo>
                <a:lnTo>
                  <a:pt x="6751" y="32765"/>
                </a:lnTo>
                <a:lnTo>
                  <a:pt x="5952" y="33527"/>
                </a:lnTo>
                <a:lnTo>
                  <a:pt x="1987" y="39623"/>
                </a:lnTo>
                <a:lnTo>
                  <a:pt x="0" y="44957"/>
                </a:lnTo>
                <a:lnTo>
                  <a:pt x="400" y="54470"/>
                </a:lnTo>
                <a:lnTo>
                  <a:pt x="4712" y="62638"/>
                </a:lnTo>
                <a:lnTo>
                  <a:pt x="14230" y="68456"/>
                </a:lnTo>
                <a:lnTo>
                  <a:pt x="29550" y="71914"/>
                </a:lnTo>
                <a:lnTo>
                  <a:pt x="51267" y="73000"/>
                </a:lnTo>
                <a:lnTo>
                  <a:pt x="64075" y="72215"/>
                </a:lnTo>
                <a:lnTo>
                  <a:pt x="76139" y="70865"/>
                </a:lnTo>
                <a:lnTo>
                  <a:pt x="85581" y="69341"/>
                </a:lnTo>
                <a:lnTo>
                  <a:pt x="92058" y="67055"/>
                </a:lnTo>
                <a:lnTo>
                  <a:pt x="95630" y="64769"/>
                </a:lnTo>
                <a:lnTo>
                  <a:pt x="100964" y="61721"/>
                </a:lnTo>
                <a:lnTo>
                  <a:pt x="101510" y="60474"/>
                </a:lnTo>
                <a:lnTo>
                  <a:pt x="54788" y="60474"/>
                </a:lnTo>
                <a:lnTo>
                  <a:pt x="37596" y="60197"/>
                </a:lnTo>
                <a:lnTo>
                  <a:pt x="20520" y="58021"/>
                </a:lnTo>
                <a:lnTo>
                  <a:pt x="10273" y="52904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1" y="34289"/>
                </a:lnTo>
                <a:lnTo>
                  <a:pt x="9524" y="33527"/>
                </a:lnTo>
                <a:lnTo>
                  <a:pt x="9524" y="32003"/>
                </a:lnTo>
                <a:close/>
              </a:path>
              <a:path w="104140" h="73025">
                <a:moveTo>
                  <a:pt x="96143" y="27431"/>
                </a:moveTo>
                <a:lnTo>
                  <a:pt x="95487" y="27431"/>
                </a:lnTo>
                <a:lnTo>
                  <a:pt x="94868" y="28193"/>
                </a:lnTo>
                <a:lnTo>
                  <a:pt x="89666" y="38861"/>
                </a:lnTo>
                <a:lnTo>
                  <a:pt x="93914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6" y="56387"/>
                </a:lnTo>
                <a:lnTo>
                  <a:pt x="77235" y="58652"/>
                </a:lnTo>
                <a:lnTo>
                  <a:pt x="67522" y="59959"/>
                </a:lnTo>
                <a:lnTo>
                  <a:pt x="54788" y="60474"/>
                </a:lnTo>
                <a:lnTo>
                  <a:pt x="101510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94" y="35813"/>
                </a:lnTo>
                <a:lnTo>
                  <a:pt x="96856" y="28193"/>
                </a:lnTo>
                <a:lnTo>
                  <a:pt x="96143" y="27431"/>
                </a:lnTo>
                <a:close/>
              </a:path>
              <a:path w="104140" h="73025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04140" h="73025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925580" y="459789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988479" y="452322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013210" y="4569704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5" h="97154">
                <a:moveTo>
                  <a:pt x="30909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6001" y="61927"/>
                </a:lnTo>
                <a:lnTo>
                  <a:pt x="21011" y="72895"/>
                </a:lnTo>
                <a:lnTo>
                  <a:pt x="30730" y="84208"/>
                </a:lnTo>
                <a:lnTo>
                  <a:pt x="40960" y="91315"/>
                </a:lnTo>
                <a:lnTo>
                  <a:pt x="53090" y="96773"/>
                </a:lnTo>
                <a:lnTo>
                  <a:pt x="58100" y="85526"/>
                </a:lnTo>
                <a:lnTo>
                  <a:pt x="49337" y="80162"/>
                </a:lnTo>
                <a:lnTo>
                  <a:pt x="47376" y="77541"/>
                </a:lnTo>
                <a:lnTo>
                  <a:pt x="40242" y="77541"/>
                </a:lnTo>
                <a:lnTo>
                  <a:pt x="35945" y="75407"/>
                </a:lnTo>
                <a:lnTo>
                  <a:pt x="32052" y="72207"/>
                </a:lnTo>
                <a:lnTo>
                  <a:pt x="25194" y="63642"/>
                </a:lnTo>
                <a:lnTo>
                  <a:pt x="2299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24" y="42671"/>
                </a:lnTo>
                <a:lnTo>
                  <a:pt x="20324" y="37337"/>
                </a:lnTo>
                <a:lnTo>
                  <a:pt x="21467" y="31241"/>
                </a:lnTo>
                <a:lnTo>
                  <a:pt x="23670" y="25145"/>
                </a:lnTo>
                <a:lnTo>
                  <a:pt x="25658" y="19811"/>
                </a:lnTo>
                <a:lnTo>
                  <a:pt x="27371" y="17525"/>
                </a:lnTo>
                <a:lnTo>
                  <a:pt x="28849" y="16763"/>
                </a:lnTo>
                <a:lnTo>
                  <a:pt x="40781" y="16763"/>
                </a:lnTo>
                <a:lnTo>
                  <a:pt x="39672" y="13715"/>
                </a:lnTo>
                <a:lnTo>
                  <a:pt x="36326" y="5333"/>
                </a:lnTo>
                <a:lnTo>
                  <a:pt x="33421" y="761"/>
                </a:lnTo>
                <a:lnTo>
                  <a:pt x="30909" y="0"/>
                </a:lnTo>
                <a:close/>
              </a:path>
              <a:path w="71755" h="97154">
                <a:moveTo>
                  <a:pt x="71567" y="42671"/>
                </a:moveTo>
                <a:lnTo>
                  <a:pt x="66912" y="42671"/>
                </a:lnTo>
                <a:lnTo>
                  <a:pt x="57719" y="43433"/>
                </a:lnTo>
                <a:lnTo>
                  <a:pt x="50480" y="46481"/>
                </a:lnTo>
                <a:lnTo>
                  <a:pt x="45146" y="54101"/>
                </a:lnTo>
                <a:lnTo>
                  <a:pt x="41468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1" y="76017"/>
                </a:lnTo>
                <a:lnTo>
                  <a:pt x="40242" y="77541"/>
                </a:lnTo>
                <a:lnTo>
                  <a:pt x="47376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99" y="59192"/>
                </a:lnTo>
                <a:lnTo>
                  <a:pt x="57613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5" h="97154">
                <a:moveTo>
                  <a:pt x="40781" y="16763"/>
                </a:moveTo>
                <a:lnTo>
                  <a:pt x="28849" y="16763"/>
                </a:lnTo>
                <a:lnTo>
                  <a:pt x="30479" y="17525"/>
                </a:lnTo>
                <a:lnTo>
                  <a:pt x="32573" y="20573"/>
                </a:lnTo>
                <a:lnTo>
                  <a:pt x="35183" y="25907"/>
                </a:lnTo>
                <a:lnTo>
                  <a:pt x="37658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20" y="22097"/>
                </a:lnTo>
                <a:lnTo>
                  <a:pt x="40781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081028" y="458341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205996" y="4589515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295150" y="461161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388114" y="4580371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441209" y="452093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459742" y="4597898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40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47" y="25999"/>
                </a:lnTo>
                <a:lnTo>
                  <a:pt x="52803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516892" y="4582657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673864" y="4567418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7" y="85385"/>
                </a:lnTo>
                <a:lnTo>
                  <a:pt x="11783" y="95637"/>
                </a:lnTo>
                <a:lnTo>
                  <a:pt x="22163" y="99905"/>
                </a:lnTo>
                <a:lnTo>
                  <a:pt x="37162" y="101250"/>
                </a:lnTo>
                <a:lnTo>
                  <a:pt x="49465" y="99439"/>
                </a:lnTo>
                <a:lnTo>
                  <a:pt x="61914" y="95058"/>
                </a:lnTo>
                <a:lnTo>
                  <a:pt x="71453" y="88391"/>
                </a:lnTo>
                <a:lnTo>
                  <a:pt x="24704" y="88391"/>
                </a:lnTo>
                <a:lnTo>
                  <a:pt x="17608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901" y="71109"/>
                </a:lnTo>
                <a:lnTo>
                  <a:pt x="75331" y="72359"/>
                </a:lnTo>
                <a:lnTo>
                  <a:pt x="73664" y="76078"/>
                </a:lnTo>
                <a:lnTo>
                  <a:pt x="69424" y="79552"/>
                </a:lnTo>
                <a:lnTo>
                  <a:pt x="59507" y="84021"/>
                </a:lnTo>
                <a:lnTo>
                  <a:pt x="47589" y="87301"/>
                </a:lnTo>
                <a:lnTo>
                  <a:pt x="34183" y="88391"/>
                </a:lnTo>
                <a:lnTo>
                  <a:pt x="71453" y="88391"/>
                </a:lnTo>
                <a:lnTo>
                  <a:pt x="73085" y="87251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768767" y="452322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793498" y="4552939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5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5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5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5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847600" y="4582657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950225" y="452093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974854" y="456056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094488" y="4589515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184404" y="461161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276605" y="4552939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5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5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5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5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329945" y="4524745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402335" y="459789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465235" y="452322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489204" y="4545319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39" h="79375">
                <a:moveTo>
                  <a:pt x="8619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4609" y="79247"/>
                </a:lnTo>
                <a:lnTo>
                  <a:pt x="20192" y="76961"/>
                </a:lnTo>
                <a:lnTo>
                  <a:pt x="24277" y="70103"/>
                </a:lnTo>
                <a:lnTo>
                  <a:pt x="104095" y="70103"/>
                </a:lnTo>
                <a:lnTo>
                  <a:pt x="104095" y="67817"/>
                </a:lnTo>
                <a:lnTo>
                  <a:pt x="16431" y="67817"/>
                </a:lnTo>
                <a:lnTo>
                  <a:pt x="8619" y="67055"/>
                </a:lnTo>
                <a:close/>
              </a:path>
              <a:path w="104139" h="79375">
                <a:moveTo>
                  <a:pt x="54422" y="70103"/>
                </a:moveTo>
                <a:lnTo>
                  <a:pt x="24277" y="70103"/>
                </a:lnTo>
                <a:lnTo>
                  <a:pt x="26944" y="76961"/>
                </a:lnTo>
                <a:lnTo>
                  <a:pt x="32241" y="79247"/>
                </a:lnTo>
                <a:lnTo>
                  <a:pt x="46670" y="79247"/>
                </a:lnTo>
                <a:lnTo>
                  <a:pt x="51434" y="76961"/>
                </a:lnTo>
                <a:lnTo>
                  <a:pt x="54422" y="70103"/>
                </a:lnTo>
                <a:close/>
              </a:path>
              <a:path w="104139" h="79375">
                <a:moveTo>
                  <a:pt x="82808" y="70103"/>
                </a:moveTo>
                <a:lnTo>
                  <a:pt x="54422" y="70103"/>
                </a:lnTo>
                <a:lnTo>
                  <a:pt x="57719" y="76961"/>
                </a:lnTo>
                <a:lnTo>
                  <a:pt x="62377" y="79247"/>
                </a:lnTo>
                <a:lnTo>
                  <a:pt x="75486" y="79247"/>
                </a:lnTo>
                <a:lnTo>
                  <a:pt x="80247" y="76961"/>
                </a:lnTo>
                <a:lnTo>
                  <a:pt x="82808" y="70103"/>
                </a:lnTo>
                <a:close/>
              </a:path>
              <a:path w="104139" h="79375">
                <a:moveTo>
                  <a:pt x="104095" y="70103"/>
                </a:moveTo>
                <a:lnTo>
                  <a:pt x="82808" y="70103"/>
                </a:lnTo>
                <a:lnTo>
                  <a:pt x="85773" y="76961"/>
                </a:lnTo>
                <a:lnTo>
                  <a:pt x="90866" y="79247"/>
                </a:lnTo>
                <a:lnTo>
                  <a:pt x="104095" y="79247"/>
                </a:lnTo>
                <a:lnTo>
                  <a:pt x="104095" y="70103"/>
                </a:lnTo>
                <a:close/>
              </a:path>
              <a:path w="104139" h="79375">
                <a:moveTo>
                  <a:pt x="24466" y="51053"/>
                </a:moveTo>
                <a:lnTo>
                  <a:pt x="23478" y="51815"/>
                </a:lnTo>
                <a:lnTo>
                  <a:pt x="22799" y="52577"/>
                </a:lnTo>
                <a:lnTo>
                  <a:pt x="22418" y="54863"/>
                </a:lnTo>
                <a:lnTo>
                  <a:pt x="21037" y="63245"/>
                </a:lnTo>
                <a:lnTo>
                  <a:pt x="16431" y="67817"/>
                </a:lnTo>
                <a:lnTo>
                  <a:pt x="31562" y="67817"/>
                </a:lnTo>
                <a:lnTo>
                  <a:pt x="26990" y="63245"/>
                </a:lnTo>
                <a:lnTo>
                  <a:pt x="26145" y="54863"/>
                </a:lnTo>
                <a:lnTo>
                  <a:pt x="25956" y="52577"/>
                </a:lnTo>
                <a:lnTo>
                  <a:pt x="25383" y="51815"/>
                </a:lnTo>
                <a:lnTo>
                  <a:pt x="24466" y="51053"/>
                </a:lnTo>
                <a:close/>
              </a:path>
              <a:path w="104139" h="79375">
                <a:moveTo>
                  <a:pt x="39755" y="67055"/>
                </a:moveTo>
                <a:lnTo>
                  <a:pt x="31562" y="67817"/>
                </a:lnTo>
                <a:lnTo>
                  <a:pt x="47756" y="67817"/>
                </a:lnTo>
                <a:lnTo>
                  <a:pt x="39755" y="67055"/>
                </a:lnTo>
                <a:close/>
              </a:path>
              <a:path w="104139" h="79375">
                <a:moveTo>
                  <a:pt x="54803" y="51053"/>
                </a:moveTo>
                <a:lnTo>
                  <a:pt x="53909" y="51815"/>
                </a:lnTo>
                <a:lnTo>
                  <a:pt x="53339" y="52577"/>
                </a:lnTo>
                <a:lnTo>
                  <a:pt x="53090" y="54863"/>
                </a:lnTo>
                <a:lnTo>
                  <a:pt x="52245" y="63245"/>
                </a:lnTo>
                <a:lnTo>
                  <a:pt x="47756" y="67817"/>
                </a:lnTo>
                <a:lnTo>
                  <a:pt x="61661" y="67817"/>
                </a:lnTo>
                <a:lnTo>
                  <a:pt x="57851" y="63245"/>
                </a:lnTo>
                <a:lnTo>
                  <a:pt x="56708" y="54863"/>
                </a:lnTo>
                <a:lnTo>
                  <a:pt x="56436" y="52577"/>
                </a:lnTo>
                <a:lnTo>
                  <a:pt x="55814" y="51815"/>
                </a:lnTo>
                <a:lnTo>
                  <a:pt x="54803" y="51053"/>
                </a:lnTo>
                <a:close/>
              </a:path>
              <a:path w="104139" h="79375">
                <a:moveTo>
                  <a:pt x="68055" y="67055"/>
                </a:moveTo>
                <a:lnTo>
                  <a:pt x="61661" y="67817"/>
                </a:lnTo>
                <a:lnTo>
                  <a:pt x="76056" y="67817"/>
                </a:lnTo>
                <a:lnTo>
                  <a:pt x="68055" y="67055"/>
                </a:lnTo>
                <a:close/>
              </a:path>
              <a:path w="104139" h="79375">
                <a:moveTo>
                  <a:pt x="83106" y="51053"/>
                </a:moveTo>
                <a:lnTo>
                  <a:pt x="82189" y="51815"/>
                </a:lnTo>
                <a:lnTo>
                  <a:pt x="81616" y="52577"/>
                </a:lnTo>
                <a:lnTo>
                  <a:pt x="81390" y="54863"/>
                </a:lnTo>
                <a:lnTo>
                  <a:pt x="80522" y="63245"/>
                </a:lnTo>
                <a:lnTo>
                  <a:pt x="76056" y="67817"/>
                </a:lnTo>
                <a:lnTo>
                  <a:pt x="90379" y="67817"/>
                </a:lnTo>
                <a:lnTo>
                  <a:pt x="86105" y="63245"/>
                </a:lnTo>
                <a:lnTo>
                  <a:pt x="84713" y="52577"/>
                </a:lnTo>
                <a:lnTo>
                  <a:pt x="84094" y="51815"/>
                </a:lnTo>
                <a:lnTo>
                  <a:pt x="83106" y="51053"/>
                </a:lnTo>
                <a:close/>
              </a:path>
              <a:path w="104139" h="79375">
                <a:moveTo>
                  <a:pt x="104095" y="67055"/>
                </a:moveTo>
                <a:lnTo>
                  <a:pt x="97856" y="67055"/>
                </a:lnTo>
                <a:lnTo>
                  <a:pt x="90379" y="67817"/>
                </a:lnTo>
                <a:lnTo>
                  <a:pt x="104095" y="67817"/>
                </a:lnTo>
                <a:lnTo>
                  <a:pt x="104095" y="67055"/>
                </a:lnTo>
                <a:close/>
              </a:path>
              <a:path w="104139" h="79375">
                <a:moveTo>
                  <a:pt x="55376" y="0"/>
                </a:moveTo>
                <a:lnTo>
                  <a:pt x="47243" y="8381"/>
                </a:lnTo>
                <a:lnTo>
                  <a:pt x="55327" y="16763"/>
                </a:lnTo>
                <a:lnTo>
                  <a:pt x="63434" y="8381"/>
                </a:lnTo>
                <a:lnTo>
                  <a:pt x="55376" y="0"/>
                </a:lnTo>
                <a:close/>
              </a:path>
              <a:path w="104139" h="79375">
                <a:moveTo>
                  <a:pt x="65007" y="17525"/>
                </a:moveTo>
                <a:lnTo>
                  <a:pt x="56900" y="25145"/>
                </a:lnTo>
                <a:lnTo>
                  <a:pt x="65044" y="33527"/>
                </a:lnTo>
                <a:lnTo>
                  <a:pt x="73151" y="25145"/>
                </a:lnTo>
                <a:lnTo>
                  <a:pt x="65007" y="17525"/>
                </a:lnTo>
                <a:close/>
              </a:path>
              <a:path w="104139" h="79375">
                <a:moveTo>
                  <a:pt x="45802" y="17525"/>
                </a:moveTo>
                <a:lnTo>
                  <a:pt x="37718" y="25145"/>
                </a:lnTo>
                <a:lnTo>
                  <a:pt x="45768" y="33527"/>
                </a:lnTo>
                <a:lnTo>
                  <a:pt x="53909" y="25145"/>
                </a:lnTo>
                <a:lnTo>
                  <a:pt x="45802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589788" y="458341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714217" y="4573500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60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60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818388" y="4597898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876300" y="459485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5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929639" y="4520936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90" y="16001"/>
                </a:moveTo>
                <a:lnTo>
                  <a:pt x="57104" y="19635"/>
                </a:lnTo>
                <a:lnTo>
                  <a:pt x="44939" y="23522"/>
                </a:lnTo>
                <a:lnTo>
                  <a:pt x="31562" y="28193"/>
                </a:lnTo>
                <a:lnTo>
                  <a:pt x="17846" y="32765"/>
                </a:lnTo>
                <a:lnTo>
                  <a:pt x="10667" y="35051"/>
                </a:lnTo>
                <a:lnTo>
                  <a:pt x="10037" y="35813"/>
                </a:lnTo>
                <a:lnTo>
                  <a:pt x="7321" y="38861"/>
                </a:lnTo>
                <a:lnTo>
                  <a:pt x="5952" y="41909"/>
                </a:lnTo>
                <a:lnTo>
                  <a:pt x="5952" y="46481"/>
                </a:lnTo>
                <a:lnTo>
                  <a:pt x="7427" y="48767"/>
                </a:lnTo>
                <a:lnTo>
                  <a:pt x="10369" y="52577"/>
                </a:lnTo>
                <a:lnTo>
                  <a:pt x="13085" y="55625"/>
                </a:lnTo>
                <a:lnTo>
                  <a:pt x="15047" y="57911"/>
                </a:lnTo>
                <a:lnTo>
                  <a:pt x="16190" y="58673"/>
                </a:lnTo>
                <a:lnTo>
                  <a:pt x="25672" y="64550"/>
                </a:lnTo>
                <a:lnTo>
                  <a:pt x="31885" y="75030"/>
                </a:lnTo>
                <a:lnTo>
                  <a:pt x="32846" y="85481"/>
                </a:lnTo>
                <a:lnTo>
                  <a:pt x="22808" y="90345"/>
                </a:lnTo>
                <a:lnTo>
                  <a:pt x="3703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609" y="103631"/>
                </a:lnTo>
                <a:lnTo>
                  <a:pt x="21905" y="102869"/>
                </a:lnTo>
                <a:lnTo>
                  <a:pt x="26563" y="101345"/>
                </a:lnTo>
                <a:lnTo>
                  <a:pt x="31897" y="99821"/>
                </a:lnTo>
                <a:lnTo>
                  <a:pt x="35707" y="96011"/>
                </a:lnTo>
                <a:lnTo>
                  <a:pt x="38142" y="90460"/>
                </a:lnTo>
                <a:lnTo>
                  <a:pt x="39867" y="81938"/>
                </a:lnTo>
                <a:lnTo>
                  <a:pt x="37476" y="65645"/>
                </a:lnTo>
                <a:lnTo>
                  <a:pt x="33464" y="53715"/>
                </a:lnTo>
                <a:lnTo>
                  <a:pt x="31051" y="38185"/>
                </a:lnTo>
                <a:lnTo>
                  <a:pt x="43797" y="34136"/>
                </a:lnTo>
                <a:lnTo>
                  <a:pt x="55432" y="30831"/>
                </a:lnTo>
                <a:lnTo>
                  <a:pt x="65961" y="28193"/>
                </a:lnTo>
                <a:lnTo>
                  <a:pt x="67949" y="22097"/>
                </a:lnTo>
                <a:lnTo>
                  <a:pt x="69092" y="18287"/>
                </a:lnTo>
                <a:lnTo>
                  <a:pt x="69390" y="16001"/>
                </a:lnTo>
                <a:close/>
              </a:path>
              <a:path w="69850" h="104139">
                <a:moveTo>
                  <a:pt x="67104" y="0"/>
                </a:moveTo>
                <a:lnTo>
                  <a:pt x="14228" y="17525"/>
                </a:lnTo>
                <a:lnTo>
                  <a:pt x="11893" y="25145"/>
                </a:lnTo>
                <a:lnTo>
                  <a:pt x="64901" y="8381"/>
                </a:lnTo>
                <a:lnTo>
                  <a:pt x="67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008888" y="456056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9" y="62217"/>
                </a:lnTo>
                <a:lnTo>
                  <a:pt x="18632" y="63140"/>
                </a:lnTo>
                <a:lnTo>
                  <a:pt x="38623" y="61917"/>
                </a:lnTo>
                <a:lnTo>
                  <a:pt x="49096" y="54678"/>
                </a:lnTo>
                <a:lnTo>
                  <a:pt x="49670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11" y="16965"/>
                </a:lnTo>
                <a:lnTo>
                  <a:pt x="37283" y="27943"/>
                </a:lnTo>
                <a:lnTo>
                  <a:pt x="44759" y="37274"/>
                </a:lnTo>
                <a:lnTo>
                  <a:pt x="47250" y="44957"/>
                </a:lnTo>
                <a:lnTo>
                  <a:pt x="47250" y="49529"/>
                </a:lnTo>
                <a:lnTo>
                  <a:pt x="39325" y="52577"/>
                </a:lnTo>
                <a:lnTo>
                  <a:pt x="49670" y="52577"/>
                </a:lnTo>
                <a:lnTo>
                  <a:pt x="52584" y="41909"/>
                </a:lnTo>
                <a:lnTo>
                  <a:pt x="51358" y="33876"/>
                </a:lnTo>
                <a:lnTo>
                  <a:pt x="46519" y="23543"/>
                </a:lnTo>
                <a:lnTo>
                  <a:pt x="37992" y="12731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075598" y="452322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4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101096" y="4580371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200917" y="4597898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258830" y="458037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354842" y="4558274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421136" y="459485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474475" y="4524745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552962" y="4489694"/>
            <a:ext cx="36830" cy="135255"/>
          </a:xfrm>
          <a:custGeom>
            <a:avLst/>
            <a:gdLst/>
            <a:ahLst/>
            <a:cxnLst/>
            <a:rect l="l" t="t" r="r" b="b"/>
            <a:pathLst>
              <a:path w="36829" h="135254">
                <a:moveTo>
                  <a:pt x="15087" y="33527"/>
                </a:moveTo>
                <a:lnTo>
                  <a:pt x="14325" y="33527"/>
                </a:lnTo>
                <a:lnTo>
                  <a:pt x="13075" y="35051"/>
                </a:lnTo>
                <a:lnTo>
                  <a:pt x="7021" y="46879"/>
                </a:lnTo>
                <a:lnTo>
                  <a:pt x="8222" y="61494"/>
                </a:lnTo>
                <a:lnTo>
                  <a:pt x="8928" y="73766"/>
                </a:lnTo>
                <a:lnTo>
                  <a:pt x="9143" y="83819"/>
                </a:lnTo>
                <a:lnTo>
                  <a:pt x="9143" y="104393"/>
                </a:lnTo>
                <a:lnTo>
                  <a:pt x="9083" y="113537"/>
                </a:lnTo>
                <a:lnTo>
                  <a:pt x="10149" y="121157"/>
                </a:lnTo>
                <a:lnTo>
                  <a:pt x="12313" y="125729"/>
                </a:lnTo>
                <a:lnTo>
                  <a:pt x="15422" y="131825"/>
                </a:lnTo>
                <a:lnTo>
                  <a:pt x="20939" y="134873"/>
                </a:lnTo>
                <a:lnTo>
                  <a:pt x="36271" y="134873"/>
                </a:lnTo>
                <a:lnTo>
                  <a:pt x="36271" y="123443"/>
                </a:lnTo>
                <a:lnTo>
                  <a:pt x="21854" y="123443"/>
                </a:lnTo>
                <a:lnTo>
                  <a:pt x="17525" y="118871"/>
                </a:lnTo>
                <a:lnTo>
                  <a:pt x="17500" y="71912"/>
                </a:lnTo>
                <a:lnTo>
                  <a:pt x="17160" y="57402"/>
                </a:lnTo>
                <a:lnTo>
                  <a:pt x="16420" y="45075"/>
                </a:lnTo>
                <a:lnTo>
                  <a:pt x="15270" y="35051"/>
                </a:lnTo>
                <a:lnTo>
                  <a:pt x="15087" y="33527"/>
                </a:lnTo>
                <a:close/>
              </a:path>
              <a:path w="36829" h="135254">
                <a:moveTo>
                  <a:pt x="36271" y="122681"/>
                </a:moveTo>
                <a:lnTo>
                  <a:pt x="30479" y="122681"/>
                </a:lnTo>
                <a:lnTo>
                  <a:pt x="21854" y="123443"/>
                </a:lnTo>
                <a:lnTo>
                  <a:pt x="36271" y="123443"/>
                </a:lnTo>
                <a:lnTo>
                  <a:pt x="36271" y="122681"/>
                </a:lnTo>
                <a:close/>
              </a:path>
              <a:path w="36829" h="135254">
                <a:moveTo>
                  <a:pt x="14081" y="0"/>
                </a:moveTo>
                <a:lnTo>
                  <a:pt x="243" y="12191"/>
                </a:lnTo>
                <a:lnTo>
                  <a:pt x="243" y="16763"/>
                </a:lnTo>
                <a:lnTo>
                  <a:pt x="2529" y="19049"/>
                </a:lnTo>
                <a:lnTo>
                  <a:pt x="7101" y="22097"/>
                </a:lnTo>
                <a:lnTo>
                  <a:pt x="3749" y="24383"/>
                </a:lnTo>
                <a:lnTo>
                  <a:pt x="1402" y="25907"/>
                </a:lnTo>
                <a:lnTo>
                  <a:pt x="0" y="26669"/>
                </a:lnTo>
                <a:lnTo>
                  <a:pt x="0" y="30479"/>
                </a:lnTo>
                <a:lnTo>
                  <a:pt x="8260" y="27431"/>
                </a:lnTo>
                <a:lnTo>
                  <a:pt x="16306" y="25145"/>
                </a:lnTo>
                <a:lnTo>
                  <a:pt x="24231" y="23621"/>
                </a:lnTo>
                <a:lnTo>
                  <a:pt x="25572" y="18287"/>
                </a:lnTo>
                <a:lnTo>
                  <a:pt x="15666" y="18287"/>
                </a:lnTo>
                <a:lnTo>
                  <a:pt x="13319" y="17525"/>
                </a:lnTo>
                <a:lnTo>
                  <a:pt x="10942" y="16001"/>
                </a:lnTo>
                <a:lnTo>
                  <a:pt x="8077" y="15239"/>
                </a:lnTo>
                <a:lnTo>
                  <a:pt x="6675" y="12953"/>
                </a:lnTo>
                <a:lnTo>
                  <a:pt x="6675" y="9905"/>
                </a:lnTo>
                <a:lnTo>
                  <a:pt x="7559" y="9143"/>
                </a:lnTo>
                <a:lnTo>
                  <a:pt x="9265" y="8381"/>
                </a:lnTo>
                <a:lnTo>
                  <a:pt x="10698" y="7619"/>
                </a:lnTo>
                <a:lnTo>
                  <a:pt x="12039" y="7619"/>
                </a:lnTo>
                <a:lnTo>
                  <a:pt x="13319" y="6857"/>
                </a:lnTo>
                <a:lnTo>
                  <a:pt x="22890" y="6857"/>
                </a:lnTo>
                <a:lnTo>
                  <a:pt x="22372" y="5333"/>
                </a:lnTo>
                <a:lnTo>
                  <a:pt x="20665" y="2285"/>
                </a:lnTo>
                <a:lnTo>
                  <a:pt x="17891" y="761"/>
                </a:lnTo>
                <a:lnTo>
                  <a:pt x="14081" y="0"/>
                </a:lnTo>
                <a:close/>
              </a:path>
              <a:path w="36829" h="135254">
                <a:moveTo>
                  <a:pt x="25664" y="16763"/>
                </a:moveTo>
                <a:lnTo>
                  <a:pt x="24383" y="16763"/>
                </a:lnTo>
                <a:lnTo>
                  <a:pt x="23469" y="17525"/>
                </a:lnTo>
                <a:lnTo>
                  <a:pt x="21610" y="17525"/>
                </a:lnTo>
                <a:lnTo>
                  <a:pt x="19751" y="18287"/>
                </a:lnTo>
                <a:lnTo>
                  <a:pt x="25572" y="18287"/>
                </a:lnTo>
                <a:lnTo>
                  <a:pt x="25755" y="17525"/>
                </a:lnTo>
                <a:lnTo>
                  <a:pt x="25664" y="16763"/>
                </a:lnTo>
                <a:close/>
              </a:path>
              <a:path w="36829" h="135254">
                <a:moveTo>
                  <a:pt x="22616" y="7619"/>
                </a:moveTo>
                <a:lnTo>
                  <a:pt x="20330" y="7619"/>
                </a:lnTo>
                <a:lnTo>
                  <a:pt x="21457" y="8381"/>
                </a:lnTo>
                <a:lnTo>
                  <a:pt x="22219" y="8381"/>
                </a:lnTo>
                <a:lnTo>
                  <a:pt x="22616" y="7619"/>
                </a:lnTo>
                <a:close/>
              </a:path>
              <a:path w="36829" h="135254">
                <a:moveTo>
                  <a:pt x="22890" y="6857"/>
                </a:moveTo>
                <a:lnTo>
                  <a:pt x="13319" y="6857"/>
                </a:lnTo>
                <a:lnTo>
                  <a:pt x="16123" y="7619"/>
                </a:lnTo>
                <a:lnTo>
                  <a:pt x="22981" y="7619"/>
                </a:lnTo>
                <a:lnTo>
                  <a:pt x="22890" y="6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395989" y="4753345"/>
            <a:ext cx="3785067" cy="17500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910845" y="5144251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977139" y="5180827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5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2030479" y="5110724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2108966" y="5075671"/>
            <a:ext cx="36830" cy="135255"/>
          </a:xfrm>
          <a:custGeom>
            <a:avLst/>
            <a:gdLst/>
            <a:ahLst/>
            <a:cxnLst/>
            <a:rect l="l" t="t" r="r" b="b"/>
            <a:pathLst>
              <a:path w="36830" h="135254">
                <a:moveTo>
                  <a:pt x="15096" y="33527"/>
                </a:moveTo>
                <a:lnTo>
                  <a:pt x="14334" y="33527"/>
                </a:lnTo>
                <a:lnTo>
                  <a:pt x="13085" y="35051"/>
                </a:lnTo>
                <a:lnTo>
                  <a:pt x="7026" y="46882"/>
                </a:lnTo>
                <a:lnTo>
                  <a:pt x="8229" y="61496"/>
                </a:lnTo>
                <a:lnTo>
                  <a:pt x="8936" y="73766"/>
                </a:lnTo>
                <a:lnTo>
                  <a:pt x="9143" y="83819"/>
                </a:lnTo>
                <a:lnTo>
                  <a:pt x="9143" y="104393"/>
                </a:lnTo>
                <a:lnTo>
                  <a:pt x="9083" y="113537"/>
                </a:lnTo>
                <a:lnTo>
                  <a:pt x="10143" y="121157"/>
                </a:lnTo>
                <a:lnTo>
                  <a:pt x="12323" y="125729"/>
                </a:lnTo>
                <a:lnTo>
                  <a:pt x="15428" y="131825"/>
                </a:lnTo>
                <a:lnTo>
                  <a:pt x="20954" y="134873"/>
                </a:lnTo>
                <a:lnTo>
                  <a:pt x="36277" y="134873"/>
                </a:lnTo>
                <a:lnTo>
                  <a:pt x="36277" y="123443"/>
                </a:lnTo>
                <a:lnTo>
                  <a:pt x="21848" y="123443"/>
                </a:lnTo>
                <a:lnTo>
                  <a:pt x="17525" y="118871"/>
                </a:lnTo>
                <a:lnTo>
                  <a:pt x="17500" y="71913"/>
                </a:lnTo>
                <a:lnTo>
                  <a:pt x="17167" y="57403"/>
                </a:lnTo>
                <a:lnTo>
                  <a:pt x="16435" y="45076"/>
                </a:lnTo>
                <a:lnTo>
                  <a:pt x="15288" y="35051"/>
                </a:lnTo>
                <a:lnTo>
                  <a:pt x="15096" y="33527"/>
                </a:lnTo>
                <a:close/>
              </a:path>
              <a:path w="36830" h="135254">
                <a:moveTo>
                  <a:pt x="36277" y="122681"/>
                </a:moveTo>
                <a:lnTo>
                  <a:pt x="30479" y="122681"/>
                </a:lnTo>
                <a:lnTo>
                  <a:pt x="21848" y="123443"/>
                </a:lnTo>
                <a:lnTo>
                  <a:pt x="36277" y="123443"/>
                </a:lnTo>
                <a:lnTo>
                  <a:pt x="36277" y="122681"/>
                </a:lnTo>
                <a:close/>
              </a:path>
              <a:path w="36830" h="135254">
                <a:moveTo>
                  <a:pt x="14096" y="0"/>
                </a:moveTo>
                <a:lnTo>
                  <a:pt x="237" y="12191"/>
                </a:lnTo>
                <a:lnTo>
                  <a:pt x="237" y="16763"/>
                </a:lnTo>
                <a:lnTo>
                  <a:pt x="2523" y="19049"/>
                </a:lnTo>
                <a:lnTo>
                  <a:pt x="7095" y="22097"/>
                </a:lnTo>
                <a:lnTo>
                  <a:pt x="3749" y="24383"/>
                </a:lnTo>
                <a:lnTo>
                  <a:pt x="1417" y="25907"/>
                </a:lnTo>
                <a:lnTo>
                  <a:pt x="0" y="26669"/>
                </a:lnTo>
                <a:lnTo>
                  <a:pt x="0" y="30479"/>
                </a:lnTo>
                <a:lnTo>
                  <a:pt x="8275" y="27431"/>
                </a:lnTo>
                <a:lnTo>
                  <a:pt x="16322" y="25145"/>
                </a:lnTo>
                <a:lnTo>
                  <a:pt x="24240" y="23621"/>
                </a:lnTo>
                <a:lnTo>
                  <a:pt x="25575" y="18287"/>
                </a:lnTo>
                <a:lnTo>
                  <a:pt x="15669" y="18287"/>
                </a:lnTo>
                <a:lnTo>
                  <a:pt x="13334" y="17525"/>
                </a:lnTo>
                <a:lnTo>
                  <a:pt x="10942" y="16001"/>
                </a:lnTo>
                <a:lnTo>
                  <a:pt x="8083" y="15239"/>
                </a:lnTo>
                <a:lnTo>
                  <a:pt x="6665" y="12953"/>
                </a:lnTo>
                <a:lnTo>
                  <a:pt x="6665" y="9905"/>
                </a:lnTo>
                <a:lnTo>
                  <a:pt x="7559" y="9143"/>
                </a:lnTo>
                <a:lnTo>
                  <a:pt x="9275" y="8381"/>
                </a:lnTo>
                <a:lnTo>
                  <a:pt x="10716" y="7619"/>
                </a:lnTo>
                <a:lnTo>
                  <a:pt x="12048" y="7619"/>
                </a:lnTo>
                <a:lnTo>
                  <a:pt x="13334" y="6857"/>
                </a:lnTo>
                <a:lnTo>
                  <a:pt x="22908" y="6857"/>
                </a:lnTo>
                <a:lnTo>
                  <a:pt x="22372" y="5333"/>
                </a:lnTo>
                <a:lnTo>
                  <a:pt x="20656" y="2285"/>
                </a:lnTo>
                <a:lnTo>
                  <a:pt x="17906" y="761"/>
                </a:lnTo>
                <a:lnTo>
                  <a:pt x="14096" y="0"/>
                </a:lnTo>
                <a:close/>
              </a:path>
              <a:path w="36830" h="135254">
                <a:moveTo>
                  <a:pt x="25658" y="16763"/>
                </a:moveTo>
                <a:lnTo>
                  <a:pt x="24383" y="16763"/>
                </a:lnTo>
                <a:lnTo>
                  <a:pt x="23478" y="17525"/>
                </a:lnTo>
                <a:lnTo>
                  <a:pt x="21610" y="17525"/>
                </a:lnTo>
                <a:lnTo>
                  <a:pt x="19751" y="18287"/>
                </a:lnTo>
                <a:lnTo>
                  <a:pt x="25575" y="18287"/>
                </a:lnTo>
                <a:lnTo>
                  <a:pt x="25764" y="17525"/>
                </a:lnTo>
                <a:lnTo>
                  <a:pt x="25658" y="16763"/>
                </a:lnTo>
                <a:close/>
              </a:path>
              <a:path w="36830" h="135254">
                <a:moveTo>
                  <a:pt x="22610" y="7619"/>
                </a:moveTo>
                <a:lnTo>
                  <a:pt x="20324" y="7619"/>
                </a:lnTo>
                <a:lnTo>
                  <a:pt x="21467" y="8381"/>
                </a:lnTo>
                <a:lnTo>
                  <a:pt x="22229" y="8381"/>
                </a:lnTo>
                <a:lnTo>
                  <a:pt x="22610" y="7619"/>
                </a:lnTo>
                <a:close/>
              </a:path>
              <a:path w="36830" h="135254">
                <a:moveTo>
                  <a:pt x="22908" y="6857"/>
                </a:moveTo>
                <a:lnTo>
                  <a:pt x="13334" y="6857"/>
                </a:lnTo>
                <a:lnTo>
                  <a:pt x="16133" y="7619"/>
                </a:lnTo>
                <a:lnTo>
                  <a:pt x="22991" y="7619"/>
                </a:lnTo>
                <a:lnTo>
                  <a:pt x="22908" y="6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2141732" y="5133583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70">
                <a:moveTo>
                  <a:pt x="7370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3" y="76411"/>
                </a:lnTo>
                <a:lnTo>
                  <a:pt x="26702" y="69853"/>
                </a:lnTo>
                <a:lnTo>
                  <a:pt x="27849" y="65531"/>
                </a:lnTo>
                <a:lnTo>
                  <a:pt x="18227" y="65531"/>
                </a:lnTo>
                <a:lnTo>
                  <a:pt x="7370" y="64769"/>
                </a:lnTo>
                <a:close/>
              </a:path>
              <a:path w="39369" h="77470">
                <a:moveTo>
                  <a:pt x="21991" y="33527"/>
                </a:moveTo>
                <a:lnTo>
                  <a:pt x="21037" y="33527"/>
                </a:lnTo>
                <a:lnTo>
                  <a:pt x="20573" y="35051"/>
                </a:lnTo>
                <a:lnTo>
                  <a:pt x="16084" y="45719"/>
                </a:lnTo>
                <a:lnTo>
                  <a:pt x="2114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9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78" y="35051"/>
                </a:lnTo>
                <a:lnTo>
                  <a:pt x="22610" y="34289"/>
                </a:lnTo>
                <a:lnTo>
                  <a:pt x="21991" y="33527"/>
                </a:lnTo>
                <a:close/>
              </a:path>
              <a:path w="39369" h="77470">
                <a:moveTo>
                  <a:pt x="30287" y="0"/>
                </a:moveTo>
                <a:lnTo>
                  <a:pt x="22037" y="8381"/>
                </a:lnTo>
                <a:lnTo>
                  <a:pt x="30800" y="16763"/>
                </a:lnTo>
                <a:lnTo>
                  <a:pt x="39099" y="9143"/>
                </a:lnTo>
                <a:lnTo>
                  <a:pt x="30287" y="0"/>
                </a:lnTo>
                <a:close/>
              </a:path>
              <a:path w="39369" h="77470">
                <a:moveTo>
                  <a:pt x="11810" y="0"/>
                </a:moveTo>
                <a:lnTo>
                  <a:pt x="3560" y="8381"/>
                </a:lnTo>
                <a:lnTo>
                  <a:pt x="12274" y="16763"/>
                </a:lnTo>
                <a:lnTo>
                  <a:pt x="20513" y="9143"/>
                </a:lnTo>
                <a:lnTo>
                  <a:pt x="11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2246126" y="5153395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19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6" y="85284"/>
                </a:lnTo>
                <a:lnTo>
                  <a:pt x="11573" y="95521"/>
                </a:lnTo>
                <a:lnTo>
                  <a:pt x="21938" y="99878"/>
                </a:lnTo>
                <a:lnTo>
                  <a:pt x="36841" y="101257"/>
                </a:lnTo>
                <a:lnTo>
                  <a:pt x="49165" y="99457"/>
                </a:lnTo>
                <a:lnTo>
                  <a:pt x="61572" y="95073"/>
                </a:lnTo>
                <a:lnTo>
                  <a:pt x="71061" y="88391"/>
                </a:lnTo>
                <a:lnTo>
                  <a:pt x="24572" y="88391"/>
                </a:lnTo>
                <a:lnTo>
                  <a:pt x="17574" y="85862"/>
                </a:lnTo>
                <a:lnTo>
                  <a:pt x="9381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19" h="101600">
                <a:moveTo>
                  <a:pt x="69530" y="30479"/>
                </a:moveTo>
                <a:lnTo>
                  <a:pt x="68817" y="30479"/>
                </a:lnTo>
                <a:lnTo>
                  <a:pt x="68281" y="31241"/>
                </a:lnTo>
                <a:lnTo>
                  <a:pt x="67625" y="32765"/>
                </a:lnTo>
                <a:lnTo>
                  <a:pt x="62804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94" y="71201"/>
                </a:lnTo>
                <a:lnTo>
                  <a:pt x="74724" y="72359"/>
                </a:lnTo>
                <a:lnTo>
                  <a:pt x="73045" y="76078"/>
                </a:lnTo>
                <a:lnTo>
                  <a:pt x="68854" y="79552"/>
                </a:lnTo>
                <a:lnTo>
                  <a:pt x="59239" y="83950"/>
                </a:lnTo>
                <a:lnTo>
                  <a:pt x="47336" y="87284"/>
                </a:lnTo>
                <a:lnTo>
                  <a:pt x="33957" y="88391"/>
                </a:lnTo>
                <a:lnTo>
                  <a:pt x="71061" y="88391"/>
                </a:lnTo>
                <a:lnTo>
                  <a:pt x="72718" y="87225"/>
                </a:lnTo>
                <a:lnTo>
                  <a:pt x="79104" y="76931"/>
                </a:lnTo>
                <a:lnTo>
                  <a:pt x="80247" y="73731"/>
                </a:lnTo>
                <a:lnTo>
                  <a:pt x="80820" y="69646"/>
                </a:lnTo>
                <a:lnTo>
                  <a:pt x="80814" y="61447"/>
                </a:lnTo>
                <a:lnTo>
                  <a:pt x="80628" y="58552"/>
                </a:lnTo>
                <a:lnTo>
                  <a:pt x="80198" y="55625"/>
                </a:lnTo>
                <a:lnTo>
                  <a:pt x="96094" y="55625"/>
                </a:lnTo>
                <a:lnTo>
                  <a:pt x="96094" y="45719"/>
                </a:lnTo>
                <a:lnTo>
                  <a:pt x="81914" y="45719"/>
                </a:lnTo>
                <a:lnTo>
                  <a:pt x="76199" y="41147"/>
                </a:lnTo>
                <a:lnTo>
                  <a:pt x="70673" y="32003"/>
                </a:lnTo>
                <a:lnTo>
                  <a:pt x="69997" y="31241"/>
                </a:lnTo>
                <a:lnTo>
                  <a:pt x="69530" y="30479"/>
                </a:lnTo>
                <a:close/>
              </a:path>
              <a:path w="96519" h="101600">
                <a:moveTo>
                  <a:pt x="96094" y="55625"/>
                </a:moveTo>
                <a:lnTo>
                  <a:pt x="80198" y="55625"/>
                </a:lnTo>
                <a:lnTo>
                  <a:pt x="81914" y="56692"/>
                </a:lnTo>
                <a:lnTo>
                  <a:pt x="85426" y="57149"/>
                </a:lnTo>
                <a:lnTo>
                  <a:pt x="96094" y="57149"/>
                </a:lnTo>
                <a:lnTo>
                  <a:pt x="96094" y="55625"/>
                </a:lnTo>
                <a:close/>
              </a:path>
              <a:path w="96519" h="101600">
                <a:moveTo>
                  <a:pt x="96094" y="44957"/>
                </a:moveTo>
                <a:lnTo>
                  <a:pt x="87712" y="44957"/>
                </a:lnTo>
                <a:lnTo>
                  <a:pt x="81914" y="45719"/>
                </a:lnTo>
                <a:lnTo>
                  <a:pt x="96094" y="45719"/>
                </a:lnTo>
                <a:lnTo>
                  <a:pt x="96094" y="44957"/>
                </a:lnTo>
                <a:close/>
              </a:path>
              <a:path w="96519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337566" y="5138918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5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5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5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5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391667" y="5111486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89" h="99060">
                <a:moveTo>
                  <a:pt x="46481" y="71627"/>
                </a:moveTo>
                <a:lnTo>
                  <a:pt x="40193" y="71627"/>
                </a:lnTo>
                <a:lnTo>
                  <a:pt x="40849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41" y="77723"/>
                </a:lnTo>
                <a:lnTo>
                  <a:pt x="38791" y="81171"/>
                </a:lnTo>
                <a:lnTo>
                  <a:pt x="28747" y="85754"/>
                </a:lnTo>
                <a:lnTo>
                  <a:pt x="10716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4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89" h="99060">
                <a:moveTo>
                  <a:pt x="27861" y="32765"/>
                </a:moveTo>
                <a:lnTo>
                  <a:pt x="22561" y="33527"/>
                </a:lnTo>
                <a:lnTo>
                  <a:pt x="18227" y="36575"/>
                </a:lnTo>
                <a:lnTo>
                  <a:pt x="14798" y="43433"/>
                </a:lnTo>
                <a:lnTo>
                  <a:pt x="11999" y="48767"/>
                </a:lnTo>
                <a:lnTo>
                  <a:pt x="10607" y="54101"/>
                </a:lnTo>
                <a:lnTo>
                  <a:pt x="10672" y="60959"/>
                </a:lnTo>
                <a:lnTo>
                  <a:pt x="10716" y="68579"/>
                </a:lnTo>
                <a:lnTo>
                  <a:pt x="15752" y="73151"/>
                </a:lnTo>
                <a:lnTo>
                  <a:pt x="25847" y="72389"/>
                </a:lnTo>
                <a:lnTo>
                  <a:pt x="35621" y="72389"/>
                </a:lnTo>
                <a:lnTo>
                  <a:pt x="4019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0" y="60959"/>
                </a:lnTo>
                <a:lnTo>
                  <a:pt x="30860" y="60959"/>
                </a:lnTo>
                <a:lnTo>
                  <a:pt x="27812" y="60197"/>
                </a:lnTo>
                <a:lnTo>
                  <a:pt x="20894" y="60197"/>
                </a:lnTo>
                <a:lnTo>
                  <a:pt x="17465" y="57911"/>
                </a:lnTo>
                <a:lnTo>
                  <a:pt x="25907" y="45719"/>
                </a:lnTo>
                <a:lnTo>
                  <a:pt x="41852" y="45719"/>
                </a:lnTo>
                <a:lnTo>
                  <a:pt x="40325" y="41909"/>
                </a:lnTo>
                <a:lnTo>
                  <a:pt x="36707" y="36575"/>
                </a:lnTo>
                <a:lnTo>
                  <a:pt x="32573" y="33527"/>
                </a:lnTo>
                <a:lnTo>
                  <a:pt x="27861" y="32765"/>
                </a:lnTo>
                <a:close/>
              </a:path>
              <a:path w="46989" h="99060">
                <a:moveTo>
                  <a:pt x="35621" y="72389"/>
                </a:moveTo>
                <a:lnTo>
                  <a:pt x="25847" y="72389"/>
                </a:lnTo>
                <a:lnTo>
                  <a:pt x="30800" y="73151"/>
                </a:lnTo>
                <a:lnTo>
                  <a:pt x="35621" y="72389"/>
                </a:lnTo>
                <a:close/>
              </a:path>
              <a:path w="46989" h="99060">
                <a:moveTo>
                  <a:pt x="41852" y="45719"/>
                </a:moveTo>
                <a:lnTo>
                  <a:pt x="25907" y="45719"/>
                </a:lnTo>
                <a:lnTo>
                  <a:pt x="29276" y="46481"/>
                </a:lnTo>
                <a:lnTo>
                  <a:pt x="32135" y="47243"/>
                </a:lnTo>
                <a:lnTo>
                  <a:pt x="34527" y="50291"/>
                </a:lnTo>
                <a:lnTo>
                  <a:pt x="36896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60" y="60959"/>
                </a:lnTo>
                <a:lnTo>
                  <a:pt x="45760" y="60959"/>
                </a:lnTo>
                <a:lnTo>
                  <a:pt x="44714" y="52856"/>
                </a:lnTo>
                <a:lnTo>
                  <a:pt x="41852" y="45719"/>
                </a:lnTo>
                <a:close/>
              </a:path>
              <a:path w="46989" h="99060">
                <a:moveTo>
                  <a:pt x="24896" y="0"/>
                </a:moveTo>
                <a:lnTo>
                  <a:pt x="16382" y="9143"/>
                </a:lnTo>
                <a:lnTo>
                  <a:pt x="24847" y="17525"/>
                </a:lnTo>
                <a:lnTo>
                  <a:pt x="33335" y="9143"/>
                </a:lnTo>
                <a:lnTo>
                  <a:pt x="248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442722" y="5183875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499872" y="5106913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90" y="16001"/>
                </a:moveTo>
                <a:lnTo>
                  <a:pt x="57104" y="19635"/>
                </a:lnTo>
                <a:lnTo>
                  <a:pt x="44939" y="23522"/>
                </a:lnTo>
                <a:lnTo>
                  <a:pt x="31562" y="28193"/>
                </a:lnTo>
                <a:lnTo>
                  <a:pt x="17846" y="32765"/>
                </a:lnTo>
                <a:lnTo>
                  <a:pt x="10667" y="35051"/>
                </a:lnTo>
                <a:lnTo>
                  <a:pt x="10037" y="35813"/>
                </a:lnTo>
                <a:lnTo>
                  <a:pt x="7321" y="38861"/>
                </a:lnTo>
                <a:lnTo>
                  <a:pt x="5952" y="41909"/>
                </a:lnTo>
                <a:lnTo>
                  <a:pt x="5952" y="46481"/>
                </a:lnTo>
                <a:lnTo>
                  <a:pt x="7427" y="48767"/>
                </a:lnTo>
                <a:lnTo>
                  <a:pt x="10369" y="52577"/>
                </a:lnTo>
                <a:lnTo>
                  <a:pt x="13085" y="55625"/>
                </a:lnTo>
                <a:lnTo>
                  <a:pt x="15047" y="57911"/>
                </a:lnTo>
                <a:lnTo>
                  <a:pt x="16190" y="58673"/>
                </a:lnTo>
                <a:lnTo>
                  <a:pt x="25672" y="64550"/>
                </a:lnTo>
                <a:lnTo>
                  <a:pt x="31885" y="75030"/>
                </a:lnTo>
                <a:lnTo>
                  <a:pt x="32846" y="85481"/>
                </a:lnTo>
                <a:lnTo>
                  <a:pt x="22808" y="90345"/>
                </a:lnTo>
                <a:lnTo>
                  <a:pt x="3703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609" y="103631"/>
                </a:lnTo>
                <a:lnTo>
                  <a:pt x="21905" y="102869"/>
                </a:lnTo>
                <a:lnTo>
                  <a:pt x="26563" y="101345"/>
                </a:lnTo>
                <a:lnTo>
                  <a:pt x="31897" y="99821"/>
                </a:lnTo>
                <a:lnTo>
                  <a:pt x="35707" y="96011"/>
                </a:lnTo>
                <a:lnTo>
                  <a:pt x="38142" y="90460"/>
                </a:lnTo>
                <a:lnTo>
                  <a:pt x="39867" y="81938"/>
                </a:lnTo>
                <a:lnTo>
                  <a:pt x="37476" y="65645"/>
                </a:lnTo>
                <a:lnTo>
                  <a:pt x="33464" y="53715"/>
                </a:lnTo>
                <a:lnTo>
                  <a:pt x="31051" y="38185"/>
                </a:lnTo>
                <a:lnTo>
                  <a:pt x="43797" y="34136"/>
                </a:lnTo>
                <a:lnTo>
                  <a:pt x="55432" y="30831"/>
                </a:lnTo>
                <a:lnTo>
                  <a:pt x="65961" y="28193"/>
                </a:lnTo>
                <a:lnTo>
                  <a:pt x="67949" y="22097"/>
                </a:lnTo>
                <a:lnTo>
                  <a:pt x="69092" y="18287"/>
                </a:lnTo>
                <a:lnTo>
                  <a:pt x="69390" y="16001"/>
                </a:lnTo>
                <a:close/>
              </a:path>
              <a:path w="69850" h="104139">
                <a:moveTo>
                  <a:pt x="67104" y="0"/>
                </a:moveTo>
                <a:lnTo>
                  <a:pt x="14228" y="17525"/>
                </a:lnTo>
                <a:lnTo>
                  <a:pt x="11893" y="25145"/>
                </a:lnTo>
                <a:lnTo>
                  <a:pt x="64901" y="8381"/>
                </a:lnTo>
                <a:lnTo>
                  <a:pt x="67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579882" y="5146537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646591" y="510920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671322" y="5166350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777239" y="5144251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834389" y="5130536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870966" y="517016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926591" y="5106151"/>
            <a:ext cx="78105" cy="104775"/>
          </a:xfrm>
          <a:custGeom>
            <a:avLst/>
            <a:gdLst/>
            <a:ahLst/>
            <a:cxnLst/>
            <a:rect l="l" t="t" r="r" b="b"/>
            <a:pathLst>
              <a:path w="78105" h="104775">
                <a:moveTo>
                  <a:pt x="64913" y="21316"/>
                </a:moveTo>
                <a:lnTo>
                  <a:pt x="19855" y="32186"/>
                </a:lnTo>
                <a:lnTo>
                  <a:pt x="5952" y="41909"/>
                </a:lnTo>
                <a:lnTo>
                  <a:pt x="5978" y="46500"/>
                </a:lnTo>
                <a:lnTo>
                  <a:pt x="14216" y="52865"/>
                </a:lnTo>
                <a:lnTo>
                  <a:pt x="25161" y="63163"/>
                </a:lnTo>
                <a:lnTo>
                  <a:pt x="31733" y="73672"/>
                </a:lnTo>
                <a:lnTo>
                  <a:pt x="32868" y="85367"/>
                </a:lnTo>
                <a:lnTo>
                  <a:pt x="23171" y="90803"/>
                </a:lnTo>
                <a:lnTo>
                  <a:pt x="4379" y="92201"/>
                </a:lnTo>
                <a:lnTo>
                  <a:pt x="0" y="92201"/>
                </a:lnTo>
                <a:lnTo>
                  <a:pt x="0" y="104393"/>
                </a:lnTo>
                <a:lnTo>
                  <a:pt x="11404" y="104222"/>
                </a:lnTo>
                <a:lnTo>
                  <a:pt x="26646" y="100810"/>
                </a:lnTo>
                <a:lnTo>
                  <a:pt x="36126" y="92825"/>
                </a:lnTo>
                <a:lnTo>
                  <a:pt x="39861" y="80009"/>
                </a:lnTo>
                <a:lnTo>
                  <a:pt x="51029" y="80009"/>
                </a:lnTo>
                <a:lnTo>
                  <a:pt x="43318" y="71369"/>
                </a:lnTo>
                <a:lnTo>
                  <a:pt x="35382" y="62381"/>
                </a:lnTo>
                <a:lnTo>
                  <a:pt x="26725" y="52851"/>
                </a:lnTo>
                <a:lnTo>
                  <a:pt x="17335" y="42671"/>
                </a:lnTo>
                <a:lnTo>
                  <a:pt x="32969" y="37817"/>
                </a:lnTo>
                <a:lnTo>
                  <a:pt x="46191" y="33558"/>
                </a:lnTo>
                <a:lnTo>
                  <a:pt x="57059" y="29917"/>
                </a:lnTo>
                <a:lnTo>
                  <a:pt x="65630" y="26916"/>
                </a:lnTo>
                <a:lnTo>
                  <a:pt x="64913" y="21316"/>
                </a:lnTo>
                <a:close/>
              </a:path>
              <a:path w="78105" h="104775">
                <a:moveTo>
                  <a:pt x="51029" y="80009"/>
                </a:moveTo>
                <a:lnTo>
                  <a:pt x="39861" y="80009"/>
                </a:lnTo>
                <a:lnTo>
                  <a:pt x="45387" y="87629"/>
                </a:lnTo>
                <a:lnTo>
                  <a:pt x="50099" y="93725"/>
                </a:lnTo>
                <a:lnTo>
                  <a:pt x="54101" y="96773"/>
                </a:lnTo>
                <a:lnTo>
                  <a:pt x="59865" y="102107"/>
                </a:lnTo>
                <a:lnTo>
                  <a:pt x="65580" y="104393"/>
                </a:lnTo>
                <a:lnTo>
                  <a:pt x="77531" y="104393"/>
                </a:lnTo>
                <a:lnTo>
                  <a:pt x="77531" y="92963"/>
                </a:lnTo>
                <a:lnTo>
                  <a:pt x="67900" y="92963"/>
                </a:lnTo>
                <a:lnTo>
                  <a:pt x="62947" y="90677"/>
                </a:lnTo>
                <a:lnTo>
                  <a:pt x="58186" y="86867"/>
                </a:lnTo>
                <a:lnTo>
                  <a:pt x="55519" y="85343"/>
                </a:lnTo>
                <a:lnTo>
                  <a:pt x="51709" y="80771"/>
                </a:lnTo>
                <a:lnTo>
                  <a:pt x="51029" y="80009"/>
                </a:lnTo>
                <a:close/>
              </a:path>
              <a:path w="78105" h="104775">
                <a:moveTo>
                  <a:pt x="77531" y="92201"/>
                </a:moveTo>
                <a:lnTo>
                  <a:pt x="73091" y="92201"/>
                </a:lnTo>
                <a:lnTo>
                  <a:pt x="67900" y="92963"/>
                </a:lnTo>
                <a:lnTo>
                  <a:pt x="77531" y="92963"/>
                </a:lnTo>
                <a:lnTo>
                  <a:pt x="77531" y="92201"/>
                </a:lnTo>
                <a:close/>
              </a:path>
              <a:path w="78105" h="104775">
                <a:moveTo>
                  <a:pt x="66425" y="0"/>
                </a:moveTo>
                <a:lnTo>
                  <a:pt x="13572" y="17525"/>
                </a:lnTo>
                <a:lnTo>
                  <a:pt x="11237" y="25907"/>
                </a:lnTo>
                <a:lnTo>
                  <a:pt x="64328" y="8381"/>
                </a:lnTo>
                <a:lnTo>
                  <a:pt x="664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3000505" y="5159492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69" h="96520">
                <a:moveTo>
                  <a:pt x="60783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49292" y="19811"/>
                </a:lnTo>
                <a:lnTo>
                  <a:pt x="55662" y="22097"/>
                </a:lnTo>
                <a:lnTo>
                  <a:pt x="59685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24" y="38861"/>
                </a:lnTo>
                <a:lnTo>
                  <a:pt x="56272" y="35051"/>
                </a:lnTo>
                <a:lnTo>
                  <a:pt x="62794" y="32003"/>
                </a:lnTo>
                <a:lnTo>
                  <a:pt x="67092" y="30479"/>
                </a:lnTo>
                <a:lnTo>
                  <a:pt x="70353" y="28955"/>
                </a:lnTo>
                <a:lnTo>
                  <a:pt x="75962" y="28193"/>
                </a:lnTo>
                <a:lnTo>
                  <a:pt x="84008" y="28193"/>
                </a:lnTo>
                <a:lnTo>
                  <a:pt x="88702" y="19811"/>
                </a:lnTo>
                <a:lnTo>
                  <a:pt x="89464" y="19049"/>
                </a:lnTo>
                <a:lnTo>
                  <a:pt x="89800" y="18287"/>
                </a:lnTo>
                <a:lnTo>
                  <a:pt x="89800" y="17525"/>
                </a:lnTo>
                <a:lnTo>
                  <a:pt x="88977" y="17525"/>
                </a:lnTo>
                <a:lnTo>
                  <a:pt x="85608" y="16752"/>
                </a:lnTo>
                <a:lnTo>
                  <a:pt x="72259" y="15501"/>
                </a:lnTo>
                <a:lnTo>
                  <a:pt x="60783" y="12191"/>
                </a:lnTo>
                <a:close/>
              </a:path>
              <a:path w="90169" h="96520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83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69" h="96520">
                <a:moveTo>
                  <a:pt x="46564" y="79918"/>
                </a:moveTo>
                <a:lnTo>
                  <a:pt x="38480" y="87965"/>
                </a:lnTo>
                <a:lnTo>
                  <a:pt x="46564" y="96011"/>
                </a:lnTo>
                <a:lnTo>
                  <a:pt x="54717" y="87965"/>
                </a:lnTo>
                <a:lnTo>
                  <a:pt x="46564" y="79918"/>
                </a:lnTo>
                <a:close/>
              </a:path>
              <a:path w="90169" h="96520">
                <a:moveTo>
                  <a:pt x="36896" y="63124"/>
                </a:moveTo>
                <a:lnTo>
                  <a:pt x="28763" y="71170"/>
                </a:lnTo>
                <a:lnTo>
                  <a:pt x="36896" y="79217"/>
                </a:lnTo>
                <a:lnTo>
                  <a:pt x="45006" y="71170"/>
                </a:lnTo>
                <a:lnTo>
                  <a:pt x="36896" y="63124"/>
                </a:lnTo>
                <a:close/>
              </a:path>
              <a:path w="90169" h="96520">
                <a:moveTo>
                  <a:pt x="56150" y="63154"/>
                </a:moveTo>
                <a:lnTo>
                  <a:pt x="48012" y="71170"/>
                </a:lnTo>
                <a:lnTo>
                  <a:pt x="56150" y="79217"/>
                </a:lnTo>
                <a:lnTo>
                  <a:pt x="64288" y="71170"/>
                </a:lnTo>
                <a:lnTo>
                  <a:pt x="56150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155960" y="5122915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79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55"/>
                </a:lnTo>
                <a:lnTo>
                  <a:pt x="1219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21" y="125776"/>
                </a:lnTo>
                <a:lnTo>
                  <a:pt x="21634" y="130307"/>
                </a:lnTo>
                <a:lnTo>
                  <a:pt x="36291" y="131765"/>
                </a:lnTo>
                <a:lnTo>
                  <a:pt x="48706" y="130026"/>
                </a:lnTo>
                <a:lnTo>
                  <a:pt x="60990" y="125641"/>
                </a:lnTo>
                <a:lnTo>
                  <a:pt x="70586" y="118871"/>
                </a:lnTo>
                <a:lnTo>
                  <a:pt x="24566" y="118871"/>
                </a:lnTo>
                <a:lnTo>
                  <a:pt x="17556" y="116342"/>
                </a:lnTo>
                <a:lnTo>
                  <a:pt x="9387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79">
                <a:moveTo>
                  <a:pt x="68671" y="60959"/>
                </a:moveTo>
                <a:lnTo>
                  <a:pt x="6806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48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23" y="101589"/>
                </a:lnTo>
                <a:lnTo>
                  <a:pt x="73944" y="102839"/>
                </a:lnTo>
                <a:lnTo>
                  <a:pt x="72268" y="106558"/>
                </a:lnTo>
                <a:lnTo>
                  <a:pt x="68183" y="110032"/>
                </a:lnTo>
                <a:lnTo>
                  <a:pt x="59208" y="114298"/>
                </a:lnTo>
                <a:lnTo>
                  <a:pt x="47391" y="117731"/>
                </a:lnTo>
                <a:lnTo>
                  <a:pt x="33954" y="118871"/>
                </a:lnTo>
                <a:lnTo>
                  <a:pt x="70586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96" y="78485"/>
                </a:lnTo>
                <a:lnTo>
                  <a:pt x="134080" y="78485"/>
                </a:lnTo>
                <a:lnTo>
                  <a:pt x="134623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60" h="132079">
                <a:moveTo>
                  <a:pt x="97170" y="86867"/>
                </a:moveTo>
                <a:lnTo>
                  <a:pt x="79705" y="86867"/>
                </a:lnTo>
                <a:lnTo>
                  <a:pt x="82600" y="87873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60" h="132079">
                <a:moveTo>
                  <a:pt x="134080" y="78485"/>
                </a:moveTo>
                <a:lnTo>
                  <a:pt x="103296" y="78485"/>
                </a:lnTo>
                <a:lnTo>
                  <a:pt x="105857" y="85343"/>
                </a:lnTo>
                <a:lnTo>
                  <a:pt x="110733" y="87629"/>
                </a:lnTo>
                <a:lnTo>
                  <a:pt x="122695" y="87249"/>
                </a:lnTo>
                <a:lnTo>
                  <a:pt x="133548" y="80721"/>
                </a:lnTo>
                <a:lnTo>
                  <a:pt x="134080" y="78485"/>
                </a:lnTo>
                <a:close/>
              </a:path>
              <a:path w="137160" h="132079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60" h="132079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60" h="132079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60" h="132079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9021" y="48005"/>
                </a:lnTo>
                <a:lnTo>
                  <a:pt x="123383" y="57149"/>
                </a:lnTo>
                <a:lnTo>
                  <a:pt x="12749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3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23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60" h="132079">
                <a:moveTo>
                  <a:pt x="102565" y="0"/>
                </a:moveTo>
                <a:lnTo>
                  <a:pt x="94579" y="8381"/>
                </a:lnTo>
                <a:lnTo>
                  <a:pt x="10253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60" h="132079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60" h="132079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297692" y="5145013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354080" y="517016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410468" y="5169398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477524" y="5091674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7" y="121157"/>
                </a:lnTo>
                <a:lnTo>
                  <a:pt x="2157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5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3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7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7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5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5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70488" y="5170160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685550" y="5138918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4" y="52471"/>
                </a:lnTo>
                <a:lnTo>
                  <a:pt x="3346" y="61939"/>
                </a:lnTo>
                <a:lnTo>
                  <a:pt x="11873" y="68600"/>
                </a:lnTo>
                <a:lnTo>
                  <a:pt x="26393" y="72496"/>
                </a:lnTo>
                <a:lnTo>
                  <a:pt x="47634" y="73668"/>
                </a:lnTo>
                <a:lnTo>
                  <a:pt x="62070" y="72005"/>
                </a:lnTo>
                <a:lnTo>
                  <a:pt x="74632" y="68730"/>
                </a:lnTo>
                <a:lnTo>
                  <a:pt x="85325" y="63794"/>
                </a:lnTo>
                <a:lnTo>
                  <a:pt x="88014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60">
                <a:moveTo>
                  <a:pt x="100248" y="57149"/>
                </a:moveTo>
                <a:lnTo>
                  <a:pt x="9415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29" y="68600"/>
                </a:lnTo>
                <a:lnTo>
                  <a:pt x="102961" y="70865"/>
                </a:lnTo>
                <a:lnTo>
                  <a:pt x="10710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48" y="57149"/>
                </a:lnTo>
                <a:close/>
              </a:path>
              <a:path w="116839" h="73660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7" y="48748"/>
                </a:lnTo>
                <a:lnTo>
                  <a:pt x="82889" y="54791"/>
                </a:lnTo>
                <a:lnTo>
                  <a:pt x="71424" y="58974"/>
                </a:lnTo>
                <a:lnTo>
                  <a:pt x="57156" y="61299"/>
                </a:lnTo>
                <a:lnTo>
                  <a:pt x="39971" y="61770"/>
                </a:lnTo>
                <a:lnTo>
                  <a:pt x="88014" y="61770"/>
                </a:lnTo>
                <a:lnTo>
                  <a:pt x="94152" y="57149"/>
                </a:lnTo>
                <a:lnTo>
                  <a:pt x="100248" y="57149"/>
                </a:lnTo>
                <a:lnTo>
                  <a:pt x="100248" y="50291"/>
                </a:lnTo>
                <a:lnTo>
                  <a:pt x="100434" y="48748"/>
                </a:lnTo>
                <a:lnTo>
                  <a:pt x="10082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60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60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799088" y="5120630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70" h="90170">
                <a:moveTo>
                  <a:pt x="60777" y="51053"/>
                </a:moveTo>
                <a:lnTo>
                  <a:pt x="26426" y="51053"/>
                </a:lnTo>
                <a:lnTo>
                  <a:pt x="28559" y="51815"/>
                </a:lnTo>
                <a:lnTo>
                  <a:pt x="33284" y="52577"/>
                </a:lnTo>
                <a:lnTo>
                  <a:pt x="40507" y="55625"/>
                </a:lnTo>
                <a:lnTo>
                  <a:pt x="49286" y="58673"/>
                </a:lnTo>
                <a:lnTo>
                  <a:pt x="55656" y="60959"/>
                </a:lnTo>
                <a:lnTo>
                  <a:pt x="59679" y="61721"/>
                </a:lnTo>
                <a:lnTo>
                  <a:pt x="33051" y="73731"/>
                </a:lnTo>
                <a:lnTo>
                  <a:pt x="21375" y="77026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56" y="89915"/>
                </a:lnTo>
                <a:lnTo>
                  <a:pt x="21153" y="89153"/>
                </a:lnTo>
                <a:lnTo>
                  <a:pt x="32583" y="85343"/>
                </a:lnTo>
                <a:lnTo>
                  <a:pt x="39105" y="82295"/>
                </a:lnTo>
                <a:lnTo>
                  <a:pt x="47518" y="77723"/>
                </a:lnTo>
                <a:lnTo>
                  <a:pt x="56266" y="73913"/>
                </a:lnTo>
                <a:lnTo>
                  <a:pt x="62788" y="70865"/>
                </a:lnTo>
                <a:lnTo>
                  <a:pt x="67086" y="69341"/>
                </a:lnTo>
                <a:lnTo>
                  <a:pt x="70347" y="67817"/>
                </a:lnTo>
                <a:lnTo>
                  <a:pt x="75956" y="67055"/>
                </a:lnTo>
                <a:lnTo>
                  <a:pt x="84002" y="67055"/>
                </a:lnTo>
                <a:lnTo>
                  <a:pt x="88696" y="58673"/>
                </a:lnTo>
                <a:lnTo>
                  <a:pt x="89458" y="57911"/>
                </a:lnTo>
                <a:lnTo>
                  <a:pt x="89794" y="57149"/>
                </a:lnTo>
                <a:lnTo>
                  <a:pt x="89794" y="56387"/>
                </a:lnTo>
                <a:lnTo>
                  <a:pt x="88971" y="56387"/>
                </a:lnTo>
                <a:lnTo>
                  <a:pt x="85602" y="55614"/>
                </a:lnTo>
                <a:lnTo>
                  <a:pt x="72253" y="54363"/>
                </a:lnTo>
                <a:lnTo>
                  <a:pt x="60777" y="51053"/>
                </a:lnTo>
                <a:close/>
              </a:path>
              <a:path w="90170" h="90170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7983" y="53339"/>
                </a:lnTo>
                <a:lnTo>
                  <a:pt x="22219" y="51815"/>
                </a:lnTo>
                <a:lnTo>
                  <a:pt x="26426" y="51053"/>
                </a:lnTo>
                <a:lnTo>
                  <a:pt x="60777" y="51053"/>
                </a:lnTo>
                <a:lnTo>
                  <a:pt x="49987" y="47243"/>
                </a:lnTo>
                <a:lnTo>
                  <a:pt x="41178" y="42671"/>
                </a:lnTo>
                <a:lnTo>
                  <a:pt x="35935" y="40385"/>
                </a:lnTo>
                <a:lnTo>
                  <a:pt x="31821" y="39623"/>
                </a:lnTo>
                <a:lnTo>
                  <a:pt x="28773" y="38861"/>
                </a:lnTo>
                <a:close/>
              </a:path>
              <a:path w="90170" h="90170">
                <a:moveTo>
                  <a:pt x="49286" y="0"/>
                </a:moveTo>
                <a:lnTo>
                  <a:pt x="4081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901606" y="510920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926342" y="5145775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72" y="61721"/>
                </a:lnTo>
                <a:lnTo>
                  <a:pt x="29260" y="54863"/>
                </a:lnTo>
                <a:lnTo>
                  <a:pt x="57576" y="54863"/>
                </a:lnTo>
                <a:lnTo>
                  <a:pt x="5757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70">
                <a:moveTo>
                  <a:pt x="5757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76" y="64769"/>
                </a:lnTo>
                <a:lnTo>
                  <a:pt x="57576" y="54863"/>
                </a:lnTo>
                <a:close/>
              </a:path>
              <a:path w="57785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30" y="48767"/>
                </a:lnTo>
                <a:lnTo>
                  <a:pt x="31668" y="4114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70">
                <a:moveTo>
                  <a:pt x="5757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76" y="53339"/>
                </a:lnTo>
                <a:lnTo>
                  <a:pt x="57576" y="52577"/>
                </a:lnTo>
                <a:close/>
              </a:path>
              <a:path w="57785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980444" y="5122915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136409" y="510691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153418" y="5183875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210568" y="5111486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89" h="99060">
                <a:moveTo>
                  <a:pt x="46481" y="71627"/>
                </a:moveTo>
                <a:lnTo>
                  <a:pt x="40203" y="71627"/>
                </a:lnTo>
                <a:lnTo>
                  <a:pt x="40843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26" y="77723"/>
                </a:lnTo>
                <a:lnTo>
                  <a:pt x="38778" y="81175"/>
                </a:lnTo>
                <a:lnTo>
                  <a:pt x="28736" y="85755"/>
                </a:lnTo>
                <a:lnTo>
                  <a:pt x="10698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5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89" h="99060">
                <a:moveTo>
                  <a:pt x="27858" y="32765"/>
                </a:moveTo>
                <a:lnTo>
                  <a:pt x="22555" y="33527"/>
                </a:lnTo>
                <a:lnTo>
                  <a:pt x="18227" y="36575"/>
                </a:lnTo>
                <a:lnTo>
                  <a:pt x="14782" y="43433"/>
                </a:lnTo>
                <a:lnTo>
                  <a:pt x="12009" y="48767"/>
                </a:lnTo>
                <a:lnTo>
                  <a:pt x="10607" y="54101"/>
                </a:lnTo>
                <a:lnTo>
                  <a:pt x="10667" y="60197"/>
                </a:lnTo>
                <a:lnTo>
                  <a:pt x="10698" y="68579"/>
                </a:lnTo>
                <a:lnTo>
                  <a:pt x="15758" y="73151"/>
                </a:lnTo>
                <a:lnTo>
                  <a:pt x="25847" y="72389"/>
                </a:lnTo>
                <a:lnTo>
                  <a:pt x="35631" y="72389"/>
                </a:lnTo>
                <a:lnTo>
                  <a:pt x="4020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1" y="60959"/>
                </a:lnTo>
                <a:lnTo>
                  <a:pt x="30845" y="60959"/>
                </a:lnTo>
                <a:lnTo>
                  <a:pt x="27797" y="60197"/>
                </a:lnTo>
                <a:lnTo>
                  <a:pt x="20878" y="60197"/>
                </a:lnTo>
                <a:lnTo>
                  <a:pt x="17465" y="57911"/>
                </a:lnTo>
                <a:lnTo>
                  <a:pt x="17525" y="54101"/>
                </a:lnTo>
                <a:lnTo>
                  <a:pt x="17556" y="51815"/>
                </a:lnTo>
                <a:lnTo>
                  <a:pt x="25907" y="45719"/>
                </a:lnTo>
                <a:lnTo>
                  <a:pt x="41853" y="45719"/>
                </a:lnTo>
                <a:lnTo>
                  <a:pt x="40325" y="41909"/>
                </a:lnTo>
                <a:lnTo>
                  <a:pt x="36697" y="36575"/>
                </a:lnTo>
                <a:lnTo>
                  <a:pt x="32583" y="33527"/>
                </a:lnTo>
                <a:lnTo>
                  <a:pt x="27858" y="32765"/>
                </a:lnTo>
                <a:close/>
              </a:path>
              <a:path w="46989" h="99060">
                <a:moveTo>
                  <a:pt x="35631" y="72389"/>
                </a:moveTo>
                <a:lnTo>
                  <a:pt x="25847" y="72389"/>
                </a:lnTo>
                <a:lnTo>
                  <a:pt x="30784" y="73151"/>
                </a:lnTo>
                <a:lnTo>
                  <a:pt x="35631" y="72389"/>
                </a:lnTo>
                <a:close/>
              </a:path>
              <a:path w="46989" h="99060">
                <a:moveTo>
                  <a:pt x="41853" y="45719"/>
                </a:moveTo>
                <a:lnTo>
                  <a:pt x="25907" y="45719"/>
                </a:lnTo>
                <a:lnTo>
                  <a:pt x="29260" y="46481"/>
                </a:lnTo>
                <a:lnTo>
                  <a:pt x="32125" y="47243"/>
                </a:lnTo>
                <a:lnTo>
                  <a:pt x="34533" y="50291"/>
                </a:lnTo>
                <a:lnTo>
                  <a:pt x="36880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45" y="60959"/>
                </a:lnTo>
                <a:lnTo>
                  <a:pt x="45761" y="60959"/>
                </a:lnTo>
                <a:lnTo>
                  <a:pt x="44717" y="52856"/>
                </a:lnTo>
                <a:lnTo>
                  <a:pt x="41853" y="45719"/>
                </a:lnTo>
                <a:close/>
              </a:path>
              <a:path w="46989" h="99060">
                <a:moveTo>
                  <a:pt x="24902" y="0"/>
                </a:moveTo>
                <a:lnTo>
                  <a:pt x="16367" y="9143"/>
                </a:lnTo>
                <a:lnTo>
                  <a:pt x="24841" y="17525"/>
                </a:lnTo>
                <a:lnTo>
                  <a:pt x="33345" y="9143"/>
                </a:lnTo>
                <a:lnTo>
                  <a:pt x="249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315724" y="5183875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372874" y="5166350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468124" y="5175493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557033" y="510691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575566" y="517016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631192" y="5138918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684531" y="5159492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29" h="51435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51435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51435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51435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779781" y="5169398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903225" y="5106913"/>
            <a:ext cx="339089" cy="13563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5308610" y="5109200"/>
            <a:ext cx="656843" cy="14548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031207" y="5159477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60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60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143517" y="510691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6221486" y="5144251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6277874" y="5138918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6331975" y="5122915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59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59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5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49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6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3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3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098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21" y="17525"/>
                </a:moveTo>
                <a:lnTo>
                  <a:pt x="56083" y="25145"/>
                </a:lnTo>
                <a:lnTo>
                  <a:pt x="64221" y="33527"/>
                </a:lnTo>
                <a:lnTo>
                  <a:pt x="72329" y="25145"/>
                </a:lnTo>
                <a:lnTo>
                  <a:pt x="6422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6426463" y="5183875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6542288" y="5153395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5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4" y="73151"/>
                </a:lnTo>
                <a:lnTo>
                  <a:pt x="2813" y="85378"/>
                </a:lnTo>
                <a:lnTo>
                  <a:pt x="11776" y="95626"/>
                </a:lnTo>
                <a:lnTo>
                  <a:pt x="22153" y="99903"/>
                </a:lnTo>
                <a:lnTo>
                  <a:pt x="37145" y="101251"/>
                </a:lnTo>
                <a:lnTo>
                  <a:pt x="49449" y="99440"/>
                </a:lnTo>
                <a:lnTo>
                  <a:pt x="61894" y="95064"/>
                </a:lnTo>
                <a:lnTo>
                  <a:pt x="71446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5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6" y="88391"/>
                </a:lnTo>
                <a:lnTo>
                  <a:pt x="73072" y="87256"/>
                </a:lnTo>
                <a:lnTo>
                  <a:pt x="7946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5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6637948" y="510920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6661922" y="5180827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4" h="62229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6716024" y="5169398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6839467" y="5146537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898141" y="5183875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954529" y="5112134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40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40" h="98425">
                <a:moveTo>
                  <a:pt x="52476" y="73265"/>
                </a:moveTo>
                <a:lnTo>
                  <a:pt x="41178" y="73265"/>
                </a:lnTo>
                <a:lnTo>
                  <a:pt x="46695" y="80885"/>
                </a:lnTo>
                <a:lnTo>
                  <a:pt x="50901" y="86981"/>
                </a:lnTo>
                <a:lnTo>
                  <a:pt x="53736" y="89267"/>
                </a:lnTo>
                <a:lnTo>
                  <a:pt x="5964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40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09" y="29069"/>
                </a:lnTo>
                <a:lnTo>
                  <a:pt x="630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0025" y="50405"/>
                </a:lnTo>
                <a:lnTo>
                  <a:pt x="24688" y="54977"/>
                </a:lnTo>
                <a:lnTo>
                  <a:pt x="27950" y="58787"/>
                </a:lnTo>
                <a:lnTo>
                  <a:pt x="3297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29" y="35377"/>
                </a:lnTo>
                <a:lnTo>
                  <a:pt x="20267" y="26930"/>
                </a:lnTo>
                <a:lnTo>
                  <a:pt x="6726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40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7030729" y="5166350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7076450" y="5170160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7130552" y="5183875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612142" y="5146537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670816" y="5183875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733817" y="510691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758445" y="5146537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530608" y="5195306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540770" y="5109200"/>
            <a:ext cx="924305" cy="14706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533150" y="5348468"/>
            <a:ext cx="6648273" cy="16763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597670" y="5588498"/>
            <a:ext cx="6586679" cy="18287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7107806" y="5956543"/>
            <a:ext cx="66675" cy="100965"/>
          </a:xfrm>
          <a:custGeom>
            <a:avLst/>
            <a:gdLst/>
            <a:ahLst/>
            <a:cxnLst/>
            <a:rect l="l" t="t" r="r" b="b"/>
            <a:pathLst>
              <a:path w="66675" h="100964">
                <a:moveTo>
                  <a:pt x="4823" y="1523"/>
                </a:moveTo>
                <a:lnTo>
                  <a:pt x="0" y="20275"/>
                </a:lnTo>
                <a:lnTo>
                  <a:pt x="6479" y="30650"/>
                </a:lnTo>
                <a:lnTo>
                  <a:pt x="12152" y="42180"/>
                </a:lnTo>
                <a:lnTo>
                  <a:pt x="23263" y="79247"/>
                </a:lnTo>
                <a:lnTo>
                  <a:pt x="23720" y="83819"/>
                </a:lnTo>
                <a:lnTo>
                  <a:pt x="24574" y="91439"/>
                </a:lnTo>
                <a:lnTo>
                  <a:pt x="25549" y="97414"/>
                </a:lnTo>
                <a:lnTo>
                  <a:pt x="26586" y="100583"/>
                </a:lnTo>
                <a:lnTo>
                  <a:pt x="29877" y="100583"/>
                </a:lnTo>
                <a:lnTo>
                  <a:pt x="31158" y="98297"/>
                </a:lnTo>
                <a:lnTo>
                  <a:pt x="31584" y="93725"/>
                </a:lnTo>
                <a:lnTo>
                  <a:pt x="31737" y="92963"/>
                </a:lnTo>
                <a:lnTo>
                  <a:pt x="31747" y="91439"/>
                </a:lnTo>
                <a:lnTo>
                  <a:pt x="31741" y="83819"/>
                </a:lnTo>
                <a:lnTo>
                  <a:pt x="31699" y="76631"/>
                </a:lnTo>
                <a:lnTo>
                  <a:pt x="23141" y="35813"/>
                </a:lnTo>
                <a:lnTo>
                  <a:pt x="20733" y="32003"/>
                </a:lnTo>
                <a:lnTo>
                  <a:pt x="30822" y="32003"/>
                </a:lnTo>
                <a:lnTo>
                  <a:pt x="33413" y="30479"/>
                </a:lnTo>
                <a:lnTo>
                  <a:pt x="36217" y="28955"/>
                </a:lnTo>
                <a:lnTo>
                  <a:pt x="38016" y="26669"/>
                </a:lnTo>
                <a:lnTo>
                  <a:pt x="38869" y="23621"/>
                </a:lnTo>
                <a:lnTo>
                  <a:pt x="61786" y="23621"/>
                </a:lnTo>
                <a:lnTo>
                  <a:pt x="63759" y="21491"/>
                </a:lnTo>
                <a:lnTo>
                  <a:pt x="64240" y="18287"/>
                </a:lnTo>
                <a:lnTo>
                  <a:pt x="19971" y="18287"/>
                </a:lnTo>
                <a:lnTo>
                  <a:pt x="16100" y="16001"/>
                </a:lnTo>
                <a:lnTo>
                  <a:pt x="12870" y="12953"/>
                </a:lnTo>
                <a:lnTo>
                  <a:pt x="12687" y="12953"/>
                </a:lnTo>
                <a:lnTo>
                  <a:pt x="10004" y="9143"/>
                </a:lnTo>
                <a:lnTo>
                  <a:pt x="4823" y="1523"/>
                </a:lnTo>
                <a:close/>
              </a:path>
              <a:path w="66675" h="100964">
                <a:moveTo>
                  <a:pt x="25123" y="32003"/>
                </a:moveTo>
                <a:lnTo>
                  <a:pt x="22075" y="32003"/>
                </a:lnTo>
                <a:lnTo>
                  <a:pt x="23538" y="32765"/>
                </a:lnTo>
                <a:lnTo>
                  <a:pt x="25123" y="32003"/>
                </a:lnTo>
                <a:close/>
              </a:path>
              <a:path w="66675" h="100964">
                <a:moveTo>
                  <a:pt x="30822" y="32003"/>
                </a:moveTo>
                <a:lnTo>
                  <a:pt x="25123" y="32003"/>
                </a:lnTo>
                <a:lnTo>
                  <a:pt x="28079" y="32765"/>
                </a:lnTo>
                <a:lnTo>
                  <a:pt x="30822" y="32003"/>
                </a:lnTo>
                <a:close/>
              </a:path>
              <a:path w="66675" h="100964">
                <a:moveTo>
                  <a:pt x="61786" y="23621"/>
                </a:moveTo>
                <a:lnTo>
                  <a:pt x="38869" y="23621"/>
                </a:lnTo>
                <a:lnTo>
                  <a:pt x="39814" y="25907"/>
                </a:lnTo>
                <a:lnTo>
                  <a:pt x="41429" y="27431"/>
                </a:lnTo>
                <a:lnTo>
                  <a:pt x="46001" y="30479"/>
                </a:lnTo>
                <a:lnTo>
                  <a:pt x="48257" y="31241"/>
                </a:lnTo>
                <a:lnTo>
                  <a:pt x="56100" y="29766"/>
                </a:lnTo>
                <a:lnTo>
                  <a:pt x="61786" y="23621"/>
                </a:lnTo>
                <a:close/>
              </a:path>
              <a:path w="66675" h="100964">
                <a:moveTo>
                  <a:pt x="24482" y="17525"/>
                </a:moveTo>
                <a:lnTo>
                  <a:pt x="19971" y="18287"/>
                </a:lnTo>
                <a:lnTo>
                  <a:pt x="28292" y="18287"/>
                </a:lnTo>
                <a:lnTo>
                  <a:pt x="24482" y="17525"/>
                </a:lnTo>
                <a:close/>
              </a:path>
              <a:path w="66675" h="100964">
                <a:moveTo>
                  <a:pt x="40545" y="761"/>
                </a:moveTo>
                <a:lnTo>
                  <a:pt x="37863" y="761"/>
                </a:lnTo>
                <a:lnTo>
                  <a:pt x="36979" y="2285"/>
                </a:lnTo>
                <a:lnTo>
                  <a:pt x="36339" y="3809"/>
                </a:lnTo>
                <a:lnTo>
                  <a:pt x="35059" y="9143"/>
                </a:lnTo>
                <a:lnTo>
                  <a:pt x="33992" y="12191"/>
                </a:lnTo>
                <a:lnTo>
                  <a:pt x="33017" y="12953"/>
                </a:lnTo>
                <a:lnTo>
                  <a:pt x="31127" y="16763"/>
                </a:lnTo>
                <a:lnTo>
                  <a:pt x="28292" y="18287"/>
                </a:lnTo>
                <a:lnTo>
                  <a:pt x="64240" y="18287"/>
                </a:lnTo>
                <a:lnTo>
                  <a:pt x="64469" y="16763"/>
                </a:lnTo>
                <a:lnTo>
                  <a:pt x="47830" y="16763"/>
                </a:lnTo>
                <a:lnTo>
                  <a:pt x="45300" y="15239"/>
                </a:lnTo>
                <a:lnTo>
                  <a:pt x="43776" y="12953"/>
                </a:lnTo>
                <a:lnTo>
                  <a:pt x="42831" y="11429"/>
                </a:lnTo>
                <a:lnTo>
                  <a:pt x="42100" y="9143"/>
                </a:lnTo>
                <a:lnTo>
                  <a:pt x="41734" y="5333"/>
                </a:lnTo>
                <a:lnTo>
                  <a:pt x="41399" y="2285"/>
                </a:lnTo>
                <a:lnTo>
                  <a:pt x="40545" y="761"/>
                </a:lnTo>
                <a:close/>
              </a:path>
              <a:path w="66675" h="100964">
                <a:moveTo>
                  <a:pt x="51335" y="16001"/>
                </a:moveTo>
                <a:lnTo>
                  <a:pt x="47830" y="16763"/>
                </a:lnTo>
                <a:lnTo>
                  <a:pt x="54871" y="16763"/>
                </a:lnTo>
                <a:lnTo>
                  <a:pt x="51335" y="16001"/>
                </a:lnTo>
                <a:close/>
              </a:path>
              <a:path w="66675" h="100964">
                <a:moveTo>
                  <a:pt x="64289" y="0"/>
                </a:moveTo>
                <a:lnTo>
                  <a:pt x="62826" y="761"/>
                </a:lnTo>
                <a:lnTo>
                  <a:pt x="61790" y="1523"/>
                </a:lnTo>
                <a:lnTo>
                  <a:pt x="61150" y="4571"/>
                </a:lnTo>
                <a:lnTo>
                  <a:pt x="60296" y="8381"/>
                </a:lnTo>
                <a:lnTo>
                  <a:pt x="59534" y="10667"/>
                </a:lnTo>
                <a:lnTo>
                  <a:pt x="58864" y="12191"/>
                </a:lnTo>
                <a:lnTo>
                  <a:pt x="57340" y="15239"/>
                </a:lnTo>
                <a:lnTo>
                  <a:pt x="54871" y="16763"/>
                </a:lnTo>
                <a:lnTo>
                  <a:pt x="64469" y="16763"/>
                </a:lnTo>
                <a:lnTo>
                  <a:pt x="66301" y="4571"/>
                </a:lnTo>
                <a:lnTo>
                  <a:pt x="66301" y="1523"/>
                </a:lnTo>
                <a:lnTo>
                  <a:pt x="65630" y="761"/>
                </a:lnTo>
                <a:lnTo>
                  <a:pt x="642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118332" y="5935207"/>
            <a:ext cx="1978564" cy="16459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217438" y="5950448"/>
            <a:ext cx="1834469" cy="15163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540770" y="5935207"/>
            <a:ext cx="2612904" cy="16662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258317" y="6182857"/>
            <a:ext cx="4926031" cy="17500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541185" y="6175237"/>
            <a:ext cx="1665570" cy="182624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540770" y="6447271"/>
            <a:ext cx="6640653" cy="166877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070866" y="6719306"/>
            <a:ext cx="2110557" cy="15138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212987" y="7049251"/>
            <a:ext cx="2966332" cy="151381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6684876" y="7382246"/>
            <a:ext cx="80010" cy="141605"/>
          </a:xfrm>
          <a:custGeom>
            <a:avLst/>
            <a:gdLst/>
            <a:ahLst/>
            <a:cxnLst/>
            <a:rect l="l" t="t" r="r" b="b"/>
            <a:pathLst>
              <a:path w="80009" h="141604">
                <a:moveTo>
                  <a:pt x="10604" y="92201"/>
                </a:moveTo>
                <a:lnTo>
                  <a:pt x="7921" y="92201"/>
                </a:lnTo>
                <a:lnTo>
                  <a:pt x="6305" y="94487"/>
                </a:lnTo>
                <a:lnTo>
                  <a:pt x="1517" y="105370"/>
                </a:lnTo>
                <a:lnTo>
                  <a:pt x="0" y="119277"/>
                </a:lnTo>
                <a:lnTo>
                  <a:pt x="3841" y="129881"/>
                </a:lnTo>
                <a:lnTo>
                  <a:pt x="15956" y="139848"/>
                </a:lnTo>
                <a:lnTo>
                  <a:pt x="27208" y="141419"/>
                </a:lnTo>
                <a:lnTo>
                  <a:pt x="46467" y="141025"/>
                </a:lnTo>
                <a:lnTo>
                  <a:pt x="58881" y="136172"/>
                </a:lnTo>
                <a:lnTo>
                  <a:pt x="65142" y="130301"/>
                </a:lnTo>
                <a:lnTo>
                  <a:pt x="24990" y="130301"/>
                </a:lnTo>
                <a:lnTo>
                  <a:pt x="19321" y="128686"/>
                </a:lnTo>
                <a:lnTo>
                  <a:pt x="9994" y="121645"/>
                </a:lnTo>
                <a:lnTo>
                  <a:pt x="7525" y="116403"/>
                </a:lnTo>
                <a:lnTo>
                  <a:pt x="7525" y="105643"/>
                </a:lnTo>
                <a:lnTo>
                  <a:pt x="8470" y="100675"/>
                </a:lnTo>
                <a:lnTo>
                  <a:pt x="10329" y="95249"/>
                </a:lnTo>
                <a:lnTo>
                  <a:pt x="10513" y="94480"/>
                </a:lnTo>
                <a:lnTo>
                  <a:pt x="10604" y="93725"/>
                </a:lnTo>
                <a:lnTo>
                  <a:pt x="10604" y="92201"/>
                </a:lnTo>
                <a:close/>
              </a:path>
              <a:path w="80009" h="141604">
                <a:moveTo>
                  <a:pt x="72996" y="0"/>
                </a:moveTo>
                <a:lnTo>
                  <a:pt x="72691" y="761"/>
                </a:lnTo>
                <a:lnTo>
                  <a:pt x="72143" y="761"/>
                </a:lnTo>
                <a:lnTo>
                  <a:pt x="71228" y="1523"/>
                </a:lnTo>
                <a:lnTo>
                  <a:pt x="64081" y="11094"/>
                </a:lnTo>
                <a:lnTo>
                  <a:pt x="65113" y="20426"/>
                </a:lnTo>
                <a:lnTo>
                  <a:pt x="66008" y="30756"/>
                </a:lnTo>
                <a:lnTo>
                  <a:pt x="68210" y="82105"/>
                </a:lnTo>
                <a:lnTo>
                  <a:pt x="68485" y="113842"/>
                </a:lnTo>
                <a:lnTo>
                  <a:pt x="68485" y="117530"/>
                </a:lnTo>
                <a:lnTo>
                  <a:pt x="65193" y="121066"/>
                </a:lnTo>
                <a:lnTo>
                  <a:pt x="57021" y="125259"/>
                </a:lnTo>
                <a:lnTo>
                  <a:pt x="45407" y="129053"/>
                </a:lnTo>
                <a:lnTo>
                  <a:pt x="31940" y="130301"/>
                </a:lnTo>
                <a:lnTo>
                  <a:pt x="65142" y="130301"/>
                </a:lnTo>
                <a:lnTo>
                  <a:pt x="67987" y="127634"/>
                </a:lnTo>
                <a:lnTo>
                  <a:pt x="73796" y="115112"/>
                </a:lnTo>
                <a:lnTo>
                  <a:pt x="76321" y="98309"/>
                </a:lnTo>
                <a:lnTo>
                  <a:pt x="76426" y="89086"/>
                </a:lnTo>
                <a:lnTo>
                  <a:pt x="76337" y="78197"/>
                </a:lnTo>
                <a:lnTo>
                  <a:pt x="76055" y="65657"/>
                </a:lnTo>
                <a:lnTo>
                  <a:pt x="75578" y="51482"/>
                </a:lnTo>
                <a:lnTo>
                  <a:pt x="74904" y="35687"/>
                </a:lnTo>
                <a:lnTo>
                  <a:pt x="74032" y="18287"/>
                </a:lnTo>
                <a:lnTo>
                  <a:pt x="79549" y="18287"/>
                </a:lnTo>
                <a:lnTo>
                  <a:pt x="79671" y="17525"/>
                </a:lnTo>
                <a:lnTo>
                  <a:pt x="79854" y="17525"/>
                </a:lnTo>
                <a:lnTo>
                  <a:pt x="79732" y="16763"/>
                </a:lnTo>
                <a:lnTo>
                  <a:pt x="79184" y="16001"/>
                </a:lnTo>
                <a:lnTo>
                  <a:pt x="76623" y="9905"/>
                </a:lnTo>
                <a:lnTo>
                  <a:pt x="74855" y="5333"/>
                </a:lnTo>
                <a:lnTo>
                  <a:pt x="73941" y="2285"/>
                </a:lnTo>
                <a:lnTo>
                  <a:pt x="73636" y="1523"/>
                </a:lnTo>
                <a:lnTo>
                  <a:pt x="73270" y="761"/>
                </a:lnTo>
                <a:lnTo>
                  <a:pt x="729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6770888" y="7442444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833127" y="7379197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914143" y="7416535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59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59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59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59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59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6971293" y="7411201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4" h="71754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4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4" h="71754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4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4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7025395" y="7440920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09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09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09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09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09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09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09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09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7126741" y="7418821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6656588" y="7431013"/>
            <a:ext cx="15240" cy="52069"/>
          </a:xfrm>
          <a:custGeom>
            <a:avLst/>
            <a:gdLst/>
            <a:ahLst/>
            <a:cxnLst/>
            <a:rect l="l" t="t" r="r" b="b"/>
            <a:pathLst>
              <a:path w="15240" h="52070">
                <a:moveTo>
                  <a:pt x="11521" y="761"/>
                </a:moveTo>
                <a:lnTo>
                  <a:pt x="3688" y="761"/>
                </a:lnTo>
                <a:lnTo>
                  <a:pt x="761" y="3809"/>
                </a:lnTo>
                <a:lnTo>
                  <a:pt x="0" y="5333"/>
                </a:lnTo>
                <a:lnTo>
                  <a:pt x="0" y="9905"/>
                </a:lnTo>
                <a:lnTo>
                  <a:pt x="761" y="11429"/>
                </a:lnTo>
                <a:lnTo>
                  <a:pt x="3809" y="14477"/>
                </a:lnTo>
                <a:lnTo>
                  <a:pt x="5547" y="15239"/>
                </a:lnTo>
                <a:lnTo>
                  <a:pt x="7619" y="14477"/>
                </a:lnTo>
                <a:lnTo>
                  <a:pt x="11429" y="14477"/>
                </a:lnTo>
                <a:lnTo>
                  <a:pt x="14477" y="11429"/>
                </a:lnTo>
                <a:lnTo>
                  <a:pt x="15239" y="9905"/>
                </a:lnTo>
                <a:lnTo>
                  <a:pt x="15239" y="5333"/>
                </a:lnTo>
                <a:lnTo>
                  <a:pt x="14508" y="3809"/>
                </a:lnTo>
                <a:lnTo>
                  <a:pt x="12984" y="2285"/>
                </a:lnTo>
                <a:lnTo>
                  <a:pt x="11521" y="761"/>
                </a:lnTo>
                <a:close/>
              </a:path>
              <a:path w="15240" h="52070">
                <a:moveTo>
                  <a:pt x="11429" y="14477"/>
                </a:moveTo>
                <a:lnTo>
                  <a:pt x="7619" y="14477"/>
                </a:lnTo>
                <a:lnTo>
                  <a:pt x="9662" y="15239"/>
                </a:lnTo>
                <a:lnTo>
                  <a:pt x="11429" y="14477"/>
                </a:lnTo>
                <a:close/>
              </a:path>
              <a:path w="15240" h="52070">
                <a:moveTo>
                  <a:pt x="7619" y="0"/>
                </a:moveTo>
                <a:lnTo>
                  <a:pt x="5516" y="761"/>
                </a:lnTo>
                <a:lnTo>
                  <a:pt x="9723" y="761"/>
                </a:lnTo>
                <a:lnTo>
                  <a:pt x="7619" y="0"/>
                </a:lnTo>
                <a:close/>
              </a:path>
              <a:path w="15240" h="52070">
                <a:moveTo>
                  <a:pt x="11429" y="38099"/>
                </a:moveTo>
                <a:lnTo>
                  <a:pt x="3809" y="38099"/>
                </a:lnTo>
                <a:lnTo>
                  <a:pt x="761" y="41147"/>
                </a:lnTo>
                <a:lnTo>
                  <a:pt x="0" y="43433"/>
                </a:lnTo>
                <a:lnTo>
                  <a:pt x="0" y="47243"/>
                </a:lnTo>
                <a:lnTo>
                  <a:pt x="761" y="48767"/>
                </a:lnTo>
                <a:lnTo>
                  <a:pt x="2285" y="50291"/>
                </a:lnTo>
                <a:lnTo>
                  <a:pt x="3809" y="51145"/>
                </a:lnTo>
                <a:lnTo>
                  <a:pt x="5547" y="51815"/>
                </a:lnTo>
                <a:lnTo>
                  <a:pt x="9662" y="51815"/>
                </a:lnTo>
                <a:lnTo>
                  <a:pt x="11429" y="51145"/>
                </a:lnTo>
                <a:lnTo>
                  <a:pt x="12953" y="50291"/>
                </a:lnTo>
                <a:lnTo>
                  <a:pt x="14477" y="48767"/>
                </a:lnTo>
                <a:lnTo>
                  <a:pt x="15239" y="47243"/>
                </a:lnTo>
                <a:lnTo>
                  <a:pt x="15239" y="43433"/>
                </a:lnTo>
                <a:lnTo>
                  <a:pt x="14477" y="41147"/>
                </a:lnTo>
                <a:lnTo>
                  <a:pt x="11429" y="38099"/>
                </a:lnTo>
                <a:close/>
              </a:path>
              <a:path w="15240" h="52070">
                <a:moveTo>
                  <a:pt x="7619" y="37337"/>
                </a:moveTo>
                <a:lnTo>
                  <a:pt x="5547" y="38099"/>
                </a:lnTo>
                <a:lnTo>
                  <a:pt x="9662" y="38099"/>
                </a:lnTo>
                <a:lnTo>
                  <a:pt x="7619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533150" y="7456159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590300" y="7438633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635258" y="7417297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5" h="108584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754130" y="7416535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10518" y="7411201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4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4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4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4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4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864620" y="7440920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09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09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09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09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09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09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09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09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966728" y="7418821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081790" y="7456159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144689" y="7381483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168658" y="7427965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5" h="97154">
                <a:moveTo>
                  <a:pt x="30909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6001" y="61927"/>
                </a:lnTo>
                <a:lnTo>
                  <a:pt x="21011" y="72895"/>
                </a:lnTo>
                <a:lnTo>
                  <a:pt x="30730" y="84208"/>
                </a:lnTo>
                <a:lnTo>
                  <a:pt x="40960" y="91315"/>
                </a:lnTo>
                <a:lnTo>
                  <a:pt x="53090" y="96773"/>
                </a:lnTo>
                <a:lnTo>
                  <a:pt x="58100" y="85526"/>
                </a:lnTo>
                <a:lnTo>
                  <a:pt x="49337" y="80162"/>
                </a:lnTo>
                <a:lnTo>
                  <a:pt x="47376" y="77541"/>
                </a:lnTo>
                <a:lnTo>
                  <a:pt x="40242" y="77541"/>
                </a:lnTo>
                <a:lnTo>
                  <a:pt x="35945" y="75407"/>
                </a:lnTo>
                <a:lnTo>
                  <a:pt x="32052" y="72207"/>
                </a:lnTo>
                <a:lnTo>
                  <a:pt x="25194" y="63642"/>
                </a:lnTo>
                <a:lnTo>
                  <a:pt x="2299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24" y="42671"/>
                </a:lnTo>
                <a:lnTo>
                  <a:pt x="20324" y="37337"/>
                </a:lnTo>
                <a:lnTo>
                  <a:pt x="21467" y="31241"/>
                </a:lnTo>
                <a:lnTo>
                  <a:pt x="23670" y="25145"/>
                </a:lnTo>
                <a:lnTo>
                  <a:pt x="25658" y="19811"/>
                </a:lnTo>
                <a:lnTo>
                  <a:pt x="27371" y="17525"/>
                </a:lnTo>
                <a:lnTo>
                  <a:pt x="28849" y="16763"/>
                </a:lnTo>
                <a:lnTo>
                  <a:pt x="40781" y="16763"/>
                </a:lnTo>
                <a:lnTo>
                  <a:pt x="39672" y="13715"/>
                </a:lnTo>
                <a:lnTo>
                  <a:pt x="36326" y="5333"/>
                </a:lnTo>
                <a:lnTo>
                  <a:pt x="33421" y="761"/>
                </a:lnTo>
                <a:lnTo>
                  <a:pt x="30909" y="0"/>
                </a:lnTo>
                <a:close/>
              </a:path>
              <a:path w="71755" h="97154">
                <a:moveTo>
                  <a:pt x="71567" y="42671"/>
                </a:moveTo>
                <a:lnTo>
                  <a:pt x="66912" y="42671"/>
                </a:lnTo>
                <a:lnTo>
                  <a:pt x="57719" y="43433"/>
                </a:lnTo>
                <a:lnTo>
                  <a:pt x="50480" y="46481"/>
                </a:lnTo>
                <a:lnTo>
                  <a:pt x="45146" y="54101"/>
                </a:lnTo>
                <a:lnTo>
                  <a:pt x="41468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1" y="76017"/>
                </a:lnTo>
                <a:lnTo>
                  <a:pt x="40242" y="77541"/>
                </a:lnTo>
                <a:lnTo>
                  <a:pt x="47376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99" y="59192"/>
                </a:lnTo>
                <a:lnTo>
                  <a:pt x="57613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5" h="97154">
                <a:moveTo>
                  <a:pt x="40781" y="16763"/>
                </a:moveTo>
                <a:lnTo>
                  <a:pt x="28849" y="16763"/>
                </a:lnTo>
                <a:lnTo>
                  <a:pt x="30479" y="17525"/>
                </a:lnTo>
                <a:lnTo>
                  <a:pt x="32573" y="20573"/>
                </a:lnTo>
                <a:lnTo>
                  <a:pt x="35183" y="25907"/>
                </a:lnTo>
                <a:lnTo>
                  <a:pt x="37658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20" y="22097"/>
                </a:lnTo>
                <a:lnTo>
                  <a:pt x="40781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236476" y="7431775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69" h="96520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96520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69" h="96520">
                <a:moveTo>
                  <a:pt x="46564" y="79918"/>
                </a:moveTo>
                <a:lnTo>
                  <a:pt x="38480" y="87965"/>
                </a:lnTo>
                <a:lnTo>
                  <a:pt x="46564" y="96011"/>
                </a:lnTo>
                <a:lnTo>
                  <a:pt x="54720" y="87965"/>
                </a:lnTo>
                <a:lnTo>
                  <a:pt x="46564" y="79918"/>
                </a:lnTo>
                <a:close/>
              </a:path>
              <a:path w="90169" h="96520">
                <a:moveTo>
                  <a:pt x="36896" y="63124"/>
                </a:moveTo>
                <a:lnTo>
                  <a:pt x="28763" y="71170"/>
                </a:lnTo>
                <a:lnTo>
                  <a:pt x="36896" y="79217"/>
                </a:lnTo>
                <a:lnTo>
                  <a:pt x="45006" y="71170"/>
                </a:lnTo>
                <a:lnTo>
                  <a:pt x="36896" y="63124"/>
                </a:lnTo>
                <a:close/>
              </a:path>
              <a:path w="90169" h="96520">
                <a:moveTo>
                  <a:pt x="56138" y="63154"/>
                </a:moveTo>
                <a:lnTo>
                  <a:pt x="48005" y="71170"/>
                </a:lnTo>
                <a:lnTo>
                  <a:pt x="56138" y="79217"/>
                </a:lnTo>
                <a:lnTo>
                  <a:pt x="64282" y="71170"/>
                </a:lnTo>
                <a:lnTo>
                  <a:pt x="56138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394210" y="7416535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1" y="49529"/>
                </a:moveTo>
                <a:lnTo>
                  <a:pt x="35289" y="49529"/>
                </a:lnTo>
                <a:lnTo>
                  <a:pt x="37755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1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1" y="49529"/>
                </a:lnTo>
                <a:lnTo>
                  <a:pt x="44006" y="47554"/>
                </a:lnTo>
                <a:lnTo>
                  <a:pt x="43531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19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19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31" y="45719"/>
                </a:lnTo>
                <a:lnTo>
                  <a:pt x="41745" y="38834"/>
                </a:lnTo>
                <a:lnTo>
                  <a:pt x="39319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452122" y="7438633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550419" y="7418821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610618" y="7442444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4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4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667005" y="7392913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69" h="90170">
                <a:moveTo>
                  <a:pt x="60767" y="51053"/>
                </a:moveTo>
                <a:lnTo>
                  <a:pt x="26420" y="51053"/>
                </a:lnTo>
                <a:lnTo>
                  <a:pt x="28574" y="51815"/>
                </a:lnTo>
                <a:lnTo>
                  <a:pt x="33278" y="52577"/>
                </a:lnTo>
                <a:lnTo>
                  <a:pt x="40517" y="55625"/>
                </a:lnTo>
                <a:lnTo>
                  <a:pt x="55674" y="60959"/>
                </a:lnTo>
                <a:lnTo>
                  <a:pt x="59673" y="61721"/>
                </a:lnTo>
                <a:lnTo>
                  <a:pt x="33055" y="73727"/>
                </a:lnTo>
                <a:lnTo>
                  <a:pt x="21384" y="77025"/>
                </a:lnTo>
                <a:lnTo>
                  <a:pt x="8083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71" y="89915"/>
                </a:lnTo>
                <a:lnTo>
                  <a:pt x="21143" y="89153"/>
                </a:lnTo>
                <a:lnTo>
                  <a:pt x="32573" y="85343"/>
                </a:lnTo>
                <a:lnTo>
                  <a:pt x="39099" y="82295"/>
                </a:lnTo>
                <a:lnTo>
                  <a:pt x="47518" y="77723"/>
                </a:lnTo>
                <a:lnTo>
                  <a:pt x="56281" y="73913"/>
                </a:lnTo>
                <a:lnTo>
                  <a:pt x="62804" y="70865"/>
                </a:lnTo>
                <a:lnTo>
                  <a:pt x="67104" y="69341"/>
                </a:lnTo>
                <a:lnTo>
                  <a:pt x="70341" y="67817"/>
                </a:lnTo>
                <a:lnTo>
                  <a:pt x="75950" y="67055"/>
                </a:lnTo>
                <a:lnTo>
                  <a:pt x="84008" y="67055"/>
                </a:lnTo>
                <a:lnTo>
                  <a:pt x="88712" y="58673"/>
                </a:lnTo>
                <a:lnTo>
                  <a:pt x="89474" y="57911"/>
                </a:lnTo>
                <a:lnTo>
                  <a:pt x="89809" y="57149"/>
                </a:lnTo>
                <a:lnTo>
                  <a:pt x="89809" y="56387"/>
                </a:lnTo>
                <a:lnTo>
                  <a:pt x="88961" y="56387"/>
                </a:lnTo>
                <a:lnTo>
                  <a:pt x="85592" y="55614"/>
                </a:lnTo>
                <a:lnTo>
                  <a:pt x="72253" y="54363"/>
                </a:lnTo>
                <a:lnTo>
                  <a:pt x="60767" y="51053"/>
                </a:lnTo>
                <a:close/>
              </a:path>
              <a:path w="90169" h="90170">
                <a:moveTo>
                  <a:pt x="28763" y="38861"/>
                </a:moveTo>
                <a:lnTo>
                  <a:pt x="10286" y="56387"/>
                </a:lnTo>
                <a:lnTo>
                  <a:pt x="10286" y="57911"/>
                </a:lnTo>
                <a:lnTo>
                  <a:pt x="12810" y="57911"/>
                </a:lnTo>
                <a:lnTo>
                  <a:pt x="13655" y="57149"/>
                </a:lnTo>
                <a:lnTo>
                  <a:pt x="17989" y="53339"/>
                </a:lnTo>
                <a:lnTo>
                  <a:pt x="22229" y="51815"/>
                </a:lnTo>
                <a:lnTo>
                  <a:pt x="26420" y="51053"/>
                </a:lnTo>
                <a:lnTo>
                  <a:pt x="60767" y="51053"/>
                </a:lnTo>
                <a:lnTo>
                  <a:pt x="49993" y="47243"/>
                </a:lnTo>
                <a:lnTo>
                  <a:pt x="41196" y="42671"/>
                </a:lnTo>
                <a:lnTo>
                  <a:pt x="35945" y="40385"/>
                </a:lnTo>
                <a:lnTo>
                  <a:pt x="31811" y="39623"/>
                </a:lnTo>
                <a:lnTo>
                  <a:pt x="28763" y="38861"/>
                </a:lnTo>
                <a:close/>
              </a:path>
              <a:path w="90169" h="90170">
                <a:moveTo>
                  <a:pt x="49280" y="0"/>
                </a:moveTo>
                <a:lnTo>
                  <a:pt x="40815" y="9143"/>
                </a:lnTo>
                <a:lnTo>
                  <a:pt x="49231" y="18287"/>
                </a:lnTo>
                <a:lnTo>
                  <a:pt x="57719" y="9143"/>
                </a:lnTo>
                <a:lnTo>
                  <a:pt x="492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501" y="7411201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59">
                <a:moveTo>
                  <a:pt x="9524" y="32765"/>
                </a:moveTo>
                <a:lnTo>
                  <a:pt x="6714" y="32765"/>
                </a:lnTo>
                <a:lnTo>
                  <a:pt x="5952" y="34289"/>
                </a:lnTo>
                <a:lnTo>
                  <a:pt x="1987" y="39623"/>
                </a:lnTo>
                <a:lnTo>
                  <a:pt x="0" y="44957"/>
                </a:lnTo>
                <a:lnTo>
                  <a:pt x="85" y="52476"/>
                </a:lnTo>
                <a:lnTo>
                  <a:pt x="3348" y="61942"/>
                </a:lnTo>
                <a:lnTo>
                  <a:pt x="11877" y="68602"/>
                </a:lnTo>
                <a:lnTo>
                  <a:pt x="26399" y="72496"/>
                </a:lnTo>
                <a:lnTo>
                  <a:pt x="47641" y="73668"/>
                </a:lnTo>
                <a:lnTo>
                  <a:pt x="62079" y="72004"/>
                </a:lnTo>
                <a:lnTo>
                  <a:pt x="74642" y="68728"/>
                </a:lnTo>
                <a:lnTo>
                  <a:pt x="85333" y="63793"/>
                </a:lnTo>
                <a:lnTo>
                  <a:pt x="88018" y="61770"/>
                </a:lnTo>
                <a:lnTo>
                  <a:pt x="39961" y="61770"/>
                </a:lnTo>
                <a:lnTo>
                  <a:pt x="21572" y="60070"/>
                </a:lnTo>
                <a:lnTo>
                  <a:pt x="10536" y="54565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1" y="35051"/>
                </a:lnTo>
                <a:lnTo>
                  <a:pt x="9524" y="34289"/>
                </a:lnTo>
                <a:lnTo>
                  <a:pt x="9524" y="32765"/>
                </a:lnTo>
                <a:close/>
              </a:path>
              <a:path w="116839" h="73659">
                <a:moveTo>
                  <a:pt x="100251" y="57149"/>
                </a:moveTo>
                <a:lnTo>
                  <a:pt x="94155" y="57149"/>
                </a:lnTo>
                <a:lnTo>
                  <a:pt x="94238" y="62483"/>
                </a:lnTo>
                <a:lnTo>
                  <a:pt x="96094" y="66293"/>
                </a:lnTo>
                <a:lnTo>
                  <a:pt x="99715" y="68579"/>
                </a:lnTo>
                <a:lnTo>
                  <a:pt x="102952" y="70865"/>
                </a:lnTo>
                <a:lnTo>
                  <a:pt x="107109" y="71627"/>
                </a:lnTo>
                <a:lnTo>
                  <a:pt x="116668" y="71627"/>
                </a:lnTo>
                <a:lnTo>
                  <a:pt x="116668" y="60197"/>
                </a:lnTo>
                <a:lnTo>
                  <a:pt x="104250" y="60197"/>
                </a:lnTo>
                <a:lnTo>
                  <a:pt x="100251" y="57149"/>
                </a:lnTo>
                <a:close/>
              </a:path>
              <a:path w="116839" h="73659">
                <a:moveTo>
                  <a:pt x="101047" y="40385"/>
                </a:moveTo>
                <a:lnTo>
                  <a:pt x="99440" y="40385"/>
                </a:lnTo>
                <a:lnTo>
                  <a:pt x="98048" y="41147"/>
                </a:lnTo>
                <a:lnTo>
                  <a:pt x="91663" y="48750"/>
                </a:lnTo>
                <a:lnTo>
                  <a:pt x="82892" y="54792"/>
                </a:lnTo>
                <a:lnTo>
                  <a:pt x="71428" y="58974"/>
                </a:lnTo>
                <a:lnTo>
                  <a:pt x="57156" y="61300"/>
                </a:lnTo>
                <a:lnTo>
                  <a:pt x="39961" y="61770"/>
                </a:lnTo>
                <a:lnTo>
                  <a:pt x="88018" y="61770"/>
                </a:lnTo>
                <a:lnTo>
                  <a:pt x="94155" y="57149"/>
                </a:lnTo>
                <a:lnTo>
                  <a:pt x="100251" y="57149"/>
                </a:lnTo>
                <a:lnTo>
                  <a:pt x="100251" y="50291"/>
                </a:lnTo>
                <a:lnTo>
                  <a:pt x="100443" y="48750"/>
                </a:lnTo>
                <a:lnTo>
                  <a:pt x="100821" y="46481"/>
                </a:lnTo>
                <a:lnTo>
                  <a:pt x="101202" y="44957"/>
                </a:lnTo>
                <a:lnTo>
                  <a:pt x="101394" y="43433"/>
                </a:lnTo>
                <a:lnTo>
                  <a:pt x="101394" y="41147"/>
                </a:lnTo>
                <a:lnTo>
                  <a:pt x="101047" y="40385"/>
                </a:lnTo>
                <a:close/>
              </a:path>
              <a:path w="116839" h="73659">
                <a:moveTo>
                  <a:pt x="116668" y="59435"/>
                </a:moveTo>
                <a:lnTo>
                  <a:pt x="112145" y="59435"/>
                </a:lnTo>
                <a:lnTo>
                  <a:pt x="104250" y="60197"/>
                </a:lnTo>
                <a:lnTo>
                  <a:pt x="116668" y="60197"/>
                </a:lnTo>
                <a:lnTo>
                  <a:pt x="116668" y="59435"/>
                </a:lnTo>
                <a:close/>
              </a:path>
              <a:path w="116839" h="73659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16839" h="73659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939039" y="7381483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80" h="101600">
                <a:moveTo>
                  <a:pt x="5571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29" y="101345"/>
                </a:lnTo>
                <a:lnTo>
                  <a:pt x="17193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798" y="89915"/>
                </a:lnTo>
                <a:lnTo>
                  <a:pt x="5571" y="89153"/>
                </a:lnTo>
                <a:close/>
              </a:path>
              <a:path w="30480" h="101600">
                <a:moveTo>
                  <a:pt x="23621" y="0"/>
                </a:moveTo>
                <a:lnTo>
                  <a:pt x="23429" y="761"/>
                </a:lnTo>
                <a:lnTo>
                  <a:pt x="22753" y="761"/>
                </a:lnTo>
                <a:lnTo>
                  <a:pt x="21610" y="2285"/>
                </a:lnTo>
                <a:lnTo>
                  <a:pt x="14803" y="16571"/>
                </a:lnTo>
                <a:lnTo>
                  <a:pt x="15430" y="29258"/>
                </a:lnTo>
                <a:lnTo>
                  <a:pt x="16016" y="41946"/>
                </a:lnTo>
                <a:lnTo>
                  <a:pt x="16560" y="54634"/>
                </a:lnTo>
                <a:lnTo>
                  <a:pt x="17063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798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0" y="52812"/>
                </a:lnTo>
                <a:lnTo>
                  <a:pt x="25160" y="40032"/>
                </a:lnTo>
                <a:lnTo>
                  <a:pt x="24946" y="28805"/>
                </a:lnTo>
                <a:lnTo>
                  <a:pt x="24621" y="19049"/>
                </a:lnTo>
                <a:lnTo>
                  <a:pt x="29193" y="19049"/>
                </a:lnTo>
                <a:lnTo>
                  <a:pt x="29766" y="18287"/>
                </a:lnTo>
                <a:lnTo>
                  <a:pt x="30038" y="18287"/>
                </a:lnTo>
                <a:lnTo>
                  <a:pt x="29849" y="17525"/>
                </a:lnTo>
                <a:lnTo>
                  <a:pt x="26907" y="10667"/>
                </a:lnTo>
                <a:lnTo>
                  <a:pt x="25334" y="6095"/>
                </a:lnTo>
                <a:lnTo>
                  <a:pt x="24466" y="2285"/>
                </a:lnTo>
                <a:lnTo>
                  <a:pt x="24134" y="1523"/>
                </a:lnTo>
                <a:lnTo>
                  <a:pt x="23859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981365" y="7381483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006095" y="7431775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69" h="51434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51434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165354" y="7425680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19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6" y="85284"/>
                </a:lnTo>
                <a:lnTo>
                  <a:pt x="11573" y="95521"/>
                </a:lnTo>
                <a:lnTo>
                  <a:pt x="21938" y="99878"/>
                </a:lnTo>
                <a:lnTo>
                  <a:pt x="36841" y="101257"/>
                </a:lnTo>
                <a:lnTo>
                  <a:pt x="49165" y="99457"/>
                </a:lnTo>
                <a:lnTo>
                  <a:pt x="61572" y="95073"/>
                </a:lnTo>
                <a:lnTo>
                  <a:pt x="71061" y="88391"/>
                </a:lnTo>
                <a:lnTo>
                  <a:pt x="24572" y="88391"/>
                </a:lnTo>
                <a:lnTo>
                  <a:pt x="17574" y="85862"/>
                </a:lnTo>
                <a:lnTo>
                  <a:pt x="9381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19" h="101600">
                <a:moveTo>
                  <a:pt x="69530" y="30479"/>
                </a:moveTo>
                <a:lnTo>
                  <a:pt x="68817" y="30479"/>
                </a:lnTo>
                <a:lnTo>
                  <a:pt x="68281" y="31241"/>
                </a:lnTo>
                <a:lnTo>
                  <a:pt x="67625" y="32765"/>
                </a:lnTo>
                <a:lnTo>
                  <a:pt x="62804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94" y="71201"/>
                </a:lnTo>
                <a:lnTo>
                  <a:pt x="74724" y="72359"/>
                </a:lnTo>
                <a:lnTo>
                  <a:pt x="73045" y="76078"/>
                </a:lnTo>
                <a:lnTo>
                  <a:pt x="68854" y="79552"/>
                </a:lnTo>
                <a:lnTo>
                  <a:pt x="59239" y="83950"/>
                </a:lnTo>
                <a:lnTo>
                  <a:pt x="47336" y="87284"/>
                </a:lnTo>
                <a:lnTo>
                  <a:pt x="33957" y="88391"/>
                </a:lnTo>
                <a:lnTo>
                  <a:pt x="71061" y="88391"/>
                </a:lnTo>
                <a:lnTo>
                  <a:pt x="72718" y="87225"/>
                </a:lnTo>
                <a:lnTo>
                  <a:pt x="79104" y="76931"/>
                </a:lnTo>
                <a:lnTo>
                  <a:pt x="80247" y="73731"/>
                </a:lnTo>
                <a:lnTo>
                  <a:pt x="80820" y="69646"/>
                </a:lnTo>
                <a:lnTo>
                  <a:pt x="80814" y="61447"/>
                </a:lnTo>
                <a:lnTo>
                  <a:pt x="80628" y="58552"/>
                </a:lnTo>
                <a:lnTo>
                  <a:pt x="80198" y="55625"/>
                </a:lnTo>
                <a:lnTo>
                  <a:pt x="96094" y="55625"/>
                </a:lnTo>
                <a:lnTo>
                  <a:pt x="96094" y="45719"/>
                </a:lnTo>
                <a:lnTo>
                  <a:pt x="81914" y="45719"/>
                </a:lnTo>
                <a:lnTo>
                  <a:pt x="76199" y="41147"/>
                </a:lnTo>
                <a:lnTo>
                  <a:pt x="70673" y="32003"/>
                </a:lnTo>
                <a:lnTo>
                  <a:pt x="69997" y="31241"/>
                </a:lnTo>
                <a:lnTo>
                  <a:pt x="69530" y="30479"/>
                </a:lnTo>
                <a:close/>
              </a:path>
              <a:path w="96519" h="101600">
                <a:moveTo>
                  <a:pt x="96094" y="55625"/>
                </a:moveTo>
                <a:lnTo>
                  <a:pt x="80198" y="55625"/>
                </a:lnTo>
                <a:lnTo>
                  <a:pt x="81914" y="56692"/>
                </a:lnTo>
                <a:lnTo>
                  <a:pt x="85426" y="57149"/>
                </a:lnTo>
                <a:lnTo>
                  <a:pt x="96094" y="57149"/>
                </a:lnTo>
                <a:lnTo>
                  <a:pt x="96094" y="55625"/>
                </a:lnTo>
                <a:close/>
              </a:path>
              <a:path w="96519" h="101600">
                <a:moveTo>
                  <a:pt x="96094" y="44957"/>
                </a:moveTo>
                <a:lnTo>
                  <a:pt x="87712" y="44957"/>
                </a:lnTo>
                <a:lnTo>
                  <a:pt x="81914" y="45719"/>
                </a:lnTo>
                <a:lnTo>
                  <a:pt x="96094" y="45719"/>
                </a:lnTo>
                <a:lnTo>
                  <a:pt x="96094" y="44957"/>
                </a:lnTo>
                <a:close/>
              </a:path>
              <a:path w="96519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257555" y="7438633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309889" y="7379197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390905" y="7416535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448055" y="7383008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583692" y="7418821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643889" y="7442444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4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4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699516" y="7395199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69" h="87629">
                <a:moveTo>
                  <a:pt x="8619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6" y="87629"/>
                </a:lnTo>
                <a:lnTo>
                  <a:pt x="20275" y="85343"/>
                </a:lnTo>
                <a:lnTo>
                  <a:pt x="24383" y="78485"/>
                </a:lnTo>
                <a:lnTo>
                  <a:pt x="87221" y="78485"/>
                </a:lnTo>
                <a:lnTo>
                  <a:pt x="88440" y="76961"/>
                </a:lnTo>
                <a:lnTo>
                  <a:pt x="88651" y="76199"/>
                </a:lnTo>
                <a:lnTo>
                  <a:pt x="16465" y="76199"/>
                </a:lnTo>
                <a:lnTo>
                  <a:pt x="8619" y="75437"/>
                </a:lnTo>
                <a:close/>
              </a:path>
              <a:path w="90169" h="87629">
                <a:moveTo>
                  <a:pt x="55482" y="78485"/>
                </a:moveTo>
                <a:lnTo>
                  <a:pt x="24383" y="78485"/>
                </a:lnTo>
                <a:lnTo>
                  <a:pt x="27050" y="85343"/>
                </a:lnTo>
                <a:lnTo>
                  <a:pt x="32324" y="87629"/>
                </a:lnTo>
                <a:lnTo>
                  <a:pt x="46421" y="87629"/>
                </a:lnTo>
                <a:lnTo>
                  <a:pt x="51483" y="85343"/>
                </a:lnTo>
                <a:lnTo>
                  <a:pt x="55482" y="78485"/>
                </a:lnTo>
                <a:close/>
              </a:path>
              <a:path w="90169" h="87629">
                <a:moveTo>
                  <a:pt x="87221" y="78485"/>
                </a:moveTo>
                <a:lnTo>
                  <a:pt x="55482" y="78485"/>
                </a:lnTo>
                <a:lnTo>
                  <a:pt x="58673" y="85343"/>
                </a:lnTo>
                <a:lnTo>
                  <a:pt x="63864" y="87629"/>
                </a:lnTo>
                <a:lnTo>
                  <a:pt x="77282" y="87629"/>
                </a:lnTo>
                <a:lnTo>
                  <a:pt x="82046" y="85343"/>
                </a:lnTo>
                <a:lnTo>
                  <a:pt x="85392" y="80771"/>
                </a:lnTo>
                <a:lnTo>
                  <a:pt x="87221" y="78485"/>
                </a:lnTo>
                <a:close/>
              </a:path>
              <a:path w="90169" h="87629">
                <a:moveTo>
                  <a:pt x="24515" y="59435"/>
                </a:moveTo>
                <a:lnTo>
                  <a:pt x="23515" y="60197"/>
                </a:lnTo>
                <a:lnTo>
                  <a:pt x="22859" y="60959"/>
                </a:lnTo>
                <a:lnTo>
                  <a:pt x="22527" y="63245"/>
                </a:lnTo>
                <a:lnTo>
                  <a:pt x="21086" y="71627"/>
                </a:lnTo>
                <a:lnTo>
                  <a:pt x="16465" y="76199"/>
                </a:lnTo>
                <a:lnTo>
                  <a:pt x="31622" y="76199"/>
                </a:lnTo>
                <a:lnTo>
                  <a:pt x="27099" y="71627"/>
                </a:lnTo>
                <a:lnTo>
                  <a:pt x="26228" y="63245"/>
                </a:lnTo>
                <a:lnTo>
                  <a:pt x="26039" y="60959"/>
                </a:lnTo>
                <a:lnTo>
                  <a:pt x="25466" y="60197"/>
                </a:lnTo>
                <a:lnTo>
                  <a:pt x="24515" y="59435"/>
                </a:lnTo>
                <a:close/>
              </a:path>
              <a:path w="90169" h="87629">
                <a:moveTo>
                  <a:pt x="39861" y="75437"/>
                </a:moveTo>
                <a:lnTo>
                  <a:pt x="31622" y="76199"/>
                </a:lnTo>
                <a:lnTo>
                  <a:pt x="44708" y="76199"/>
                </a:lnTo>
                <a:lnTo>
                  <a:pt x="39861" y="75437"/>
                </a:lnTo>
                <a:close/>
              </a:path>
              <a:path w="90169" h="87629">
                <a:moveTo>
                  <a:pt x="54995" y="59435"/>
                </a:moveTo>
                <a:lnTo>
                  <a:pt x="54150" y="60197"/>
                </a:lnTo>
                <a:lnTo>
                  <a:pt x="53528" y="60959"/>
                </a:lnTo>
                <a:lnTo>
                  <a:pt x="53233" y="63245"/>
                </a:lnTo>
                <a:lnTo>
                  <a:pt x="52626" y="67055"/>
                </a:lnTo>
                <a:lnTo>
                  <a:pt x="51623" y="70103"/>
                </a:lnTo>
                <a:lnTo>
                  <a:pt x="50185" y="71627"/>
                </a:lnTo>
                <a:lnTo>
                  <a:pt x="48194" y="74675"/>
                </a:lnTo>
                <a:lnTo>
                  <a:pt x="44708" y="76199"/>
                </a:lnTo>
                <a:lnTo>
                  <a:pt x="62377" y="76199"/>
                </a:lnTo>
                <a:lnTo>
                  <a:pt x="57994" y="71627"/>
                </a:lnTo>
                <a:lnTo>
                  <a:pt x="56851" y="62483"/>
                </a:lnTo>
                <a:lnTo>
                  <a:pt x="56576" y="60959"/>
                </a:lnTo>
                <a:lnTo>
                  <a:pt x="55946" y="60197"/>
                </a:lnTo>
                <a:lnTo>
                  <a:pt x="54995" y="59435"/>
                </a:lnTo>
                <a:close/>
              </a:path>
              <a:path w="90169" h="87629">
                <a:moveTo>
                  <a:pt x="69911" y="75437"/>
                </a:moveTo>
                <a:lnTo>
                  <a:pt x="62377" y="76199"/>
                </a:lnTo>
                <a:lnTo>
                  <a:pt x="78187" y="76199"/>
                </a:lnTo>
                <a:lnTo>
                  <a:pt x="69911" y="75437"/>
                </a:lnTo>
                <a:close/>
              </a:path>
              <a:path w="90169" h="87629">
                <a:moveTo>
                  <a:pt x="83106" y="45719"/>
                </a:moveTo>
                <a:lnTo>
                  <a:pt x="82378" y="45719"/>
                </a:lnTo>
                <a:lnTo>
                  <a:pt x="81808" y="46481"/>
                </a:lnTo>
                <a:lnTo>
                  <a:pt x="81009" y="48005"/>
                </a:lnTo>
                <a:lnTo>
                  <a:pt x="76007" y="57149"/>
                </a:lnTo>
                <a:lnTo>
                  <a:pt x="80198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7" y="76199"/>
                </a:lnTo>
                <a:lnTo>
                  <a:pt x="88651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2" y="54863"/>
                </a:lnTo>
                <a:lnTo>
                  <a:pt x="84630" y="48005"/>
                </a:lnTo>
                <a:lnTo>
                  <a:pt x="83713" y="46481"/>
                </a:lnTo>
                <a:lnTo>
                  <a:pt x="83106" y="45719"/>
                </a:lnTo>
                <a:close/>
              </a:path>
              <a:path w="90169" h="87629">
                <a:moveTo>
                  <a:pt x="54614" y="0"/>
                </a:moveTo>
                <a:lnTo>
                  <a:pt x="46670" y="8381"/>
                </a:lnTo>
                <a:lnTo>
                  <a:pt x="54614" y="16763"/>
                </a:lnTo>
                <a:lnTo>
                  <a:pt x="62566" y="8381"/>
                </a:lnTo>
                <a:lnTo>
                  <a:pt x="54614" y="0"/>
                </a:lnTo>
                <a:close/>
              </a:path>
              <a:path w="90169" h="87629">
                <a:moveTo>
                  <a:pt x="64245" y="17525"/>
                </a:moveTo>
                <a:lnTo>
                  <a:pt x="56089" y="25145"/>
                </a:lnTo>
                <a:lnTo>
                  <a:pt x="64245" y="33527"/>
                </a:lnTo>
                <a:lnTo>
                  <a:pt x="72329" y="25145"/>
                </a:lnTo>
                <a:lnTo>
                  <a:pt x="64245" y="17525"/>
                </a:lnTo>
                <a:close/>
              </a:path>
              <a:path w="90169" h="87629">
                <a:moveTo>
                  <a:pt x="45089" y="17525"/>
                </a:moveTo>
                <a:lnTo>
                  <a:pt x="36956" y="25145"/>
                </a:lnTo>
                <a:lnTo>
                  <a:pt x="45040" y="33527"/>
                </a:lnTo>
                <a:lnTo>
                  <a:pt x="53196" y="25145"/>
                </a:lnTo>
                <a:lnTo>
                  <a:pt x="4508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858011" y="7469875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951738" y="744168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3078236" y="7380721"/>
            <a:ext cx="107950" cy="102235"/>
          </a:xfrm>
          <a:custGeom>
            <a:avLst/>
            <a:gdLst/>
            <a:ahLst/>
            <a:cxnLst/>
            <a:rect l="l" t="t" r="r" b="b"/>
            <a:pathLst>
              <a:path w="107950" h="102234">
                <a:moveTo>
                  <a:pt x="1463" y="85343"/>
                </a:moveTo>
                <a:lnTo>
                  <a:pt x="0" y="85343"/>
                </a:lnTo>
                <a:lnTo>
                  <a:pt x="0" y="86105"/>
                </a:lnTo>
                <a:lnTo>
                  <a:pt x="274" y="86867"/>
                </a:lnTo>
                <a:lnTo>
                  <a:pt x="761" y="87629"/>
                </a:lnTo>
                <a:lnTo>
                  <a:pt x="3749" y="94487"/>
                </a:lnTo>
                <a:lnTo>
                  <a:pt x="8991" y="99059"/>
                </a:lnTo>
                <a:lnTo>
                  <a:pt x="16428" y="101345"/>
                </a:lnTo>
                <a:lnTo>
                  <a:pt x="19903" y="101742"/>
                </a:lnTo>
                <a:lnTo>
                  <a:pt x="25664" y="102107"/>
                </a:lnTo>
                <a:lnTo>
                  <a:pt x="41691" y="102057"/>
                </a:lnTo>
                <a:lnTo>
                  <a:pt x="55769" y="101615"/>
                </a:lnTo>
                <a:lnTo>
                  <a:pt x="67819" y="100621"/>
                </a:lnTo>
                <a:lnTo>
                  <a:pt x="78110" y="98952"/>
                </a:lnTo>
                <a:lnTo>
                  <a:pt x="107899" y="98952"/>
                </a:lnTo>
                <a:lnTo>
                  <a:pt x="107899" y="90677"/>
                </a:lnTo>
                <a:lnTo>
                  <a:pt x="90952" y="90677"/>
                </a:lnTo>
                <a:lnTo>
                  <a:pt x="92037" y="89915"/>
                </a:lnTo>
                <a:lnTo>
                  <a:pt x="14356" y="89915"/>
                </a:lnTo>
                <a:lnTo>
                  <a:pt x="7711" y="88391"/>
                </a:lnTo>
                <a:lnTo>
                  <a:pt x="2590" y="86105"/>
                </a:lnTo>
                <a:lnTo>
                  <a:pt x="1463" y="85343"/>
                </a:lnTo>
                <a:close/>
              </a:path>
              <a:path w="107950" h="102234">
                <a:moveTo>
                  <a:pt x="107899" y="98952"/>
                </a:moveTo>
                <a:lnTo>
                  <a:pt x="78110" y="98952"/>
                </a:lnTo>
                <a:lnTo>
                  <a:pt x="90212" y="101469"/>
                </a:lnTo>
                <a:lnTo>
                  <a:pt x="103449" y="102107"/>
                </a:lnTo>
                <a:lnTo>
                  <a:pt x="107899" y="102107"/>
                </a:lnTo>
                <a:lnTo>
                  <a:pt x="107899" y="98952"/>
                </a:lnTo>
                <a:close/>
              </a:path>
              <a:path w="107950" h="102234">
                <a:moveTo>
                  <a:pt x="107899" y="89153"/>
                </a:moveTo>
                <a:lnTo>
                  <a:pt x="103449" y="89153"/>
                </a:lnTo>
                <a:lnTo>
                  <a:pt x="102047" y="89915"/>
                </a:lnTo>
                <a:lnTo>
                  <a:pt x="97200" y="89915"/>
                </a:lnTo>
                <a:lnTo>
                  <a:pt x="94427" y="90677"/>
                </a:lnTo>
                <a:lnTo>
                  <a:pt x="107899" y="90677"/>
                </a:lnTo>
                <a:lnTo>
                  <a:pt x="107899" y="89153"/>
                </a:lnTo>
                <a:close/>
              </a:path>
              <a:path w="107950" h="102234">
                <a:moveTo>
                  <a:pt x="22677" y="89153"/>
                </a:moveTo>
                <a:lnTo>
                  <a:pt x="14356" y="89915"/>
                </a:lnTo>
                <a:lnTo>
                  <a:pt x="25725" y="89915"/>
                </a:lnTo>
                <a:lnTo>
                  <a:pt x="22677" y="89153"/>
                </a:lnTo>
                <a:close/>
              </a:path>
              <a:path w="107950" h="102234">
                <a:moveTo>
                  <a:pt x="36118" y="0"/>
                </a:moveTo>
                <a:lnTo>
                  <a:pt x="35935" y="761"/>
                </a:lnTo>
                <a:lnTo>
                  <a:pt x="35417" y="761"/>
                </a:lnTo>
                <a:lnTo>
                  <a:pt x="34655" y="1523"/>
                </a:lnTo>
                <a:lnTo>
                  <a:pt x="28013" y="18318"/>
                </a:lnTo>
                <a:lnTo>
                  <a:pt x="29086" y="30408"/>
                </a:lnTo>
                <a:lnTo>
                  <a:pt x="29904" y="43268"/>
                </a:lnTo>
                <a:lnTo>
                  <a:pt x="30479" y="57149"/>
                </a:lnTo>
                <a:lnTo>
                  <a:pt x="30510" y="84581"/>
                </a:lnTo>
                <a:lnTo>
                  <a:pt x="29992" y="86867"/>
                </a:lnTo>
                <a:lnTo>
                  <a:pt x="28895" y="87629"/>
                </a:lnTo>
                <a:lnTo>
                  <a:pt x="27797" y="89153"/>
                </a:lnTo>
                <a:lnTo>
                  <a:pt x="25725" y="89915"/>
                </a:lnTo>
                <a:lnTo>
                  <a:pt x="46512" y="89915"/>
                </a:lnTo>
                <a:lnTo>
                  <a:pt x="41757" y="89153"/>
                </a:lnTo>
                <a:lnTo>
                  <a:pt x="42557" y="84787"/>
                </a:lnTo>
                <a:lnTo>
                  <a:pt x="45025" y="83057"/>
                </a:lnTo>
                <a:lnTo>
                  <a:pt x="36057" y="83057"/>
                </a:lnTo>
                <a:lnTo>
                  <a:pt x="37429" y="75437"/>
                </a:lnTo>
                <a:lnTo>
                  <a:pt x="38099" y="69341"/>
                </a:lnTo>
                <a:lnTo>
                  <a:pt x="38071" y="56387"/>
                </a:lnTo>
                <a:lnTo>
                  <a:pt x="38044" y="48439"/>
                </a:lnTo>
                <a:lnTo>
                  <a:pt x="37802" y="36554"/>
                </a:lnTo>
                <a:lnTo>
                  <a:pt x="37368" y="18287"/>
                </a:lnTo>
                <a:lnTo>
                  <a:pt x="42550" y="18287"/>
                </a:lnTo>
                <a:lnTo>
                  <a:pt x="42367" y="17525"/>
                </a:lnTo>
                <a:lnTo>
                  <a:pt x="41849" y="16001"/>
                </a:lnTo>
                <a:lnTo>
                  <a:pt x="39867" y="11429"/>
                </a:lnTo>
                <a:lnTo>
                  <a:pt x="38282" y="6857"/>
                </a:lnTo>
                <a:lnTo>
                  <a:pt x="37216" y="3047"/>
                </a:lnTo>
                <a:lnTo>
                  <a:pt x="36758" y="1523"/>
                </a:lnTo>
                <a:lnTo>
                  <a:pt x="36423" y="761"/>
                </a:lnTo>
                <a:lnTo>
                  <a:pt x="36118" y="0"/>
                </a:lnTo>
                <a:close/>
              </a:path>
              <a:path w="107950" h="102234">
                <a:moveTo>
                  <a:pt x="51358" y="89153"/>
                </a:moveTo>
                <a:lnTo>
                  <a:pt x="46512" y="89915"/>
                </a:lnTo>
                <a:lnTo>
                  <a:pt x="57759" y="89915"/>
                </a:lnTo>
                <a:lnTo>
                  <a:pt x="51358" y="89153"/>
                </a:lnTo>
                <a:close/>
              </a:path>
              <a:path w="107950" h="102234">
                <a:moveTo>
                  <a:pt x="99059" y="67817"/>
                </a:moveTo>
                <a:lnTo>
                  <a:pt x="74279" y="67817"/>
                </a:lnTo>
                <a:lnTo>
                  <a:pt x="81655" y="69341"/>
                </a:lnTo>
                <a:lnTo>
                  <a:pt x="85222" y="71627"/>
                </a:lnTo>
                <a:lnTo>
                  <a:pt x="89397" y="73913"/>
                </a:lnTo>
                <a:lnTo>
                  <a:pt x="91439" y="76961"/>
                </a:lnTo>
                <a:lnTo>
                  <a:pt x="91439" y="83057"/>
                </a:lnTo>
                <a:lnTo>
                  <a:pt x="85435" y="86105"/>
                </a:lnTo>
                <a:lnTo>
                  <a:pt x="73426" y="87629"/>
                </a:lnTo>
                <a:lnTo>
                  <a:pt x="65135" y="89153"/>
                </a:lnTo>
                <a:lnTo>
                  <a:pt x="57759" y="89915"/>
                </a:lnTo>
                <a:lnTo>
                  <a:pt x="92037" y="89915"/>
                </a:lnTo>
                <a:lnTo>
                  <a:pt x="96377" y="86867"/>
                </a:lnTo>
                <a:lnTo>
                  <a:pt x="99059" y="80771"/>
                </a:lnTo>
                <a:lnTo>
                  <a:pt x="99059" y="67817"/>
                </a:lnTo>
                <a:close/>
              </a:path>
              <a:path w="107950" h="102234">
                <a:moveTo>
                  <a:pt x="80009" y="56387"/>
                </a:moveTo>
                <a:lnTo>
                  <a:pt x="44287" y="76199"/>
                </a:lnTo>
                <a:lnTo>
                  <a:pt x="39471" y="80771"/>
                </a:lnTo>
                <a:lnTo>
                  <a:pt x="36697" y="83057"/>
                </a:lnTo>
                <a:lnTo>
                  <a:pt x="45025" y="83057"/>
                </a:lnTo>
                <a:lnTo>
                  <a:pt x="55476" y="75732"/>
                </a:lnTo>
                <a:lnTo>
                  <a:pt x="66049" y="70114"/>
                </a:lnTo>
                <a:lnTo>
                  <a:pt x="74279" y="67817"/>
                </a:lnTo>
                <a:lnTo>
                  <a:pt x="99059" y="67817"/>
                </a:lnTo>
                <a:lnTo>
                  <a:pt x="97139" y="64007"/>
                </a:lnTo>
                <a:lnTo>
                  <a:pt x="93238" y="60959"/>
                </a:lnTo>
                <a:lnTo>
                  <a:pt x="89855" y="57911"/>
                </a:lnTo>
                <a:lnTo>
                  <a:pt x="85435" y="57149"/>
                </a:lnTo>
                <a:lnTo>
                  <a:pt x="80009" y="56387"/>
                </a:lnTo>
                <a:close/>
              </a:path>
              <a:path w="107950" h="102234">
                <a:moveTo>
                  <a:pt x="74188" y="18287"/>
                </a:moveTo>
                <a:lnTo>
                  <a:pt x="65562" y="26669"/>
                </a:lnTo>
                <a:lnTo>
                  <a:pt x="74188" y="35051"/>
                </a:lnTo>
                <a:lnTo>
                  <a:pt x="82814" y="26669"/>
                </a:lnTo>
                <a:lnTo>
                  <a:pt x="74188" y="182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181106" y="7392913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70">
                <a:moveTo>
                  <a:pt x="5029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75" y="89915"/>
                </a:lnTo>
                <a:lnTo>
                  <a:pt x="18287" y="89153"/>
                </a:lnTo>
                <a:lnTo>
                  <a:pt x="23500" y="87629"/>
                </a:lnTo>
                <a:lnTo>
                  <a:pt x="27614" y="86867"/>
                </a:lnTo>
                <a:lnTo>
                  <a:pt x="30845" y="85343"/>
                </a:lnTo>
                <a:lnTo>
                  <a:pt x="33223" y="83057"/>
                </a:lnTo>
                <a:lnTo>
                  <a:pt x="62910" y="83057"/>
                </a:lnTo>
                <a:lnTo>
                  <a:pt x="62910" y="78485"/>
                </a:lnTo>
                <a:lnTo>
                  <a:pt x="13533" y="78485"/>
                </a:lnTo>
                <a:lnTo>
                  <a:pt x="5029" y="77723"/>
                </a:lnTo>
                <a:close/>
              </a:path>
              <a:path w="63500" h="90170">
                <a:moveTo>
                  <a:pt x="62910" y="83057"/>
                </a:moveTo>
                <a:lnTo>
                  <a:pt x="33223" y="83057"/>
                </a:lnTo>
                <a:lnTo>
                  <a:pt x="35631" y="85343"/>
                </a:lnTo>
                <a:lnTo>
                  <a:pt x="39471" y="86867"/>
                </a:lnTo>
                <a:lnTo>
                  <a:pt x="44805" y="88391"/>
                </a:lnTo>
                <a:lnTo>
                  <a:pt x="49651" y="89306"/>
                </a:lnTo>
                <a:lnTo>
                  <a:pt x="53858" y="89915"/>
                </a:lnTo>
                <a:lnTo>
                  <a:pt x="62910" y="89915"/>
                </a:lnTo>
                <a:lnTo>
                  <a:pt x="62910" y="83057"/>
                </a:lnTo>
                <a:close/>
              </a:path>
              <a:path w="63500" h="90170">
                <a:moveTo>
                  <a:pt x="35509" y="36575"/>
                </a:moveTo>
                <a:lnTo>
                  <a:pt x="30297" y="37337"/>
                </a:lnTo>
                <a:lnTo>
                  <a:pt x="25572" y="40385"/>
                </a:lnTo>
                <a:lnTo>
                  <a:pt x="21366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40" y="76199"/>
                </a:lnTo>
                <a:lnTo>
                  <a:pt x="19049" y="77723"/>
                </a:lnTo>
                <a:lnTo>
                  <a:pt x="13533" y="78485"/>
                </a:lnTo>
                <a:lnTo>
                  <a:pt x="50932" y="78485"/>
                </a:lnTo>
                <a:lnTo>
                  <a:pt x="45811" y="77723"/>
                </a:lnTo>
                <a:lnTo>
                  <a:pt x="43251" y="76199"/>
                </a:lnTo>
                <a:lnTo>
                  <a:pt x="45232" y="74675"/>
                </a:lnTo>
                <a:lnTo>
                  <a:pt x="46725" y="73151"/>
                </a:lnTo>
                <a:lnTo>
                  <a:pt x="47355" y="71627"/>
                </a:lnTo>
                <a:lnTo>
                  <a:pt x="31333" y="71627"/>
                </a:lnTo>
                <a:lnTo>
                  <a:pt x="28834" y="70103"/>
                </a:lnTo>
                <a:lnTo>
                  <a:pt x="26609" y="67817"/>
                </a:lnTo>
                <a:lnTo>
                  <a:pt x="24048" y="65531"/>
                </a:lnTo>
                <a:lnTo>
                  <a:pt x="22799" y="63245"/>
                </a:lnTo>
                <a:lnTo>
                  <a:pt x="22859" y="60197"/>
                </a:lnTo>
                <a:lnTo>
                  <a:pt x="22890" y="57911"/>
                </a:lnTo>
                <a:lnTo>
                  <a:pt x="24231" y="55625"/>
                </a:lnTo>
                <a:lnTo>
                  <a:pt x="26791" y="52577"/>
                </a:lnTo>
                <a:lnTo>
                  <a:pt x="29382" y="50291"/>
                </a:lnTo>
                <a:lnTo>
                  <a:pt x="31851" y="48767"/>
                </a:lnTo>
                <a:lnTo>
                  <a:pt x="48780" y="48767"/>
                </a:lnTo>
                <a:lnTo>
                  <a:pt x="47122" y="45719"/>
                </a:lnTo>
                <a:lnTo>
                  <a:pt x="44470" y="39623"/>
                </a:lnTo>
                <a:lnTo>
                  <a:pt x="40629" y="37337"/>
                </a:lnTo>
                <a:lnTo>
                  <a:pt x="35509" y="36575"/>
                </a:lnTo>
                <a:close/>
              </a:path>
              <a:path w="63500" h="90170">
                <a:moveTo>
                  <a:pt x="62910" y="77723"/>
                </a:moveTo>
                <a:lnTo>
                  <a:pt x="58552" y="77723"/>
                </a:lnTo>
                <a:lnTo>
                  <a:pt x="50932" y="78485"/>
                </a:lnTo>
                <a:lnTo>
                  <a:pt x="62910" y="78485"/>
                </a:lnTo>
                <a:lnTo>
                  <a:pt x="62910" y="77723"/>
                </a:lnTo>
                <a:close/>
              </a:path>
              <a:path w="63500" h="90170">
                <a:moveTo>
                  <a:pt x="48780" y="48767"/>
                </a:moveTo>
                <a:lnTo>
                  <a:pt x="34168" y="48767"/>
                </a:lnTo>
                <a:lnTo>
                  <a:pt x="36606" y="49529"/>
                </a:lnTo>
                <a:lnTo>
                  <a:pt x="38892" y="51053"/>
                </a:lnTo>
                <a:lnTo>
                  <a:pt x="41026" y="54101"/>
                </a:lnTo>
                <a:lnTo>
                  <a:pt x="43129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098" y="67055"/>
                </a:lnTo>
                <a:lnTo>
                  <a:pt x="40812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55" y="71627"/>
                </a:lnTo>
                <a:lnTo>
                  <a:pt x="47670" y="70865"/>
                </a:lnTo>
                <a:lnTo>
                  <a:pt x="49469" y="67817"/>
                </a:lnTo>
                <a:lnTo>
                  <a:pt x="50322" y="64769"/>
                </a:lnTo>
                <a:lnTo>
                  <a:pt x="50291" y="60959"/>
                </a:lnTo>
                <a:lnTo>
                  <a:pt x="50231" y="54863"/>
                </a:lnTo>
                <a:lnTo>
                  <a:pt x="49194" y="49529"/>
                </a:lnTo>
                <a:lnTo>
                  <a:pt x="48780" y="48767"/>
                </a:lnTo>
                <a:close/>
              </a:path>
              <a:path w="63500" h="90170">
                <a:moveTo>
                  <a:pt x="32308" y="0"/>
                </a:moveTo>
                <a:lnTo>
                  <a:pt x="23713" y="9143"/>
                </a:lnTo>
                <a:lnTo>
                  <a:pt x="32308" y="17525"/>
                </a:lnTo>
                <a:lnTo>
                  <a:pt x="40904" y="9143"/>
                </a:lnTo>
                <a:lnTo>
                  <a:pt x="323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3240542" y="7431775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70" h="5143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5143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3399555" y="7379197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414278" y="7355575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3416563" y="7417297"/>
            <a:ext cx="60960" cy="108585"/>
          </a:xfrm>
          <a:custGeom>
            <a:avLst/>
            <a:gdLst/>
            <a:ahLst/>
            <a:cxnLst/>
            <a:rect l="l" t="t" r="r" b="b"/>
            <a:pathLst>
              <a:path w="60960" h="108584">
                <a:moveTo>
                  <a:pt x="36819" y="38861"/>
                </a:moveTo>
                <a:lnTo>
                  <a:pt x="36515" y="38861"/>
                </a:lnTo>
                <a:lnTo>
                  <a:pt x="36179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221" y="57911"/>
                </a:lnTo>
                <a:lnTo>
                  <a:pt x="41909" y="64007"/>
                </a:lnTo>
                <a:lnTo>
                  <a:pt x="14170" y="100014"/>
                </a:lnTo>
                <a:lnTo>
                  <a:pt x="1005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00" y="107838"/>
                </a:lnTo>
                <a:lnTo>
                  <a:pt x="16001" y="108203"/>
                </a:lnTo>
                <a:lnTo>
                  <a:pt x="27797" y="108203"/>
                </a:lnTo>
                <a:lnTo>
                  <a:pt x="32430" y="104150"/>
                </a:lnTo>
                <a:lnTo>
                  <a:pt x="41312" y="91055"/>
                </a:lnTo>
                <a:lnTo>
                  <a:pt x="46334" y="79138"/>
                </a:lnTo>
                <a:lnTo>
                  <a:pt x="48005" y="66812"/>
                </a:lnTo>
                <a:lnTo>
                  <a:pt x="48005" y="64007"/>
                </a:lnTo>
                <a:lnTo>
                  <a:pt x="60959" y="64007"/>
                </a:lnTo>
                <a:lnTo>
                  <a:pt x="60959" y="54101"/>
                </a:lnTo>
                <a:lnTo>
                  <a:pt x="53035" y="54101"/>
                </a:lnTo>
                <a:lnTo>
                  <a:pt x="49133" y="52577"/>
                </a:lnTo>
                <a:lnTo>
                  <a:pt x="45811" y="49529"/>
                </a:lnTo>
                <a:lnTo>
                  <a:pt x="44043" y="48005"/>
                </a:lnTo>
                <a:lnTo>
                  <a:pt x="41513" y="44957"/>
                </a:lnTo>
                <a:lnTo>
                  <a:pt x="38221" y="40385"/>
                </a:lnTo>
                <a:lnTo>
                  <a:pt x="37612" y="39623"/>
                </a:lnTo>
                <a:lnTo>
                  <a:pt x="37155" y="39623"/>
                </a:lnTo>
                <a:lnTo>
                  <a:pt x="36819" y="38861"/>
                </a:lnTo>
                <a:close/>
              </a:path>
              <a:path w="60960" h="108584">
                <a:moveTo>
                  <a:pt x="60959" y="64007"/>
                </a:moveTo>
                <a:lnTo>
                  <a:pt x="48005" y="64007"/>
                </a:lnTo>
                <a:lnTo>
                  <a:pt x="49956" y="64861"/>
                </a:lnTo>
                <a:lnTo>
                  <a:pt x="52821" y="65531"/>
                </a:lnTo>
                <a:lnTo>
                  <a:pt x="60959" y="65531"/>
                </a:lnTo>
                <a:lnTo>
                  <a:pt x="60959" y="64007"/>
                </a:lnTo>
                <a:close/>
              </a:path>
              <a:path w="60960" h="108584">
                <a:moveTo>
                  <a:pt x="60959" y="53339"/>
                </a:moveTo>
                <a:lnTo>
                  <a:pt x="57607" y="53339"/>
                </a:lnTo>
                <a:lnTo>
                  <a:pt x="53035" y="54101"/>
                </a:lnTo>
                <a:lnTo>
                  <a:pt x="60959" y="54101"/>
                </a:lnTo>
                <a:lnTo>
                  <a:pt x="60959" y="53339"/>
                </a:lnTo>
                <a:close/>
              </a:path>
              <a:path w="60960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473713" y="7431775"/>
            <a:ext cx="100330" cy="81915"/>
          </a:xfrm>
          <a:custGeom>
            <a:avLst/>
            <a:gdLst/>
            <a:ahLst/>
            <a:cxnLst/>
            <a:rect l="l" t="t" r="r" b="b"/>
            <a:pathLst>
              <a:path w="100329" h="81915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81915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81915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8191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81915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  <a:path w="100329" h="81915">
                <a:moveTo>
                  <a:pt x="49469" y="64587"/>
                </a:moveTo>
                <a:lnTo>
                  <a:pt x="40690" y="73060"/>
                </a:lnTo>
                <a:lnTo>
                  <a:pt x="49469" y="81533"/>
                </a:lnTo>
                <a:lnTo>
                  <a:pt x="58216" y="73060"/>
                </a:lnTo>
                <a:lnTo>
                  <a:pt x="49469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568963" y="744168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696218" y="7379197"/>
            <a:ext cx="572079" cy="15138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4336298" y="7416535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4392686" y="7383008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4529084" y="7469875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4622048" y="7381483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79" h="101600">
                <a:moveTo>
                  <a:pt x="5577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35" y="101345"/>
                </a:lnTo>
                <a:lnTo>
                  <a:pt x="17190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807" y="89915"/>
                </a:lnTo>
                <a:lnTo>
                  <a:pt x="5577" y="89153"/>
                </a:lnTo>
                <a:close/>
              </a:path>
              <a:path w="30479" h="101600">
                <a:moveTo>
                  <a:pt x="23621" y="0"/>
                </a:moveTo>
                <a:lnTo>
                  <a:pt x="23439" y="761"/>
                </a:lnTo>
                <a:lnTo>
                  <a:pt x="22738" y="761"/>
                </a:lnTo>
                <a:lnTo>
                  <a:pt x="21610" y="2285"/>
                </a:lnTo>
                <a:lnTo>
                  <a:pt x="14802" y="16571"/>
                </a:lnTo>
                <a:lnTo>
                  <a:pt x="15429" y="29258"/>
                </a:lnTo>
                <a:lnTo>
                  <a:pt x="16015" y="41946"/>
                </a:lnTo>
                <a:lnTo>
                  <a:pt x="16559" y="54634"/>
                </a:lnTo>
                <a:lnTo>
                  <a:pt x="17063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807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3" y="52812"/>
                </a:lnTo>
                <a:lnTo>
                  <a:pt x="25165" y="40032"/>
                </a:lnTo>
                <a:lnTo>
                  <a:pt x="24952" y="28805"/>
                </a:lnTo>
                <a:lnTo>
                  <a:pt x="24627" y="19049"/>
                </a:lnTo>
                <a:lnTo>
                  <a:pt x="29199" y="19049"/>
                </a:lnTo>
                <a:lnTo>
                  <a:pt x="29748" y="18287"/>
                </a:lnTo>
                <a:lnTo>
                  <a:pt x="30022" y="18287"/>
                </a:lnTo>
                <a:lnTo>
                  <a:pt x="29839" y="17525"/>
                </a:lnTo>
                <a:lnTo>
                  <a:pt x="29199" y="16001"/>
                </a:lnTo>
                <a:lnTo>
                  <a:pt x="26913" y="10667"/>
                </a:lnTo>
                <a:lnTo>
                  <a:pt x="25328" y="6095"/>
                </a:lnTo>
                <a:lnTo>
                  <a:pt x="24475" y="2285"/>
                </a:lnTo>
                <a:lnTo>
                  <a:pt x="24140" y="1523"/>
                </a:lnTo>
                <a:lnTo>
                  <a:pt x="23865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4664368" y="7381483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4689104" y="7431775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70" h="5143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5143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4839980" y="7456159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4902463" y="7418821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025145" y="7447777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59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59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116586" y="7469875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209550" y="7440920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09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09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09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09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09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09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09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09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304037" y="7456159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366522" y="7418821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488442" y="7416535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546354" y="744168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616868" y="7381483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642366" y="7402820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677418" y="7456159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735330" y="7438633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834389" y="7425680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4" y="73151"/>
                </a:lnTo>
                <a:lnTo>
                  <a:pt x="2813" y="85378"/>
                </a:lnTo>
                <a:lnTo>
                  <a:pt x="11776" y="95626"/>
                </a:lnTo>
                <a:lnTo>
                  <a:pt x="22153" y="99903"/>
                </a:lnTo>
                <a:lnTo>
                  <a:pt x="37145" y="101251"/>
                </a:lnTo>
                <a:lnTo>
                  <a:pt x="49449" y="99440"/>
                </a:lnTo>
                <a:lnTo>
                  <a:pt x="61894" y="95064"/>
                </a:lnTo>
                <a:lnTo>
                  <a:pt x="71446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6" y="88391"/>
                </a:lnTo>
                <a:lnTo>
                  <a:pt x="73072" y="87256"/>
                </a:lnTo>
                <a:lnTo>
                  <a:pt x="7946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928878" y="7418821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987551" y="7456159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6043939" y="7383008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6180337" y="7416535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6237487" y="7431775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70" h="96520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96520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96520">
                <a:moveTo>
                  <a:pt x="46573" y="79918"/>
                </a:moveTo>
                <a:lnTo>
                  <a:pt x="38465" y="87965"/>
                </a:lnTo>
                <a:lnTo>
                  <a:pt x="46573" y="96011"/>
                </a:lnTo>
                <a:lnTo>
                  <a:pt x="54711" y="87965"/>
                </a:lnTo>
                <a:lnTo>
                  <a:pt x="46573" y="79918"/>
                </a:lnTo>
                <a:close/>
              </a:path>
              <a:path w="90170" h="96520">
                <a:moveTo>
                  <a:pt x="36880" y="63124"/>
                </a:moveTo>
                <a:lnTo>
                  <a:pt x="28773" y="71170"/>
                </a:lnTo>
                <a:lnTo>
                  <a:pt x="36880" y="79217"/>
                </a:lnTo>
                <a:lnTo>
                  <a:pt x="44988" y="71170"/>
                </a:lnTo>
                <a:lnTo>
                  <a:pt x="36880" y="63124"/>
                </a:lnTo>
                <a:close/>
              </a:path>
              <a:path w="90170" h="96520">
                <a:moveTo>
                  <a:pt x="56144" y="63154"/>
                </a:moveTo>
                <a:lnTo>
                  <a:pt x="48005" y="71170"/>
                </a:lnTo>
                <a:lnTo>
                  <a:pt x="56144" y="79217"/>
                </a:lnTo>
                <a:lnTo>
                  <a:pt x="64282" y="71170"/>
                </a:lnTo>
                <a:lnTo>
                  <a:pt x="56144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6331975" y="7456159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6394870" y="7381483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6418843" y="7453111"/>
            <a:ext cx="57785" cy="75565"/>
          </a:xfrm>
          <a:custGeom>
            <a:avLst/>
            <a:gdLst/>
            <a:ahLst/>
            <a:cxnLst/>
            <a:rect l="l" t="t" r="r" b="b"/>
            <a:pathLst>
              <a:path w="57785" h="75565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75565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75565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75565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75565">
                <a:moveTo>
                  <a:pt x="22951" y="59588"/>
                </a:moveTo>
                <a:lnTo>
                  <a:pt x="14691" y="67543"/>
                </a:lnTo>
                <a:lnTo>
                  <a:pt x="22951" y="75437"/>
                </a:lnTo>
                <a:lnTo>
                  <a:pt x="31181" y="67543"/>
                </a:lnTo>
                <a:lnTo>
                  <a:pt x="22951" y="59588"/>
                </a:lnTo>
                <a:close/>
              </a:path>
              <a:path w="57785" h="75565">
                <a:moveTo>
                  <a:pt x="13319" y="42915"/>
                </a:moveTo>
                <a:lnTo>
                  <a:pt x="5181" y="50962"/>
                </a:lnTo>
                <a:lnTo>
                  <a:pt x="13319" y="58978"/>
                </a:lnTo>
                <a:lnTo>
                  <a:pt x="21457" y="50962"/>
                </a:lnTo>
                <a:lnTo>
                  <a:pt x="13319" y="42915"/>
                </a:lnTo>
                <a:close/>
              </a:path>
              <a:path w="57785" h="75565">
                <a:moveTo>
                  <a:pt x="32461" y="42824"/>
                </a:moveTo>
                <a:lnTo>
                  <a:pt x="24383" y="50810"/>
                </a:lnTo>
                <a:lnTo>
                  <a:pt x="32461" y="58856"/>
                </a:lnTo>
                <a:lnTo>
                  <a:pt x="40599" y="50810"/>
                </a:lnTo>
                <a:lnTo>
                  <a:pt x="32461" y="42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6472184" y="7384418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40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40" h="98425">
                <a:moveTo>
                  <a:pt x="52476" y="73265"/>
                </a:moveTo>
                <a:lnTo>
                  <a:pt x="41178" y="73265"/>
                </a:lnTo>
                <a:lnTo>
                  <a:pt x="46695" y="80885"/>
                </a:lnTo>
                <a:lnTo>
                  <a:pt x="50901" y="86981"/>
                </a:lnTo>
                <a:lnTo>
                  <a:pt x="53736" y="89267"/>
                </a:lnTo>
                <a:lnTo>
                  <a:pt x="5964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40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09" y="29069"/>
                </a:lnTo>
                <a:lnTo>
                  <a:pt x="630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0025" y="50405"/>
                </a:lnTo>
                <a:lnTo>
                  <a:pt x="24688" y="54977"/>
                </a:lnTo>
                <a:lnTo>
                  <a:pt x="27950" y="58787"/>
                </a:lnTo>
                <a:lnTo>
                  <a:pt x="3297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29" y="35377"/>
                </a:lnTo>
                <a:lnTo>
                  <a:pt x="20267" y="26930"/>
                </a:lnTo>
                <a:lnTo>
                  <a:pt x="6726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40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6547622" y="7438633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6320545" y="7651237"/>
            <a:ext cx="860511" cy="13639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40770" y="7929367"/>
            <a:ext cx="6639311" cy="18795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3956060" y="8222737"/>
            <a:ext cx="3225088" cy="15239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40770" y="8529824"/>
            <a:ext cx="6639311" cy="175004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6933711" y="880871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3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6950719" y="888567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4" y="61237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61" y="68960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388"/>
                </a:lnTo>
                <a:lnTo>
                  <a:pt x="42145" y="52088"/>
                </a:lnTo>
                <a:lnTo>
                  <a:pt x="47114" y="40218"/>
                </a:lnTo>
                <a:lnTo>
                  <a:pt x="48767" y="27764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7055114" y="8855198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5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63"/>
                </a:lnTo>
                <a:lnTo>
                  <a:pt x="1219" y="62483"/>
                </a:lnTo>
                <a:lnTo>
                  <a:pt x="0" y="67723"/>
                </a:lnTo>
                <a:lnTo>
                  <a:pt x="17" y="73151"/>
                </a:lnTo>
                <a:lnTo>
                  <a:pt x="2813" y="85367"/>
                </a:lnTo>
                <a:lnTo>
                  <a:pt x="11782" y="95610"/>
                </a:lnTo>
                <a:lnTo>
                  <a:pt x="22157" y="99896"/>
                </a:lnTo>
                <a:lnTo>
                  <a:pt x="37148" y="101251"/>
                </a:lnTo>
                <a:lnTo>
                  <a:pt x="49452" y="99442"/>
                </a:lnTo>
                <a:lnTo>
                  <a:pt x="61899" y="95067"/>
                </a:lnTo>
                <a:lnTo>
                  <a:pt x="71440" y="88391"/>
                </a:lnTo>
                <a:lnTo>
                  <a:pt x="24688" y="88391"/>
                </a:lnTo>
                <a:lnTo>
                  <a:pt x="17617" y="85868"/>
                </a:lnTo>
                <a:lnTo>
                  <a:pt x="12953" y="80723"/>
                </a:lnTo>
                <a:lnTo>
                  <a:pt x="9418" y="76867"/>
                </a:lnTo>
                <a:lnTo>
                  <a:pt x="7619" y="72246"/>
                </a:lnTo>
                <a:lnTo>
                  <a:pt x="7643" y="61340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5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4"/>
                </a:lnTo>
                <a:lnTo>
                  <a:pt x="76199" y="69579"/>
                </a:lnTo>
                <a:lnTo>
                  <a:pt x="75895" y="71103"/>
                </a:lnTo>
                <a:lnTo>
                  <a:pt x="75316" y="72341"/>
                </a:lnTo>
                <a:lnTo>
                  <a:pt x="73670" y="76056"/>
                </a:lnTo>
                <a:lnTo>
                  <a:pt x="69433" y="79534"/>
                </a:lnTo>
                <a:lnTo>
                  <a:pt x="59489" y="84009"/>
                </a:lnTo>
                <a:lnTo>
                  <a:pt x="47577" y="87296"/>
                </a:lnTo>
                <a:lnTo>
                  <a:pt x="34168" y="88391"/>
                </a:lnTo>
                <a:lnTo>
                  <a:pt x="71440" y="88391"/>
                </a:lnTo>
                <a:lnTo>
                  <a:pt x="73073" y="87249"/>
                </a:lnTo>
                <a:lnTo>
                  <a:pt x="79461" y="76961"/>
                </a:lnTo>
                <a:lnTo>
                  <a:pt x="80863" y="73151"/>
                </a:lnTo>
                <a:lnTo>
                  <a:pt x="81533" y="69198"/>
                </a:lnTo>
                <a:lnTo>
                  <a:pt x="81524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5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147315" y="8793475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4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77"/>
                </a:lnTo>
                <a:lnTo>
                  <a:pt x="20787" y="121157"/>
                </a:lnTo>
                <a:lnTo>
                  <a:pt x="21549" y="121157"/>
                </a:lnTo>
                <a:lnTo>
                  <a:pt x="22280" y="120063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4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2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0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4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4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4">
                <a:moveTo>
                  <a:pt x="26903" y="8381"/>
                </a:moveTo>
                <a:lnTo>
                  <a:pt x="954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4">
                <a:moveTo>
                  <a:pt x="1792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22" y="2285"/>
                </a:lnTo>
                <a:close/>
              </a:path>
              <a:path w="36195" h="121284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4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416813" y="8794999"/>
            <a:ext cx="1447799" cy="16509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301751" y="8794999"/>
            <a:ext cx="45720" cy="49530"/>
          </a:xfrm>
          <a:custGeom>
            <a:avLst/>
            <a:gdLst/>
            <a:ahLst/>
            <a:cxnLst/>
            <a:rect l="l" t="t" r="r" b="b"/>
            <a:pathLst>
              <a:path w="45720" h="49529">
                <a:moveTo>
                  <a:pt x="37734" y="0"/>
                </a:moveTo>
                <a:lnTo>
                  <a:pt x="35356" y="761"/>
                </a:lnTo>
                <a:lnTo>
                  <a:pt x="33406" y="1523"/>
                </a:lnTo>
                <a:lnTo>
                  <a:pt x="30479" y="4571"/>
                </a:lnTo>
                <a:lnTo>
                  <a:pt x="29717" y="6857"/>
                </a:lnTo>
                <a:lnTo>
                  <a:pt x="29748" y="13715"/>
                </a:lnTo>
                <a:lnTo>
                  <a:pt x="29839" y="15239"/>
                </a:lnTo>
                <a:lnTo>
                  <a:pt x="31546" y="25145"/>
                </a:lnTo>
                <a:lnTo>
                  <a:pt x="35813" y="49529"/>
                </a:lnTo>
                <a:lnTo>
                  <a:pt x="39623" y="49529"/>
                </a:lnTo>
                <a:lnTo>
                  <a:pt x="44195" y="25145"/>
                </a:lnTo>
                <a:lnTo>
                  <a:pt x="45232" y="19811"/>
                </a:lnTo>
                <a:lnTo>
                  <a:pt x="45719" y="14477"/>
                </a:lnTo>
                <a:lnTo>
                  <a:pt x="45719" y="6857"/>
                </a:lnTo>
                <a:lnTo>
                  <a:pt x="44988" y="4571"/>
                </a:lnTo>
                <a:lnTo>
                  <a:pt x="41940" y="1523"/>
                </a:lnTo>
                <a:lnTo>
                  <a:pt x="40020" y="761"/>
                </a:lnTo>
                <a:lnTo>
                  <a:pt x="37734" y="0"/>
                </a:lnTo>
                <a:close/>
              </a:path>
              <a:path w="45720" h="49529">
                <a:moveTo>
                  <a:pt x="7802" y="0"/>
                </a:moveTo>
                <a:lnTo>
                  <a:pt x="5425" y="761"/>
                </a:lnTo>
                <a:lnTo>
                  <a:pt x="3566" y="1523"/>
                </a:lnTo>
                <a:lnTo>
                  <a:pt x="701" y="4571"/>
                </a:lnTo>
                <a:lnTo>
                  <a:pt x="0" y="6857"/>
                </a:lnTo>
                <a:lnTo>
                  <a:pt x="0" y="12953"/>
                </a:lnTo>
                <a:lnTo>
                  <a:pt x="579" y="18287"/>
                </a:lnTo>
                <a:lnTo>
                  <a:pt x="1706" y="25145"/>
                </a:lnTo>
                <a:lnTo>
                  <a:pt x="6095" y="49529"/>
                </a:lnTo>
                <a:lnTo>
                  <a:pt x="9905" y="49529"/>
                </a:lnTo>
                <a:lnTo>
                  <a:pt x="13990" y="25145"/>
                </a:lnTo>
                <a:lnTo>
                  <a:pt x="15331" y="16763"/>
                </a:lnTo>
                <a:lnTo>
                  <a:pt x="16001" y="11429"/>
                </a:lnTo>
                <a:lnTo>
                  <a:pt x="16001" y="6857"/>
                </a:lnTo>
                <a:lnTo>
                  <a:pt x="15239" y="4571"/>
                </a:lnTo>
                <a:lnTo>
                  <a:pt x="13655" y="3047"/>
                </a:lnTo>
                <a:lnTo>
                  <a:pt x="12131" y="1523"/>
                </a:lnTo>
                <a:lnTo>
                  <a:pt x="10180" y="761"/>
                </a:lnTo>
                <a:lnTo>
                  <a:pt x="78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4715012" y="884605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61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09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09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4781306" y="8847577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72" y="61721"/>
                </a:lnTo>
                <a:lnTo>
                  <a:pt x="29260" y="54863"/>
                </a:lnTo>
                <a:lnTo>
                  <a:pt x="57576" y="54863"/>
                </a:lnTo>
                <a:lnTo>
                  <a:pt x="5757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70">
                <a:moveTo>
                  <a:pt x="5757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76" y="64769"/>
                </a:lnTo>
                <a:lnTo>
                  <a:pt x="57576" y="54863"/>
                </a:lnTo>
                <a:close/>
              </a:path>
              <a:path w="57785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30" y="48767"/>
                </a:lnTo>
                <a:lnTo>
                  <a:pt x="31668" y="4114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70">
                <a:moveTo>
                  <a:pt x="5757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76" y="53339"/>
                </a:lnTo>
                <a:lnTo>
                  <a:pt x="57576" y="52577"/>
                </a:lnTo>
                <a:close/>
              </a:path>
              <a:path w="57785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4835407" y="8832337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4878597" y="880871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3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4897130" y="887196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64" y="50243"/>
                </a:lnTo>
                <a:lnTo>
                  <a:pt x="4175" y="77961"/>
                </a:lnTo>
                <a:lnTo>
                  <a:pt x="1402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41" y="80820"/>
                </a:lnTo>
                <a:lnTo>
                  <a:pt x="12039" y="82439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39"/>
                </a:lnTo>
                <a:lnTo>
                  <a:pt x="33424" y="75631"/>
                </a:lnTo>
                <a:lnTo>
                  <a:pt x="40901" y="65120"/>
                </a:lnTo>
                <a:lnTo>
                  <a:pt x="45765" y="53366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4953518" y="8822432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70" h="90170">
                <a:moveTo>
                  <a:pt x="60777" y="51053"/>
                </a:moveTo>
                <a:lnTo>
                  <a:pt x="26426" y="51053"/>
                </a:lnTo>
                <a:lnTo>
                  <a:pt x="28559" y="51815"/>
                </a:lnTo>
                <a:lnTo>
                  <a:pt x="33284" y="52577"/>
                </a:lnTo>
                <a:lnTo>
                  <a:pt x="40507" y="55625"/>
                </a:lnTo>
                <a:lnTo>
                  <a:pt x="49286" y="58673"/>
                </a:lnTo>
                <a:lnTo>
                  <a:pt x="55656" y="60959"/>
                </a:lnTo>
                <a:lnTo>
                  <a:pt x="59679" y="61721"/>
                </a:lnTo>
                <a:lnTo>
                  <a:pt x="33051" y="73731"/>
                </a:lnTo>
                <a:lnTo>
                  <a:pt x="21375" y="77026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56" y="89915"/>
                </a:lnTo>
                <a:lnTo>
                  <a:pt x="21153" y="89153"/>
                </a:lnTo>
                <a:lnTo>
                  <a:pt x="32583" y="85343"/>
                </a:lnTo>
                <a:lnTo>
                  <a:pt x="39105" y="82295"/>
                </a:lnTo>
                <a:lnTo>
                  <a:pt x="47518" y="77723"/>
                </a:lnTo>
                <a:lnTo>
                  <a:pt x="56266" y="73913"/>
                </a:lnTo>
                <a:lnTo>
                  <a:pt x="62788" y="70865"/>
                </a:lnTo>
                <a:lnTo>
                  <a:pt x="67086" y="69341"/>
                </a:lnTo>
                <a:lnTo>
                  <a:pt x="70347" y="67817"/>
                </a:lnTo>
                <a:lnTo>
                  <a:pt x="75956" y="67055"/>
                </a:lnTo>
                <a:lnTo>
                  <a:pt x="84002" y="67055"/>
                </a:lnTo>
                <a:lnTo>
                  <a:pt x="88696" y="58673"/>
                </a:lnTo>
                <a:lnTo>
                  <a:pt x="89458" y="57911"/>
                </a:lnTo>
                <a:lnTo>
                  <a:pt x="89794" y="57149"/>
                </a:lnTo>
                <a:lnTo>
                  <a:pt x="89794" y="56387"/>
                </a:lnTo>
                <a:lnTo>
                  <a:pt x="88971" y="56387"/>
                </a:lnTo>
                <a:lnTo>
                  <a:pt x="85602" y="55614"/>
                </a:lnTo>
                <a:lnTo>
                  <a:pt x="72253" y="54363"/>
                </a:lnTo>
                <a:lnTo>
                  <a:pt x="60777" y="51053"/>
                </a:lnTo>
                <a:close/>
              </a:path>
              <a:path w="90170" h="90170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7983" y="53339"/>
                </a:lnTo>
                <a:lnTo>
                  <a:pt x="22219" y="51815"/>
                </a:lnTo>
                <a:lnTo>
                  <a:pt x="26426" y="51053"/>
                </a:lnTo>
                <a:lnTo>
                  <a:pt x="60777" y="51053"/>
                </a:lnTo>
                <a:lnTo>
                  <a:pt x="49987" y="47243"/>
                </a:lnTo>
                <a:lnTo>
                  <a:pt x="41178" y="42671"/>
                </a:lnTo>
                <a:lnTo>
                  <a:pt x="35935" y="40385"/>
                </a:lnTo>
                <a:lnTo>
                  <a:pt x="31821" y="39623"/>
                </a:lnTo>
                <a:lnTo>
                  <a:pt x="28773" y="38861"/>
                </a:lnTo>
                <a:close/>
              </a:path>
              <a:path w="90170" h="90170">
                <a:moveTo>
                  <a:pt x="49286" y="0"/>
                </a:moveTo>
                <a:lnTo>
                  <a:pt x="4081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098298" y="889939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27"/>
                </a:lnTo>
                <a:lnTo>
                  <a:pt x="2712" y="18717"/>
                </a:lnTo>
                <a:lnTo>
                  <a:pt x="883" y="23908"/>
                </a:lnTo>
                <a:lnTo>
                  <a:pt x="0" y="28623"/>
                </a:lnTo>
                <a:lnTo>
                  <a:pt x="236" y="37087"/>
                </a:lnTo>
                <a:lnTo>
                  <a:pt x="3887" y="47535"/>
                </a:lnTo>
                <a:lnTo>
                  <a:pt x="12485" y="54961"/>
                </a:lnTo>
                <a:lnTo>
                  <a:pt x="26712" y="59354"/>
                </a:lnTo>
                <a:lnTo>
                  <a:pt x="47251" y="60702"/>
                </a:lnTo>
                <a:lnTo>
                  <a:pt x="61755" y="58930"/>
                </a:lnTo>
                <a:lnTo>
                  <a:pt x="73262" y="55464"/>
                </a:lnTo>
                <a:lnTo>
                  <a:pt x="81777" y="50291"/>
                </a:lnTo>
                <a:lnTo>
                  <a:pt x="84471" y="48005"/>
                </a:lnTo>
                <a:lnTo>
                  <a:pt x="30022" y="48005"/>
                </a:lnTo>
                <a:lnTo>
                  <a:pt x="23317" y="46674"/>
                </a:lnTo>
                <a:lnTo>
                  <a:pt x="11094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40"/>
                </a:lnTo>
                <a:lnTo>
                  <a:pt x="5041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46" y="29812"/>
                </a:lnTo>
                <a:lnTo>
                  <a:pt x="57454" y="31385"/>
                </a:lnTo>
                <a:lnTo>
                  <a:pt x="58917" y="31815"/>
                </a:lnTo>
                <a:lnTo>
                  <a:pt x="64099" y="32765"/>
                </a:lnTo>
                <a:lnTo>
                  <a:pt x="78729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41" y="45052"/>
                </a:lnTo>
                <a:lnTo>
                  <a:pt x="54863" y="47576"/>
                </a:lnTo>
                <a:lnTo>
                  <a:pt x="46908" y="48005"/>
                </a:lnTo>
                <a:lnTo>
                  <a:pt x="84471" y="48005"/>
                </a:lnTo>
                <a:lnTo>
                  <a:pt x="86715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41" y="26621"/>
                </a:lnTo>
                <a:lnTo>
                  <a:pt x="63002" y="22003"/>
                </a:lnTo>
                <a:lnTo>
                  <a:pt x="57759" y="20525"/>
                </a:lnTo>
                <a:lnTo>
                  <a:pt x="57759" y="17574"/>
                </a:lnTo>
                <a:lnTo>
                  <a:pt x="59710" y="15764"/>
                </a:lnTo>
                <a:lnTo>
                  <a:pt x="63550" y="14429"/>
                </a:lnTo>
                <a:lnTo>
                  <a:pt x="66415" y="13478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191262" y="887119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4644145" y="889710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7619" y="0"/>
                </a:moveTo>
                <a:lnTo>
                  <a:pt x="557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72"/>
                </a:lnTo>
                <a:lnTo>
                  <a:pt x="5577" y="15239"/>
                </a:lnTo>
                <a:lnTo>
                  <a:pt x="9662" y="15239"/>
                </a:lnTo>
                <a:lnTo>
                  <a:pt x="11429" y="14572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296930" y="752465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299597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259711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296930" y="9935333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40770" y="1382258"/>
            <a:ext cx="6644249" cy="1752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567689" y="1661912"/>
            <a:ext cx="1613153" cy="1513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40770" y="1956043"/>
            <a:ext cx="6638549" cy="18821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01958" y="2233412"/>
            <a:ext cx="6278885" cy="16662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40770" y="2563358"/>
            <a:ext cx="6638549" cy="16763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595378" y="2835392"/>
            <a:ext cx="2588971" cy="15163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481839" y="2887208"/>
            <a:ext cx="15240" cy="52069"/>
          </a:xfrm>
          <a:custGeom>
            <a:avLst/>
            <a:gdLst/>
            <a:ahLst/>
            <a:cxnLst/>
            <a:rect l="l" t="t" r="r" b="b"/>
            <a:pathLst>
              <a:path w="15239" h="52069">
                <a:moveTo>
                  <a:pt x="11521" y="761"/>
                </a:moveTo>
                <a:lnTo>
                  <a:pt x="3688" y="761"/>
                </a:lnTo>
                <a:lnTo>
                  <a:pt x="761" y="3809"/>
                </a:lnTo>
                <a:lnTo>
                  <a:pt x="0" y="5333"/>
                </a:lnTo>
                <a:lnTo>
                  <a:pt x="0" y="9905"/>
                </a:lnTo>
                <a:lnTo>
                  <a:pt x="761" y="11429"/>
                </a:lnTo>
                <a:lnTo>
                  <a:pt x="3809" y="14477"/>
                </a:lnTo>
                <a:lnTo>
                  <a:pt x="5577" y="15239"/>
                </a:lnTo>
                <a:lnTo>
                  <a:pt x="7619" y="14477"/>
                </a:lnTo>
                <a:lnTo>
                  <a:pt x="11429" y="14477"/>
                </a:lnTo>
                <a:lnTo>
                  <a:pt x="14477" y="11429"/>
                </a:lnTo>
                <a:lnTo>
                  <a:pt x="15239" y="9905"/>
                </a:lnTo>
                <a:lnTo>
                  <a:pt x="15239" y="5333"/>
                </a:lnTo>
                <a:lnTo>
                  <a:pt x="14508" y="3809"/>
                </a:lnTo>
                <a:lnTo>
                  <a:pt x="12984" y="2285"/>
                </a:lnTo>
                <a:lnTo>
                  <a:pt x="11521" y="761"/>
                </a:lnTo>
                <a:close/>
              </a:path>
              <a:path w="15239" h="52069">
                <a:moveTo>
                  <a:pt x="11429" y="14477"/>
                </a:moveTo>
                <a:lnTo>
                  <a:pt x="7619" y="14477"/>
                </a:lnTo>
                <a:lnTo>
                  <a:pt x="9662" y="15239"/>
                </a:lnTo>
                <a:lnTo>
                  <a:pt x="11429" y="14477"/>
                </a:lnTo>
                <a:close/>
              </a:path>
              <a:path w="15239" h="52069">
                <a:moveTo>
                  <a:pt x="7619" y="0"/>
                </a:moveTo>
                <a:lnTo>
                  <a:pt x="5516" y="761"/>
                </a:lnTo>
                <a:lnTo>
                  <a:pt x="9723" y="761"/>
                </a:lnTo>
                <a:lnTo>
                  <a:pt x="7619" y="0"/>
                </a:lnTo>
                <a:close/>
              </a:path>
              <a:path w="15239" h="52069">
                <a:moveTo>
                  <a:pt x="11429" y="38099"/>
                </a:moveTo>
                <a:lnTo>
                  <a:pt x="3809" y="38099"/>
                </a:lnTo>
                <a:lnTo>
                  <a:pt x="761" y="41147"/>
                </a:lnTo>
                <a:lnTo>
                  <a:pt x="0" y="43433"/>
                </a:lnTo>
                <a:lnTo>
                  <a:pt x="0" y="47243"/>
                </a:lnTo>
                <a:lnTo>
                  <a:pt x="761" y="48767"/>
                </a:lnTo>
                <a:lnTo>
                  <a:pt x="2285" y="50291"/>
                </a:lnTo>
                <a:lnTo>
                  <a:pt x="3809" y="51145"/>
                </a:lnTo>
                <a:lnTo>
                  <a:pt x="5577" y="51815"/>
                </a:lnTo>
                <a:lnTo>
                  <a:pt x="9662" y="51815"/>
                </a:lnTo>
                <a:lnTo>
                  <a:pt x="11429" y="51145"/>
                </a:lnTo>
                <a:lnTo>
                  <a:pt x="12953" y="50291"/>
                </a:lnTo>
                <a:lnTo>
                  <a:pt x="14477" y="48767"/>
                </a:lnTo>
                <a:lnTo>
                  <a:pt x="15239" y="47243"/>
                </a:lnTo>
                <a:lnTo>
                  <a:pt x="15239" y="43433"/>
                </a:lnTo>
                <a:lnTo>
                  <a:pt x="14477" y="41147"/>
                </a:lnTo>
                <a:lnTo>
                  <a:pt x="11429" y="38099"/>
                </a:lnTo>
                <a:close/>
              </a:path>
              <a:path w="15239" h="52069">
                <a:moveTo>
                  <a:pt x="7619" y="37337"/>
                </a:moveTo>
                <a:lnTo>
                  <a:pt x="5577" y="38099"/>
                </a:lnTo>
                <a:lnTo>
                  <a:pt x="9662" y="38099"/>
                </a:lnTo>
                <a:lnTo>
                  <a:pt x="7619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33150" y="3166099"/>
            <a:ext cx="6646931" cy="15138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33150" y="3384794"/>
            <a:ext cx="6648273" cy="18821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897386" y="3677401"/>
            <a:ext cx="3283457" cy="15214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494032" y="4008110"/>
            <a:ext cx="5686049" cy="15138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966472" y="4323577"/>
            <a:ext cx="5218547" cy="16687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40770" y="4654286"/>
            <a:ext cx="6638549" cy="16662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901190" y="496213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968245" y="494841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003298" y="500175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059686" y="499871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4" h="62229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113026" y="4924795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096" y="19635"/>
                </a:lnTo>
                <a:lnTo>
                  <a:pt x="44922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60" y="64535"/>
                </a:lnTo>
                <a:lnTo>
                  <a:pt x="31867" y="75023"/>
                </a:lnTo>
                <a:lnTo>
                  <a:pt x="32826" y="85477"/>
                </a:lnTo>
                <a:lnTo>
                  <a:pt x="22794" y="90344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3" y="90458"/>
                </a:lnTo>
                <a:lnTo>
                  <a:pt x="39865" y="81936"/>
                </a:lnTo>
                <a:lnTo>
                  <a:pt x="37470" y="65645"/>
                </a:lnTo>
                <a:lnTo>
                  <a:pt x="33439" y="53717"/>
                </a:lnTo>
                <a:lnTo>
                  <a:pt x="31009" y="38193"/>
                </a:lnTo>
                <a:lnTo>
                  <a:pt x="43759" y="34140"/>
                </a:lnTo>
                <a:lnTo>
                  <a:pt x="55400" y="30832"/>
                </a:lnTo>
                <a:lnTo>
                  <a:pt x="6592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830324" y="501318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619" y="0"/>
                </a:moveTo>
                <a:lnTo>
                  <a:pt x="554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47" y="15239"/>
                </a:lnTo>
                <a:lnTo>
                  <a:pt x="9662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139445" y="5231881"/>
            <a:ext cx="4998725" cy="17525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127111" y="5593069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29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26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701"/>
                </a:lnTo>
                <a:lnTo>
                  <a:pt x="15260" y="21822"/>
                </a:lnTo>
                <a:lnTo>
                  <a:pt x="10113" y="9969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7063630" y="5600689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59" h="110489">
                <a:moveTo>
                  <a:pt x="34156" y="0"/>
                </a:moveTo>
                <a:lnTo>
                  <a:pt x="32845" y="0"/>
                </a:lnTo>
                <a:lnTo>
                  <a:pt x="28968" y="3075"/>
                </a:lnTo>
                <a:lnTo>
                  <a:pt x="4446" y="33482"/>
                </a:lnTo>
                <a:lnTo>
                  <a:pt x="0" y="59262"/>
                </a:lnTo>
                <a:lnTo>
                  <a:pt x="2347" y="71597"/>
                </a:lnTo>
                <a:lnTo>
                  <a:pt x="27694" y="108082"/>
                </a:lnTo>
                <a:lnTo>
                  <a:pt x="30986" y="110489"/>
                </a:lnTo>
                <a:lnTo>
                  <a:pt x="34278" y="110489"/>
                </a:lnTo>
                <a:lnTo>
                  <a:pt x="35131" y="109880"/>
                </a:lnTo>
                <a:lnTo>
                  <a:pt x="35123" y="108082"/>
                </a:lnTo>
                <a:lnTo>
                  <a:pt x="35009" y="107624"/>
                </a:lnTo>
                <a:lnTo>
                  <a:pt x="33379" y="105490"/>
                </a:lnTo>
                <a:lnTo>
                  <a:pt x="25032" y="93702"/>
                </a:lnTo>
                <a:lnTo>
                  <a:pt x="19541" y="84846"/>
                </a:lnTo>
                <a:lnTo>
                  <a:pt x="15430" y="74677"/>
                </a:lnTo>
                <a:lnTo>
                  <a:pt x="13109" y="62419"/>
                </a:lnTo>
                <a:lnTo>
                  <a:pt x="12712" y="47080"/>
                </a:lnTo>
                <a:lnTo>
                  <a:pt x="15729" y="35782"/>
                </a:lnTo>
                <a:lnTo>
                  <a:pt x="21193" y="23674"/>
                </a:lnTo>
                <a:lnTo>
                  <a:pt x="29096" y="10667"/>
                </a:lnTo>
                <a:lnTo>
                  <a:pt x="32266" y="6857"/>
                </a:lnTo>
                <a:lnTo>
                  <a:pt x="34278" y="3809"/>
                </a:lnTo>
                <a:lnTo>
                  <a:pt x="35040" y="2285"/>
                </a:lnTo>
                <a:lnTo>
                  <a:pt x="35040" y="1523"/>
                </a:lnTo>
                <a:lnTo>
                  <a:pt x="34765" y="761"/>
                </a:lnTo>
                <a:lnTo>
                  <a:pt x="34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40770" y="5586212"/>
            <a:ext cx="6294339" cy="15138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426719" y="5842243"/>
            <a:ext cx="1753361" cy="14935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113082" y="6179048"/>
            <a:ext cx="55244" cy="100965"/>
          </a:xfrm>
          <a:custGeom>
            <a:avLst/>
            <a:gdLst/>
            <a:ahLst/>
            <a:cxnLst/>
            <a:rect l="l" t="t" r="r" b="b"/>
            <a:pathLst>
              <a:path w="55245" h="100964">
                <a:moveTo>
                  <a:pt x="4728" y="1523"/>
                </a:moveTo>
                <a:lnTo>
                  <a:pt x="0" y="19800"/>
                </a:lnTo>
                <a:lnTo>
                  <a:pt x="6262" y="30272"/>
                </a:lnTo>
                <a:lnTo>
                  <a:pt x="11841" y="41657"/>
                </a:lnTo>
                <a:lnTo>
                  <a:pt x="16842" y="54320"/>
                </a:lnTo>
                <a:lnTo>
                  <a:pt x="20914" y="67633"/>
                </a:lnTo>
                <a:lnTo>
                  <a:pt x="22985" y="78485"/>
                </a:lnTo>
                <a:lnTo>
                  <a:pt x="24723" y="95249"/>
                </a:lnTo>
                <a:lnTo>
                  <a:pt x="25119" y="98785"/>
                </a:lnTo>
                <a:lnTo>
                  <a:pt x="25972" y="100583"/>
                </a:lnTo>
                <a:lnTo>
                  <a:pt x="30422" y="100583"/>
                </a:lnTo>
                <a:lnTo>
                  <a:pt x="31977" y="95249"/>
                </a:lnTo>
                <a:lnTo>
                  <a:pt x="31911" y="79463"/>
                </a:lnTo>
                <a:lnTo>
                  <a:pt x="23168" y="38099"/>
                </a:lnTo>
                <a:lnTo>
                  <a:pt x="20151" y="31241"/>
                </a:lnTo>
                <a:lnTo>
                  <a:pt x="39688" y="31241"/>
                </a:lnTo>
                <a:lnTo>
                  <a:pt x="42919" y="29717"/>
                </a:lnTo>
                <a:lnTo>
                  <a:pt x="47796" y="24383"/>
                </a:lnTo>
                <a:lnTo>
                  <a:pt x="52551" y="19049"/>
                </a:lnTo>
                <a:lnTo>
                  <a:pt x="52844" y="18287"/>
                </a:lnTo>
                <a:lnTo>
                  <a:pt x="22437" y="18287"/>
                </a:lnTo>
                <a:lnTo>
                  <a:pt x="17834" y="16001"/>
                </a:lnTo>
                <a:lnTo>
                  <a:pt x="13841" y="12953"/>
                </a:lnTo>
                <a:lnTo>
                  <a:pt x="11738" y="10667"/>
                </a:lnTo>
                <a:lnTo>
                  <a:pt x="8721" y="6857"/>
                </a:lnTo>
                <a:lnTo>
                  <a:pt x="4728" y="1523"/>
                </a:lnTo>
                <a:close/>
              </a:path>
              <a:path w="55245" h="100964">
                <a:moveTo>
                  <a:pt x="39688" y="31241"/>
                </a:moveTo>
                <a:lnTo>
                  <a:pt x="20151" y="31241"/>
                </a:lnTo>
                <a:lnTo>
                  <a:pt x="23077" y="32003"/>
                </a:lnTo>
                <a:lnTo>
                  <a:pt x="25850" y="32765"/>
                </a:lnTo>
                <a:lnTo>
                  <a:pt x="28441" y="32003"/>
                </a:lnTo>
                <a:lnTo>
                  <a:pt x="38073" y="32003"/>
                </a:lnTo>
                <a:lnTo>
                  <a:pt x="39688" y="31241"/>
                </a:lnTo>
                <a:close/>
              </a:path>
              <a:path w="55245" h="100964">
                <a:moveTo>
                  <a:pt x="38073" y="32003"/>
                </a:moveTo>
                <a:lnTo>
                  <a:pt x="28441" y="32003"/>
                </a:lnTo>
                <a:lnTo>
                  <a:pt x="36457" y="32765"/>
                </a:lnTo>
                <a:lnTo>
                  <a:pt x="38073" y="32003"/>
                </a:lnTo>
                <a:close/>
              </a:path>
              <a:path w="55245" h="100964">
                <a:moveTo>
                  <a:pt x="52795" y="0"/>
                </a:moveTo>
                <a:lnTo>
                  <a:pt x="51576" y="761"/>
                </a:lnTo>
                <a:lnTo>
                  <a:pt x="50417" y="1523"/>
                </a:lnTo>
                <a:lnTo>
                  <a:pt x="48782" y="4970"/>
                </a:lnTo>
                <a:lnTo>
                  <a:pt x="40405" y="14683"/>
                </a:lnTo>
                <a:lnTo>
                  <a:pt x="27588" y="17525"/>
                </a:lnTo>
                <a:lnTo>
                  <a:pt x="22437" y="18287"/>
                </a:lnTo>
                <a:lnTo>
                  <a:pt x="52844" y="18287"/>
                </a:lnTo>
                <a:lnTo>
                  <a:pt x="54898" y="12953"/>
                </a:lnTo>
                <a:lnTo>
                  <a:pt x="54898" y="1523"/>
                </a:lnTo>
                <a:lnTo>
                  <a:pt x="54227" y="761"/>
                </a:lnTo>
                <a:lnTo>
                  <a:pt x="52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063630" y="6187430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59" h="110489">
                <a:moveTo>
                  <a:pt x="34156" y="0"/>
                </a:moveTo>
                <a:lnTo>
                  <a:pt x="32845" y="0"/>
                </a:lnTo>
                <a:lnTo>
                  <a:pt x="28968" y="3075"/>
                </a:lnTo>
                <a:lnTo>
                  <a:pt x="4446" y="33482"/>
                </a:lnTo>
                <a:lnTo>
                  <a:pt x="0" y="59262"/>
                </a:lnTo>
                <a:lnTo>
                  <a:pt x="2347" y="71597"/>
                </a:lnTo>
                <a:lnTo>
                  <a:pt x="27694" y="108082"/>
                </a:lnTo>
                <a:lnTo>
                  <a:pt x="30986" y="110489"/>
                </a:lnTo>
                <a:lnTo>
                  <a:pt x="34278" y="110489"/>
                </a:lnTo>
                <a:lnTo>
                  <a:pt x="35131" y="109880"/>
                </a:lnTo>
                <a:lnTo>
                  <a:pt x="35123" y="108082"/>
                </a:lnTo>
                <a:lnTo>
                  <a:pt x="35009" y="107624"/>
                </a:lnTo>
                <a:lnTo>
                  <a:pt x="33379" y="105490"/>
                </a:lnTo>
                <a:lnTo>
                  <a:pt x="25032" y="93702"/>
                </a:lnTo>
                <a:lnTo>
                  <a:pt x="19541" y="84846"/>
                </a:lnTo>
                <a:lnTo>
                  <a:pt x="15430" y="74677"/>
                </a:lnTo>
                <a:lnTo>
                  <a:pt x="13109" y="62419"/>
                </a:lnTo>
                <a:lnTo>
                  <a:pt x="12712" y="47080"/>
                </a:lnTo>
                <a:lnTo>
                  <a:pt x="15729" y="35782"/>
                </a:lnTo>
                <a:lnTo>
                  <a:pt x="21193" y="23674"/>
                </a:lnTo>
                <a:lnTo>
                  <a:pt x="29096" y="10667"/>
                </a:lnTo>
                <a:lnTo>
                  <a:pt x="32266" y="6857"/>
                </a:lnTo>
                <a:lnTo>
                  <a:pt x="34278" y="3809"/>
                </a:lnTo>
                <a:lnTo>
                  <a:pt x="35040" y="2285"/>
                </a:lnTo>
                <a:lnTo>
                  <a:pt x="35040" y="1523"/>
                </a:lnTo>
                <a:lnTo>
                  <a:pt x="34765" y="761"/>
                </a:lnTo>
                <a:lnTo>
                  <a:pt x="34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40520" y="6172951"/>
            <a:ext cx="6294589" cy="15163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118872" y="6428221"/>
            <a:ext cx="2062551" cy="15138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107806" y="6765025"/>
            <a:ext cx="66675" cy="100965"/>
          </a:xfrm>
          <a:custGeom>
            <a:avLst/>
            <a:gdLst/>
            <a:ahLst/>
            <a:cxnLst/>
            <a:rect l="l" t="t" r="r" b="b"/>
            <a:pathLst>
              <a:path w="66675" h="100965">
                <a:moveTo>
                  <a:pt x="4823" y="1523"/>
                </a:moveTo>
                <a:lnTo>
                  <a:pt x="0" y="20275"/>
                </a:lnTo>
                <a:lnTo>
                  <a:pt x="6479" y="30650"/>
                </a:lnTo>
                <a:lnTo>
                  <a:pt x="12152" y="42180"/>
                </a:lnTo>
                <a:lnTo>
                  <a:pt x="23263" y="79247"/>
                </a:lnTo>
                <a:lnTo>
                  <a:pt x="23720" y="83819"/>
                </a:lnTo>
                <a:lnTo>
                  <a:pt x="24574" y="91439"/>
                </a:lnTo>
                <a:lnTo>
                  <a:pt x="25549" y="97414"/>
                </a:lnTo>
                <a:lnTo>
                  <a:pt x="26586" y="100583"/>
                </a:lnTo>
                <a:lnTo>
                  <a:pt x="29877" y="100583"/>
                </a:lnTo>
                <a:lnTo>
                  <a:pt x="31158" y="98297"/>
                </a:lnTo>
                <a:lnTo>
                  <a:pt x="31584" y="93725"/>
                </a:lnTo>
                <a:lnTo>
                  <a:pt x="31737" y="92963"/>
                </a:lnTo>
                <a:lnTo>
                  <a:pt x="31747" y="91439"/>
                </a:lnTo>
                <a:lnTo>
                  <a:pt x="31741" y="83819"/>
                </a:lnTo>
                <a:lnTo>
                  <a:pt x="31699" y="76631"/>
                </a:lnTo>
                <a:lnTo>
                  <a:pt x="23141" y="35813"/>
                </a:lnTo>
                <a:lnTo>
                  <a:pt x="20733" y="32003"/>
                </a:lnTo>
                <a:lnTo>
                  <a:pt x="30822" y="32003"/>
                </a:lnTo>
                <a:lnTo>
                  <a:pt x="33413" y="30479"/>
                </a:lnTo>
                <a:lnTo>
                  <a:pt x="36217" y="28955"/>
                </a:lnTo>
                <a:lnTo>
                  <a:pt x="38016" y="26669"/>
                </a:lnTo>
                <a:lnTo>
                  <a:pt x="38869" y="23621"/>
                </a:lnTo>
                <a:lnTo>
                  <a:pt x="61786" y="23621"/>
                </a:lnTo>
                <a:lnTo>
                  <a:pt x="63759" y="21491"/>
                </a:lnTo>
                <a:lnTo>
                  <a:pt x="64240" y="18287"/>
                </a:lnTo>
                <a:lnTo>
                  <a:pt x="19971" y="18287"/>
                </a:lnTo>
                <a:lnTo>
                  <a:pt x="16100" y="16001"/>
                </a:lnTo>
                <a:lnTo>
                  <a:pt x="12870" y="12953"/>
                </a:lnTo>
                <a:lnTo>
                  <a:pt x="12687" y="12953"/>
                </a:lnTo>
                <a:lnTo>
                  <a:pt x="10004" y="9143"/>
                </a:lnTo>
                <a:lnTo>
                  <a:pt x="4823" y="1523"/>
                </a:lnTo>
                <a:close/>
              </a:path>
              <a:path w="66675" h="100965">
                <a:moveTo>
                  <a:pt x="25123" y="32003"/>
                </a:moveTo>
                <a:lnTo>
                  <a:pt x="22075" y="32003"/>
                </a:lnTo>
                <a:lnTo>
                  <a:pt x="23538" y="32765"/>
                </a:lnTo>
                <a:lnTo>
                  <a:pt x="25123" y="32003"/>
                </a:lnTo>
                <a:close/>
              </a:path>
              <a:path w="66675" h="100965">
                <a:moveTo>
                  <a:pt x="30822" y="32003"/>
                </a:moveTo>
                <a:lnTo>
                  <a:pt x="25123" y="32003"/>
                </a:lnTo>
                <a:lnTo>
                  <a:pt x="28079" y="32765"/>
                </a:lnTo>
                <a:lnTo>
                  <a:pt x="30822" y="32003"/>
                </a:lnTo>
                <a:close/>
              </a:path>
              <a:path w="66675" h="100965">
                <a:moveTo>
                  <a:pt x="61786" y="23621"/>
                </a:moveTo>
                <a:lnTo>
                  <a:pt x="38869" y="23621"/>
                </a:lnTo>
                <a:lnTo>
                  <a:pt x="39814" y="25907"/>
                </a:lnTo>
                <a:lnTo>
                  <a:pt x="41429" y="27431"/>
                </a:lnTo>
                <a:lnTo>
                  <a:pt x="46001" y="30479"/>
                </a:lnTo>
                <a:lnTo>
                  <a:pt x="48257" y="31241"/>
                </a:lnTo>
                <a:lnTo>
                  <a:pt x="56100" y="29766"/>
                </a:lnTo>
                <a:lnTo>
                  <a:pt x="61786" y="23621"/>
                </a:lnTo>
                <a:close/>
              </a:path>
              <a:path w="66675" h="100965">
                <a:moveTo>
                  <a:pt x="24482" y="17525"/>
                </a:moveTo>
                <a:lnTo>
                  <a:pt x="19971" y="18287"/>
                </a:lnTo>
                <a:lnTo>
                  <a:pt x="28292" y="18287"/>
                </a:lnTo>
                <a:lnTo>
                  <a:pt x="24482" y="17525"/>
                </a:lnTo>
                <a:close/>
              </a:path>
              <a:path w="66675" h="100965">
                <a:moveTo>
                  <a:pt x="40545" y="761"/>
                </a:moveTo>
                <a:lnTo>
                  <a:pt x="37863" y="761"/>
                </a:lnTo>
                <a:lnTo>
                  <a:pt x="36979" y="2285"/>
                </a:lnTo>
                <a:lnTo>
                  <a:pt x="36339" y="3809"/>
                </a:lnTo>
                <a:lnTo>
                  <a:pt x="35059" y="9143"/>
                </a:lnTo>
                <a:lnTo>
                  <a:pt x="33992" y="12191"/>
                </a:lnTo>
                <a:lnTo>
                  <a:pt x="33017" y="12953"/>
                </a:lnTo>
                <a:lnTo>
                  <a:pt x="31127" y="16763"/>
                </a:lnTo>
                <a:lnTo>
                  <a:pt x="28292" y="18287"/>
                </a:lnTo>
                <a:lnTo>
                  <a:pt x="64240" y="18287"/>
                </a:lnTo>
                <a:lnTo>
                  <a:pt x="64469" y="16763"/>
                </a:lnTo>
                <a:lnTo>
                  <a:pt x="47830" y="16763"/>
                </a:lnTo>
                <a:lnTo>
                  <a:pt x="45300" y="15239"/>
                </a:lnTo>
                <a:lnTo>
                  <a:pt x="43776" y="12953"/>
                </a:lnTo>
                <a:lnTo>
                  <a:pt x="42831" y="11429"/>
                </a:lnTo>
                <a:lnTo>
                  <a:pt x="42100" y="9143"/>
                </a:lnTo>
                <a:lnTo>
                  <a:pt x="41734" y="5333"/>
                </a:lnTo>
                <a:lnTo>
                  <a:pt x="41399" y="2285"/>
                </a:lnTo>
                <a:lnTo>
                  <a:pt x="40545" y="761"/>
                </a:lnTo>
                <a:close/>
              </a:path>
              <a:path w="66675" h="100965">
                <a:moveTo>
                  <a:pt x="51335" y="16001"/>
                </a:moveTo>
                <a:lnTo>
                  <a:pt x="47830" y="16763"/>
                </a:lnTo>
                <a:lnTo>
                  <a:pt x="54871" y="16763"/>
                </a:lnTo>
                <a:lnTo>
                  <a:pt x="51335" y="16001"/>
                </a:lnTo>
                <a:close/>
              </a:path>
              <a:path w="66675" h="100965">
                <a:moveTo>
                  <a:pt x="64289" y="0"/>
                </a:moveTo>
                <a:lnTo>
                  <a:pt x="62826" y="761"/>
                </a:lnTo>
                <a:lnTo>
                  <a:pt x="61790" y="1523"/>
                </a:lnTo>
                <a:lnTo>
                  <a:pt x="61150" y="4571"/>
                </a:lnTo>
                <a:lnTo>
                  <a:pt x="60296" y="8381"/>
                </a:lnTo>
                <a:lnTo>
                  <a:pt x="59534" y="10667"/>
                </a:lnTo>
                <a:lnTo>
                  <a:pt x="58864" y="12191"/>
                </a:lnTo>
                <a:lnTo>
                  <a:pt x="57340" y="15239"/>
                </a:lnTo>
                <a:lnTo>
                  <a:pt x="54871" y="16763"/>
                </a:lnTo>
                <a:lnTo>
                  <a:pt x="64469" y="16763"/>
                </a:lnTo>
                <a:lnTo>
                  <a:pt x="66301" y="4571"/>
                </a:lnTo>
                <a:lnTo>
                  <a:pt x="66301" y="1523"/>
                </a:lnTo>
                <a:lnTo>
                  <a:pt x="65630" y="761"/>
                </a:lnTo>
                <a:lnTo>
                  <a:pt x="642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063630" y="6773408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59" h="110490">
                <a:moveTo>
                  <a:pt x="34156" y="0"/>
                </a:moveTo>
                <a:lnTo>
                  <a:pt x="32845" y="0"/>
                </a:lnTo>
                <a:lnTo>
                  <a:pt x="28968" y="3075"/>
                </a:lnTo>
                <a:lnTo>
                  <a:pt x="4446" y="33482"/>
                </a:lnTo>
                <a:lnTo>
                  <a:pt x="0" y="59262"/>
                </a:lnTo>
                <a:lnTo>
                  <a:pt x="2347" y="71597"/>
                </a:lnTo>
                <a:lnTo>
                  <a:pt x="27694" y="108082"/>
                </a:lnTo>
                <a:lnTo>
                  <a:pt x="30986" y="110489"/>
                </a:lnTo>
                <a:lnTo>
                  <a:pt x="34278" y="110489"/>
                </a:lnTo>
                <a:lnTo>
                  <a:pt x="35131" y="109880"/>
                </a:lnTo>
                <a:lnTo>
                  <a:pt x="35123" y="108082"/>
                </a:lnTo>
                <a:lnTo>
                  <a:pt x="35009" y="107624"/>
                </a:lnTo>
                <a:lnTo>
                  <a:pt x="33379" y="105490"/>
                </a:lnTo>
                <a:lnTo>
                  <a:pt x="25032" y="93702"/>
                </a:lnTo>
                <a:lnTo>
                  <a:pt x="19541" y="84846"/>
                </a:lnTo>
                <a:lnTo>
                  <a:pt x="15430" y="74677"/>
                </a:lnTo>
                <a:lnTo>
                  <a:pt x="13109" y="62419"/>
                </a:lnTo>
                <a:lnTo>
                  <a:pt x="12712" y="47080"/>
                </a:lnTo>
                <a:lnTo>
                  <a:pt x="15729" y="35782"/>
                </a:lnTo>
                <a:lnTo>
                  <a:pt x="21193" y="23674"/>
                </a:lnTo>
                <a:lnTo>
                  <a:pt x="29096" y="10667"/>
                </a:lnTo>
                <a:lnTo>
                  <a:pt x="32266" y="6857"/>
                </a:lnTo>
                <a:lnTo>
                  <a:pt x="34278" y="3809"/>
                </a:lnTo>
                <a:lnTo>
                  <a:pt x="35040" y="2285"/>
                </a:lnTo>
                <a:lnTo>
                  <a:pt x="35040" y="1523"/>
                </a:lnTo>
                <a:lnTo>
                  <a:pt x="34765" y="761"/>
                </a:lnTo>
                <a:lnTo>
                  <a:pt x="34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40993" y="6758930"/>
            <a:ext cx="6294115" cy="15138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469648" y="7015723"/>
            <a:ext cx="2711195" cy="15138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437131" y="7349480"/>
            <a:ext cx="127635" cy="100330"/>
          </a:xfrm>
          <a:custGeom>
            <a:avLst/>
            <a:gdLst/>
            <a:ahLst/>
            <a:cxnLst/>
            <a:rect l="l" t="t" r="r" b="b"/>
            <a:pathLst>
              <a:path w="127634" h="100329">
                <a:moveTo>
                  <a:pt x="8839" y="59435"/>
                </a:moveTo>
                <a:lnTo>
                  <a:pt x="6979" y="59435"/>
                </a:lnTo>
                <a:lnTo>
                  <a:pt x="6126" y="60197"/>
                </a:lnTo>
                <a:lnTo>
                  <a:pt x="5181" y="61721"/>
                </a:lnTo>
                <a:lnTo>
                  <a:pt x="1737" y="67055"/>
                </a:lnTo>
                <a:lnTo>
                  <a:pt x="0" y="72389"/>
                </a:lnTo>
                <a:lnTo>
                  <a:pt x="1001" y="84372"/>
                </a:lnTo>
                <a:lnTo>
                  <a:pt x="7635" y="93089"/>
                </a:lnTo>
                <a:lnTo>
                  <a:pt x="20486" y="98172"/>
                </a:lnTo>
                <a:lnTo>
                  <a:pt x="39563" y="99821"/>
                </a:lnTo>
                <a:lnTo>
                  <a:pt x="77245" y="98529"/>
                </a:lnTo>
                <a:lnTo>
                  <a:pt x="89328" y="93965"/>
                </a:lnTo>
                <a:lnTo>
                  <a:pt x="94132" y="88391"/>
                </a:lnTo>
                <a:lnTo>
                  <a:pt x="70987" y="88391"/>
                </a:lnTo>
                <a:lnTo>
                  <a:pt x="63593" y="87741"/>
                </a:lnTo>
                <a:lnTo>
                  <a:pt x="35886" y="87741"/>
                </a:lnTo>
                <a:lnTo>
                  <a:pt x="21832" y="86482"/>
                </a:lnTo>
                <a:lnTo>
                  <a:pt x="11887" y="82295"/>
                </a:lnTo>
                <a:lnTo>
                  <a:pt x="8016" y="79247"/>
                </a:lnTo>
                <a:lnTo>
                  <a:pt x="6095" y="75437"/>
                </a:lnTo>
                <a:lnTo>
                  <a:pt x="6095" y="69341"/>
                </a:lnTo>
                <a:lnTo>
                  <a:pt x="6888" y="66293"/>
                </a:lnTo>
                <a:lnTo>
                  <a:pt x="8412" y="62483"/>
                </a:lnTo>
                <a:lnTo>
                  <a:pt x="8686" y="61721"/>
                </a:lnTo>
                <a:lnTo>
                  <a:pt x="8839" y="60959"/>
                </a:lnTo>
                <a:lnTo>
                  <a:pt x="8839" y="59435"/>
                </a:lnTo>
                <a:close/>
              </a:path>
              <a:path w="127634" h="100329">
                <a:moveTo>
                  <a:pt x="127467" y="0"/>
                </a:moveTo>
                <a:lnTo>
                  <a:pt x="88910" y="12953"/>
                </a:lnTo>
                <a:lnTo>
                  <a:pt x="62605" y="35813"/>
                </a:lnTo>
                <a:lnTo>
                  <a:pt x="62605" y="38861"/>
                </a:lnTo>
                <a:lnTo>
                  <a:pt x="64099" y="41147"/>
                </a:lnTo>
                <a:lnTo>
                  <a:pt x="67055" y="44957"/>
                </a:lnTo>
                <a:lnTo>
                  <a:pt x="69799" y="48005"/>
                </a:lnTo>
                <a:lnTo>
                  <a:pt x="71749" y="50291"/>
                </a:lnTo>
                <a:lnTo>
                  <a:pt x="72847" y="51815"/>
                </a:lnTo>
                <a:lnTo>
                  <a:pt x="81481" y="56412"/>
                </a:lnTo>
                <a:lnTo>
                  <a:pt x="89520" y="67378"/>
                </a:lnTo>
                <a:lnTo>
                  <a:pt x="92201" y="76961"/>
                </a:lnTo>
                <a:lnTo>
                  <a:pt x="92201" y="82295"/>
                </a:lnTo>
                <a:lnTo>
                  <a:pt x="88331" y="85343"/>
                </a:lnTo>
                <a:lnTo>
                  <a:pt x="80619" y="86867"/>
                </a:lnTo>
                <a:lnTo>
                  <a:pt x="77083" y="87629"/>
                </a:lnTo>
                <a:lnTo>
                  <a:pt x="70987" y="88391"/>
                </a:lnTo>
                <a:lnTo>
                  <a:pt x="94132" y="88391"/>
                </a:lnTo>
                <a:lnTo>
                  <a:pt x="96103" y="86105"/>
                </a:lnTo>
                <a:lnTo>
                  <a:pt x="98115" y="81533"/>
                </a:lnTo>
                <a:lnTo>
                  <a:pt x="98816" y="76199"/>
                </a:lnTo>
                <a:lnTo>
                  <a:pt x="98297" y="70103"/>
                </a:lnTo>
                <a:lnTo>
                  <a:pt x="79766" y="39623"/>
                </a:lnTo>
                <a:lnTo>
                  <a:pt x="73903" y="29642"/>
                </a:lnTo>
                <a:lnTo>
                  <a:pt x="83764" y="25473"/>
                </a:lnTo>
                <a:lnTo>
                  <a:pt x="99886" y="20107"/>
                </a:lnTo>
                <a:lnTo>
                  <a:pt x="113365" y="15826"/>
                </a:lnTo>
                <a:lnTo>
                  <a:pt x="123291" y="12953"/>
                </a:lnTo>
                <a:lnTo>
                  <a:pt x="125851" y="6095"/>
                </a:lnTo>
                <a:lnTo>
                  <a:pt x="127253" y="2285"/>
                </a:lnTo>
                <a:lnTo>
                  <a:pt x="127467" y="0"/>
                </a:lnTo>
                <a:close/>
              </a:path>
              <a:path w="127634" h="100329">
                <a:moveTo>
                  <a:pt x="62331" y="87629"/>
                </a:moveTo>
                <a:lnTo>
                  <a:pt x="35886" y="87741"/>
                </a:lnTo>
                <a:lnTo>
                  <a:pt x="63593" y="87741"/>
                </a:lnTo>
                <a:lnTo>
                  <a:pt x="62331" y="876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566672" y="742263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623822" y="7377673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42" y="68579"/>
                </a:lnTo>
                <a:lnTo>
                  <a:pt x="29260" y="61721"/>
                </a:lnTo>
                <a:lnTo>
                  <a:pt x="57546" y="61721"/>
                </a:lnTo>
                <a:lnTo>
                  <a:pt x="5754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4" h="71754">
                <a:moveTo>
                  <a:pt x="5754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46" y="71627"/>
                </a:lnTo>
                <a:lnTo>
                  <a:pt x="57546" y="61721"/>
                </a:lnTo>
                <a:close/>
              </a:path>
              <a:path w="57784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00" y="5562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4" h="71754">
                <a:moveTo>
                  <a:pt x="5754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46" y="60197"/>
                </a:lnTo>
                <a:lnTo>
                  <a:pt x="57546" y="59435"/>
                </a:lnTo>
                <a:close/>
              </a:path>
              <a:path w="57784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4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677162" y="7370054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40" h="79375">
                <a:moveTo>
                  <a:pt x="8595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4599" y="79247"/>
                </a:lnTo>
                <a:lnTo>
                  <a:pt x="20177" y="76961"/>
                </a:lnTo>
                <a:lnTo>
                  <a:pt x="24262" y="70103"/>
                </a:lnTo>
                <a:lnTo>
                  <a:pt x="104089" y="70103"/>
                </a:lnTo>
                <a:lnTo>
                  <a:pt x="104089" y="67817"/>
                </a:lnTo>
                <a:lnTo>
                  <a:pt x="16398" y="67817"/>
                </a:lnTo>
                <a:lnTo>
                  <a:pt x="8595" y="67055"/>
                </a:lnTo>
                <a:close/>
              </a:path>
              <a:path w="104140" h="79375">
                <a:moveTo>
                  <a:pt x="54406" y="70103"/>
                </a:moveTo>
                <a:lnTo>
                  <a:pt x="24262" y="70103"/>
                </a:lnTo>
                <a:lnTo>
                  <a:pt x="26944" y="76961"/>
                </a:lnTo>
                <a:lnTo>
                  <a:pt x="32217" y="79247"/>
                </a:lnTo>
                <a:lnTo>
                  <a:pt x="46664" y="79247"/>
                </a:lnTo>
                <a:lnTo>
                  <a:pt x="51419" y="76961"/>
                </a:lnTo>
                <a:lnTo>
                  <a:pt x="54406" y="70103"/>
                </a:lnTo>
                <a:close/>
              </a:path>
              <a:path w="104140" h="79375">
                <a:moveTo>
                  <a:pt x="82814" y="70103"/>
                </a:moveTo>
                <a:lnTo>
                  <a:pt x="54406" y="70103"/>
                </a:lnTo>
                <a:lnTo>
                  <a:pt x="57729" y="76961"/>
                </a:lnTo>
                <a:lnTo>
                  <a:pt x="62362" y="79247"/>
                </a:lnTo>
                <a:lnTo>
                  <a:pt x="75468" y="79247"/>
                </a:lnTo>
                <a:lnTo>
                  <a:pt x="80223" y="76961"/>
                </a:lnTo>
                <a:lnTo>
                  <a:pt x="82814" y="70103"/>
                </a:lnTo>
                <a:close/>
              </a:path>
              <a:path w="104140" h="79375">
                <a:moveTo>
                  <a:pt x="104089" y="70103"/>
                </a:moveTo>
                <a:lnTo>
                  <a:pt x="82814" y="70103"/>
                </a:lnTo>
                <a:lnTo>
                  <a:pt x="85740" y="76961"/>
                </a:lnTo>
                <a:lnTo>
                  <a:pt x="90860" y="79247"/>
                </a:lnTo>
                <a:lnTo>
                  <a:pt x="104089" y="79247"/>
                </a:lnTo>
                <a:lnTo>
                  <a:pt x="104089" y="70103"/>
                </a:lnTo>
                <a:close/>
              </a:path>
              <a:path w="104140" h="79375">
                <a:moveTo>
                  <a:pt x="24475" y="51053"/>
                </a:moveTo>
                <a:lnTo>
                  <a:pt x="23469" y="51815"/>
                </a:lnTo>
                <a:lnTo>
                  <a:pt x="22799" y="52577"/>
                </a:lnTo>
                <a:lnTo>
                  <a:pt x="22402" y="54863"/>
                </a:lnTo>
                <a:lnTo>
                  <a:pt x="21031" y="63245"/>
                </a:lnTo>
                <a:lnTo>
                  <a:pt x="16398" y="67817"/>
                </a:lnTo>
                <a:lnTo>
                  <a:pt x="31546" y="67817"/>
                </a:lnTo>
                <a:lnTo>
                  <a:pt x="26974" y="63245"/>
                </a:lnTo>
                <a:lnTo>
                  <a:pt x="26121" y="54863"/>
                </a:lnTo>
                <a:lnTo>
                  <a:pt x="25938" y="52577"/>
                </a:lnTo>
                <a:lnTo>
                  <a:pt x="25359" y="51815"/>
                </a:lnTo>
                <a:lnTo>
                  <a:pt x="24475" y="51053"/>
                </a:lnTo>
                <a:close/>
              </a:path>
              <a:path w="104140" h="79375">
                <a:moveTo>
                  <a:pt x="39745" y="67055"/>
                </a:moveTo>
                <a:lnTo>
                  <a:pt x="31546" y="67817"/>
                </a:lnTo>
                <a:lnTo>
                  <a:pt x="47762" y="67817"/>
                </a:lnTo>
                <a:lnTo>
                  <a:pt x="39745" y="67055"/>
                </a:lnTo>
                <a:close/>
              </a:path>
              <a:path w="104140" h="79375">
                <a:moveTo>
                  <a:pt x="54803" y="51053"/>
                </a:moveTo>
                <a:lnTo>
                  <a:pt x="53919" y="51815"/>
                </a:lnTo>
                <a:lnTo>
                  <a:pt x="53339" y="52577"/>
                </a:lnTo>
                <a:lnTo>
                  <a:pt x="52212" y="63245"/>
                </a:lnTo>
                <a:lnTo>
                  <a:pt x="47762" y="67817"/>
                </a:lnTo>
                <a:lnTo>
                  <a:pt x="61661" y="67817"/>
                </a:lnTo>
                <a:lnTo>
                  <a:pt x="57851" y="63245"/>
                </a:lnTo>
                <a:lnTo>
                  <a:pt x="56692" y="54863"/>
                </a:lnTo>
                <a:lnTo>
                  <a:pt x="56418" y="52577"/>
                </a:lnTo>
                <a:lnTo>
                  <a:pt x="55808" y="51815"/>
                </a:lnTo>
                <a:lnTo>
                  <a:pt x="54803" y="51053"/>
                </a:lnTo>
                <a:close/>
              </a:path>
              <a:path w="104140" h="79375">
                <a:moveTo>
                  <a:pt x="68031" y="67055"/>
                </a:moveTo>
                <a:lnTo>
                  <a:pt x="61661" y="67817"/>
                </a:lnTo>
                <a:lnTo>
                  <a:pt x="76047" y="67817"/>
                </a:lnTo>
                <a:lnTo>
                  <a:pt x="68031" y="67055"/>
                </a:lnTo>
                <a:close/>
              </a:path>
              <a:path w="104140" h="79375">
                <a:moveTo>
                  <a:pt x="83088" y="51053"/>
                </a:moveTo>
                <a:lnTo>
                  <a:pt x="82174" y="51815"/>
                </a:lnTo>
                <a:lnTo>
                  <a:pt x="81625" y="52577"/>
                </a:lnTo>
                <a:lnTo>
                  <a:pt x="81381" y="54863"/>
                </a:lnTo>
                <a:lnTo>
                  <a:pt x="80528" y="63245"/>
                </a:lnTo>
                <a:lnTo>
                  <a:pt x="76047" y="67817"/>
                </a:lnTo>
                <a:lnTo>
                  <a:pt x="90373" y="67817"/>
                </a:lnTo>
                <a:lnTo>
                  <a:pt x="86105" y="63245"/>
                </a:lnTo>
                <a:lnTo>
                  <a:pt x="84978" y="54863"/>
                </a:lnTo>
                <a:lnTo>
                  <a:pt x="84703" y="52577"/>
                </a:lnTo>
                <a:lnTo>
                  <a:pt x="84094" y="51815"/>
                </a:lnTo>
                <a:lnTo>
                  <a:pt x="83088" y="51053"/>
                </a:lnTo>
                <a:close/>
              </a:path>
              <a:path w="104140" h="79375">
                <a:moveTo>
                  <a:pt x="104089" y="67055"/>
                </a:moveTo>
                <a:lnTo>
                  <a:pt x="97840" y="67055"/>
                </a:lnTo>
                <a:lnTo>
                  <a:pt x="90373" y="67817"/>
                </a:lnTo>
                <a:lnTo>
                  <a:pt x="104089" y="67817"/>
                </a:lnTo>
                <a:lnTo>
                  <a:pt x="104089" y="67055"/>
                </a:lnTo>
                <a:close/>
              </a:path>
              <a:path w="104140" h="79375">
                <a:moveTo>
                  <a:pt x="55382" y="0"/>
                </a:moveTo>
                <a:lnTo>
                  <a:pt x="47243" y="8381"/>
                </a:lnTo>
                <a:lnTo>
                  <a:pt x="55321" y="16763"/>
                </a:lnTo>
                <a:lnTo>
                  <a:pt x="63428" y="8381"/>
                </a:lnTo>
                <a:lnTo>
                  <a:pt x="55382" y="0"/>
                </a:lnTo>
                <a:close/>
              </a:path>
              <a:path w="104140" h="79375">
                <a:moveTo>
                  <a:pt x="64983" y="17525"/>
                </a:moveTo>
                <a:lnTo>
                  <a:pt x="56906" y="25145"/>
                </a:lnTo>
                <a:lnTo>
                  <a:pt x="65044" y="33527"/>
                </a:lnTo>
                <a:lnTo>
                  <a:pt x="73151" y="25145"/>
                </a:lnTo>
                <a:lnTo>
                  <a:pt x="64983" y="17525"/>
                </a:lnTo>
                <a:close/>
              </a:path>
              <a:path w="104140" h="79375">
                <a:moveTo>
                  <a:pt x="45811" y="17525"/>
                </a:moveTo>
                <a:lnTo>
                  <a:pt x="37703" y="25145"/>
                </a:lnTo>
                <a:lnTo>
                  <a:pt x="45750" y="33527"/>
                </a:lnTo>
                <a:lnTo>
                  <a:pt x="53919" y="25145"/>
                </a:lnTo>
                <a:lnTo>
                  <a:pt x="45811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777745" y="7408154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890522" y="7377673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40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5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5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40" h="73025">
                <a:moveTo>
                  <a:pt x="96133" y="27431"/>
                </a:moveTo>
                <a:lnTo>
                  <a:pt x="9546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40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04140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007518" y="734795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032253" y="7350890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40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40" h="98425">
                <a:moveTo>
                  <a:pt x="52476" y="73265"/>
                </a:moveTo>
                <a:lnTo>
                  <a:pt x="41178" y="73265"/>
                </a:lnTo>
                <a:lnTo>
                  <a:pt x="46695" y="80885"/>
                </a:lnTo>
                <a:lnTo>
                  <a:pt x="50901" y="86981"/>
                </a:lnTo>
                <a:lnTo>
                  <a:pt x="53736" y="89267"/>
                </a:lnTo>
                <a:lnTo>
                  <a:pt x="5964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40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09" y="29069"/>
                </a:lnTo>
                <a:lnTo>
                  <a:pt x="630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0025" y="50405"/>
                </a:lnTo>
                <a:lnTo>
                  <a:pt x="24688" y="54977"/>
                </a:lnTo>
                <a:lnTo>
                  <a:pt x="27950" y="58787"/>
                </a:lnTo>
                <a:lnTo>
                  <a:pt x="3297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29" y="35377"/>
                </a:lnTo>
                <a:lnTo>
                  <a:pt x="20267" y="26930"/>
                </a:lnTo>
                <a:lnTo>
                  <a:pt x="6726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40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107691" y="7369292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309257" y="7680955"/>
            <a:ext cx="2871587" cy="15921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947678" y="8008615"/>
            <a:ext cx="6232403" cy="16687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109795" y="8384282"/>
            <a:ext cx="62230" cy="62865"/>
          </a:xfrm>
          <a:custGeom>
            <a:avLst/>
            <a:gdLst/>
            <a:ahLst/>
            <a:cxnLst/>
            <a:rect l="l" t="t" r="r" b="b"/>
            <a:pathLst>
              <a:path w="62229" h="62865">
                <a:moveTo>
                  <a:pt x="30967" y="0"/>
                </a:moveTo>
                <a:lnTo>
                  <a:pt x="0" y="22859"/>
                </a:lnTo>
                <a:lnTo>
                  <a:pt x="0" y="39623"/>
                </a:lnTo>
                <a:lnTo>
                  <a:pt x="3047" y="47243"/>
                </a:lnTo>
                <a:lnTo>
                  <a:pt x="15118" y="59435"/>
                </a:lnTo>
                <a:lnTo>
                  <a:pt x="22402" y="62483"/>
                </a:lnTo>
                <a:lnTo>
                  <a:pt x="30967" y="61721"/>
                </a:lnTo>
                <a:lnTo>
                  <a:pt x="41323" y="61721"/>
                </a:lnTo>
                <a:lnTo>
                  <a:pt x="46786" y="59435"/>
                </a:lnTo>
                <a:lnTo>
                  <a:pt x="58887" y="47243"/>
                </a:lnTo>
                <a:lnTo>
                  <a:pt x="61904" y="39623"/>
                </a:lnTo>
                <a:lnTo>
                  <a:pt x="61904" y="22859"/>
                </a:lnTo>
                <a:lnTo>
                  <a:pt x="58887" y="15239"/>
                </a:lnTo>
                <a:lnTo>
                  <a:pt x="52852" y="9143"/>
                </a:lnTo>
                <a:lnTo>
                  <a:pt x="46786" y="3809"/>
                </a:lnTo>
                <a:lnTo>
                  <a:pt x="39502" y="761"/>
                </a:lnTo>
                <a:lnTo>
                  <a:pt x="30967" y="0"/>
                </a:lnTo>
                <a:close/>
              </a:path>
              <a:path w="62229" h="62865">
                <a:moveTo>
                  <a:pt x="41323" y="61721"/>
                </a:moveTo>
                <a:lnTo>
                  <a:pt x="30967" y="61721"/>
                </a:lnTo>
                <a:lnTo>
                  <a:pt x="39502" y="62483"/>
                </a:lnTo>
                <a:lnTo>
                  <a:pt x="41323" y="617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993142" y="8360660"/>
            <a:ext cx="1805757" cy="15138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78108" y="8675365"/>
            <a:ext cx="6603315" cy="16662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316958" y="9020551"/>
            <a:ext cx="819689" cy="14706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093584" y="9027410"/>
            <a:ext cx="66675" cy="100965"/>
          </a:xfrm>
          <a:custGeom>
            <a:avLst/>
            <a:gdLst/>
            <a:ahLst/>
            <a:cxnLst/>
            <a:rect l="l" t="t" r="r" b="b"/>
            <a:pathLst>
              <a:path w="66675" h="100965">
                <a:moveTo>
                  <a:pt x="4823" y="1523"/>
                </a:moveTo>
                <a:lnTo>
                  <a:pt x="0" y="20275"/>
                </a:lnTo>
                <a:lnTo>
                  <a:pt x="6479" y="30650"/>
                </a:lnTo>
                <a:lnTo>
                  <a:pt x="12152" y="42180"/>
                </a:lnTo>
                <a:lnTo>
                  <a:pt x="23263" y="79247"/>
                </a:lnTo>
                <a:lnTo>
                  <a:pt x="23720" y="83819"/>
                </a:lnTo>
                <a:lnTo>
                  <a:pt x="24574" y="91439"/>
                </a:lnTo>
                <a:lnTo>
                  <a:pt x="25549" y="97392"/>
                </a:lnTo>
                <a:lnTo>
                  <a:pt x="26586" y="100583"/>
                </a:lnTo>
                <a:lnTo>
                  <a:pt x="29877" y="100583"/>
                </a:lnTo>
                <a:lnTo>
                  <a:pt x="31158" y="98297"/>
                </a:lnTo>
                <a:lnTo>
                  <a:pt x="31584" y="93725"/>
                </a:lnTo>
                <a:lnTo>
                  <a:pt x="31737" y="92963"/>
                </a:lnTo>
                <a:lnTo>
                  <a:pt x="31747" y="91439"/>
                </a:lnTo>
                <a:lnTo>
                  <a:pt x="31741" y="83819"/>
                </a:lnTo>
                <a:lnTo>
                  <a:pt x="31699" y="76631"/>
                </a:lnTo>
                <a:lnTo>
                  <a:pt x="23141" y="35813"/>
                </a:lnTo>
                <a:lnTo>
                  <a:pt x="20733" y="32003"/>
                </a:lnTo>
                <a:lnTo>
                  <a:pt x="30822" y="32003"/>
                </a:lnTo>
                <a:lnTo>
                  <a:pt x="33413" y="30479"/>
                </a:lnTo>
                <a:lnTo>
                  <a:pt x="36217" y="28955"/>
                </a:lnTo>
                <a:lnTo>
                  <a:pt x="38016" y="26669"/>
                </a:lnTo>
                <a:lnTo>
                  <a:pt x="38869" y="23621"/>
                </a:lnTo>
                <a:lnTo>
                  <a:pt x="61786" y="23621"/>
                </a:lnTo>
                <a:lnTo>
                  <a:pt x="63759" y="21491"/>
                </a:lnTo>
                <a:lnTo>
                  <a:pt x="64240" y="18287"/>
                </a:lnTo>
                <a:lnTo>
                  <a:pt x="19971" y="18287"/>
                </a:lnTo>
                <a:lnTo>
                  <a:pt x="16100" y="16001"/>
                </a:lnTo>
                <a:lnTo>
                  <a:pt x="12870" y="12953"/>
                </a:lnTo>
                <a:lnTo>
                  <a:pt x="12687" y="12953"/>
                </a:lnTo>
                <a:lnTo>
                  <a:pt x="10004" y="9143"/>
                </a:lnTo>
                <a:lnTo>
                  <a:pt x="4823" y="1523"/>
                </a:lnTo>
                <a:close/>
              </a:path>
              <a:path w="66675" h="100965">
                <a:moveTo>
                  <a:pt x="25123" y="32003"/>
                </a:moveTo>
                <a:lnTo>
                  <a:pt x="22075" y="32003"/>
                </a:lnTo>
                <a:lnTo>
                  <a:pt x="23538" y="32765"/>
                </a:lnTo>
                <a:lnTo>
                  <a:pt x="25123" y="32003"/>
                </a:lnTo>
                <a:close/>
              </a:path>
              <a:path w="66675" h="100965">
                <a:moveTo>
                  <a:pt x="30822" y="32003"/>
                </a:moveTo>
                <a:lnTo>
                  <a:pt x="25123" y="32003"/>
                </a:lnTo>
                <a:lnTo>
                  <a:pt x="28079" y="32765"/>
                </a:lnTo>
                <a:lnTo>
                  <a:pt x="30822" y="32003"/>
                </a:lnTo>
                <a:close/>
              </a:path>
              <a:path w="66675" h="100965">
                <a:moveTo>
                  <a:pt x="61786" y="23621"/>
                </a:moveTo>
                <a:lnTo>
                  <a:pt x="38869" y="23621"/>
                </a:lnTo>
                <a:lnTo>
                  <a:pt x="39814" y="25907"/>
                </a:lnTo>
                <a:lnTo>
                  <a:pt x="41429" y="27431"/>
                </a:lnTo>
                <a:lnTo>
                  <a:pt x="46001" y="30479"/>
                </a:lnTo>
                <a:lnTo>
                  <a:pt x="48257" y="31241"/>
                </a:lnTo>
                <a:lnTo>
                  <a:pt x="56100" y="29766"/>
                </a:lnTo>
                <a:lnTo>
                  <a:pt x="61786" y="23621"/>
                </a:lnTo>
                <a:close/>
              </a:path>
              <a:path w="66675" h="100965">
                <a:moveTo>
                  <a:pt x="24482" y="17525"/>
                </a:moveTo>
                <a:lnTo>
                  <a:pt x="19971" y="18287"/>
                </a:lnTo>
                <a:lnTo>
                  <a:pt x="28292" y="18287"/>
                </a:lnTo>
                <a:lnTo>
                  <a:pt x="24482" y="17525"/>
                </a:lnTo>
                <a:close/>
              </a:path>
              <a:path w="66675" h="100965">
                <a:moveTo>
                  <a:pt x="40545" y="761"/>
                </a:moveTo>
                <a:lnTo>
                  <a:pt x="37863" y="761"/>
                </a:lnTo>
                <a:lnTo>
                  <a:pt x="36979" y="2285"/>
                </a:lnTo>
                <a:lnTo>
                  <a:pt x="36339" y="3809"/>
                </a:lnTo>
                <a:lnTo>
                  <a:pt x="35059" y="9143"/>
                </a:lnTo>
                <a:lnTo>
                  <a:pt x="33992" y="12191"/>
                </a:lnTo>
                <a:lnTo>
                  <a:pt x="33017" y="12953"/>
                </a:lnTo>
                <a:lnTo>
                  <a:pt x="31127" y="16763"/>
                </a:lnTo>
                <a:lnTo>
                  <a:pt x="28292" y="18287"/>
                </a:lnTo>
                <a:lnTo>
                  <a:pt x="64240" y="18287"/>
                </a:lnTo>
                <a:lnTo>
                  <a:pt x="64469" y="16763"/>
                </a:lnTo>
                <a:lnTo>
                  <a:pt x="47830" y="16763"/>
                </a:lnTo>
                <a:lnTo>
                  <a:pt x="45300" y="15239"/>
                </a:lnTo>
                <a:lnTo>
                  <a:pt x="43776" y="12953"/>
                </a:lnTo>
                <a:lnTo>
                  <a:pt x="42831" y="11429"/>
                </a:lnTo>
                <a:lnTo>
                  <a:pt x="42100" y="9143"/>
                </a:lnTo>
                <a:lnTo>
                  <a:pt x="41734" y="5333"/>
                </a:lnTo>
                <a:lnTo>
                  <a:pt x="41399" y="2285"/>
                </a:lnTo>
                <a:lnTo>
                  <a:pt x="40545" y="761"/>
                </a:lnTo>
                <a:close/>
              </a:path>
              <a:path w="66675" h="100965">
                <a:moveTo>
                  <a:pt x="51335" y="16001"/>
                </a:moveTo>
                <a:lnTo>
                  <a:pt x="47830" y="16763"/>
                </a:lnTo>
                <a:lnTo>
                  <a:pt x="54871" y="16763"/>
                </a:lnTo>
                <a:lnTo>
                  <a:pt x="51335" y="16001"/>
                </a:lnTo>
                <a:close/>
              </a:path>
              <a:path w="66675" h="100965">
                <a:moveTo>
                  <a:pt x="64289" y="0"/>
                </a:moveTo>
                <a:lnTo>
                  <a:pt x="62826" y="761"/>
                </a:lnTo>
                <a:lnTo>
                  <a:pt x="61790" y="1523"/>
                </a:lnTo>
                <a:lnTo>
                  <a:pt x="61150" y="4571"/>
                </a:lnTo>
                <a:lnTo>
                  <a:pt x="60296" y="8381"/>
                </a:lnTo>
                <a:lnTo>
                  <a:pt x="59534" y="10667"/>
                </a:lnTo>
                <a:lnTo>
                  <a:pt x="58864" y="12191"/>
                </a:lnTo>
                <a:lnTo>
                  <a:pt x="57340" y="15239"/>
                </a:lnTo>
                <a:lnTo>
                  <a:pt x="54871" y="16763"/>
                </a:lnTo>
                <a:lnTo>
                  <a:pt x="64469" y="16763"/>
                </a:lnTo>
                <a:lnTo>
                  <a:pt x="66301" y="4571"/>
                </a:lnTo>
                <a:lnTo>
                  <a:pt x="66301" y="1523"/>
                </a:lnTo>
                <a:lnTo>
                  <a:pt x="65630" y="761"/>
                </a:lnTo>
                <a:lnTo>
                  <a:pt x="642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178219" y="9024362"/>
            <a:ext cx="60325" cy="104139"/>
          </a:xfrm>
          <a:custGeom>
            <a:avLst/>
            <a:gdLst/>
            <a:ahLst/>
            <a:cxnLst/>
            <a:rect l="l" t="t" r="r" b="b"/>
            <a:pathLst>
              <a:path w="60325" h="104140">
                <a:moveTo>
                  <a:pt x="4770" y="4571"/>
                </a:moveTo>
                <a:lnTo>
                  <a:pt x="0" y="23581"/>
                </a:lnTo>
                <a:lnTo>
                  <a:pt x="6547" y="34255"/>
                </a:lnTo>
                <a:lnTo>
                  <a:pt x="12207" y="45699"/>
                </a:lnTo>
                <a:lnTo>
                  <a:pt x="23219" y="82368"/>
                </a:lnTo>
                <a:lnTo>
                  <a:pt x="24155" y="89915"/>
                </a:lnTo>
                <a:lnTo>
                  <a:pt x="24826" y="95249"/>
                </a:lnTo>
                <a:lnTo>
                  <a:pt x="25161" y="98297"/>
                </a:lnTo>
                <a:lnTo>
                  <a:pt x="25618" y="101775"/>
                </a:lnTo>
                <a:lnTo>
                  <a:pt x="26441" y="103631"/>
                </a:lnTo>
                <a:lnTo>
                  <a:pt x="29824" y="103631"/>
                </a:lnTo>
                <a:lnTo>
                  <a:pt x="31105" y="101345"/>
                </a:lnTo>
                <a:lnTo>
                  <a:pt x="31531" y="96773"/>
                </a:lnTo>
                <a:lnTo>
                  <a:pt x="31684" y="96011"/>
                </a:lnTo>
                <a:lnTo>
                  <a:pt x="31689" y="95249"/>
                </a:lnTo>
                <a:lnTo>
                  <a:pt x="31707" y="82295"/>
                </a:lnTo>
                <a:lnTo>
                  <a:pt x="30845" y="70036"/>
                </a:lnTo>
                <a:lnTo>
                  <a:pt x="28422" y="57149"/>
                </a:lnTo>
                <a:lnTo>
                  <a:pt x="26533" y="49529"/>
                </a:lnTo>
                <a:lnTo>
                  <a:pt x="24399" y="43433"/>
                </a:lnTo>
                <a:lnTo>
                  <a:pt x="22022" y="39623"/>
                </a:lnTo>
                <a:lnTo>
                  <a:pt x="52425" y="39623"/>
                </a:lnTo>
                <a:lnTo>
                  <a:pt x="53568" y="38861"/>
                </a:lnTo>
                <a:lnTo>
                  <a:pt x="57775" y="35813"/>
                </a:lnTo>
                <a:lnTo>
                  <a:pt x="59847" y="32765"/>
                </a:lnTo>
                <a:lnTo>
                  <a:pt x="59847" y="32003"/>
                </a:lnTo>
                <a:lnTo>
                  <a:pt x="47015" y="32003"/>
                </a:lnTo>
                <a:lnTo>
                  <a:pt x="41681" y="31241"/>
                </a:lnTo>
                <a:lnTo>
                  <a:pt x="38786" y="31241"/>
                </a:lnTo>
                <a:lnTo>
                  <a:pt x="36012" y="30479"/>
                </a:lnTo>
                <a:lnTo>
                  <a:pt x="33391" y="29717"/>
                </a:lnTo>
                <a:lnTo>
                  <a:pt x="30434" y="28193"/>
                </a:lnTo>
                <a:lnTo>
                  <a:pt x="28636" y="25907"/>
                </a:lnTo>
                <a:lnTo>
                  <a:pt x="28026" y="22859"/>
                </a:lnTo>
                <a:lnTo>
                  <a:pt x="27843" y="22097"/>
                </a:lnTo>
                <a:lnTo>
                  <a:pt x="18059" y="22097"/>
                </a:lnTo>
                <a:lnTo>
                  <a:pt x="12146" y="15239"/>
                </a:lnTo>
                <a:lnTo>
                  <a:pt x="7726" y="9143"/>
                </a:lnTo>
                <a:lnTo>
                  <a:pt x="4770" y="4571"/>
                </a:lnTo>
                <a:close/>
              </a:path>
              <a:path w="60325" h="104140">
                <a:moveTo>
                  <a:pt x="52425" y="39623"/>
                </a:moveTo>
                <a:lnTo>
                  <a:pt x="22022" y="39623"/>
                </a:lnTo>
                <a:lnTo>
                  <a:pt x="26106" y="42671"/>
                </a:lnTo>
                <a:lnTo>
                  <a:pt x="31440" y="44195"/>
                </a:lnTo>
                <a:lnTo>
                  <a:pt x="38054" y="43433"/>
                </a:lnTo>
                <a:lnTo>
                  <a:pt x="45562" y="43433"/>
                </a:lnTo>
                <a:lnTo>
                  <a:pt x="48996" y="41909"/>
                </a:lnTo>
                <a:lnTo>
                  <a:pt x="52425" y="39623"/>
                </a:lnTo>
                <a:close/>
              </a:path>
              <a:path w="60325" h="104140">
                <a:moveTo>
                  <a:pt x="45562" y="43433"/>
                </a:moveTo>
                <a:lnTo>
                  <a:pt x="38054" y="43433"/>
                </a:lnTo>
                <a:lnTo>
                  <a:pt x="43845" y="44195"/>
                </a:lnTo>
                <a:lnTo>
                  <a:pt x="45562" y="43433"/>
                </a:lnTo>
                <a:close/>
              </a:path>
              <a:path w="60325" h="104140">
                <a:moveTo>
                  <a:pt x="59299" y="27431"/>
                </a:moveTo>
                <a:lnTo>
                  <a:pt x="57378" y="27431"/>
                </a:lnTo>
                <a:lnTo>
                  <a:pt x="56312" y="28193"/>
                </a:lnTo>
                <a:lnTo>
                  <a:pt x="54909" y="28955"/>
                </a:lnTo>
                <a:lnTo>
                  <a:pt x="51404" y="31241"/>
                </a:lnTo>
                <a:lnTo>
                  <a:pt x="47015" y="32003"/>
                </a:lnTo>
                <a:lnTo>
                  <a:pt x="59847" y="32003"/>
                </a:lnTo>
                <a:lnTo>
                  <a:pt x="59847" y="28193"/>
                </a:lnTo>
                <a:lnTo>
                  <a:pt x="59299" y="27431"/>
                </a:lnTo>
                <a:close/>
              </a:path>
              <a:path w="60325" h="104140">
                <a:moveTo>
                  <a:pt x="39822" y="0"/>
                </a:moveTo>
                <a:lnTo>
                  <a:pt x="33634" y="761"/>
                </a:lnTo>
                <a:lnTo>
                  <a:pt x="28544" y="2285"/>
                </a:lnTo>
                <a:lnTo>
                  <a:pt x="24521" y="6857"/>
                </a:lnTo>
                <a:lnTo>
                  <a:pt x="20528" y="10667"/>
                </a:lnTo>
                <a:lnTo>
                  <a:pt x="18394" y="16001"/>
                </a:lnTo>
                <a:lnTo>
                  <a:pt x="18059" y="22097"/>
                </a:lnTo>
                <a:lnTo>
                  <a:pt x="27843" y="22097"/>
                </a:lnTo>
                <a:lnTo>
                  <a:pt x="27843" y="17525"/>
                </a:lnTo>
                <a:lnTo>
                  <a:pt x="29062" y="15239"/>
                </a:lnTo>
                <a:lnTo>
                  <a:pt x="34000" y="10667"/>
                </a:lnTo>
                <a:lnTo>
                  <a:pt x="37170" y="9905"/>
                </a:lnTo>
                <a:lnTo>
                  <a:pt x="40919" y="9143"/>
                </a:lnTo>
                <a:lnTo>
                  <a:pt x="54970" y="9143"/>
                </a:lnTo>
                <a:lnTo>
                  <a:pt x="54239" y="7619"/>
                </a:lnTo>
                <a:lnTo>
                  <a:pt x="52623" y="5333"/>
                </a:lnTo>
                <a:lnTo>
                  <a:pt x="50063" y="3809"/>
                </a:lnTo>
                <a:lnTo>
                  <a:pt x="46893" y="1523"/>
                </a:lnTo>
                <a:lnTo>
                  <a:pt x="43449" y="761"/>
                </a:lnTo>
                <a:lnTo>
                  <a:pt x="39822" y="0"/>
                </a:lnTo>
                <a:close/>
              </a:path>
              <a:path w="60325" h="104140">
                <a:moveTo>
                  <a:pt x="54970" y="9143"/>
                </a:moveTo>
                <a:lnTo>
                  <a:pt x="40919" y="9143"/>
                </a:lnTo>
                <a:lnTo>
                  <a:pt x="45583" y="9905"/>
                </a:lnTo>
                <a:lnTo>
                  <a:pt x="49545" y="9905"/>
                </a:lnTo>
                <a:lnTo>
                  <a:pt x="52715" y="11429"/>
                </a:lnTo>
                <a:lnTo>
                  <a:pt x="54727" y="11429"/>
                </a:lnTo>
                <a:lnTo>
                  <a:pt x="55214" y="10667"/>
                </a:lnTo>
                <a:lnTo>
                  <a:pt x="55306" y="9905"/>
                </a:lnTo>
                <a:lnTo>
                  <a:pt x="5497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6015232" y="8971960"/>
            <a:ext cx="302895" cy="1981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31775" algn="l"/>
              </a:tabLst>
            </a:pPr>
            <a:r>
              <a:rPr sz="1350" dirty="0">
                <a:latin typeface="Times New Roman"/>
                <a:cs typeface="Times New Roman"/>
              </a:rPr>
              <a:t>[	]</a:t>
            </a:r>
            <a:endParaRPr sz="135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5947166" y="9035791"/>
            <a:ext cx="34925" cy="111125"/>
          </a:xfrm>
          <a:custGeom>
            <a:avLst/>
            <a:gdLst/>
            <a:ahLst/>
            <a:cxnLst/>
            <a:rect l="l" t="t" r="r" b="b"/>
            <a:pathLst>
              <a:path w="34925" h="111125">
                <a:moveTo>
                  <a:pt x="2651" y="0"/>
                </a:moveTo>
                <a:lnTo>
                  <a:pt x="883" y="761"/>
                </a:lnTo>
                <a:lnTo>
                  <a:pt x="0" y="761"/>
                </a:lnTo>
                <a:lnTo>
                  <a:pt x="0" y="3047"/>
                </a:lnTo>
                <a:lnTo>
                  <a:pt x="182" y="3809"/>
                </a:lnTo>
                <a:lnTo>
                  <a:pt x="1591" y="5344"/>
                </a:lnTo>
                <a:lnTo>
                  <a:pt x="9915" y="17178"/>
                </a:lnTo>
                <a:lnTo>
                  <a:pt x="15227" y="26180"/>
                </a:lnTo>
                <a:lnTo>
                  <a:pt x="19434" y="36621"/>
                </a:lnTo>
                <a:lnTo>
                  <a:pt x="21825" y="48672"/>
                </a:lnTo>
                <a:lnTo>
                  <a:pt x="22286" y="63700"/>
                </a:lnTo>
                <a:lnTo>
                  <a:pt x="19340" y="75073"/>
                </a:lnTo>
                <a:lnTo>
                  <a:pt x="13893" y="87141"/>
                </a:lnTo>
                <a:lnTo>
                  <a:pt x="5943" y="99916"/>
                </a:lnTo>
                <a:lnTo>
                  <a:pt x="2590" y="104774"/>
                </a:lnTo>
                <a:lnTo>
                  <a:pt x="609" y="107679"/>
                </a:lnTo>
                <a:lnTo>
                  <a:pt x="30" y="108679"/>
                </a:lnTo>
                <a:lnTo>
                  <a:pt x="30" y="109633"/>
                </a:lnTo>
                <a:lnTo>
                  <a:pt x="396" y="110252"/>
                </a:lnTo>
                <a:lnTo>
                  <a:pt x="1066" y="110489"/>
                </a:lnTo>
                <a:lnTo>
                  <a:pt x="1706" y="110776"/>
                </a:lnTo>
                <a:lnTo>
                  <a:pt x="30519" y="77930"/>
                </a:lnTo>
                <a:lnTo>
                  <a:pt x="34918" y="51989"/>
                </a:lnTo>
                <a:lnTo>
                  <a:pt x="32570" y="39654"/>
                </a:lnTo>
                <a:lnTo>
                  <a:pt x="7437" y="3047"/>
                </a:lnTo>
                <a:lnTo>
                  <a:pt x="4175" y="761"/>
                </a:lnTo>
                <a:lnTo>
                  <a:pt x="26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638163" y="9028172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29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17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701"/>
                </a:lnTo>
                <a:lnTo>
                  <a:pt x="15260" y="21822"/>
                </a:lnTo>
                <a:lnTo>
                  <a:pt x="10113" y="9969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704849" y="9027410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10" h="100965">
                <a:moveTo>
                  <a:pt x="42329" y="47243"/>
                </a:moveTo>
                <a:lnTo>
                  <a:pt x="30358" y="47243"/>
                </a:lnTo>
                <a:lnTo>
                  <a:pt x="34428" y="51863"/>
                </a:lnTo>
                <a:lnTo>
                  <a:pt x="35032" y="65072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65"/>
                </a:lnTo>
                <a:lnTo>
                  <a:pt x="51084" y="98727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10" h="100965">
                <a:moveTo>
                  <a:pt x="2078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68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787" y="0"/>
                </a:lnTo>
                <a:close/>
              </a:path>
              <a:path w="54610" h="100965">
                <a:moveTo>
                  <a:pt x="27767" y="48005"/>
                </a:moveTo>
                <a:lnTo>
                  <a:pt x="1868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10" h="100965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10" h="100965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786384" y="9027410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10" h="100965">
                <a:moveTo>
                  <a:pt x="42329" y="47243"/>
                </a:moveTo>
                <a:lnTo>
                  <a:pt x="30358" y="47243"/>
                </a:lnTo>
                <a:lnTo>
                  <a:pt x="34428" y="51863"/>
                </a:lnTo>
                <a:lnTo>
                  <a:pt x="35032" y="65072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65"/>
                </a:lnTo>
                <a:lnTo>
                  <a:pt x="51084" y="98727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10" h="100965">
                <a:moveTo>
                  <a:pt x="2078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68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787" y="0"/>
                </a:lnTo>
                <a:close/>
              </a:path>
              <a:path w="54610" h="100965">
                <a:moveTo>
                  <a:pt x="27767" y="48005"/>
                </a:moveTo>
                <a:lnTo>
                  <a:pt x="1868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10" h="100965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10" h="100965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860919" y="9026648"/>
            <a:ext cx="66675" cy="101600"/>
          </a:xfrm>
          <a:custGeom>
            <a:avLst/>
            <a:gdLst/>
            <a:ahLst/>
            <a:cxnLst/>
            <a:rect l="l" t="t" r="r" b="b"/>
            <a:pathLst>
              <a:path w="66675" h="101600">
                <a:moveTo>
                  <a:pt x="4590" y="761"/>
                </a:moveTo>
                <a:lnTo>
                  <a:pt x="4133" y="761"/>
                </a:lnTo>
                <a:lnTo>
                  <a:pt x="3768" y="1523"/>
                </a:lnTo>
                <a:lnTo>
                  <a:pt x="3219" y="3047"/>
                </a:lnTo>
                <a:lnTo>
                  <a:pt x="0" y="18190"/>
                </a:lnTo>
                <a:lnTo>
                  <a:pt x="6199" y="25951"/>
                </a:lnTo>
                <a:lnTo>
                  <a:pt x="12064" y="35866"/>
                </a:lnTo>
                <a:lnTo>
                  <a:pt x="26421" y="76183"/>
                </a:lnTo>
                <a:lnTo>
                  <a:pt x="30377" y="97535"/>
                </a:lnTo>
                <a:lnTo>
                  <a:pt x="31748" y="101345"/>
                </a:lnTo>
                <a:lnTo>
                  <a:pt x="34735" y="101345"/>
                </a:lnTo>
                <a:lnTo>
                  <a:pt x="36259" y="97535"/>
                </a:lnTo>
                <a:lnTo>
                  <a:pt x="38067" y="86407"/>
                </a:lnTo>
                <a:lnTo>
                  <a:pt x="40294" y="74910"/>
                </a:lnTo>
                <a:lnTo>
                  <a:pt x="43158" y="63386"/>
                </a:lnTo>
                <a:lnTo>
                  <a:pt x="32224" y="63386"/>
                </a:lnTo>
                <a:lnTo>
                  <a:pt x="29321" y="51584"/>
                </a:lnTo>
                <a:lnTo>
                  <a:pt x="24373" y="36171"/>
                </a:lnTo>
                <a:lnTo>
                  <a:pt x="18692" y="22831"/>
                </a:lnTo>
                <a:lnTo>
                  <a:pt x="12656" y="11691"/>
                </a:lnTo>
                <a:lnTo>
                  <a:pt x="6267" y="3047"/>
                </a:lnTo>
                <a:lnTo>
                  <a:pt x="5292" y="1523"/>
                </a:lnTo>
                <a:lnTo>
                  <a:pt x="4590" y="761"/>
                </a:lnTo>
                <a:close/>
              </a:path>
              <a:path w="66675" h="101600">
                <a:moveTo>
                  <a:pt x="61314" y="0"/>
                </a:moveTo>
                <a:lnTo>
                  <a:pt x="61039" y="761"/>
                </a:lnTo>
                <a:lnTo>
                  <a:pt x="60521" y="761"/>
                </a:lnTo>
                <a:lnTo>
                  <a:pt x="57305" y="4545"/>
                </a:lnTo>
                <a:lnTo>
                  <a:pt x="51083" y="14200"/>
                </a:lnTo>
                <a:lnTo>
                  <a:pt x="45436" y="25784"/>
                </a:lnTo>
                <a:lnTo>
                  <a:pt x="40343" y="39524"/>
                </a:lnTo>
                <a:lnTo>
                  <a:pt x="35746" y="54754"/>
                </a:lnTo>
                <a:lnTo>
                  <a:pt x="32224" y="63386"/>
                </a:lnTo>
                <a:lnTo>
                  <a:pt x="43158" y="63386"/>
                </a:lnTo>
                <a:lnTo>
                  <a:pt x="43251" y="63013"/>
                </a:lnTo>
                <a:lnTo>
                  <a:pt x="47476" y="49326"/>
                </a:lnTo>
                <a:lnTo>
                  <a:pt x="52541" y="37765"/>
                </a:lnTo>
                <a:lnTo>
                  <a:pt x="58571" y="26669"/>
                </a:lnTo>
                <a:lnTo>
                  <a:pt x="61150" y="22831"/>
                </a:lnTo>
                <a:lnTo>
                  <a:pt x="63661" y="19049"/>
                </a:lnTo>
                <a:lnTo>
                  <a:pt x="66130" y="16001"/>
                </a:lnTo>
                <a:lnTo>
                  <a:pt x="62259" y="2285"/>
                </a:lnTo>
                <a:lnTo>
                  <a:pt x="61954" y="1523"/>
                </a:lnTo>
                <a:lnTo>
                  <a:pt x="61619" y="761"/>
                </a:lnTo>
                <a:lnTo>
                  <a:pt x="6131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574681" y="9035791"/>
            <a:ext cx="35560" cy="110489"/>
          </a:xfrm>
          <a:custGeom>
            <a:avLst/>
            <a:gdLst/>
            <a:ahLst/>
            <a:cxnLst/>
            <a:rect l="l" t="t" r="r" b="b"/>
            <a:pathLst>
              <a:path w="35560" h="110490">
                <a:moveTo>
                  <a:pt x="34156" y="0"/>
                </a:moveTo>
                <a:lnTo>
                  <a:pt x="32845" y="0"/>
                </a:lnTo>
                <a:lnTo>
                  <a:pt x="28968" y="3075"/>
                </a:lnTo>
                <a:lnTo>
                  <a:pt x="4446" y="33482"/>
                </a:lnTo>
                <a:lnTo>
                  <a:pt x="0" y="59262"/>
                </a:lnTo>
                <a:lnTo>
                  <a:pt x="2347" y="71597"/>
                </a:lnTo>
                <a:lnTo>
                  <a:pt x="27694" y="108060"/>
                </a:lnTo>
                <a:lnTo>
                  <a:pt x="30986" y="110489"/>
                </a:lnTo>
                <a:lnTo>
                  <a:pt x="34278" y="110489"/>
                </a:lnTo>
                <a:lnTo>
                  <a:pt x="35131" y="109871"/>
                </a:lnTo>
                <a:lnTo>
                  <a:pt x="35119" y="108060"/>
                </a:lnTo>
                <a:lnTo>
                  <a:pt x="35009" y="107634"/>
                </a:lnTo>
                <a:lnTo>
                  <a:pt x="33387" y="105488"/>
                </a:lnTo>
                <a:lnTo>
                  <a:pt x="25034" y="93700"/>
                </a:lnTo>
                <a:lnTo>
                  <a:pt x="19541" y="84846"/>
                </a:lnTo>
                <a:lnTo>
                  <a:pt x="15430" y="74677"/>
                </a:lnTo>
                <a:lnTo>
                  <a:pt x="13109" y="62419"/>
                </a:lnTo>
                <a:lnTo>
                  <a:pt x="12712" y="47080"/>
                </a:lnTo>
                <a:lnTo>
                  <a:pt x="15729" y="35782"/>
                </a:lnTo>
                <a:lnTo>
                  <a:pt x="21193" y="23674"/>
                </a:lnTo>
                <a:lnTo>
                  <a:pt x="29096" y="10667"/>
                </a:lnTo>
                <a:lnTo>
                  <a:pt x="32266" y="6857"/>
                </a:lnTo>
                <a:lnTo>
                  <a:pt x="34278" y="3809"/>
                </a:lnTo>
                <a:lnTo>
                  <a:pt x="35040" y="2285"/>
                </a:lnTo>
                <a:lnTo>
                  <a:pt x="35040" y="1523"/>
                </a:lnTo>
                <a:lnTo>
                  <a:pt x="34765" y="761"/>
                </a:lnTo>
                <a:lnTo>
                  <a:pt x="341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497586" y="9089894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59">
                <a:moveTo>
                  <a:pt x="17282" y="0"/>
                </a:moveTo>
                <a:lnTo>
                  <a:pt x="1563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975" y="28955"/>
                </a:lnTo>
                <a:lnTo>
                  <a:pt x="2895" y="31241"/>
                </a:lnTo>
                <a:lnTo>
                  <a:pt x="496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0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697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59">
                <a:moveTo>
                  <a:pt x="13655" y="17525"/>
                </a:moveTo>
                <a:lnTo>
                  <a:pt x="12039" y="18287"/>
                </a:lnTo>
                <a:lnTo>
                  <a:pt x="10302" y="18287"/>
                </a:lnTo>
                <a:lnTo>
                  <a:pt x="8412" y="19049"/>
                </a:lnTo>
                <a:lnTo>
                  <a:pt x="20208" y="19049"/>
                </a:lnTo>
                <a:lnTo>
                  <a:pt x="1926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382524" y="9007598"/>
            <a:ext cx="45720" cy="49530"/>
          </a:xfrm>
          <a:custGeom>
            <a:avLst/>
            <a:gdLst/>
            <a:ahLst/>
            <a:cxnLst/>
            <a:rect l="l" t="t" r="r" b="b"/>
            <a:pathLst>
              <a:path w="45720" h="49529">
                <a:moveTo>
                  <a:pt x="37734" y="0"/>
                </a:moveTo>
                <a:lnTo>
                  <a:pt x="35356" y="761"/>
                </a:lnTo>
                <a:lnTo>
                  <a:pt x="33406" y="1523"/>
                </a:lnTo>
                <a:lnTo>
                  <a:pt x="30479" y="4571"/>
                </a:lnTo>
                <a:lnTo>
                  <a:pt x="29717" y="6857"/>
                </a:lnTo>
                <a:lnTo>
                  <a:pt x="29748" y="13715"/>
                </a:lnTo>
                <a:lnTo>
                  <a:pt x="29839" y="15239"/>
                </a:lnTo>
                <a:lnTo>
                  <a:pt x="31546" y="25145"/>
                </a:lnTo>
                <a:lnTo>
                  <a:pt x="35813" y="49529"/>
                </a:lnTo>
                <a:lnTo>
                  <a:pt x="39623" y="49529"/>
                </a:lnTo>
                <a:lnTo>
                  <a:pt x="44195" y="25145"/>
                </a:lnTo>
                <a:lnTo>
                  <a:pt x="45232" y="19811"/>
                </a:lnTo>
                <a:lnTo>
                  <a:pt x="45719" y="14477"/>
                </a:lnTo>
                <a:lnTo>
                  <a:pt x="45719" y="6857"/>
                </a:lnTo>
                <a:lnTo>
                  <a:pt x="44988" y="4571"/>
                </a:lnTo>
                <a:lnTo>
                  <a:pt x="41940" y="1523"/>
                </a:lnTo>
                <a:lnTo>
                  <a:pt x="40020" y="761"/>
                </a:lnTo>
                <a:lnTo>
                  <a:pt x="37734" y="0"/>
                </a:lnTo>
                <a:close/>
              </a:path>
              <a:path w="45720" h="49529">
                <a:moveTo>
                  <a:pt x="7802" y="0"/>
                </a:moveTo>
                <a:lnTo>
                  <a:pt x="5425" y="761"/>
                </a:lnTo>
                <a:lnTo>
                  <a:pt x="3566" y="1523"/>
                </a:lnTo>
                <a:lnTo>
                  <a:pt x="701" y="4571"/>
                </a:lnTo>
                <a:lnTo>
                  <a:pt x="0" y="6857"/>
                </a:lnTo>
                <a:lnTo>
                  <a:pt x="0" y="12953"/>
                </a:lnTo>
                <a:lnTo>
                  <a:pt x="579" y="18287"/>
                </a:lnTo>
                <a:lnTo>
                  <a:pt x="1706" y="25145"/>
                </a:lnTo>
                <a:lnTo>
                  <a:pt x="6095" y="49529"/>
                </a:lnTo>
                <a:lnTo>
                  <a:pt x="9905" y="49529"/>
                </a:lnTo>
                <a:lnTo>
                  <a:pt x="13990" y="25145"/>
                </a:lnTo>
                <a:lnTo>
                  <a:pt x="15331" y="16763"/>
                </a:lnTo>
                <a:lnTo>
                  <a:pt x="16001" y="11429"/>
                </a:lnTo>
                <a:lnTo>
                  <a:pt x="16001" y="6857"/>
                </a:lnTo>
                <a:lnTo>
                  <a:pt x="15239" y="4571"/>
                </a:lnTo>
                <a:lnTo>
                  <a:pt x="13655" y="3047"/>
                </a:lnTo>
                <a:lnTo>
                  <a:pt x="12131" y="1523"/>
                </a:lnTo>
                <a:lnTo>
                  <a:pt x="10180" y="761"/>
                </a:lnTo>
                <a:lnTo>
                  <a:pt x="78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017525" y="9053317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59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4" y="52471"/>
                </a:lnTo>
                <a:lnTo>
                  <a:pt x="3346" y="61939"/>
                </a:lnTo>
                <a:lnTo>
                  <a:pt x="11873" y="68600"/>
                </a:lnTo>
                <a:lnTo>
                  <a:pt x="26393" y="72496"/>
                </a:lnTo>
                <a:lnTo>
                  <a:pt x="47634" y="73668"/>
                </a:lnTo>
                <a:lnTo>
                  <a:pt x="62070" y="72005"/>
                </a:lnTo>
                <a:lnTo>
                  <a:pt x="74632" y="68730"/>
                </a:lnTo>
                <a:lnTo>
                  <a:pt x="85325" y="63794"/>
                </a:lnTo>
                <a:lnTo>
                  <a:pt x="88014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59">
                <a:moveTo>
                  <a:pt x="100248" y="57149"/>
                </a:moveTo>
                <a:lnTo>
                  <a:pt x="9415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29" y="68600"/>
                </a:lnTo>
                <a:lnTo>
                  <a:pt x="102961" y="70865"/>
                </a:lnTo>
                <a:lnTo>
                  <a:pt x="10710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48" y="57149"/>
                </a:lnTo>
                <a:close/>
              </a:path>
              <a:path w="116839" h="73659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7" y="48748"/>
                </a:lnTo>
                <a:lnTo>
                  <a:pt x="82889" y="54791"/>
                </a:lnTo>
                <a:lnTo>
                  <a:pt x="71424" y="58974"/>
                </a:lnTo>
                <a:lnTo>
                  <a:pt x="57156" y="61299"/>
                </a:lnTo>
                <a:lnTo>
                  <a:pt x="39971" y="61770"/>
                </a:lnTo>
                <a:lnTo>
                  <a:pt x="88014" y="61770"/>
                </a:lnTo>
                <a:lnTo>
                  <a:pt x="94152" y="57149"/>
                </a:lnTo>
                <a:lnTo>
                  <a:pt x="100248" y="57149"/>
                </a:lnTo>
                <a:lnTo>
                  <a:pt x="100248" y="50291"/>
                </a:lnTo>
                <a:lnTo>
                  <a:pt x="100434" y="48748"/>
                </a:lnTo>
                <a:lnTo>
                  <a:pt x="10082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59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59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16839" h="73659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134874" y="9036553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129539" y="9095227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76"/>
                </a:moveTo>
                <a:lnTo>
                  <a:pt x="23469" y="53151"/>
                </a:lnTo>
                <a:lnTo>
                  <a:pt x="32125" y="61721"/>
                </a:lnTo>
                <a:lnTo>
                  <a:pt x="40812" y="53151"/>
                </a:lnTo>
                <a:lnTo>
                  <a:pt x="32125" y="44576"/>
                </a:lnTo>
                <a:close/>
              </a:path>
              <a:path w="57785" h="62229">
                <a:moveTo>
                  <a:pt x="13045" y="45101"/>
                </a:moveTo>
                <a:lnTo>
                  <a:pt x="4998" y="53151"/>
                </a:lnTo>
                <a:lnTo>
                  <a:pt x="13655" y="61721"/>
                </a:lnTo>
                <a:lnTo>
                  <a:pt x="21762" y="53672"/>
                </a:lnTo>
                <a:lnTo>
                  <a:pt x="13045" y="45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182880" y="9082274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0" y="42611"/>
                </a:lnTo>
                <a:lnTo>
                  <a:pt x="23874" y="39932"/>
                </a:lnTo>
                <a:lnTo>
                  <a:pt x="34686" y="33105"/>
                </a:lnTo>
                <a:lnTo>
                  <a:pt x="65074" y="33105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79">
                <a:moveTo>
                  <a:pt x="65074" y="33105"/>
                </a:moveTo>
                <a:lnTo>
                  <a:pt x="34686" y="33105"/>
                </a:lnTo>
                <a:lnTo>
                  <a:pt x="44754" y="40443"/>
                </a:lnTo>
                <a:lnTo>
                  <a:pt x="58338" y="42671"/>
                </a:lnTo>
                <a:lnTo>
                  <a:pt x="65074" y="42671"/>
                </a:lnTo>
                <a:lnTo>
                  <a:pt x="65074" y="33105"/>
                </a:lnTo>
                <a:close/>
              </a:path>
              <a:path w="65404" h="43179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8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79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244601" y="9027410"/>
            <a:ext cx="46990" cy="97790"/>
          </a:xfrm>
          <a:custGeom>
            <a:avLst/>
            <a:gdLst/>
            <a:ahLst/>
            <a:cxnLst/>
            <a:rect l="l" t="t" r="r" b="b"/>
            <a:pathLst>
              <a:path w="46989" h="97790">
                <a:moveTo>
                  <a:pt x="46481" y="70103"/>
                </a:moveTo>
                <a:lnTo>
                  <a:pt x="40203" y="70103"/>
                </a:lnTo>
                <a:lnTo>
                  <a:pt x="41330" y="71627"/>
                </a:lnTo>
                <a:lnTo>
                  <a:pt x="41513" y="73913"/>
                </a:lnTo>
                <a:lnTo>
                  <a:pt x="38793" y="79651"/>
                </a:lnTo>
                <a:lnTo>
                  <a:pt x="28758" y="84231"/>
                </a:lnTo>
                <a:lnTo>
                  <a:pt x="10698" y="85343"/>
                </a:lnTo>
                <a:lnTo>
                  <a:pt x="0" y="85343"/>
                </a:lnTo>
                <a:lnTo>
                  <a:pt x="0" y="97535"/>
                </a:lnTo>
                <a:lnTo>
                  <a:pt x="43251" y="86867"/>
                </a:lnTo>
                <a:lnTo>
                  <a:pt x="46481" y="77723"/>
                </a:lnTo>
                <a:lnTo>
                  <a:pt x="46481" y="70103"/>
                </a:lnTo>
                <a:close/>
              </a:path>
              <a:path w="46989" h="97790">
                <a:moveTo>
                  <a:pt x="27828" y="31241"/>
                </a:moveTo>
                <a:lnTo>
                  <a:pt x="22494" y="32003"/>
                </a:lnTo>
                <a:lnTo>
                  <a:pt x="18135" y="35051"/>
                </a:lnTo>
                <a:lnTo>
                  <a:pt x="14782" y="41909"/>
                </a:lnTo>
                <a:lnTo>
                  <a:pt x="12039" y="47243"/>
                </a:lnTo>
                <a:lnTo>
                  <a:pt x="10667" y="52577"/>
                </a:lnTo>
                <a:lnTo>
                  <a:pt x="10667" y="67055"/>
                </a:lnTo>
                <a:lnTo>
                  <a:pt x="15758" y="71627"/>
                </a:lnTo>
                <a:lnTo>
                  <a:pt x="25847" y="70865"/>
                </a:lnTo>
                <a:lnTo>
                  <a:pt x="36027" y="70865"/>
                </a:lnTo>
                <a:lnTo>
                  <a:pt x="40203" y="70103"/>
                </a:lnTo>
                <a:lnTo>
                  <a:pt x="46481" y="70103"/>
                </a:lnTo>
                <a:lnTo>
                  <a:pt x="46481" y="67055"/>
                </a:lnTo>
                <a:lnTo>
                  <a:pt x="46449" y="64774"/>
                </a:lnTo>
                <a:lnTo>
                  <a:pt x="45756" y="59435"/>
                </a:lnTo>
                <a:lnTo>
                  <a:pt x="20939" y="59435"/>
                </a:lnTo>
                <a:lnTo>
                  <a:pt x="17525" y="57149"/>
                </a:lnTo>
                <a:lnTo>
                  <a:pt x="17525" y="50291"/>
                </a:lnTo>
                <a:lnTo>
                  <a:pt x="18318" y="48005"/>
                </a:lnTo>
                <a:lnTo>
                  <a:pt x="19933" y="46481"/>
                </a:lnTo>
                <a:lnTo>
                  <a:pt x="21549" y="45719"/>
                </a:lnTo>
                <a:lnTo>
                  <a:pt x="23561" y="44957"/>
                </a:lnTo>
                <a:lnTo>
                  <a:pt x="25907" y="44195"/>
                </a:lnTo>
                <a:lnTo>
                  <a:pt x="41849" y="44195"/>
                </a:lnTo>
                <a:lnTo>
                  <a:pt x="40325" y="40385"/>
                </a:lnTo>
                <a:lnTo>
                  <a:pt x="36697" y="35051"/>
                </a:lnTo>
                <a:lnTo>
                  <a:pt x="32583" y="32003"/>
                </a:lnTo>
                <a:lnTo>
                  <a:pt x="27828" y="31241"/>
                </a:lnTo>
                <a:close/>
              </a:path>
              <a:path w="46989" h="97790">
                <a:moveTo>
                  <a:pt x="36027" y="70865"/>
                </a:moveTo>
                <a:lnTo>
                  <a:pt x="25847" y="70865"/>
                </a:lnTo>
                <a:lnTo>
                  <a:pt x="31272" y="71627"/>
                </a:lnTo>
                <a:lnTo>
                  <a:pt x="36027" y="70865"/>
                </a:lnTo>
                <a:close/>
              </a:path>
              <a:path w="46989" h="97790">
                <a:moveTo>
                  <a:pt x="27797" y="58673"/>
                </a:moveTo>
                <a:lnTo>
                  <a:pt x="20939" y="59435"/>
                </a:lnTo>
                <a:lnTo>
                  <a:pt x="30784" y="59435"/>
                </a:lnTo>
                <a:lnTo>
                  <a:pt x="27797" y="58673"/>
                </a:lnTo>
                <a:close/>
              </a:path>
              <a:path w="46989" h="97790">
                <a:moveTo>
                  <a:pt x="41849" y="44195"/>
                </a:moveTo>
                <a:lnTo>
                  <a:pt x="25907" y="44195"/>
                </a:lnTo>
                <a:lnTo>
                  <a:pt x="29260" y="44957"/>
                </a:lnTo>
                <a:lnTo>
                  <a:pt x="32125" y="45719"/>
                </a:lnTo>
                <a:lnTo>
                  <a:pt x="34503" y="48767"/>
                </a:lnTo>
                <a:lnTo>
                  <a:pt x="36880" y="51053"/>
                </a:lnTo>
                <a:lnTo>
                  <a:pt x="38039" y="54101"/>
                </a:lnTo>
                <a:lnTo>
                  <a:pt x="38039" y="57911"/>
                </a:lnTo>
                <a:lnTo>
                  <a:pt x="34229" y="58673"/>
                </a:lnTo>
                <a:lnTo>
                  <a:pt x="30784" y="59435"/>
                </a:lnTo>
                <a:lnTo>
                  <a:pt x="45756" y="59435"/>
                </a:lnTo>
                <a:lnTo>
                  <a:pt x="44704" y="51332"/>
                </a:lnTo>
                <a:lnTo>
                  <a:pt x="41849" y="44195"/>
                </a:lnTo>
                <a:close/>
              </a:path>
              <a:path w="46989" h="97790">
                <a:moveTo>
                  <a:pt x="35173" y="0"/>
                </a:moveTo>
                <a:lnTo>
                  <a:pt x="26517" y="9143"/>
                </a:lnTo>
                <a:lnTo>
                  <a:pt x="35173" y="17525"/>
                </a:lnTo>
                <a:lnTo>
                  <a:pt x="43830" y="9143"/>
                </a:lnTo>
                <a:lnTo>
                  <a:pt x="35173" y="0"/>
                </a:lnTo>
                <a:close/>
              </a:path>
              <a:path w="46989" h="97790">
                <a:moveTo>
                  <a:pt x="16703" y="0"/>
                </a:moveTo>
                <a:lnTo>
                  <a:pt x="8016" y="9143"/>
                </a:lnTo>
                <a:lnTo>
                  <a:pt x="16642" y="17525"/>
                </a:lnTo>
                <a:lnTo>
                  <a:pt x="25328" y="9143"/>
                </a:lnTo>
                <a:lnTo>
                  <a:pt x="167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303793" y="902131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3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322325" y="9084560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26" y="50197"/>
                </a:lnTo>
                <a:lnTo>
                  <a:pt x="37703" y="54769"/>
                </a:lnTo>
                <a:lnTo>
                  <a:pt x="35143" y="58485"/>
                </a:lnTo>
                <a:lnTo>
                  <a:pt x="32217" y="61673"/>
                </a:lnTo>
                <a:lnTo>
                  <a:pt x="26814" y="66194"/>
                </a:lnTo>
                <a:lnTo>
                  <a:pt x="15999" y="73307"/>
                </a:lnTo>
                <a:lnTo>
                  <a:pt x="4419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71" y="80771"/>
                </a:lnTo>
                <a:lnTo>
                  <a:pt x="12070" y="82439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47"/>
                </a:lnTo>
                <a:lnTo>
                  <a:pt x="36396" y="72625"/>
                </a:lnTo>
                <a:lnTo>
                  <a:pt x="43272" y="61636"/>
                </a:lnTo>
                <a:lnTo>
                  <a:pt x="47394" y="49601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66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651260" y="9007598"/>
            <a:ext cx="1296923" cy="165096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96930" y="752465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99597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7259711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96930" y="9935333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887474" y="1409474"/>
            <a:ext cx="135890" cy="100330"/>
          </a:xfrm>
          <a:custGeom>
            <a:avLst/>
            <a:gdLst/>
            <a:ahLst/>
            <a:cxnLst/>
            <a:rect l="l" t="t" r="r" b="b"/>
            <a:pathLst>
              <a:path w="135890" h="100330">
                <a:moveTo>
                  <a:pt x="8839" y="59651"/>
                </a:moveTo>
                <a:lnTo>
                  <a:pt x="6979" y="59651"/>
                </a:lnTo>
                <a:lnTo>
                  <a:pt x="6126" y="60413"/>
                </a:lnTo>
                <a:lnTo>
                  <a:pt x="5181" y="61937"/>
                </a:lnTo>
                <a:lnTo>
                  <a:pt x="1737" y="67271"/>
                </a:lnTo>
                <a:lnTo>
                  <a:pt x="0" y="72605"/>
                </a:lnTo>
                <a:lnTo>
                  <a:pt x="1001" y="84588"/>
                </a:lnTo>
                <a:lnTo>
                  <a:pt x="7635" y="93305"/>
                </a:lnTo>
                <a:lnTo>
                  <a:pt x="20486" y="98388"/>
                </a:lnTo>
                <a:lnTo>
                  <a:pt x="39563" y="100037"/>
                </a:lnTo>
                <a:lnTo>
                  <a:pt x="71726" y="99536"/>
                </a:lnTo>
                <a:lnTo>
                  <a:pt x="84828" y="96555"/>
                </a:lnTo>
                <a:lnTo>
                  <a:pt x="93360" y="90893"/>
                </a:lnTo>
                <a:lnTo>
                  <a:pt x="95829" y="88607"/>
                </a:lnTo>
                <a:lnTo>
                  <a:pt x="71475" y="88607"/>
                </a:lnTo>
                <a:lnTo>
                  <a:pt x="61050" y="87954"/>
                </a:lnTo>
                <a:lnTo>
                  <a:pt x="35895" y="87954"/>
                </a:lnTo>
                <a:lnTo>
                  <a:pt x="21806" y="86704"/>
                </a:lnTo>
                <a:lnTo>
                  <a:pt x="11887" y="82511"/>
                </a:lnTo>
                <a:lnTo>
                  <a:pt x="8016" y="79463"/>
                </a:lnTo>
                <a:lnTo>
                  <a:pt x="6095" y="75653"/>
                </a:lnTo>
                <a:lnTo>
                  <a:pt x="6095" y="69557"/>
                </a:lnTo>
                <a:lnTo>
                  <a:pt x="6888" y="66509"/>
                </a:lnTo>
                <a:lnTo>
                  <a:pt x="8412" y="62699"/>
                </a:lnTo>
                <a:lnTo>
                  <a:pt x="8686" y="61937"/>
                </a:lnTo>
                <a:lnTo>
                  <a:pt x="8839" y="61175"/>
                </a:lnTo>
                <a:lnTo>
                  <a:pt x="8839" y="59651"/>
                </a:lnTo>
                <a:close/>
              </a:path>
              <a:path w="135890" h="100330">
                <a:moveTo>
                  <a:pt x="108983" y="74891"/>
                </a:moveTo>
                <a:lnTo>
                  <a:pt x="97993" y="74891"/>
                </a:lnTo>
                <a:lnTo>
                  <a:pt x="103327" y="82511"/>
                </a:lnTo>
                <a:lnTo>
                  <a:pt x="107533" y="87845"/>
                </a:lnTo>
                <a:lnTo>
                  <a:pt x="110672" y="90893"/>
                </a:lnTo>
                <a:lnTo>
                  <a:pt x="116616" y="97751"/>
                </a:lnTo>
                <a:lnTo>
                  <a:pt x="122316" y="100037"/>
                </a:lnTo>
                <a:lnTo>
                  <a:pt x="135635" y="100037"/>
                </a:lnTo>
                <a:lnTo>
                  <a:pt x="135635" y="88607"/>
                </a:lnTo>
                <a:lnTo>
                  <a:pt x="126583" y="88607"/>
                </a:lnTo>
                <a:lnTo>
                  <a:pt x="123047" y="87845"/>
                </a:lnTo>
                <a:lnTo>
                  <a:pt x="120487" y="86321"/>
                </a:lnTo>
                <a:lnTo>
                  <a:pt x="117226" y="84035"/>
                </a:lnTo>
                <a:lnTo>
                  <a:pt x="112989" y="80225"/>
                </a:lnTo>
                <a:lnTo>
                  <a:pt x="108983" y="74891"/>
                </a:lnTo>
                <a:close/>
              </a:path>
              <a:path w="135890" h="100330">
                <a:moveTo>
                  <a:pt x="125630" y="0"/>
                </a:moveTo>
                <a:lnTo>
                  <a:pt x="89245" y="12407"/>
                </a:lnTo>
                <a:lnTo>
                  <a:pt x="63245" y="29933"/>
                </a:lnTo>
                <a:lnTo>
                  <a:pt x="63245" y="38315"/>
                </a:lnTo>
                <a:lnTo>
                  <a:pt x="70744" y="45173"/>
                </a:lnTo>
                <a:lnTo>
                  <a:pt x="77236" y="51269"/>
                </a:lnTo>
                <a:lnTo>
                  <a:pt x="81930" y="56603"/>
                </a:lnTo>
                <a:lnTo>
                  <a:pt x="84856" y="59651"/>
                </a:lnTo>
                <a:lnTo>
                  <a:pt x="89915" y="65747"/>
                </a:lnTo>
                <a:lnTo>
                  <a:pt x="92384" y="71081"/>
                </a:lnTo>
                <a:lnTo>
                  <a:pt x="92384" y="80987"/>
                </a:lnTo>
                <a:lnTo>
                  <a:pt x="89733" y="84035"/>
                </a:lnTo>
                <a:lnTo>
                  <a:pt x="84338" y="85559"/>
                </a:lnTo>
                <a:lnTo>
                  <a:pt x="79827" y="87845"/>
                </a:lnTo>
                <a:lnTo>
                  <a:pt x="71475" y="88607"/>
                </a:lnTo>
                <a:lnTo>
                  <a:pt x="95829" y="88607"/>
                </a:lnTo>
                <a:lnTo>
                  <a:pt x="96652" y="87845"/>
                </a:lnTo>
                <a:lnTo>
                  <a:pt x="98176" y="81749"/>
                </a:lnTo>
                <a:lnTo>
                  <a:pt x="97993" y="74891"/>
                </a:lnTo>
                <a:lnTo>
                  <a:pt x="108983" y="74891"/>
                </a:lnTo>
                <a:lnTo>
                  <a:pt x="104977" y="69557"/>
                </a:lnTo>
                <a:lnTo>
                  <a:pt x="95737" y="57520"/>
                </a:lnTo>
                <a:lnTo>
                  <a:pt x="87724" y="46810"/>
                </a:lnTo>
                <a:lnTo>
                  <a:pt x="81434" y="37142"/>
                </a:lnTo>
                <a:lnTo>
                  <a:pt x="77352" y="28211"/>
                </a:lnTo>
                <a:lnTo>
                  <a:pt x="91598" y="22826"/>
                </a:lnTo>
                <a:lnTo>
                  <a:pt x="104063" y="18306"/>
                </a:lnTo>
                <a:lnTo>
                  <a:pt x="114749" y="14597"/>
                </a:lnTo>
                <a:lnTo>
                  <a:pt x="123657" y="11645"/>
                </a:lnTo>
                <a:lnTo>
                  <a:pt x="125943" y="5549"/>
                </a:lnTo>
                <a:lnTo>
                  <a:pt x="127101" y="1739"/>
                </a:lnTo>
                <a:lnTo>
                  <a:pt x="125630" y="0"/>
                </a:lnTo>
                <a:close/>
              </a:path>
              <a:path w="135890" h="100330">
                <a:moveTo>
                  <a:pt x="135635" y="87845"/>
                </a:moveTo>
                <a:lnTo>
                  <a:pt x="131155" y="87845"/>
                </a:lnTo>
                <a:lnTo>
                  <a:pt x="126583" y="88607"/>
                </a:lnTo>
                <a:lnTo>
                  <a:pt x="135635" y="88607"/>
                </a:lnTo>
                <a:lnTo>
                  <a:pt x="135635" y="87845"/>
                </a:lnTo>
                <a:close/>
              </a:path>
              <a:path w="135890" h="100330">
                <a:moveTo>
                  <a:pt x="59314" y="87845"/>
                </a:moveTo>
                <a:lnTo>
                  <a:pt x="35895" y="87954"/>
                </a:lnTo>
                <a:lnTo>
                  <a:pt x="61050" y="87954"/>
                </a:lnTo>
                <a:lnTo>
                  <a:pt x="59314" y="878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020062" y="1465316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065019" y="148284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127503" y="144550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664322" y="1411976"/>
            <a:ext cx="66675" cy="100965"/>
          </a:xfrm>
          <a:custGeom>
            <a:avLst/>
            <a:gdLst/>
            <a:ahLst/>
            <a:cxnLst/>
            <a:rect l="l" t="t" r="r" b="b"/>
            <a:pathLst>
              <a:path w="66675" h="100965">
                <a:moveTo>
                  <a:pt x="4823" y="1523"/>
                </a:moveTo>
                <a:lnTo>
                  <a:pt x="0" y="20275"/>
                </a:lnTo>
                <a:lnTo>
                  <a:pt x="6479" y="30650"/>
                </a:lnTo>
                <a:lnTo>
                  <a:pt x="12152" y="42180"/>
                </a:lnTo>
                <a:lnTo>
                  <a:pt x="23263" y="79247"/>
                </a:lnTo>
                <a:lnTo>
                  <a:pt x="23720" y="83819"/>
                </a:lnTo>
                <a:lnTo>
                  <a:pt x="24574" y="91439"/>
                </a:lnTo>
                <a:lnTo>
                  <a:pt x="25549" y="97414"/>
                </a:lnTo>
                <a:lnTo>
                  <a:pt x="26586" y="100583"/>
                </a:lnTo>
                <a:lnTo>
                  <a:pt x="29877" y="100583"/>
                </a:lnTo>
                <a:lnTo>
                  <a:pt x="31158" y="98297"/>
                </a:lnTo>
                <a:lnTo>
                  <a:pt x="31584" y="93725"/>
                </a:lnTo>
                <a:lnTo>
                  <a:pt x="31737" y="92963"/>
                </a:lnTo>
                <a:lnTo>
                  <a:pt x="31747" y="91439"/>
                </a:lnTo>
                <a:lnTo>
                  <a:pt x="31741" y="83819"/>
                </a:lnTo>
                <a:lnTo>
                  <a:pt x="31699" y="76631"/>
                </a:lnTo>
                <a:lnTo>
                  <a:pt x="23141" y="35813"/>
                </a:lnTo>
                <a:lnTo>
                  <a:pt x="20733" y="32003"/>
                </a:lnTo>
                <a:lnTo>
                  <a:pt x="30822" y="32003"/>
                </a:lnTo>
                <a:lnTo>
                  <a:pt x="33413" y="30479"/>
                </a:lnTo>
                <a:lnTo>
                  <a:pt x="36217" y="28955"/>
                </a:lnTo>
                <a:lnTo>
                  <a:pt x="38016" y="26669"/>
                </a:lnTo>
                <a:lnTo>
                  <a:pt x="38869" y="23621"/>
                </a:lnTo>
                <a:lnTo>
                  <a:pt x="61786" y="23621"/>
                </a:lnTo>
                <a:lnTo>
                  <a:pt x="63759" y="21491"/>
                </a:lnTo>
                <a:lnTo>
                  <a:pt x="64240" y="18287"/>
                </a:lnTo>
                <a:lnTo>
                  <a:pt x="19971" y="18287"/>
                </a:lnTo>
                <a:lnTo>
                  <a:pt x="16100" y="16001"/>
                </a:lnTo>
                <a:lnTo>
                  <a:pt x="12870" y="12953"/>
                </a:lnTo>
                <a:lnTo>
                  <a:pt x="12687" y="12953"/>
                </a:lnTo>
                <a:lnTo>
                  <a:pt x="10004" y="9143"/>
                </a:lnTo>
                <a:lnTo>
                  <a:pt x="4823" y="1523"/>
                </a:lnTo>
                <a:close/>
              </a:path>
              <a:path w="66675" h="100965">
                <a:moveTo>
                  <a:pt x="25123" y="32003"/>
                </a:moveTo>
                <a:lnTo>
                  <a:pt x="22075" y="32003"/>
                </a:lnTo>
                <a:lnTo>
                  <a:pt x="23538" y="32765"/>
                </a:lnTo>
                <a:lnTo>
                  <a:pt x="25123" y="32003"/>
                </a:lnTo>
                <a:close/>
              </a:path>
              <a:path w="66675" h="100965">
                <a:moveTo>
                  <a:pt x="30822" y="32003"/>
                </a:moveTo>
                <a:lnTo>
                  <a:pt x="25123" y="32003"/>
                </a:lnTo>
                <a:lnTo>
                  <a:pt x="28079" y="32765"/>
                </a:lnTo>
                <a:lnTo>
                  <a:pt x="30822" y="32003"/>
                </a:lnTo>
                <a:close/>
              </a:path>
              <a:path w="66675" h="100965">
                <a:moveTo>
                  <a:pt x="61786" y="23621"/>
                </a:moveTo>
                <a:lnTo>
                  <a:pt x="38869" y="23621"/>
                </a:lnTo>
                <a:lnTo>
                  <a:pt x="39814" y="25907"/>
                </a:lnTo>
                <a:lnTo>
                  <a:pt x="41429" y="27431"/>
                </a:lnTo>
                <a:lnTo>
                  <a:pt x="46001" y="30479"/>
                </a:lnTo>
                <a:lnTo>
                  <a:pt x="48257" y="31241"/>
                </a:lnTo>
                <a:lnTo>
                  <a:pt x="56100" y="29766"/>
                </a:lnTo>
                <a:lnTo>
                  <a:pt x="61786" y="23621"/>
                </a:lnTo>
                <a:close/>
              </a:path>
              <a:path w="66675" h="100965">
                <a:moveTo>
                  <a:pt x="24482" y="17525"/>
                </a:moveTo>
                <a:lnTo>
                  <a:pt x="19971" y="18287"/>
                </a:lnTo>
                <a:lnTo>
                  <a:pt x="28292" y="18287"/>
                </a:lnTo>
                <a:lnTo>
                  <a:pt x="24482" y="17525"/>
                </a:lnTo>
                <a:close/>
              </a:path>
              <a:path w="66675" h="100965">
                <a:moveTo>
                  <a:pt x="40545" y="761"/>
                </a:moveTo>
                <a:lnTo>
                  <a:pt x="37863" y="761"/>
                </a:lnTo>
                <a:lnTo>
                  <a:pt x="36979" y="2285"/>
                </a:lnTo>
                <a:lnTo>
                  <a:pt x="36339" y="3809"/>
                </a:lnTo>
                <a:lnTo>
                  <a:pt x="35059" y="9143"/>
                </a:lnTo>
                <a:lnTo>
                  <a:pt x="33992" y="12191"/>
                </a:lnTo>
                <a:lnTo>
                  <a:pt x="33017" y="12953"/>
                </a:lnTo>
                <a:lnTo>
                  <a:pt x="31127" y="16763"/>
                </a:lnTo>
                <a:lnTo>
                  <a:pt x="28292" y="18287"/>
                </a:lnTo>
                <a:lnTo>
                  <a:pt x="64240" y="18287"/>
                </a:lnTo>
                <a:lnTo>
                  <a:pt x="64469" y="16763"/>
                </a:lnTo>
                <a:lnTo>
                  <a:pt x="47830" y="16763"/>
                </a:lnTo>
                <a:lnTo>
                  <a:pt x="45300" y="15239"/>
                </a:lnTo>
                <a:lnTo>
                  <a:pt x="43776" y="12953"/>
                </a:lnTo>
                <a:lnTo>
                  <a:pt x="42831" y="11429"/>
                </a:lnTo>
                <a:lnTo>
                  <a:pt x="42100" y="9143"/>
                </a:lnTo>
                <a:lnTo>
                  <a:pt x="41734" y="5333"/>
                </a:lnTo>
                <a:lnTo>
                  <a:pt x="41399" y="2285"/>
                </a:lnTo>
                <a:lnTo>
                  <a:pt x="40545" y="761"/>
                </a:lnTo>
                <a:close/>
              </a:path>
              <a:path w="66675" h="100965">
                <a:moveTo>
                  <a:pt x="51335" y="16001"/>
                </a:moveTo>
                <a:lnTo>
                  <a:pt x="47830" y="16763"/>
                </a:lnTo>
                <a:lnTo>
                  <a:pt x="54871" y="16763"/>
                </a:lnTo>
                <a:lnTo>
                  <a:pt x="51335" y="16001"/>
                </a:lnTo>
                <a:close/>
              </a:path>
              <a:path w="66675" h="100965">
                <a:moveTo>
                  <a:pt x="64289" y="0"/>
                </a:moveTo>
                <a:lnTo>
                  <a:pt x="62826" y="761"/>
                </a:lnTo>
                <a:lnTo>
                  <a:pt x="61790" y="1523"/>
                </a:lnTo>
                <a:lnTo>
                  <a:pt x="61150" y="4571"/>
                </a:lnTo>
                <a:lnTo>
                  <a:pt x="60296" y="8381"/>
                </a:lnTo>
                <a:lnTo>
                  <a:pt x="59534" y="10667"/>
                </a:lnTo>
                <a:lnTo>
                  <a:pt x="58864" y="12191"/>
                </a:lnTo>
                <a:lnTo>
                  <a:pt x="57340" y="15239"/>
                </a:lnTo>
                <a:lnTo>
                  <a:pt x="54871" y="16763"/>
                </a:lnTo>
                <a:lnTo>
                  <a:pt x="64469" y="16763"/>
                </a:lnTo>
                <a:lnTo>
                  <a:pt x="66301" y="4571"/>
                </a:lnTo>
                <a:lnTo>
                  <a:pt x="66301" y="1523"/>
                </a:lnTo>
                <a:lnTo>
                  <a:pt x="65630" y="761"/>
                </a:lnTo>
                <a:lnTo>
                  <a:pt x="642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744979" y="1411976"/>
            <a:ext cx="63500" cy="100965"/>
          </a:xfrm>
          <a:custGeom>
            <a:avLst/>
            <a:gdLst/>
            <a:ahLst/>
            <a:cxnLst/>
            <a:rect l="l" t="t" r="r" b="b"/>
            <a:pathLst>
              <a:path w="63500" h="100965">
                <a:moveTo>
                  <a:pt x="26944" y="0"/>
                </a:moveTo>
                <a:lnTo>
                  <a:pt x="20330" y="14477"/>
                </a:lnTo>
                <a:lnTo>
                  <a:pt x="21301" y="22278"/>
                </a:lnTo>
                <a:lnTo>
                  <a:pt x="13626" y="36812"/>
                </a:lnTo>
                <a:lnTo>
                  <a:pt x="7661" y="49896"/>
                </a:lnTo>
                <a:lnTo>
                  <a:pt x="3403" y="61563"/>
                </a:lnTo>
                <a:lnTo>
                  <a:pt x="850" y="71844"/>
                </a:lnTo>
                <a:lnTo>
                  <a:pt x="0" y="80771"/>
                </a:lnTo>
                <a:lnTo>
                  <a:pt x="0" y="86105"/>
                </a:lnTo>
                <a:lnTo>
                  <a:pt x="1341" y="90677"/>
                </a:lnTo>
                <a:lnTo>
                  <a:pt x="3992" y="94487"/>
                </a:lnTo>
                <a:lnTo>
                  <a:pt x="6979" y="98480"/>
                </a:lnTo>
                <a:lnTo>
                  <a:pt x="11033" y="100583"/>
                </a:lnTo>
                <a:lnTo>
                  <a:pt x="23073" y="100583"/>
                </a:lnTo>
                <a:lnTo>
                  <a:pt x="28315" y="97353"/>
                </a:lnTo>
                <a:lnTo>
                  <a:pt x="31851" y="91439"/>
                </a:lnTo>
                <a:lnTo>
                  <a:pt x="59263" y="91439"/>
                </a:lnTo>
                <a:lnTo>
                  <a:pt x="61752" y="87629"/>
                </a:lnTo>
                <a:lnTo>
                  <a:pt x="61965" y="86867"/>
                </a:lnTo>
                <a:lnTo>
                  <a:pt x="13929" y="86867"/>
                </a:lnTo>
                <a:lnTo>
                  <a:pt x="11521" y="85343"/>
                </a:lnTo>
                <a:lnTo>
                  <a:pt x="9784" y="82295"/>
                </a:lnTo>
                <a:lnTo>
                  <a:pt x="8381" y="80009"/>
                </a:lnTo>
                <a:lnTo>
                  <a:pt x="7619" y="76961"/>
                </a:lnTo>
                <a:lnTo>
                  <a:pt x="21285" y="32628"/>
                </a:lnTo>
                <a:lnTo>
                  <a:pt x="26954" y="22489"/>
                </a:lnTo>
                <a:lnTo>
                  <a:pt x="43607" y="22489"/>
                </a:lnTo>
                <a:lnTo>
                  <a:pt x="42290" y="20442"/>
                </a:lnTo>
                <a:lnTo>
                  <a:pt x="34903" y="10148"/>
                </a:lnTo>
                <a:lnTo>
                  <a:pt x="26944" y="0"/>
                </a:lnTo>
                <a:close/>
              </a:path>
              <a:path w="63500" h="100965">
                <a:moveTo>
                  <a:pt x="59263" y="91439"/>
                </a:moveTo>
                <a:lnTo>
                  <a:pt x="31851" y="91439"/>
                </a:lnTo>
                <a:lnTo>
                  <a:pt x="35082" y="96865"/>
                </a:lnTo>
                <a:lnTo>
                  <a:pt x="39715" y="99821"/>
                </a:lnTo>
                <a:lnTo>
                  <a:pt x="50932" y="99821"/>
                </a:lnTo>
                <a:lnTo>
                  <a:pt x="55321" y="97170"/>
                </a:lnTo>
                <a:lnTo>
                  <a:pt x="58765" y="92201"/>
                </a:lnTo>
                <a:lnTo>
                  <a:pt x="59263" y="91439"/>
                </a:lnTo>
                <a:close/>
              </a:path>
              <a:path w="63500" h="100965">
                <a:moveTo>
                  <a:pt x="17129" y="86105"/>
                </a:moveTo>
                <a:lnTo>
                  <a:pt x="13929" y="86867"/>
                </a:lnTo>
                <a:lnTo>
                  <a:pt x="24566" y="86867"/>
                </a:lnTo>
                <a:lnTo>
                  <a:pt x="17129" y="86105"/>
                </a:lnTo>
                <a:close/>
              </a:path>
              <a:path w="63500" h="100965">
                <a:moveTo>
                  <a:pt x="31851" y="72389"/>
                </a:moveTo>
                <a:lnTo>
                  <a:pt x="30479" y="73151"/>
                </a:lnTo>
                <a:lnTo>
                  <a:pt x="29657" y="73913"/>
                </a:lnTo>
                <a:lnTo>
                  <a:pt x="29352" y="76199"/>
                </a:lnTo>
                <a:lnTo>
                  <a:pt x="28590" y="83057"/>
                </a:lnTo>
                <a:lnTo>
                  <a:pt x="24566" y="86867"/>
                </a:lnTo>
                <a:lnTo>
                  <a:pt x="61965" y="86867"/>
                </a:lnTo>
                <a:lnTo>
                  <a:pt x="62179" y="86105"/>
                </a:lnTo>
                <a:lnTo>
                  <a:pt x="39806" y="86105"/>
                </a:lnTo>
                <a:lnTo>
                  <a:pt x="35844" y="82295"/>
                </a:lnTo>
                <a:lnTo>
                  <a:pt x="34472" y="75437"/>
                </a:lnTo>
                <a:lnTo>
                  <a:pt x="34107" y="73913"/>
                </a:lnTo>
                <a:lnTo>
                  <a:pt x="33223" y="73151"/>
                </a:lnTo>
                <a:lnTo>
                  <a:pt x="31851" y="72389"/>
                </a:lnTo>
                <a:close/>
              </a:path>
              <a:path w="63500" h="100965">
                <a:moveTo>
                  <a:pt x="46360" y="85343"/>
                </a:moveTo>
                <a:lnTo>
                  <a:pt x="39806" y="86105"/>
                </a:lnTo>
                <a:lnTo>
                  <a:pt x="49347" y="86105"/>
                </a:lnTo>
                <a:lnTo>
                  <a:pt x="46360" y="85343"/>
                </a:lnTo>
                <a:close/>
              </a:path>
              <a:path w="63500" h="100965">
                <a:moveTo>
                  <a:pt x="43607" y="22489"/>
                </a:moveTo>
                <a:lnTo>
                  <a:pt x="26954" y="22489"/>
                </a:lnTo>
                <a:lnTo>
                  <a:pt x="32505" y="29385"/>
                </a:lnTo>
                <a:lnTo>
                  <a:pt x="39412" y="39262"/>
                </a:lnTo>
                <a:lnTo>
                  <a:pt x="48911" y="54005"/>
                </a:lnTo>
                <a:lnTo>
                  <a:pt x="54522" y="66197"/>
                </a:lnTo>
                <a:lnTo>
                  <a:pt x="56387" y="75437"/>
                </a:lnTo>
                <a:lnTo>
                  <a:pt x="56387" y="78485"/>
                </a:lnTo>
                <a:lnTo>
                  <a:pt x="55473" y="80771"/>
                </a:lnTo>
                <a:lnTo>
                  <a:pt x="53553" y="83057"/>
                </a:lnTo>
                <a:lnTo>
                  <a:pt x="51694" y="84581"/>
                </a:lnTo>
                <a:lnTo>
                  <a:pt x="49347" y="86105"/>
                </a:lnTo>
                <a:lnTo>
                  <a:pt x="62179" y="86105"/>
                </a:lnTo>
                <a:lnTo>
                  <a:pt x="63245" y="82295"/>
                </a:lnTo>
                <a:lnTo>
                  <a:pt x="63226" y="71144"/>
                </a:lnTo>
                <a:lnTo>
                  <a:pt x="63212" y="67167"/>
                </a:lnTo>
                <a:lnTo>
                  <a:pt x="61430" y="57229"/>
                </a:lnTo>
                <a:lnTo>
                  <a:pt x="56794" y="45244"/>
                </a:lnTo>
                <a:lnTo>
                  <a:pt x="49097" y="31024"/>
                </a:lnTo>
                <a:lnTo>
                  <a:pt x="43607" y="224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00434" y="1405880"/>
            <a:ext cx="5652388" cy="15163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834895" y="1774687"/>
            <a:ext cx="60960" cy="108585"/>
          </a:xfrm>
          <a:custGeom>
            <a:avLst/>
            <a:gdLst/>
            <a:ahLst/>
            <a:cxnLst/>
            <a:rect l="l" t="t" r="r" b="b"/>
            <a:pathLst>
              <a:path w="60959" h="108585">
                <a:moveTo>
                  <a:pt x="36789" y="38861"/>
                </a:moveTo>
                <a:lnTo>
                  <a:pt x="36515" y="38861"/>
                </a:lnTo>
                <a:lnTo>
                  <a:pt x="36179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221" y="57911"/>
                </a:lnTo>
                <a:lnTo>
                  <a:pt x="41909" y="64007"/>
                </a:lnTo>
                <a:lnTo>
                  <a:pt x="14170" y="100014"/>
                </a:lnTo>
                <a:lnTo>
                  <a:pt x="975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00" y="107838"/>
                </a:lnTo>
                <a:lnTo>
                  <a:pt x="16001" y="108203"/>
                </a:lnTo>
                <a:lnTo>
                  <a:pt x="27797" y="108203"/>
                </a:lnTo>
                <a:lnTo>
                  <a:pt x="32400" y="104150"/>
                </a:lnTo>
                <a:lnTo>
                  <a:pt x="41312" y="91055"/>
                </a:lnTo>
                <a:lnTo>
                  <a:pt x="46334" y="79138"/>
                </a:lnTo>
                <a:lnTo>
                  <a:pt x="48005" y="66812"/>
                </a:lnTo>
                <a:lnTo>
                  <a:pt x="48005" y="64007"/>
                </a:lnTo>
                <a:lnTo>
                  <a:pt x="60959" y="64007"/>
                </a:lnTo>
                <a:lnTo>
                  <a:pt x="60959" y="54101"/>
                </a:lnTo>
                <a:lnTo>
                  <a:pt x="53035" y="54101"/>
                </a:lnTo>
                <a:lnTo>
                  <a:pt x="49133" y="52577"/>
                </a:lnTo>
                <a:lnTo>
                  <a:pt x="45811" y="49529"/>
                </a:lnTo>
                <a:lnTo>
                  <a:pt x="44043" y="48005"/>
                </a:lnTo>
                <a:lnTo>
                  <a:pt x="41513" y="44957"/>
                </a:lnTo>
                <a:lnTo>
                  <a:pt x="38221" y="40385"/>
                </a:lnTo>
                <a:lnTo>
                  <a:pt x="37612" y="39623"/>
                </a:lnTo>
                <a:lnTo>
                  <a:pt x="37155" y="39623"/>
                </a:lnTo>
                <a:lnTo>
                  <a:pt x="36789" y="38861"/>
                </a:lnTo>
                <a:close/>
              </a:path>
              <a:path w="60959" h="108585">
                <a:moveTo>
                  <a:pt x="60959" y="64007"/>
                </a:moveTo>
                <a:lnTo>
                  <a:pt x="48005" y="64007"/>
                </a:lnTo>
                <a:lnTo>
                  <a:pt x="49926" y="64861"/>
                </a:lnTo>
                <a:lnTo>
                  <a:pt x="52791" y="65531"/>
                </a:lnTo>
                <a:lnTo>
                  <a:pt x="60959" y="65531"/>
                </a:lnTo>
                <a:lnTo>
                  <a:pt x="60959" y="64007"/>
                </a:lnTo>
                <a:close/>
              </a:path>
              <a:path w="60959" h="108585">
                <a:moveTo>
                  <a:pt x="60959" y="53339"/>
                </a:moveTo>
                <a:lnTo>
                  <a:pt x="57607" y="53339"/>
                </a:lnTo>
                <a:lnTo>
                  <a:pt x="53035" y="54101"/>
                </a:lnTo>
                <a:lnTo>
                  <a:pt x="60959" y="54101"/>
                </a:lnTo>
                <a:lnTo>
                  <a:pt x="60959" y="53339"/>
                </a:lnTo>
                <a:close/>
              </a:path>
              <a:path w="60959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93569" y="1796024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30145" y="1799834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36972" y="54833"/>
                </a:lnTo>
                <a:lnTo>
                  <a:pt x="34411" y="58430"/>
                </a:lnTo>
                <a:lnTo>
                  <a:pt x="31546" y="61630"/>
                </a:lnTo>
                <a:lnTo>
                  <a:pt x="26518" y="66016"/>
                </a:lnTo>
                <a:lnTo>
                  <a:pt x="15837" y="73217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25755" y="761"/>
                </a:lnTo>
                <a:lnTo>
                  <a:pt x="21732" y="3809"/>
                </a:lnTo>
                <a:lnTo>
                  <a:pt x="15239" y="16763"/>
                </a:ln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985010" y="1740398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30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30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066191" y="1738874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090927" y="1789165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4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4">
                <a:moveTo>
                  <a:pt x="44317" y="64587"/>
                </a:moveTo>
                <a:lnTo>
                  <a:pt x="35570" y="73060"/>
                </a:lnTo>
                <a:lnTo>
                  <a:pt x="44317" y="81533"/>
                </a:lnTo>
                <a:lnTo>
                  <a:pt x="53035" y="73060"/>
                </a:lnTo>
                <a:lnTo>
                  <a:pt x="4431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625460" y="1742684"/>
            <a:ext cx="66675" cy="100965"/>
          </a:xfrm>
          <a:custGeom>
            <a:avLst/>
            <a:gdLst/>
            <a:ahLst/>
            <a:cxnLst/>
            <a:rect l="l" t="t" r="r" b="b"/>
            <a:pathLst>
              <a:path w="66675" h="100964">
                <a:moveTo>
                  <a:pt x="4823" y="1523"/>
                </a:moveTo>
                <a:lnTo>
                  <a:pt x="0" y="20275"/>
                </a:lnTo>
                <a:lnTo>
                  <a:pt x="6479" y="30650"/>
                </a:lnTo>
                <a:lnTo>
                  <a:pt x="12152" y="42180"/>
                </a:lnTo>
                <a:lnTo>
                  <a:pt x="23263" y="79247"/>
                </a:lnTo>
                <a:lnTo>
                  <a:pt x="23720" y="83819"/>
                </a:lnTo>
                <a:lnTo>
                  <a:pt x="24574" y="91439"/>
                </a:lnTo>
                <a:lnTo>
                  <a:pt x="25549" y="97414"/>
                </a:lnTo>
                <a:lnTo>
                  <a:pt x="26586" y="100583"/>
                </a:lnTo>
                <a:lnTo>
                  <a:pt x="29877" y="100583"/>
                </a:lnTo>
                <a:lnTo>
                  <a:pt x="31158" y="98297"/>
                </a:lnTo>
                <a:lnTo>
                  <a:pt x="31584" y="93725"/>
                </a:lnTo>
                <a:lnTo>
                  <a:pt x="31737" y="92963"/>
                </a:lnTo>
                <a:lnTo>
                  <a:pt x="31747" y="91439"/>
                </a:lnTo>
                <a:lnTo>
                  <a:pt x="31741" y="83819"/>
                </a:lnTo>
                <a:lnTo>
                  <a:pt x="31699" y="76631"/>
                </a:lnTo>
                <a:lnTo>
                  <a:pt x="23141" y="35813"/>
                </a:lnTo>
                <a:lnTo>
                  <a:pt x="20733" y="32003"/>
                </a:lnTo>
                <a:lnTo>
                  <a:pt x="30822" y="32003"/>
                </a:lnTo>
                <a:lnTo>
                  <a:pt x="33413" y="30479"/>
                </a:lnTo>
                <a:lnTo>
                  <a:pt x="36217" y="28955"/>
                </a:lnTo>
                <a:lnTo>
                  <a:pt x="38016" y="26669"/>
                </a:lnTo>
                <a:lnTo>
                  <a:pt x="38869" y="23621"/>
                </a:lnTo>
                <a:lnTo>
                  <a:pt x="61786" y="23621"/>
                </a:lnTo>
                <a:lnTo>
                  <a:pt x="63759" y="21491"/>
                </a:lnTo>
                <a:lnTo>
                  <a:pt x="64240" y="18287"/>
                </a:lnTo>
                <a:lnTo>
                  <a:pt x="19971" y="18287"/>
                </a:lnTo>
                <a:lnTo>
                  <a:pt x="16100" y="16001"/>
                </a:lnTo>
                <a:lnTo>
                  <a:pt x="12870" y="12953"/>
                </a:lnTo>
                <a:lnTo>
                  <a:pt x="12687" y="12953"/>
                </a:lnTo>
                <a:lnTo>
                  <a:pt x="10004" y="9143"/>
                </a:lnTo>
                <a:lnTo>
                  <a:pt x="4823" y="1523"/>
                </a:lnTo>
                <a:close/>
              </a:path>
              <a:path w="66675" h="100964">
                <a:moveTo>
                  <a:pt x="25123" y="32003"/>
                </a:moveTo>
                <a:lnTo>
                  <a:pt x="22075" y="32003"/>
                </a:lnTo>
                <a:lnTo>
                  <a:pt x="23538" y="32765"/>
                </a:lnTo>
                <a:lnTo>
                  <a:pt x="25123" y="32003"/>
                </a:lnTo>
                <a:close/>
              </a:path>
              <a:path w="66675" h="100964">
                <a:moveTo>
                  <a:pt x="30822" y="32003"/>
                </a:moveTo>
                <a:lnTo>
                  <a:pt x="25123" y="32003"/>
                </a:lnTo>
                <a:lnTo>
                  <a:pt x="28079" y="32765"/>
                </a:lnTo>
                <a:lnTo>
                  <a:pt x="30822" y="32003"/>
                </a:lnTo>
                <a:close/>
              </a:path>
              <a:path w="66675" h="100964">
                <a:moveTo>
                  <a:pt x="61786" y="23621"/>
                </a:moveTo>
                <a:lnTo>
                  <a:pt x="38869" y="23621"/>
                </a:lnTo>
                <a:lnTo>
                  <a:pt x="39814" y="25907"/>
                </a:lnTo>
                <a:lnTo>
                  <a:pt x="41429" y="27431"/>
                </a:lnTo>
                <a:lnTo>
                  <a:pt x="46001" y="30479"/>
                </a:lnTo>
                <a:lnTo>
                  <a:pt x="48257" y="31241"/>
                </a:lnTo>
                <a:lnTo>
                  <a:pt x="56100" y="29766"/>
                </a:lnTo>
                <a:lnTo>
                  <a:pt x="61786" y="23621"/>
                </a:lnTo>
                <a:close/>
              </a:path>
              <a:path w="66675" h="100964">
                <a:moveTo>
                  <a:pt x="24482" y="17525"/>
                </a:moveTo>
                <a:lnTo>
                  <a:pt x="19971" y="18287"/>
                </a:lnTo>
                <a:lnTo>
                  <a:pt x="28292" y="18287"/>
                </a:lnTo>
                <a:lnTo>
                  <a:pt x="24482" y="17525"/>
                </a:lnTo>
                <a:close/>
              </a:path>
              <a:path w="66675" h="100964">
                <a:moveTo>
                  <a:pt x="40545" y="761"/>
                </a:moveTo>
                <a:lnTo>
                  <a:pt x="37863" y="761"/>
                </a:lnTo>
                <a:lnTo>
                  <a:pt x="36979" y="2285"/>
                </a:lnTo>
                <a:lnTo>
                  <a:pt x="36339" y="3809"/>
                </a:lnTo>
                <a:lnTo>
                  <a:pt x="35059" y="9143"/>
                </a:lnTo>
                <a:lnTo>
                  <a:pt x="33992" y="12191"/>
                </a:lnTo>
                <a:lnTo>
                  <a:pt x="33017" y="12953"/>
                </a:lnTo>
                <a:lnTo>
                  <a:pt x="31127" y="16763"/>
                </a:lnTo>
                <a:lnTo>
                  <a:pt x="28292" y="18287"/>
                </a:lnTo>
                <a:lnTo>
                  <a:pt x="64240" y="18287"/>
                </a:lnTo>
                <a:lnTo>
                  <a:pt x="64469" y="16763"/>
                </a:lnTo>
                <a:lnTo>
                  <a:pt x="47830" y="16763"/>
                </a:lnTo>
                <a:lnTo>
                  <a:pt x="45300" y="15239"/>
                </a:lnTo>
                <a:lnTo>
                  <a:pt x="43776" y="12953"/>
                </a:lnTo>
                <a:lnTo>
                  <a:pt x="42831" y="11429"/>
                </a:lnTo>
                <a:lnTo>
                  <a:pt x="42100" y="9143"/>
                </a:lnTo>
                <a:lnTo>
                  <a:pt x="41734" y="5333"/>
                </a:lnTo>
                <a:lnTo>
                  <a:pt x="41399" y="2285"/>
                </a:lnTo>
                <a:lnTo>
                  <a:pt x="40545" y="761"/>
                </a:lnTo>
                <a:close/>
              </a:path>
              <a:path w="66675" h="100964">
                <a:moveTo>
                  <a:pt x="51335" y="16001"/>
                </a:moveTo>
                <a:lnTo>
                  <a:pt x="47830" y="16763"/>
                </a:lnTo>
                <a:lnTo>
                  <a:pt x="54871" y="16763"/>
                </a:lnTo>
                <a:lnTo>
                  <a:pt x="51335" y="16001"/>
                </a:lnTo>
                <a:close/>
              </a:path>
              <a:path w="66675" h="100964">
                <a:moveTo>
                  <a:pt x="64289" y="0"/>
                </a:moveTo>
                <a:lnTo>
                  <a:pt x="62826" y="761"/>
                </a:lnTo>
                <a:lnTo>
                  <a:pt x="61790" y="1523"/>
                </a:lnTo>
                <a:lnTo>
                  <a:pt x="61150" y="4571"/>
                </a:lnTo>
                <a:lnTo>
                  <a:pt x="60296" y="8381"/>
                </a:lnTo>
                <a:lnTo>
                  <a:pt x="59534" y="10667"/>
                </a:lnTo>
                <a:lnTo>
                  <a:pt x="58864" y="12191"/>
                </a:lnTo>
                <a:lnTo>
                  <a:pt x="57340" y="15239"/>
                </a:lnTo>
                <a:lnTo>
                  <a:pt x="54871" y="16763"/>
                </a:lnTo>
                <a:lnTo>
                  <a:pt x="64469" y="16763"/>
                </a:lnTo>
                <a:lnTo>
                  <a:pt x="66301" y="4571"/>
                </a:lnTo>
                <a:lnTo>
                  <a:pt x="66301" y="1523"/>
                </a:lnTo>
                <a:lnTo>
                  <a:pt x="65630" y="761"/>
                </a:lnTo>
                <a:lnTo>
                  <a:pt x="642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704410" y="1742684"/>
            <a:ext cx="63500" cy="100965"/>
          </a:xfrm>
          <a:custGeom>
            <a:avLst/>
            <a:gdLst/>
            <a:ahLst/>
            <a:cxnLst/>
            <a:rect l="l" t="t" r="r" b="b"/>
            <a:pathLst>
              <a:path w="63500" h="100964">
                <a:moveTo>
                  <a:pt x="33741" y="0"/>
                </a:moveTo>
                <a:lnTo>
                  <a:pt x="27066" y="761"/>
                </a:lnTo>
                <a:lnTo>
                  <a:pt x="20177" y="4571"/>
                </a:lnTo>
                <a:lnTo>
                  <a:pt x="6492" y="20573"/>
                </a:lnTo>
                <a:lnTo>
                  <a:pt x="3230" y="26669"/>
                </a:lnTo>
                <a:lnTo>
                  <a:pt x="3356" y="34630"/>
                </a:lnTo>
                <a:lnTo>
                  <a:pt x="8896" y="46128"/>
                </a:lnTo>
                <a:lnTo>
                  <a:pt x="22184" y="52059"/>
                </a:lnTo>
                <a:lnTo>
                  <a:pt x="14725" y="61096"/>
                </a:lnTo>
                <a:lnTo>
                  <a:pt x="7890" y="73361"/>
                </a:lnTo>
                <a:lnTo>
                  <a:pt x="2664" y="86257"/>
                </a:lnTo>
                <a:lnTo>
                  <a:pt x="182" y="97414"/>
                </a:lnTo>
                <a:lnTo>
                  <a:pt x="0" y="99547"/>
                </a:lnTo>
                <a:lnTo>
                  <a:pt x="487" y="100583"/>
                </a:lnTo>
                <a:lnTo>
                  <a:pt x="2682" y="100583"/>
                </a:lnTo>
                <a:lnTo>
                  <a:pt x="3596" y="99730"/>
                </a:lnTo>
                <a:lnTo>
                  <a:pt x="9884" y="86942"/>
                </a:lnTo>
                <a:lnTo>
                  <a:pt x="17390" y="75264"/>
                </a:lnTo>
                <a:lnTo>
                  <a:pt x="25844" y="65293"/>
                </a:lnTo>
                <a:lnTo>
                  <a:pt x="35244" y="57038"/>
                </a:lnTo>
                <a:lnTo>
                  <a:pt x="45588" y="50511"/>
                </a:lnTo>
                <a:lnTo>
                  <a:pt x="56875" y="45719"/>
                </a:lnTo>
                <a:lnTo>
                  <a:pt x="59633" y="38099"/>
                </a:lnTo>
                <a:lnTo>
                  <a:pt x="20116" y="38099"/>
                </a:lnTo>
                <a:lnTo>
                  <a:pt x="13898" y="35051"/>
                </a:lnTo>
                <a:lnTo>
                  <a:pt x="13898" y="22859"/>
                </a:lnTo>
                <a:lnTo>
                  <a:pt x="16123" y="19049"/>
                </a:lnTo>
                <a:lnTo>
                  <a:pt x="20604" y="16763"/>
                </a:lnTo>
                <a:lnTo>
                  <a:pt x="24597" y="13715"/>
                </a:lnTo>
                <a:lnTo>
                  <a:pt x="33406" y="12191"/>
                </a:lnTo>
                <a:lnTo>
                  <a:pt x="51191" y="12191"/>
                </a:lnTo>
                <a:lnTo>
                  <a:pt x="50779" y="9905"/>
                </a:lnTo>
                <a:lnTo>
                  <a:pt x="48554" y="6857"/>
                </a:lnTo>
                <a:lnTo>
                  <a:pt x="44561" y="3809"/>
                </a:lnTo>
                <a:lnTo>
                  <a:pt x="40873" y="1523"/>
                </a:lnTo>
                <a:lnTo>
                  <a:pt x="33741" y="0"/>
                </a:lnTo>
                <a:close/>
              </a:path>
              <a:path w="63500" h="100964">
                <a:moveTo>
                  <a:pt x="62301" y="27431"/>
                </a:moveTo>
                <a:lnTo>
                  <a:pt x="60777" y="27431"/>
                </a:lnTo>
                <a:lnTo>
                  <a:pt x="59435" y="28193"/>
                </a:lnTo>
                <a:lnTo>
                  <a:pt x="52364" y="31241"/>
                </a:lnTo>
                <a:lnTo>
                  <a:pt x="47884" y="33527"/>
                </a:lnTo>
                <a:lnTo>
                  <a:pt x="46024" y="34289"/>
                </a:lnTo>
                <a:lnTo>
                  <a:pt x="40325" y="37337"/>
                </a:lnTo>
                <a:lnTo>
                  <a:pt x="35844" y="38099"/>
                </a:lnTo>
                <a:lnTo>
                  <a:pt x="59633" y="38099"/>
                </a:lnTo>
                <a:lnTo>
                  <a:pt x="62666" y="29717"/>
                </a:lnTo>
                <a:lnTo>
                  <a:pt x="63032" y="28193"/>
                </a:lnTo>
                <a:lnTo>
                  <a:pt x="62880" y="28193"/>
                </a:lnTo>
                <a:lnTo>
                  <a:pt x="62301" y="27431"/>
                </a:lnTo>
                <a:close/>
              </a:path>
              <a:path w="63500" h="100964">
                <a:moveTo>
                  <a:pt x="51191" y="12191"/>
                </a:moveTo>
                <a:lnTo>
                  <a:pt x="33406" y="12191"/>
                </a:lnTo>
                <a:lnTo>
                  <a:pt x="38099" y="12953"/>
                </a:lnTo>
                <a:lnTo>
                  <a:pt x="43159" y="13715"/>
                </a:lnTo>
                <a:lnTo>
                  <a:pt x="48707" y="15239"/>
                </a:lnTo>
                <a:lnTo>
                  <a:pt x="50779" y="15239"/>
                </a:lnTo>
                <a:lnTo>
                  <a:pt x="51358" y="14477"/>
                </a:lnTo>
                <a:lnTo>
                  <a:pt x="51511" y="13715"/>
                </a:lnTo>
                <a:lnTo>
                  <a:pt x="51328" y="12953"/>
                </a:lnTo>
                <a:lnTo>
                  <a:pt x="5119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6546346" y="1356526"/>
            <a:ext cx="342265" cy="5289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2069">
              <a:lnSpc>
                <a:spcPct val="100000"/>
              </a:lnSpc>
              <a:tabLst>
                <a:tab pos="271145" algn="l"/>
              </a:tabLst>
            </a:pPr>
            <a:r>
              <a:rPr sz="1350" dirty="0">
                <a:latin typeface="Times New Roman"/>
                <a:cs typeface="Times New Roman"/>
              </a:rPr>
              <a:t>[	]</a:t>
            </a:r>
            <a:endParaRPr sz="1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80"/>
              </a:spcBef>
              <a:tabLst>
                <a:tab pos="225425" algn="l"/>
              </a:tabLst>
            </a:pPr>
            <a:r>
              <a:rPr sz="1350" dirty="0">
                <a:latin typeface="Times New Roman"/>
                <a:cs typeface="Times New Roman"/>
              </a:rPr>
              <a:t>[	]</a:t>
            </a:r>
            <a:endParaRPr sz="13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479804" y="1751065"/>
            <a:ext cx="34925" cy="111125"/>
          </a:xfrm>
          <a:custGeom>
            <a:avLst/>
            <a:gdLst/>
            <a:ahLst/>
            <a:cxnLst/>
            <a:rect l="l" t="t" r="r" b="b"/>
            <a:pathLst>
              <a:path w="34925" h="111125">
                <a:moveTo>
                  <a:pt x="2651" y="0"/>
                </a:moveTo>
                <a:lnTo>
                  <a:pt x="883" y="761"/>
                </a:lnTo>
                <a:lnTo>
                  <a:pt x="0" y="761"/>
                </a:lnTo>
                <a:lnTo>
                  <a:pt x="0" y="3047"/>
                </a:lnTo>
                <a:lnTo>
                  <a:pt x="182" y="3809"/>
                </a:lnTo>
                <a:lnTo>
                  <a:pt x="1589" y="5342"/>
                </a:lnTo>
                <a:lnTo>
                  <a:pt x="9914" y="17177"/>
                </a:lnTo>
                <a:lnTo>
                  <a:pt x="15226" y="26179"/>
                </a:lnTo>
                <a:lnTo>
                  <a:pt x="19434" y="36620"/>
                </a:lnTo>
                <a:lnTo>
                  <a:pt x="21825" y="48671"/>
                </a:lnTo>
                <a:lnTo>
                  <a:pt x="22286" y="63698"/>
                </a:lnTo>
                <a:lnTo>
                  <a:pt x="19341" y="75071"/>
                </a:lnTo>
                <a:lnTo>
                  <a:pt x="13893" y="87139"/>
                </a:lnTo>
                <a:lnTo>
                  <a:pt x="5943" y="99913"/>
                </a:lnTo>
                <a:lnTo>
                  <a:pt x="609" y="107685"/>
                </a:lnTo>
                <a:lnTo>
                  <a:pt x="30" y="108691"/>
                </a:lnTo>
                <a:lnTo>
                  <a:pt x="30" y="109636"/>
                </a:lnTo>
                <a:lnTo>
                  <a:pt x="396" y="110246"/>
                </a:lnTo>
                <a:lnTo>
                  <a:pt x="1066" y="110489"/>
                </a:lnTo>
                <a:lnTo>
                  <a:pt x="1706" y="110794"/>
                </a:lnTo>
                <a:lnTo>
                  <a:pt x="30519" y="77930"/>
                </a:lnTo>
                <a:lnTo>
                  <a:pt x="34918" y="51989"/>
                </a:lnTo>
                <a:lnTo>
                  <a:pt x="32570" y="39654"/>
                </a:lnTo>
                <a:lnTo>
                  <a:pt x="7437" y="3047"/>
                </a:lnTo>
                <a:lnTo>
                  <a:pt x="4175" y="761"/>
                </a:lnTo>
                <a:lnTo>
                  <a:pt x="26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170801" y="1743446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30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26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701"/>
                </a:lnTo>
                <a:lnTo>
                  <a:pt x="15260" y="21822"/>
                </a:lnTo>
                <a:lnTo>
                  <a:pt x="10113" y="9969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237487" y="1742684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10" h="100964">
                <a:moveTo>
                  <a:pt x="42329" y="47243"/>
                </a:moveTo>
                <a:lnTo>
                  <a:pt x="30358" y="47243"/>
                </a:lnTo>
                <a:lnTo>
                  <a:pt x="34429" y="51879"/>
                </a:lnTo>
                <a:lnTo>
                  <a:pt x="35033" y="65082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74"/>
                </a:lnTo>
                <a:lnTo>
                  <a:pt x="51112" y="98602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10" h="100964">
                <a:moveTo>
                  <a:pt x="2078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68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787" y="0"/>
                </a:lnTo>
                <a:close/>
              </a:path>
              <a:path w="54610" h="100964">
                <a:moveTo>
                  <a:pt x="27767" y="48005"/>
                </a:moveTo>
                <a:lnTo>
                  <a:pt x="1868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10" h="100964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10" h="100964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318260" y="1742684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10" h="100964">
                <a:moveTo>
                  <a:pt x="42329" y="47243"/>
                </a:moveTo>
                <a:lnTo>
                  <a:pt x="30358" y="47243"/>
                </a:lnTo>
                <a:lnTo>
                  <a:pt x="34429" y="51879"/>
                </a:lnTo>
                <a:lnTo>
                  <a:pt x="35033" y="65082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74"/>
                </a:lnTo>
                <a:lnTo>
                  <a:pt x="51112" y="98602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10" h="100964">
                <a:moveTo>
                  <a:pt x="2078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68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787" y="0"/>
                </a:lnTo>
                <a:close/>
              </a:path>
              <a:path w="54610" h="100964">
                <a:moveTo>
                  <a:pt x="27767" y="48005"/>
                </a:moveTo>
                <a:lnTo>
                  <a:pt x="1868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10" h="100964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10" h="100964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413117" y="1743446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30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26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701"/>
                </a:lnTo>
                <a:lnTo>
                  <a:pt x="15260" y="21822"/>
                </a:lnTo>
                <a:lnTo>
                  <a:pt x="10113" y="9969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40770" y="1705346"/>
            <a:ext cx="5557485" cy="18262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376934" y="1992620"/>
            <a:ext cx="804214" cy="15138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066360" y="2352283"/>
            <a:ext cx="62230" cy="62865"/>
          </a:xfrm>
          <a:custGeom>
            <a:avLst/>
            <a:gdLst/>
            <a:ahLst/>
            <a:cxnLst/>
            <a:rect l="l" t="t" r="r" b="b"/>
            <a:pathLst>
              <a:path w="62229" h="62864">
                <a:moveTo>
                  <a:pt x="30967" y="0"/>
                </a:moveTo>
                <a:lnTo>
                  <a:pt x="0" y="22859"/>
                </a:lnTo>
                <a:lnTo>
                  <a:pt x="0" y="39623"/>
                </a:lnTo>
                <a:lnTo>
                  <a:pt x="3047" y="47243"/>
                </a:lnTo>
                <a:lnTo>
                  <a:pt x="15118" y="59435"/>
                </a:lnTo>
                <a:lnTo>
                  <a:pt x="22402" y="62483"/>
                </a:lnTo>
                <a:lnTo>
                  <a:pt x="30967" y="61721"/>
                </a:lnTo>
                <a:lnTo>
                  <a:pt x="41323" y="61721"/>
                </a:lnTo>
                <a:lnTo>
                  <a:pt x="46786" y="59435"/>
                </a:lnTo>
                <a:lnTo>
                  <a:pt x="58887" y="47243"/>
                </a:lnTo>
                <a:lnTo>
                  <a:pt x="61904" y="39623"/>
                </a:lnTo>
                <a:lnTo>
                  <a:pt x="61904" y="22859"/>
                </a:lnTo>
                <a:lnTo>
                  <a:pt x="58887" y="15239"/>
                </a:lnTo>
                <a:lnTo>
                  <a:pt x="52852" y="9143"/>
                </a:lnTo>
                <a:lnTo>
                  <a:pt x="46786" y="3809"/>
                </a:lnTo>
                <a:lnTo>
                  <a:pt x="39502" y="761"/>
                </a:lnTo>
                <a:lnTo>
                  <a:pt x="30967" y="0"/>
                </a:lnTo>
                <a:close/>
              </a:path>
              <a:path w="62229" h="62864">
                <a:moveTo>
                  <a:pt x="41323" y="61721"/>
                </a:moveTo>
                <a:lnTo>
                  <a:pt x="30967" y="61721"/>
                </a:lnTo>
                <a:lnTo>
                  <a:pt x="39502" y="62483"/>
                </a:lnTo>
                <a:lnTo>
                  <a:pt x="41323" y="617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263044" y="2330948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287780" y="2371333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412748" y="2353046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36" y="68579"/>
                </a:lnTo>
                <a:lnTo>
                  <a:pt x="8991" y="70103"/>
                </a:lnTo>
                <a:lnTo>
                  <a:pt x="7162" y="72389"/>
                </a:lnTo>
                <a:lnTo>
                  <a:pt x="5364" y="75437"/>
                </a:lnTo>
                <a:lnTo>
                  <a:pt x="3614" y="79004"/>
                </a:lnTo>
                <a:lnTo>
                  <a:pt x="1219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06" y="117315"/>
                </a:lnTo>
                <a:lnTo>
                  <a:pt x="21504" y="121906"/>
                </a:lnTo>
                <a:lnTo>
                  <a:pt x="36110" y="123385"/>
                </a:lnTo>
                <a:lnTo>
                  <a:pt x="48540" y="121652"/>
                </a:lnTo>
                <a:lnTo>
                  <a:pt x="60812" y="117269"/>
                </a:lnTo>
                <a:lnTo>
                  <a:pt x="70401" y="110489"/>
                </a:lnTo>
                <a:lnTo>
                  <a:pt x="24566" y="110489"/>
                </a:lnTo>
                <a:lnTo>
                  <a:pt x="17556" y="107960"/>
                </a:lnTo>
                <a:lnTo>
                  <a:pt x="9357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2009" y="71627"/>
                </a:lnTo>
                <a:lnTo>
                  <a:pt x="1231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71" y="52577"/>
                </a:moveTo>
                <a:lnTo>
                  <a:pt x="68031" y="52577"/>
                </a:lnTo>
                <a:lnTo>
                  <a:pt x="67513" y="53339"/>
                </a:lnTo>
                <a:lnTo>
                  <a:pt x="66873" y="54863"/>
                </a:lnTo>
                <a:lnTo>
                  <a:pt x="62118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23" y="93207"/>
                </a:lnTo>
                <a:lnTo>
                  <a:pt x="73944" y="94457"/>
                </a:lnTo>
                <a:lnTo>
                  <a:pt x="72268" y="98176"/>
                </a:lnTo>
                <a:lnTo>
                  <a:pt x="68183" y="101650"/>
                </a:lnTo>
                <a:lnTo>
                  <a:pt x="59185" y="105925"/>
                </a:lnTo>
                <a:lnTo>
                  <a:pt x="47372" y="109351"/>
                </a:lnTo>
                <a:lnTo>
                  <a:pt x="33924" y="110489"/>
                </a:lnTo>
                <a:lnTo>
                  <a:pt x="70401" y="110489"/>
                </a:lnTo>
                <a:lnTo>
                  <a:pt x="79522" y="78485"/>
                </a:lnTo>
                <a:lnTo>
                  <a:pt x="95516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6" y="69341"/>
                </a:lnTo>
                <a:lnTo>
                  <a:pt x="152156" y="67817"/>
                </a:lnTo>
                <a:lnTo>
                  <a:pt x="138562" y="67817"/>
                </a:lnTo>
                <a:lnTo>
                  <a:pt x="137850" y="67055"/>
                </a:lnTo>
                <a:lnTo>
                  <a:pt x="82753" y="67055"/>
                </a:lnTo>
                <a:lnTo>
                  <a:pt x="79095" y="65531"/>
                </a:lnTo>
                <a:lnTo>
                  <a:pt x="76047" y="62483"/>
                </a:lnTo>
                <a:lnTo>
                  <a:pt x="74950" y="61721"/>
                </a:lnTo>
                <a:lnTo>
                  <a:pt x="72908" y="58673"/>
                </a:lnTo>
                <a:lnTo>
                  <a:pt x="69921" y="54101"/>
                </a:lnTo>
                <a:lnTo>
                  <a:pt x="69189" y="53339"/>
                </a:lnTo>
                <a:lnTo>
                  <a:pt x="68671" y="52577"/>
                </a:lnTo>
                <a:close/>
              </a:path>
              <a:path w="152400" h="123825">
                <a:moveTo>
                  <a:pt x="95516" y="78485"/>
                </a:moveTo>
                <a:lnTo>
                  <a:pt x="79522" y="78485"/>
                </a:lnTo>
                <a:lnTo>
                  <a:pt x="82417" y="79004"/>
                </a:lnTo>
                <a:lnTo>
                  <a:pt x="85100" y="79247"/>
                </a:lnTo>
                <a:lnTo>
                  <a:pt x="94244" y="79247"/>
                </a:lnTo>
                <a:lnTo>
                  <a:pt x="95516" y="78485"/>
                </a:lnTo>
                <a:close/>
              </a:path>
              <a:path w="152400" h="123825">
                <a:moveTo>
                  <a:pt x="152156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35" y="79247"/>
                </a:lnTo>
                <a:lnTo>
                  <a:pt x="128290" y="76961"/>
                </a:lnTo>
                <a:lnTo>
                  <a:pt x="130881" y="70103"/>
                </a:lnTo>
                <a:lnTo>
                  <a:pt x="152156" y="70103"/>
                </a:lnTo>
                <a:lnTo>
                  <a:pt x="152156" y="69341"/>
                </a:lnTo>
                <a:close/>
              </a:path>
              <a:path w="152400" h="123825">
                <a:moveTo>
                  <a:pt x="152156" y="70103"/>
                </a:moveTo>
                <a:lnTo>
                  <a:pt x="130881" y="70103"/>
                </a:lnTo>
                <a:lnTo>
                  <a:pt x="133868" y="76961"/>
                </a:lnTo>
                <a:lnTo>
                  <a:pt x="138988" y="79247"/>
                </a:lnTo>
                <a:lnTo>
                  <a:pt x="152156" y="79247"/>
                </a:lnTo>
                <a:lnTo>
                  <a:pt x="152156" y="70103"/>
                </a:lnTo>
                <a:close/>
              </a:path>
              <a:path w="152400" h="123825">
                <a:moveTo>
                  <a:pt x="152156" y="67055"/>
                </a:moveTo>
                <a:lnTo>
                  <a:pt x="145907" y="67055"/>
                </a:lnTo>
                <a:lnTo>
                  <a:pt x="138562" y="67817"/>
                </a:lnTo>
                <a:lnTo>
                  <a:pt x="152156" y="67817"/>
                </a:lnTo>
                <a:lnTo>
                  <a:pt x="152156" y="67055"/>
                </a:lnTo>
                <a:close/>
              </a:path>
              <a:path w="152400" h="123825">
                <a:moveTo>
                  <a:pt x="87050" y="66293"/>
                </a:moveTo>
                <a:lnTo>
                  <a:pt x="82753" y="67055"/>
                </a:lnTo>
                <a:lnTo>
                  <a:pt x="91836" y="67055"/>
                </a:lnTo>
                <a:lnTo>
                  <a:pt x="87050" y="66293"/>
                </a:lnTo>
                <a:close/>
              </a:path>
              <a:path w="152400" h="123825">
                <a:moveTo>
                  <a:pt x="102748" y="50291"/>
                </a:moveTo>
                <a:lnTo>
                  <a:pt x="101864" y="51053"/>
                </a:lnTo>
                <a:lnTo>
                  <a:pt x="101193" y="51815"/>
                </a:lnTo>
                <a:lnTo>
                  <a:pt x="100797" y="53339"/>
                </a:lnTo>
                <a:lnTo>
                  <a:pt x="99943" y="57911"/>
                </a:lnTo>
                <a:lnTo>
                  <a:pt x="98877" y="60959"/>
                </a:lnTo>
                <a:lnTo>
                  <a:pt x="97414" y="62483"/>
                </a:lnTo>
                <a:lnTo>
                  <a:pt x="95341" y="65531"/>
                </a:lnTo>
                <a:lnTo>
                  <a:pt x="91836" y="67055"/>
                </a:lnTo>
                <a:lnTo>
                  <a:pt x="109545" y="67055"/>
                </a:lnTo>
                <a:lnTo>
                  <a:pt x="105613" y="62483"/>
                </a:lnTo>
                <a:lnTo>
                  <a:pt x="104424" y="53339"/>
                </a:lnTo>
                <a:lnTo>
                  <a:pt x="104241" y="51815"/>
                </a:lnTo>
                <a:lnTo>
                  <a:pt x="103662" y="51053"/>
                </a:lnTo>
                <a:lnTo>
                  <a:pt x="102748" y="50291"/>
                </a:lnTo>
                <a:close/>
              </a:path>
              <a:path w="152400" h="123825">
                <a:moveTo>
                  <a:pt x="116189" y="66293"/>
                </a:moveTo>
                <a:lnTo>
                  <a:pt x="109545" y="67055"/>
                </a:lnTo>
                <a:lnTo>
                  <a:pt x="124205" y="67055"/>
                </a:lnTo>
                <a:lnTo>
                  <a:pt x="116189" y="66293"/>
                </a:lnTo>
                <a:close/>
              </a:path>
              <a:path w="152400" h="123825">
                <a:moveTo>
                  <a:pt x="131185" y="51053"/>
                </a:moveTo>
                <a:lnTo>
                  <a:pt x="130332" y="51815"/>
                </a:lnTo>
                <a:lnTo>
                  <a:pt x="129753" y="52577"/>
                </a:lnTo>
                <a:lnTo>
                  <a:pt x="129539" y="54101"/>
                </a:lnTo>
                <a:lnTo>
                  <a:pt x="128656" y="62483"/>
                </a:lnTo>
                <a:lnTo>
                  <a:pt x="124205" y="67055"/>
                </a:lnTo>
                <a:lnTo>
                  <a:pt x="137850" y="67055"/>
                </a:lnTo>
                <a:lnTo>
                  <a:pt x="134294" y="63245"/>
                </a:lnTo>
                <a:lnTo>
                  <a:pt x="132862" y="52577"/>
                </a:lnTo>
                <a:lnTo>
                  <a:pt x="132222" y="51815"/>
                </a:lnTo>
                <a:lnTo>
                  <a:pt x="131185" y="51053"/>
                </a:lnTo>
                <a:close/>
              </a:path>
              <a:path w="152400" h="123825">
                <a:moveTo>
                  <a:pt x="102565" y="0"/>
                </a:moveTo>
                <a:lnTo>
                  <a:pt x="94487" y="8381"/>
                </a:lnTo>
                <a:lnTo>
                  <a:pt x="102504" y="16763"/>
                </a:lnTo>
                <a:lnTo>
                  <a:pt x="110672" y="8381"/>
                </a:lnTo>
                <a:lnTo>
                  <a:pt x="102565" y="0"/>
                </a:lnTo>
                <a:close/>
              </a:path>
              <a:path w="152400" h="123825">
                <a:moveTo>
                  <a:pt x="112196" y="17525"/>
                </a:moveTo>
                <a:lnTo>
                  <a:pt x="104150" y="25145"/>
                </a:lnTo>
                <a:lnTo>
                  <a:pt x="112227" y="33527"/>
                </a:lnTo>
                <a:lnTo>
                  <a:pt x="120335" y="25145"/>
                </a:lnTo>
                <a:lnTo>
                  <a:pt x="112196" y="17525"/>
                </a:lnTo>
                <a:close/>
              </a:path>
              <a:path w="152400" h="123825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145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561338" y="2390383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656588" y="2405624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714500" y="2388098"/>
            <a:ext cx="40005" cy="90170"/>
          </a:xfrm>
          <a:custGeom>
            <a:avLst/>
            <a:gdLst/>
            <a:ahLst/>
            <a:cxnLst/>
            <a:rect l="l" t="t" r="r" b="b"/>
            <a:pathLst>
              <a:path w="40004" h="901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004" h="901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004" h="901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004" h="90169">
                <a:moveTo>
                  <a:pt x="22372" y="74310"/>
                </a:moveTo>
                <a:lnTo>
                  <a:pt x="13898" y="82021"/>
                </a:lnTo>
                <a:lnTo>
                  <a:pt x="22189" y="89915"/>
                </a:lnTo>
                <a:lnTo>
                  <a:pt x="30662" y="82204"/>
                </a:lnTo>
                <a:lnTo>
                  <a:pt x="22372" y="74310"/>
                </a:lnTo>
                <a:close/>
              </a:path>
              <a:path w="40004" h="90169">
                <a:moveTo>
                  <a:pt x="12466" y="57302"/>
                </a:moveTo>
                <a:lnTo>
                  <a:pt x="4328" y="65349"/>
                </a:lnTo>
                <a:lnTo>
                  <a:pt x="12466" y="73334"/>
                </a:lnTo>
                <a:lnTo>
                  <a:pt x="20604" y="65288"/>
                </a:lnTo>
                <a:lnTo>
                  <a:pt x="12466" y="57302"/>
                </a:lnTo>
                <a:close/>
              </a:path>
              <a:path w="40004" h="90169">
                <a:moveTo>
                  <a:pt x="31699" y="57302"/>
                </a:moveTo>
                <a:lnTo>
                  <a:pt x="23621" y="65288"/>
                </a:lnTo>
                <a:lnTo>
                  <a:pt x="31699" y="73334"/>
                </a:lnTo>
                <a:lnTo>
                  <a:pt x="39837" y="65349"/>
                </a:lnTo>
                <a:lnTo>
                  <a:pt x="31699" y="57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191005" y="2380477"/>
            <a:ext cx="15240" cy="52069"/>
          </a:xfrm>
          <a:custGeom>
            <a:avLst/>
            <a:gdLst/>
            <a:ahLst/>
            <a:cxnLst/>
            <a:rect l="l" t="t" r="r" b="b"/>
            <a:pathLst>
              <a:path w="15239" h="52069">
                <a:moveTo>
                  <a:pt x="11521" y="761"/>
                </a:moveTo>
                <a:lnTo>
                  <a:pt x="3688" y="761"/>
                </a:lnTo>
                <a:lnTo>
                  <a:pt x="761" y="3809"/>
                </a:lnTo>
                <a:lnTo>
                  <a:pt x="0" y="5333"/>
                </a:lnTo>
                <a:lnTo>
                  <a:pt x="0" y="9905"/>
                </a:lnTo>
                <a:lnTo>
                  <a:pt x="761" y="11429"/>
                </a:lnTo>
                <a:lnTo>
                  <a:pt x="3809" y="14477"/>
                </a:lnTo>
                <a:lnTo>
                  <a:pt x="5547" y="15239"/>
                </a:lnTo>
                <a:lnTo>
                  <a:pt x="7619" y="14477"/>
                </a:lnTo>
                <a:lnTo>
                  <a:pt x="11429" y="14477"/>
                </a:lnTo>
                <a:lnTo>
                  <a:pt x="14477" y="11429"/>
                </a:lnTo>
                <a:lnTo>
                  <a:pt x="15239" y="9905"/>
                </a:lnTo>
                <a:lnTo>
                  <a:pt x="15239" y="5333"/>
                </a:lnTo>
                <a:lnTo>
                  <a:pt x="14508" y="3809"/>
                </a:lnTo>
                <a:lnTo>
                  <a:pt x="12984" y="2285"/>
                </a:lnTo>
                <a:lnTo>
                  <a:pt x="11521" y="761"/>
                </a:lnTo>
                <a:close/>
              </a:path>
              <a:path w="15239" h="52069">
                <a:moveTo>
                  <a:pt x="11429" y="14477"/>
                </a:moveTo>
                <a:lnTo>
                  <a:pt x="7619" y="14477"/>
                </a:lnTo>
                <a:lnTo>
                  <a:pt x="9662" y="15239"/>
                </a:lnTo>
                <a:lnTo>
                  <a:pt x="11429" y="14477"/>
                </a:lnTo>
                <a:close/>
              </a:path>
              <a:path w="15239" h="52069">
                <a:moveTo>
                  <a:pt x="7619" y="0"/>
                </a:moveTo>
                <a:lnTo>
                  <a:pt x="5516" y="761"/>
                </a:lnTo>
                <a:lnTo>
                  <a:pt x="9723" y="761"/>
                </a:lnTo>
                <a:lnTo>
                  <a:pt x="7619" y="0"/>
                </a:lnTo>
                <a:close/>
              </a:path>
              <a:path w="15239" h="52069">
                <a:moveTo>
                  <a:pt x="11429" y="38099"/>
                </a:moveTo>
                <a:lnTo>
                  <a:pt x="3809" y="38099"/>
                </a:lnTo>
                <a:lnTo>
                  <a:pt x="761" y="41147"/>
                </a:lnTo>
                <a:lnTo>
                  <a:pt x="0" y="43433"/>
                </a:lnTo>
                <a:lnTo>
                  <a:pt x="0" y="47243"/>
                </a:lnTo>
                <a:lnTo>
                  <a:pt x="761" y="48767"/>
                </a:lnTo>
                <a:lnTo>
                  <a:pt x="2285" y="50291"/>
                </a:lnTo>
                <a:lnTo>
                  <a:pt x="3809" y="51145"/>
                </a:lnTo>
                <a:lnTo>
                  <a:pt x="5547" y="51815"/>
                </a:lnTo>
                <a:lnTo>
                  <a:pt x="9662" y="51815"/>
                </a:lnTo>
                <a:lnTo>
                  <a:pt x="11429" y="51145"/>
                </a:lnTo>
                <a:lnTo>
                  <a:pt x="12953" y="50291"/>
                </a:lnTo>
                <a:lnTo>
                  <a:pt x="14477" y="48767"/>
                </a:lnTo>
                <a:lnTo>
                  <a:pt x="15239" y="47243"/>
                </a:lnTo>
                <a:lnTo>
                  <a:pt x="15239" y="43433"/>
                </a:lnTo>
                <a:lnTo>
                  <a:pt x="14477" y="41147"/>
                </a:lnTo>
                <a:lnTo>
                  <a:pt x="11429" y="38099"/>
                </a:lnTo>
                <a:close/>
              </a:path>
              <a:path w="15239" h="52069">
                <a:moveTo>
                  <a:pt x="7619" y="37337"/>
                </a:moveTo>
                <a:lnTo>
                  <a:pt x="5547" y="38099"/>
                </a:lnTo>
                <a:lnTo>
                  <a:pt x="9662" y="38099"/>
                </a:lnTo>
                <a:lnTo>
                  <a:pt x="7619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365760" y="2690611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24" y="32765"/>
                </a:moveTo>
                <a:lnTo>
                  <a:pt x="6714" y="32765"/>
                </a:lnTo>
                <a:lnTo>
                  <a:pt x="5952" y="34289"/>
                </a:lnTo>
                <a:lnTo>
                  <a:pt x="1987" y="39623"/>
                </a:lnTo>
                <a:lnTo>
                  <a:pt x="0" y="44957"/>
                </a:lnTo>
                <a:lnTo>
                  <a:pt x="85" y="52476"/>
                </a:lnTo>
                <a:lnTo>
                  <a:pt x="3348" y="61942"/>
                </a:lnTo>
                <a:lnTo>
                  <a:pt x="11877" y="68602"/>
                </a:lnTo>
                <a:lnTo>
                  <a:pt x="26399" y="72496"/>
                </a:lnTo>
                <a:lnTo>
                  <a:pt x="47641" y="73668"/>
                </a:lnTo>
                <a:lnTo>
                  <a:pt x="62079" y="72004"/>
                </a:lnTo>
                <a:lnTo>
                  <a:pt x="74642" y="68728"/>
                </a:lnTo>
                <a:lnTo>
                  <a:pt x="85333" y="63793"/>
                </a:lnTo>
                <a:lnTo>
                  <a:pt x="88018" y="61770"/>
                </a:lnTo>
                <a:lnTo>
                  <a:pt x="39961" y="61770"/>
                </a:lnTo>
                <a:lnTo>
                  <a:pt x="21572" y="60070"/>
                </a:lnTo>
                <a:lnTo>
                  <a:pt x="10536" y="54565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1" y="35051"/>
                </a:lnTo>
                <a:lnTo>
                  <a:pt x="9524" y="34289"/>
                </a:lnTo>
                <a:lnTo>
                  <a:pt x="9524" y="32765"/>
                </a:lnTo>
                <a:close/>
              </a:path>
              <a:path w="116839" h="73660">
                <a:moveTo>
                  <a:pt x="100251" y="57149"/>
                </a:moveTo>
                <a:lnTo>
                  <a:pt x="94155" y="57149"/>
                </a:lnTo>
                <a:lnTo>
                  <a:pt x="94238" y="62483"/>
                </a:lnTo>
                <a:lnTo>
                  <a:pt x="96094" y="66293"/>
                </a:lnTo>
                <a:lnTo>
                  <a:pt x="99715" y="68579"/>
                </a:lnTo>
                <a:lnTo>
                  <a:pt x="102952" y="70865"/>
                </a:lnTo>
                <a:lnTo>
                  <a:pt x="107109" y="71627"/>
                </a:lnTo>
                <a:lnTo>
                  <a:pt x="116668" y="71627"/>
                </a:lnTo>
                <a:lnTo>
                  <a:pt x="116668" y="60197"/>
                </a:lnTo>
                <a:lnTo>
                  <a:pt x="104250" y="60197"/>
                </a:lnTo>
                <a:lnTo>
                  <a:pt x="100251" y="57149"/>
                </a:lnTo>
                <a:close/>
              </a:path>
              <a:path w="116839" h="73660">
                <a:moveTo>
                  <a:pt x="101047" y="40385"/>
                </a:moveTo>
                <a:lnTo>
                  <a:pt x="99440" y="40385"/>
                </a:lnTo>
                <a:lnTo>
                  <a:pt x="98048" y="41147"/>
                </a:lnTo>
                <a:lnTo>
                  <a:pt x="91663" y="48750"/>
                </a:lnTo>
                <a:lnTo>
                  <a:pt x="82892" y="54792"/>
                </a:lnTo>
                <a:lnTo>
                  <a:pt x="71428" y="58974"/>
                </a:lnTo>
                <a:lnTo>
                  <a:pt x="57156" y="61300"/>
                </a:lnTo>
                <a:lnTo>
                  <a:pt x="39961" y="61770"/>
                </a:lnTo>
                <a:lnTo>
                  <a:pt x="88018" y="61770"/>
                </a:lnTo>
                <a:lnTo>
                  <a:pt x="94155" y="57149"/>
                </a:lnTo>
                <a:lnTo>
                  <a:pt x="100251" y="57149"/>
                </a:lnTo>
                <a:lnTo>
                  <a:pt x="100251" y="50291"/>
                </a:lnTo>
                <a:lnTo>
                  <a:pt x="100443" y="48750"/>
                </a:lnTo>
                <a:lnTo>
                  <a:pt x="100821" y="46481"/>
                </a:lnTo>
                <a:lnTo>
                  <a:pt x="101202" y="44957"/>
                </a:lnTo>
                <a:lnTo>
                  <a:pt x="101394" y="43433"/>
                </a:lnTo>
                <a:lnTo>
                  <a:pt x="101394" y="41147"/>
                </a:lnTo>
                <a:lnTo>
                  <a:pt x="101047" y="40385"/>
                </a:lnTo>
                <a:close/>
              </a:path>
              <a:path w="116839" h="73660">
                <a:moveTo>
                  <a:pt x="116668" y="59435"/>
                </a:moveTo>
                <a:lnTo>
                  <a:pt x="112145" y="59435"/>
                </a:lnTo>
                <a:lnTo>
                  <a:pt x="104250" y="60197"/>
                </a:lnTo>
                <a:lnTo>
                  <a:pt x="116668" y="60197"/>
                </a:lnTo>
                <a:lnTo>
                  <a:pt x="116668" y="59435"/>
                </a:lnTo>
                <a:close/>
              </a:path>
              <a:path w="116839" h="73660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478535" y="2720330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581161" y="265860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667511" y="269823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727710" y="2721854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782573" y="2707376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5" h="97155">
                <a:moveTo>
                  <a:pt x="30909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6001" y="61927"/>
                </a:lnTo>
                <a:lnTo>
                  <a:pt x="21011" y="72895"/>
                </a:lnTo>
                <a:lnTo>
                  <a:pt x="30730" y="84208"/>
                </a:lnTo>
                <a:lnTo>
                  <a:pt x="40960" y="91315"/>
                </a:lnTo>
                <a:lnTo>
                  <a:pt x="53090" y="96773"/>
                </a:lnTo>
                <a:lnTo>
                  <a:pt x="58100" y="85526"/>
                </a:lnTo>
                <a:lnTo>
                  <a:pt x="49337" y="80162"/>
                </a:lnTo>
                <a:lnTo>
                  <a:pt x="47376" y="77541"/>
                </a:lnTo>
                <a:lnTo>
                  <a:pt x="40242" y="77541"/>
                </a:lnTo>
                <a:lnTo>
                  <a:pt x="35945" y="75407"/>
                </a:lnTo>
                <a:lnTo>
                  <a:pt x="32052" y="72207"/>
                </a:lnTo>
                <a:lnTo>
                  <a:pt x="25194" y="63642"/>
                </a:lnTo>
                <a:lnTo>
                  <a:pt x="2299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24" y="42671"/>
                </a:lnTo>
                <a:lnTo>
                  <a:pt x="20324" y="37337"/>
                </a:lnTo>
                <a:lnTo>
                  <a:pt x="21467" y="31241"/>
                </a:lnTo>
                <a:lnTo>
                  <a:pt x="23670" y="25145"/>
                </a:lnTo>
                <a:lnTo>
                  <a:pt x="25658" y="19811"/>
                </a:lnTo>
                <a:lnTo>
                  <a:pt x="27371" y="17525"/>
                </a:lnTo>
                <a:lnTo>
                  <a:pt x="28849" y="16763"/>
                </a:lnTo>
                <a:lnTo>
                  <a:pt x="40781" y="16763"/>
                </a:lnTo>
                <a:lnTo>
                  <a:pt x="39672" y="13715"/>
                </a:lnTo>
                <a:lnTo>
                  <a:pt x="36326" y="5333"/>
                </a:lnTo>
                <a:lnTo>
                  <a:pt x="33421" y="761"/>
                </a:lnTo>
                <a:lnTo>
                  <a:pt x="30909" y="0"/>
                </a:lnTo>
                <a:close/>
              </a:path>
              <a:path w="71755" h="97155">
                <a:moveTo>
                  <a:pt x="71567" y="42671"/>
                </a:moveTo>
                <a:lnTo>
                  <a:pt x="66912" y="42671"/>
                </a:lnTo>
                <a:lnTo>
                  <a:pt x="57719" y="43433"/>
                </a:lnTo>
                <a:lnTo>
                  <a:pt x="50480" y="46481"/>
                </a:lnTo>
                <a:lnTo>
                  <a:pt x="45146" y="54101"/>
                </a:lnTo>
                <a:lnTo>
                  <a:pt x="41468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1" y="76017"/>
                </a:lnTo>
                <a:lnTo>
                  <a:pt x="40242" y="77541"/>
                </a:lnTo>
                <a:lnTo>
                  <a:pt x="47376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99" y="59192"/>
                </a:lnTo>
                <a:lnTo>
                  <a:pt x="57613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5" h="97155">
                <a:moveTo>
                  <a:pt x="40781" y="16763"/>
                </a:moveTo>
                <a:lnTo>
                  <a:pt x="28849" y="16763"/>
                </a:lnTo>
                <a:lnTo>
                  <a:pt x="30479" y="17525"/>
                </a:lnTo>
                <a:lnTo>
                  <a:pt x="32573" y="20573"/>
                </a:lnTo>
                <a:lnTo>
                  <a:pt x="35183" y="25907"/>
                </a:lnTo>
                <a:lnTo>
                  <a:pt x="37658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20" y="22097"/>
                </a:lnTo>
                <a:lnTo>
                  <a:pt x="40781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50391" y="2682992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39" h="79375">
                <a:moveTo>
                  <a:pt x="8619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4609" y="79247"/>
                </a:lnTo>
                <a:lnTo>
                  <a:pt x="20192" y="76961"/>
                </a:lnTo>
                <a:lnTo>
                  <a:pt x="24277" y="70103"/>
                </a:lnTo>
                <a:lnTo>
                  <a:pt x="104095" y="70103"/>
                </a:lnTo>
                <a:lnTo>
                  <a:pt x="104095" y="67817"/>
                </a:lnTo>
                <a:lnTo>
                  <a:pt x="16431" y="67817"/>
                </a:lnTo>
                <a:lnTo>
                  <a:pt x="8619" y="67055"/>
                </a:lnTo>
                <a:close/>
              </a:path>
              <a:path w="104139" h="79375">
                <a:moveTo>
                  <a:pt x="54422" y="70103"/>
                </a:moveTo>
                <a:lnTo>
                  <a:pt x="24277" y="70103"/>
                </a:lnTo>
                <a:lnTo>
                  <a:pt x="26944" y="76961"/>
                </a:lnTo>
                <a:lnTo>
                  <a:pt x="32241" y="79247"/>
                </a:lnTo>
                <a:lnTo>
                  <a:pt x="46670" y="79247"/>
                </a:lnTo>
                <a:lnTo>
                  <a:pt x="51434" y="76961"/>
                </a:lnTo>
                <a:lnTo>
                  <a:pt x="54422" y="70103"/>
                </a:lnTo>
                <a:close/>
              </a:path>
              <a:path w="104139" h="79375">
                <a:moveTo>
                  <a:pt x="82808" y="70103"/>
                </a:moveTo>
                <a:lnTo>
                  <a:pt x="54422" y="70103"/>
                </a:lnTo>
                <a:lnTo>
                  <a:pt x="57719" y="76961"/>
                </a:lnTo>
                <a:lnTo>
                  <a:pt x="62377" y="79247"/>
                </a:lnTo>
                <a:lnTo>
                  <a:pt x="75486" y="79247"/>
                </a:lnTo>
                <a:lnTo>
                  <a:pt x="80247" y="76961"/>
                </a:lnTo>
                <a:lnTo>
                  <a:pt x="82808" y="70103"/>
                </a:lnTo>
                <a:close/>
              </a:path>
              <a:path w="104139" h="79375">
                <a:moveTo>
                  <a:pt x="104095" y="70103"/>
                </a:moveTo>
                <a:lnTo>
                  <a:pt x="82808" y="70103"/>
                </a:lnTo>
                <a:lnTo>
                  <a:pt x="85773" y="76961"/>
                </a:lnTo>
                <a:lnTo>
                  <a:pt x="90866" y="79247"/>
                </a:lnTo>
                <a:lnTo>
                  <a:pt x="104095" y="79247"/>
                </a:lnTo>
                <a:lnTo>
                  <a:pt x="104095" y="70103"/>
                </a:lnTo>
                <a:close/>
              </a:path>
              <a:path w="104139" h="79375">
                <a:moveTo>
                  <a:pt x="24466" y="51053"/>
                </a:moveTo>
                <a:lnTo>
                  <a:pt x="23478" y="51815"/>
                </a:lnTo>
                <a:lnTo>
                  <a:pt x="22799" y="52577"/>
                </a:lnTo>
                <a:lnTo>
                  <a:pt x="22418" y="54863"/>
                </a:lnTo>
                <a:lnTo>
                  <a:pt x="21037" y="63245"/>
                </a:lnTo>
                <a:lnTo>
                  <a:pt x="16431" y="67817"/>
                </a:lnTo>
                <a:lnTo>
                  <a:pt x="31562" y="67817"/>
                </a:lnTo>
                <a:lnTo>
                  <a:pt x="26990" y="63245"/>
                </a:lnTo>
                <a:lnTo>
                  <a:pt x="26145" y="54863"/>
                </a:lnTo>
                <a:lnTo>
                  <a:pt x="25956" y="52577"/>
                </a:lnTo>
                <a:lnTo>
                  <a:pt x="25383" y="51815"/>
                </a:lnTo>
                <a:lnTo>
                  <a:pt x="24466" y="51053"/>
                </a:lnTo>
                <a:close/>
              </a:path>
              <a:path w="104139" h="79375">
                <a:moveTo>
                  <a:pt x="39755" y="67055"/>
                </a:moveTo>
                <a:lnTo>
                  <a:pt x="31562" y="67817"/>
                </a:lnTo>
                <a:lnTo>
                  <a:pt x="47756" y="67817"/>
                </a:lnTo>
                <a:lnTo>
                  <a:pt x="39755" y="67055"/>
                </a:lnTo>
                <a:close/>
              </a:path>
              <a:path w="104139" h="79375">
                <a:moveTo>
                  <a:pt x="54803" y="51053"/>
                </a:moveTo>
                <a:lnTo>
                  <a:pt x="53909" y="51815"/>
                </a:lnTo>
                <a:lnTo>
                  <a:pt x="53339" y="52577"/>
                </a:lnTo>
                <a:lnTo>
                  <a:pt x="53090" y="54863"/>
                </a:lnTo>
                <a:lnTo>
                  <a:pt x="52245" y="63245"/>
                </a:lnTo>
                <a:lnTo>
                  <a:pt x="47756" y="67817"/>
                </a:lnTo>
                <a:lnTo>
                  <a:pt x="61661" y="67817"/>
                </a:lnTo>
                <a:lnTo>
                  <a:pt x="57851" y="63245"/>
                </a:lnTo>
                <a:lnTo>
                  <a:pt x="56708" y="54863"/>
                </a:lnTo>
                <a:lnTo>
                  <a:pt x="56436" y="52577"/>
                </a:lnTo>
                <a:lnTo>
                  <a:pt x="55814" y="51815"/>
                </a:lnTo>
                <a:lnTo>
                  <a:pt x="54803" y="51053"/>
                </a:lnTo>
                <a:close/>
              </a:path>
              <a:path w="104139" h="79375">
                <a:moveTo>
                  <a:pt x="68055" y="67055"/>
                </a:moveTo>
                <a:lnTo>
                  <a:pt x="61661" y="67817"/>
                </a:lnTo>
                <a:lnTo>
                  <a:pt x="76056" y="67817"/>
                </a:lnTo>
                <a:lnTo>
                  <a:pt x="68055" y="67055"/>
                </a:lnTo>
                <a:close/>
              </a:path>
              <a:path w="104139" h="79375">
                <a:moveTo>
                  <a:pt x="83106" y="51053"/>
                </a:moveTo>
                <a:lnTo>
                  <a:pt x="82189" y="51815"/>
                </a:lnTo>
                <a:lnTo>
                  <a:pt x="81616" y="52577"/>
                </a:lnTo>
                <a:lnTo>
                  <a:pt x="81390" y="54863"/>
                </a:lnTo>
                <a:lnTo>
                  <a:pt x="80522" y="63245"/>
                </a:lnTo>
                <a:lnTo>
                  <a:pt x="76056" y="67817"/>
                </a:lnTo>
                <a:lnTo>
                  <a:pt x="90379" y="67817"/>
                </a:lnTo>
                <a:lnTo>
                  <a:pt x="86105" y="63245"/>
                </a:lnTo>
                <a:lnTo>
                  <a:pt x="84713" y="52577"/>
                </a:lnTo>
                <a:lnTo>
                  <a:pt x="84094" y="51815"/>
                </a:lnTo>
                <a:lnTo>
                  <a:pt x="83106" y="51053"/>
                </a:lnTo>
                <a:close/>
              </a:path>
              <a:path w="104139" h="79375">
                <a:moveTo>
                  <a:pt x="104095" y="67055"/>
                </a:moveTo>
                <a:lnTo>
                  <a:pt x="97856" y="67055"/>
                </a:lnTo>
                <a:lnTo>
                  <a:pt x="90379" y="67817"/>
                </a:lnTo>
                <a:lnTo>
                  <a:pt x="104095" y="67817"/>
                </a:lnTo>
                <a:lnTo>
                  <a:pt x="104095" y="67055"/>
                </a:lnTo>
                <a:close/>
              </a:path>
              <a:path w="104139" h="79375">
                <a:moveTo>
                  <a:pt x="55376" y="0"/>
                </a:moveTo>
                <a:lnTo>
                  <a:pt x="47243" y="8381"/>
                </a:lnTo>
                <a:lnTo>
                  <a:pt x="55327" y="16763"/>
                </a:lnTo>
                <a:lnTo>
                  <a:pt x="63434" y="8381"/>
                </a:lnTo>
                <a:lnTo>
                  <a:pt x="55376" y="0"/>
                </a:lnTo>
                <a:close/>
              </a:path>
              <a:path w="104139" h="79375">
                <a:moveTo>
                  <a:pt x="65007" y="17525"/>
                </a:moveTo>
                <a:lnTo>
                  <a:pt x="56900" y="25145"/>
                </a:lnTo>
                <a:lnTo>
                  <a:pt x="65044" y="33527"/>
                </a:lnTo>
                <a:lnTo>
                  <a:pt x="73151" y="25145"/>
                </a:lnTo>
                <a:lnTo>
                  <a:pt x="65007" y="17525"/>
                </a:lnTo>
                <a:close/>
              </a:path>
              <a:path w="104139" h="79375">
                <a:moveTo>
                  <a:pt x="45802" y="17525"/>
                </a:moveTo>
                <a:lnTo>
                  <a:pt x="37718" y="25145"/>
                </a:lnTo>
                <a:lnTo>
                  <a:pt x="45768" y="33527"/>
                </a:lnTo>
                <a:lnTo>
                  <a:pt x="53909" y="25145"/>
                </a:lnTo>
                <a:lnTo>
                  <a:pt x="45802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950976" y="272109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075188" y="273557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138082" y="2660893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4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162056" y="2732521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30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30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30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30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30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30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215396" y="2734046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39" h="28575">
                <a:moveTo>
                  <a:pt x="8625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599" y="28193"/>
                </a:lnTo>
                <a:lnTo>
                  <a:pt x="20177" y="25907"/>
                </a:lnTo>
                <a:lnTo>
                  <a:pt x="24262" y="19049"/>
                </a:lnTo>
                <a:lnTo>
                  <a:pt x="104089" y="19049"/>
                </a:lnTo>
                <a:lnTo>
                  <a:pt x="104089" y="16763"/>
                </a:lnTo>
                <a:lnTo>
                  <a:pt x="16428" y="16763"/>
                </a:lnTo>
                <a:lnTo>
                  <a:pt x="8625" y="16001"/>
                </a:lnTo>
                <a:close/>
              </a:path>
              <a:path w="104139" h="28575">
                <a:moveTo>
                  <a:pt x="54406" y="19049"/>
                </a:moveTo>
                <a:lnTo>
                  <a:pt x="24262" y="19049"/>
                </a:lnTo>
                <a:lnTo>
                  <a:pt x="26944" y="25907"/>
                </a:lnTo>
                <a:lnTo>
                  <a:pt x="32247" y="28193"/>
                </a:lnTo>
                <a:lnTo>
                  <a:pt x="46664" y="28193"/>
                </a:lnTo>
                <a:lnTo>
                  <a:pt x="51419" y="25907"/>
                </a:lnTo>
                <a:lnTo>
                  <a:pt x="54406" y="19049"/>
                </a:lnTo>
                <a:close/>
              </a:path>
              <a:path w="104139" h="28575">
                <a:moveTo>
                  <a:pt x="82814" y="19049"/>
                </a:moveTo>
                <a:lnTo>
                  <a:pt x="54406" y="19049"/>
                </a:lnTo>
                <a:lnTo>
                  <a:pt x="57729" y="25907"/>
                </a:lnTo>
                <a:lnTo>
                  <a:pt x="62362" y="28193"/>
                </a:lnTo>
                <a:lnTo>
                  <a:pt x="75468" y="28193"/>
                </a:lnTo>
                <a:lnTo>
                  <a:pt x="80253" y="25907"/>
                </a:lnTo>
                <a:lnTo>
                  <a:pt x="82814" y="19049"/>
                </a:lnTo>
                <a:close/>
              </a:path>
              <a:path w="104139" h="28575">
                <a:moveTo>
                  <a:pt x="104089" y="19049"/>
                </a:moveTo>
                <a:lnTo>
                  <a:pt x="82814" y="19049"/>
                </a:lnTo>
                <a:lnTo>
                  <a:pt x="85770" y="25907"/>
                </a:lnTo>
                <a:lnTo>
                  <a:pt x="90860" y="28193"/>
                </a:lnTo>
                <a:lnTo>
                  <a:pt x="104089" y="28193"/>
                </a:lnTo>
                <a:lnTo>
                  <a:pt x="104089" y="19049"/>
                </a:lnTo>
                <a:close/>
              </a:path>
              <a:path w="104139" h="28575">
                <a:moveTo>
                  <a:pt x="24475" y="0"/>
                </a:moveTo>
                <a:lnTo>
                  <a:pt x="23469" y="761"/>
                </a:lnTo>
                <a:lnTo>
                  <a:pt x="22799" y="1523"/>
                </a:lnTo>
                <a:lnTo>
                  <a:pt x="22402" y="3809"/>
                </a:lnTo>
                <a:lnTo>
                  <a:pt x="21031" y="12191"/>
                </a:lnTo>
                <a:lnTo>
                  <a:pt x="16428" y="16763"/>
                </a:lnTo>
                <a:lnTo>
                  <a:pt x="31546" y="16763"/>
                </a:lnTo>
                <a:lnTo>
                  <a:pt x="26974" y="12191"/>
                </a:lnTo>
                <a:lnTo>
                  <a:pt x="26151" y="3809"/>
                </a:lnTo>
                <a:lnTo>
                  <a:pt x="25938" y="1523"/>
                </a:lnTo>
                <a:lnTo>
                  <a:pt x="25389" y="761"/>
                </a:lnTo>
                <a:lnTo>
                  <a:pt x="24475" y="0"/>
                </a:lnTo>
                <a:close/>
              </a:path>
              <a:path w="104139" h="28575">
                <a:moveTo>
                  <a:pt x="39745" y="16001"/>
                </a:moveTo>
                <a:lnTo>
                  <a:pt x="31546" y="16763"/>
                </a:lnTo>
                <a:lnTo>
                  <a:pt x="47762" y="16763"/>
                </a:lnTo>
                <a:lnTo>
                  <a:pt x="39745" y="16001"/>
                </a:lnTo>
                <a:close/>
              </a:path>
              <a:path w="104139" h="28575">
                <a:moveTo>
                  <a:pt x="54803" y="0"/>
                </a:moveTo>
                <a:lnTo>
                  <a:pt x="53919" y="761"/>
                </a:lnTo>
                <a:lnTo>
                  <a:pt x="53339" y="1523"/>
                </a:lnTo>
                <a:lnTo>
                  <a:pt x="53096" y="3809"/>
                </a:lnTo>
                <a:lnTo>
                  <a:pt x="52242" y="12191"/>
                </a:lnTo>
                <a:lnTo>
                  <a:pt x="47762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692" y="3809"/>
                </a:lnTo>
                <a:lnTo>
                  <a:pt x="56418" y="1523"/>
                </a:lnTo>
                <a:lnTo>
                  <a:pt x="55808" y="761"/>
                </a:lnTo>
                <a:lnTo>
                  <a:pt x="54803" y="0"/>
                </a:lnTo>
                <a:close/>
              </a:path>
              <a:path w="104139" h="28575">
                <a:moveTo>
                  <a:pt x="68061" y="16001"/>
                </a:moveTo>
                <a:lnTo>
                  <a:pt x="61661" y="16763"/>
                </a:lnTo>
                <a:lnTo>
                  <a:pt x="76047" y="16763"/>
                </a:lnTo>
                <a:lnTo>
                  <a:pt x="68061" y="16001"/>
                </a:lnTo>
                <a:close/>
              </a:path>
              <a:path w="104139" h="28575">
                <a:moveTo>
                  <a:pt x="83088" y="0"/>
                </a:moveTo>
                <a:lnTo>
                  <a:pt x="82174" y="761"/>
                </a:lnTo>
                <a:lnTo>
                  <a:pt x="81625" y="1523"/>
                </a:lnTo>
                <a:lnTo>
                  <a:pt x="81381" y="3809"/>
                </a:lnTo>
                <a:lnTo>
                  <a:pt x="80528" y="12191"/>
                </a:lnTo>
                <a:lnTo>
                  <a:pt x="76047" y="16763"/>
                </a:lnTo>
                <a:lnTo>
                  <a:pt x="90373" y="16763"/>
                </a:lnTo>
                <a:lnTo>
                  <a:pt x="86105" y="12191"/>
                </a:lnTo>
                <a:lnTo>
                  <a:pt x="85008" y="3809"/>
                </a:lnTo>
                <a:lnTo>
                  <a:pt x="84703" y="1523"/>
                </a:lnTo>
                <a:lnTo>
                  <a:pt x="84094" y="761"/>
                </a:lnTo>
                <a:lnTo>
                  <a:pt x="83088" y="0"/>
                </a:lnTo>
                <a:close/>
              </a:path>
              <a:path w="104139" h="28575">
                <a:moveTo>
                  <a:pt x="104089" y="16001"/>
                </a:moveTo>
                <a:lnTo>
                  <a:pt x="97840" y="16001"/>
                </a:lnTo>
                <a:lnTo>
                  <a:pt x="90373" y="16763"/>
                </a:lnTo>
                <a:lnTo>
                  <a:pt x="104089" y="16763"/>
                </a:lnTo>
                <a:lnTo>
                  <a:pt x="104089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315980" y="2718043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420130" y="2726426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5" h="83819">
                <a:moveTo>
                  <a:pt x="32826" y="761"/>
                </a:moveTo>
                <a:lnTo>
                  <a:pt x="31241" y="761"/>
                </a:lnTo>
                <a:lnTo>
                  <a:pt x="30906" y="2285"/>
                </a:lnTo>
                <a:lnTo>
                  <a:pt x="29291" y="9905"/>
                </a:lnTo>
                <a:lnTo>
                  <a:pt x="22341" y="9905"/>
                </a:lnTo>
                <a:lnTo>
                  <a:pt x="18806" y="10667"/>
                </a:lnTo>
                <a:lnTo>
                  <a:pt x="14904" y="11429"/>
                </a:lnTo>
                <a:lnTo>
                  <a:pt x="12131" y="12953"/>
                </a:lnTo>
                <a:lnTo>
                  <a:pt x="10607" y="13715"/>
                </a:lnTo>
                <a:lnTo>
                  <a:pt x="8473" y="15239"/>
                </a:lnTo>
                <a:lnTo>
                  <a:pt x="6217" y="17525"/>
                </a:lnTo>
                <a:lnTo>
                  <a:pt x="3870" y="21335"/>
                </a:lnTo>
                <a:lnTo>
                  <a:pt x="1188" y="25145"/>
                </a:lnTo>
                <a:lnTo>
                  <a:pt x="0" y="28193"/>
                </a:lnTo>
                <a:lnTo>
                  <a:pt x="243" y="29717"/>
                </a:lnTo>
                <a:lnTo>
                  <a:pt x="5273" y="79735"/>
                </a:lnTo>
                <a:lnTo>
                  <a:pt x="5577" y="82478"/>
                </a:lnTo>
                <a:lnTo>
                  <a:pt x="5882" y="83819"/>
                </a:lnTo>
                <a:lnTo>
                  <a:pt x="6705" y="83819"/>
                </a:lnTo>
                <a:lnTo>
                  <a:pt x="7284" y="82814"/>
                </a:lnTo>
                <a:lnTo>
                  <a:pt x="8046" y="80741"/>
                </a:lnTo>
                <a:lnTo>
                  <a:pt x="10271" y="74919"/>
                </a:lnTo>
                <a:lnTo>
                  <a:pt x="11369" y="69860"/>
                </a:lnTo>
                <a:lnTo>
                  <a:pt x="11366" y="64981"/>
                </a:lnTo>
                <a:lnTo>
                  <a:pt x="10958" y="55036"/>
                </a:lnTo>
                <a:lnTo>
                  <a:pt x="9837" y="42270"/>
                </a:lnTo>
                <a:lnTo>
                  <a:pt x="7985" y="26669"/>
                </a:lnTo>
                <a:lnTo>
                  <a:pt x="11216" y="23621"/>
                </a:lnTo>
                <a:lnTo>
                  <a:pt x="16337" y="21335"/>
                </a:lnTo>
                <a:lnTo>
                  <a:pt x="32674" y="21335"/>
                </a:lnTo>
                <a:lnTo>
                  <a:pt x="32674" y="18287"/>
                </a:lnTo>
                <a:lnTo>
                  <a:pt x="32826" y="16763"/>
                </a:lnTo>
                <a:lnTo>
                  <a:pt x="33101" y="14477"/>
                </a:lnTo>
                <a:lnTo>
                  <a:pt x="47627" y="14477"/>
                </a:lnTo>
                <a:lnTo>
                  <a:pt x="42245" y="9905"/>
                </a:lnTo>
                <a:lnTo>
                  <a:pt x="33588" y="1523"/>
                </a:lnTo>
                <a:lnTo>
                  <a:pt x="32826" y="761"/>
                </a:lnTo>
                <a:close/>
              </a:path>
              <a:path w="76835" h="83819">
                <a:moveTo>
                  <a:pt x="32674" y="21335"/>
                </a:moveTo>
                <a:lnTo>
                  <a:pt x="25633" y="21335"/>
                </a:lnTo>
                <a:lnTo>
                  <a:pt x="26669" y="22097"/>
                </a:lnTo>
                <a:lnTo>
                  <a:pt x="26334" y="22859"/>
                </a:lnTo>
                <a:lnTo>
                  <a:pt x="26151" y="24383"/>
                </a:lnTo>
                <a:lnTo>
                  <a:pt x="26151" y="32765"/>
                </a:lnTo>
                <a:lnTo>
                  <a:pt x="27675" y="38496"/>
                </a:lnTo>
                <a:lnTo>
                  <a:pt x="30601" y="44013"/>
                </a:lnTo>
                <a:lnTo>
                  <a:pt x="34289" y="50779"/>
                </a:lnTo>
                <a:lnTo>
                  <a:pt x="39197" y="54101"/>
                </a:lnTo>
                <a:lnTo>
                  <a:pt x="52852" y="54101"/>
                </a:lnTo>
                <a:lnTo>
                  <a:pt x="56631" y="48493"/>
                </a:lnTo>
                <a:lnTo>
                  <a:pt x="56631" y="40385"/>
                </a:lnTo>
                <a:lnTo>
                  <a:pt x="41147" y="40385"/>
                </a:lnTo>
                <a:lnTo>
                  <a:pt x="37703" y="37978"/>
                </a:lnTo>
                <a:lnTo>
                  <a:pt x="35387" y="33527"/>
                </a:lnTo>
                <a:lnTo>
                  <a:pt x="33588" y="29717"/>
                </a:lnTo>
                <a:lnTo>
                  <a:pt x="32674" y="25145"/>
                </a:lnTo>
                <a:lnTo>
                  <a:pt x="32674" y="21335"/>
                </a:lnTo>
                <a:close/>
              </a:path>
              <a:path w="76835" h="83819">
                <a:moveTo>
                  <a:pt x="76443" y="23621"/>
                </a:moveTo>
                <a:lnTo>
                  <a:pt x="70103" y="23621"/>
                </a:lnTo>
                <a:lnTo>
                  <a:pt x="64678" y="24383"/>
                </a:lnTo>
                <a:lnTo>
                  <a:pt x="45323" y="24383"/>
                </a:lnTo>
                <a:lnTo>
                  <a:pt x="49804" y="28955"/>
                </a:lnTo>
                <a:lnTo>
                  <a:pt x="52059" y="32003"/>
                </a:lnTo>
                <a:lnTo>
                  <a:pt x="52059" y="38526"/>
                </a:lnTo>
                <a:lnTo>
                  <a:pt x="49956" y="40385"/>
                </a:lnTo>
                <a:lnTo>
                  <a:pt x="56631" y="40385"/>
                </a:lnTo>
                <a:lnTo>
                  <a:pt x="56631" y="35051"/>
                </a:lnTo>
                <a:lnTo>
                  <a:pt x="56479" y="33527"/>
                </a:lnTo>
                <a:lnTo>
                  <a:pt x="56144" y="32003"/>
                </a:lnTo>
                <a:lnTo>
                  <a:pt x="76443" y="32003"/>
                </a:lnTo>
                <a:lnTo>
                  <a:pt x="76443" y="23621"/>
                </a:lnTo>
                <a:close/>
              </a:path>
              <a:path w="76835" h="83819">
                <a:moveTo>
                  <a:pt x="76443" y="32003"/>
                </a:moveTo>
                <a:lnTo>
                  <a:pt x="56144" y="32003"/>
                </a:lnTo>
                <a:lnTo>
                  <a:pt x="59679" y="35051"/>
                </a:lnTo>
                <a:lnTo>
                  <a:pt x="64678" y="35813"/>
                </a:lnTo>
                <a:lnTo>
                  <a:pt x="76443" y="35813"/>
                </a:lnTo>
                <a:lnTo>
                  <a:pt x="76443" y="32003"/>
                </a:lnTo>
                <a:close/>
              </a:path>
              <a:path w="76835" h="83819">
                <a:moveTo>
                  <a:pt x="47627" y="14477"/>
                </a:moveTo>
                <a:lnTo>
                  <a:pt x="33101" y="14477"/>
                </a:lnTo>
                <a:lnTo>
                  <a:pt x="40507" y="20573"/>
                </a:lnTo>
                <a:lnTo>
                  <a:pt x="44561" y="24383"/>
                </a:lnTo>
                <a:lnTo>
                  <a:pt x="64678" y="24383"/>
                </a:lnTo>
                <a:lnTo>
                  <a:pt x="58765" y="22097"/>
                </a:lnTo>
                <a:lnTo>
                  <a:pt x="52425" y="17525"/>
                </a:lnTo>
                <a:lnTo>
                  <a:pt x="48524" y="15239"/>
                </a:lnTo>
                <a:lnTo>
                  <a:pt x="47627" y="14477"/>
                </a:lnTo>
                <a:close/>
              </a:path>
              <a:path w="76835" h="83819">
                <a:moveTo>
                  <a:pt x="31912" y="0"/>
                </a:moveTo>
                <a:lnTo>
                  <a:pt x="31577" y="761"/>
                </a:lnTo>
                <a:lnTo>
                  <a:pt x="32247" y="761"/>
                </a:lnTo>
                <a:lnTo>
                  <a:pt x="3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497336" y="2634986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19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19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19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19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19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19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19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19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19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492001" y="2660132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5">
                <a:moveTo>
                  <a:pt x="423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36" y="89915"/>
                </a:lnTo>
                <a:close/>
              </a:path>
              <a:path w="43814" h="102235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6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5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5">
                <a:moveTo>
                  <a:pt x="43433" y="89915"/>
                </a:moveTo>
                <a:lnTo>
                  <a:pt x="3910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530863" y="2719568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80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0" y="42611"/>
                </a:lnTo>
                <a:lnTo>
                  <a:pt x="23874" y="39932"/>
                </a:lnTo>
                <a:lnTo>
                  <a:pt x="34686" y="33105"/>
                </a:lnTo>
                <a:lnTo>
                  <a:pt x="65074" y="33105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80">
                <a:moveTo>
                  <a:pt x="65074" y="33105"/>
                </a:moveTo>
                <a:lnTo>
                  <a:pt x="34686" y="33105"/>
                </a:lnTo>
                <a:lnTo>
                  <a:pt x="44754" y="40443"/>
                </a:lnTo>
                <a:lnTo>
                  <a:pt x="58338" y="42671"/>
                </a:lnTo>
                <a:lnTo>
                  <a:pt x="65074" y="42671"/>
                </a:lnTo>
                <a:lnTo>
                  <a:pt x="65074" y="33105"/>
                </a:lnTo>
                <a:close/>
              </a:path>
              <a:path w="65404" h="43180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8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80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592586" y="272109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716792" y="273557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779686" y="2660893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803660" y="2697470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69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72" y="61721"/>
                </a:lnTo>
                <a:lnTo>
                  <a:pt x="29260" y="54863"/>
                </a:lnTo>
                <a:lnTo>
                  <a:pt x="57576" y="54863"/>
                </a:lnTo>
                <a:lnTo>
                  <a:pt x="5757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69">
                <a:moveTo>
                  <a:pt x="5757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76" y="64769"/>
                </a:lnTo>
                <a:lnTo>
                  <a:pt x="57576" y="54863"/>
                </a:lnTo>
                <a:close/>
              </a:path>
              <a:path w="57785" h="64769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30" y="48767"/>
                </a:lnTo>
                <a:lnTo>
                  <a:pt x="31668" y="4114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69">
                <a:moveTo>
                  <a:pt x="5757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76" y="53339"/>
                </a:lnTo>
                <a:lnTo>
                  <a:pt x="57576" y="52577"/>
                </a:lnTo>
                <a:close/>
              </a:path>
              <a:path w="57785" h="64769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857000" y="2662418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30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30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991112" y="273557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053595" y="269823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73230" y="2696708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229618" y="2721854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285244" y="272109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353062" y="2643368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7" y="121157"/>
                </a:lnTo>
                <a:lnTo>
                  <a:pt x="2157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5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3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7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7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5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5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460504" y="2682992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36" y="68579"/>
                </a:lnTo>
                <a:lnTo>
                  <a:pt x="8991" y="70103"/>
                </a:lnTo>
                <a:lnTo>
                  <a:pt x="7162" y="72389"/>
                </a:lnTo>
                <a:lnTo>
                  <a:pt x="5364" y="75437"/>
                </a:lnTo>
                <a:lnTo>
                  <a:pt x="3614" y="79004"/>
                </a:lnTo>
                <a:lnTo>
                  <a:pt x="1219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06" y="117315"/>
                </a:lnTo>
                <a:lnTo>
                  <a:pt x="21504" y="121906"/>
                </a:lnTo>
                <a:lnTo>
                  <a:pt x="36110" y="123385"/>
                </a:lnTo>
                <a:lnTo>
                  <a:pt x="48540" y="121652"/>
                </a:lnTo>
                <a:lnTo>
                  <a:pt x="60812" y="117269"/>
                </a:lnTo>
                <a:lnTo>
                  <a:pt x="70401" y="110489"/>
                </a:lnTo>
                <a:lnTo>
                  <a:pt x="24566" y="110489"/>
                </a:lnTo>
                <a:lnTo>
                  <a:pt x="17556" y="107960"/>
                </a:lnTo>
                <a:lnTo>
                  <a:pt x="9387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2009" y="71627"/>
                </a:lnTo>
                <a:lnTo>
                  <a:pt x="1231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71" y="52577"/>
                </a:moveTo>
                <a:lnTo>
                  <a:pt x="68061" y="52577"/>
                </a:lnTo>
                <a:lnTo>
                  <a:pt x="67513" y="53339"/>
                </a:lnTo>
                <a:lnTo>
                  <a:pt x="66873" y="54863"/>
                </a:lnTo>
                <a:lnTo>
                  <a:pt x="62148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23" y="93207"/>
                </a:lnTo>
                <a:lnTo>
                  <a:pt x="73944" y="94457"/>
                </a:lnTo>
                <a:lnTo>
                  <a:pt x="72268" y="98176"/>
                </a:lnTo>
                <a:lnTo>
                  <a:pt x="68183" y="101650"/>
                </a:lnTo>
                <a:lnTo>
                  <a:pt x="59208" y="105916"/>
                </a:lnTo>
                <a:lnTo>
                  <a:pt x="47391" y="109349"/>
                </a:lnTo>
                <a:lnTo>
                  <a:pt x="33954" y="110489"/>
                </a:lnTo>
                <a:lnTo>
                  <a:pt x="70401" y="110489"/>
                </a:lnTo>
                <a:lnTo>
                  <a:pt x="79522" y="78485"/>
                </a:lnTo>
                <a:lnTo>
                  <a:pt x="95516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6" y="69341"/>
                </a:lnTo>
                <a:lnTo>
                  <a:pt x="152156" y="67817"/>
                </a:lnTo>
                <a:lnTo>
                  <a:pt x="138562" y="67817"/>
                </a:lnTo>
                <a:lnTo>
                  <a:pt x="137850" y="67055"/>
                </a:lnTo>
                <a:lnTo>
                  <a:pt x="82753" y="67055"/>
                </a:lnTo>
                <a:lnTo>
                  <a:pt x="79095" y="65531"/>
                </a:lnTo>
                <a:lnTo>
                  <a:pt x="76047" y="62483"/>
                </a:lnTo>
                <a:lnTo>
                  <a:pt x="74950" y="61721"/>
                </a:lnTo>
                <a:lnTo>
                  <a:pt x="72908" y="58673"/>
                </a:lnTo>
                <a:lnTo>
                  <a:pt x="69921" y="54101"/>
                </a:lnTo>
                <a:lnTo>
                  <a:pt x="69189" y="53339"/>
                </a:lnTo>
                <a:lnTo>
                  <a:pt x="68671" y="52577"/>
                </a:lnTo>
                <a:close/>
              </a:path>
              <a:path w="152400" h="123825">
                <a:moveTo>
                  <a:pt x="95516" y="78485"/>
                </a:moveTo>
                <a:lnTo>
                  <a:pt x="79522" y="78485"/>
                </a:lnTo>
                <a:lnTo>
                  <a:pt x="82417" y="79004"/>
                </a:lnTo>
                <a:lnTo>
                  <a:pt x="85100" y="79247"/>
                </a:lnTo>
                <a:lnTo>
                  <a:pt x="94244" y="79247"/>
                </a:lnTo>
                <a:lnTo>
                  <a:pt x="95516" y="78485"/>
                </a:lnTo>
                <a:close/>
              </a:path>
              <a:path w="152400" h="123825">
                <a:moveTo>
                  <a:pt x="152156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35" y="79247"/>
                </a:lnTo>
                <a:lnTo>
                  <a:pt x="128290" y="76961"/>
                </a:lnTo>
                <a:lnTo>
                  <a:pt x="130881" y="70103"/>
                </a:lnTo>
                <a:lnTo>
                  <a:pt x="152156" y="70103"/>
                </a:lnTo>
                <a:lnTo>
                  <a:pt x="152156" y="69341"/>
                </a:lnTo>
                <a:close/>
              </a:path>
              <a:path w="152400" h="123825">
                <a:moveTo>
                  <a:pt x="152156" y="70103"/>
                </a:moveTo>
                <a:lnTo>
                  <a:pt x="130881" y="70103"/>
                </a:lnTo>
                <a:lnTo>
                  <a:pt x="133868" y="76961"/>
                </a:lnTo>
                <a:lnTo>
                  <a:pt x="138988" y="79247"/>
                </a:lnTo>
                <a:lnTo>
                  <a:pt x="152156" y="79247"/>
                </a:lnTo>
                <a:lnTo>
                  <a:pt x="152156" y="70103"/>
                </a:lnTo>
                <a:close/>
              </a:path>
              <a:path w="152400" h="123825">
                <a:moveTo>
                  <a:pt x="152156" y="67055"/>
                </a:moveTo>
                <a:lnTo>
                  <a:pt x="145907" y="67055"/>
                </a:lnTo>
                <a:lnTo>
                  <a:pt x="138562" y="67817"/>
                </a:lnTo>
                <a:lnTo>
                  <a:pt x="152156" y="67817"/>
                </a:lnTo>
                <a:lnTo>
                  <a:pt x="152156" y="67055"/>
                </a:lnTo>
                <a:close/>
              </a:path>
              <a:path w="152400" h="123825">
                <a:moveTo>
                  <a:pt x="87050" y="66293"/>
                </a:moveTo>
                <a:lnTo>
                  <a:pt x="82753" y="67055"/>
                </a:lnTo>
                <a:lnTo>
                  <a:pt x="91866" y="67055"/>
                </a:lnTo>
                <a:lnTo>
                  <a:pt x="87050" y="66293"/>
                </a:lnTo>
                <a:close/>
              </a:path>
              <a:path w="152400" h="123825">
                <a:moveTo>
                  <a:pt x="102748" y="50291"/>
                </a:moveTo>
                <a:lnTo>
                  <a:pt x="101864" y="51053"/>
                </a:lnTo>
                <a:lnTo>
                  <a:pt x="101193" y="51815"/>
                </a:lnTo>
                <a:lnTo>
                  <a:pt x="100827" y="53339"/>
                </a:lnTo>
                <a:lnTo>
                  <a:pt x="99943" y="57911"/>
                </a:lnTo>
                <a:lnTo>
                  <a:pt x="98877" y="60959"/>
                </a:lnTo>
                <a:lnTo>
                  <a:pt x="97414" y="62483"/>
                </a:lnTo>
                <a:lnTo>
                  <a:pt x="95341" y="65531"/>
                </a:lnTo>
                <a:lnTo>
                  <a:pt x="91866" y="67055"/>
                </a:lnTo>
                <a:lnTo>
                  <a:pt x="109545" y="67055"/>
                </a:lnTo>
                <a:lnTo>
                  <a:pt x="105613" y="62483"/>
                </a:lnTo>
                <a:lnTo>
                  <a:pt x="104424" y="53339"/>
                </a:lnTo>
                <a:lnTo>
                  <a:pt x="104241" y="51815"/>
                </a:lnTo>
                <a:lnTo>
                  <a:pt x="103662" y="51053"/>
                </a:lnTo>
                <a:lnTo>
                  <a:pt x="102748" y="50291"/>
                </a:lnTo>
                <a:close/>
              </a:path>
              <a:path w="152400" h="123825">
                <a:moveTo>
                  <a:pt x="116189" y="66293"/>
                </a:moveTo>
                <a:lnTo>
                  <a:pt x="109545" y="67055"/>
                </a:lnTo>
                <a:lnTo>
                  <a:pt x="124205" y="67055"/>
                </a:lnTo>
                <a:lnTo>
                  <a:pt x="116189" y="66293"/>
                </a:lnTo>
                <a:close/>
              </a:path>
              <a:path w="152400" h="123825">
                <a:moveTo>
                  <a:pt x="131185" y="51053"/>
                </a:moveTo>
                <a:lnTo>
                  <a:pt x="130332" y="51815"/>
                </a:lnTo>
                <a:lnTo>
                  <a:pt x="129783" y="52577"/>
                </a:lnTo>
                <a:lnTo>
                  <a:pt x="129539" y="54101"/>
                </a:lnTo>
                <a:lnTo>
                  <a:pt x="128656" y="62483"/>
                </a:lnTo>
                <a:lnTo>
                  <a:pt x="124205" y="67055"/>
                </a:lnTo>
                <a:lnTo>
                  <a:pt x="137850" y="67055"/>
                </a:lnTo>
                <a:lnTo>
                  <a:pt x="134294" y="63245"/>
                </a:lnTo>
                <a:lnTo>
                  <a:pt x="132862" y="52577"/>
                </a:lnTo>
                <a:lnTo>
                  <a:pt x="132252" y="51815"/>
                </a:lnTo>
                <a:lnTo>
                  <a:pt x="131185" y="51053"/>
                </a:lnTo>
                <a:close/>
              </a:path>
              <a:path w="152400" h="123825">
                <a:moveTo>
                  <a:pt x="102565" y="0"/>
                </a:moveTo>
                <a:lnTo>
                  <a:pt x="94487" y="8381"/>
                </a:lnTo>
                <a:lnTo>
                  <a:pt x="102534" y="16763"/>
                </a:lnTo>
                <a:lnTo>
                  <a:pt x="110672" y="8381"/>
                </a:lnTo>
                <a:lnTo>
                  <a:pt x="102565" y="0"/>
                </a:lnTo>
                <a:close/>
              </a:path>
              <a:path w="152400" h="123825">
                <a:moveTo>
                  <a:pt x="112196" y="17525"/>
                </a:moveTo>
                <a:lnTo>
                  <a:pt x="104150" y="25145"/>
                </a:lnTo>
                <a:lnTo>
                  <a:pt x="112257" y="33527"/>
                </a:lnTo>
                <a:lnTo>
                  <a:pt x="120335" y="25145"/>
                </a:lnTo>
                <a:lnTo>
                  <a:pt x="112196" y="17525"/>
                </a:lnTo>
                <a:close/>
              </a:path>
              <a:path w="152400" h="123825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145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09094" y="2682230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52283" y="265860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76912" y="269823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805022" y="2661655"/>
            <a:ext cx="80010" cy="141605"/>
          </a:xfrm>
          <a:custGeom>
            <a:avLst/>
            <a:gdLst/>
            <a:ahLst/>
            <a:cxnLst/>
            <a:rect l="l" t="t" r="r" b="b"/>
            <a:pathLst>
              <a:path w="80010" h="141605">
                <a:moveTo>
                  <a:pt x="10604" y="92201"/>
                </a:moveTo>
                <a:lnTo>
                  <a:pt x="7952" y="92201"/>
                </a:lnTo>
                <a:lnTo>
                  <a:pt x="6305" y="94487"/>
                </a:lnTo>
                <a:lnTo>
                  <a:pt x="1517" y="105370"/>
                </a:lnTo>
                <a:lnTo>
                  <a:pt x="0" y="119277"/>
                </a:lnTo>
                <a:lnTo>
                  <a:pt x="3841" y="129881"/>
                </a:lnTo>
                <a:lnTo>
                  <a:pt x="15956" y="139848"/>
                </a:lnTo>
                <a:lnTo>
                  <a:pt x="27208" y="141419"/>
                </a:lnTo>
                <a:lnTo>
                  <a:pt x="46467" y="141025"/>
                </a:lnTo>
                <a:lnTo>
                  <a:pt x="58881" y="136172"/>
                </a:lnTo>
                <a:lnTo>
                  <a:pt x="65142" y="130301"/>
                </a:lnTo>
                <a:lnTo>
                  <a:pt x="24990" y="130301"/>
                </a:lnTo>
                <a:lnTo>
                  <a:pt x="19321" y="128686"/>
                </a:lnTo>
                <a:lnTo>
                  <a:pt x="9994" y="121645"/>
                </a:lnTo>
                <a:lnTo>
                  <a:pt x="7525" y="116403"/>
                </a:lnTo>
                <a:lnTo>
                  <a:pt x="7525" y="105643"/>
                </a:lnTo>
                <a:lnTo>
                  <a:pt x="8470" y="100675"/>
                </a:lnTo>
                <a:lnTo>
                  <a:pt x="10329" y="95249"/>
                </a:lnTo>
                <a:lnTo>
                  <a:pt x="10513" y="94480"/>
                </a:lnTo>
                <a:lnTo>
                  <a:pt x="10604" y="93725"/>
                </a:lnTo>
                <a:lnTo>
                  <a:pt x="10604" y="92201"/>
                </a:lnTo>
                <a:close/>
              </a:path>
              <a:path w="80010" h="141605">
                <a:moveTo>
                  <a:pt x="72996" y="0"/>
                </a:moveTo>
                <a:lnTo>
                  <a:pt x="72722" y="761"/>
                </a:lnTo>
                <a:lnTo>
                  <a:pt x="72143" y="761"/>
                </a:lnTo>
                <a:lnTo>
                  <a:pt x="71228" y="1523"/>
                </a:lnTo>
                <a:lnTo>
                  <a:pt x="64081" y="11094"/>
                </a:lnTo>
                <a:lnTo>
                  <a:pt x="65113" y="20426"/>
                </a:lnTo>
                <a:lnTo>
                  <a:pt x="66008" y="30756"/>
                </a:lnTo>
                <a:lnTo>
                  <a:pt x="68210" y="82105"/>
                </a:lnTo>
                <a:lnTo>
                  <a:pt x="68485" y="113842"/>
                </a:lnTo>
                <a:lnTo>
                  <a:pt x="68485" y="117530"/>
                </a:lnTo>
                <a:lnTo>
                  <a:pt x="65193" y="121066"/>
                </a:lnTo>
                <a:lnTo>
                  <a:pt x="57022" y="125259"/>
                </a:lnTo>
                <a:lnTo>
                  <a:pt x="45419" y="129053"/>
                </a:lnTo>
                <a:lnTo>
                  <a:pt x="31940" y="130301"/>
                </a:lnTo>
                <a:lnTo>
                  <a:pt x="65142" y="130301"/>
                </a:lnTo>
                <a:lnTo>
                  <a:pt x="67987" y="127634"/>
                </a:lnTo>
                <a:lnTo>
                  <a:pt x="73796" y="115112"/>
                </a:lnTo>
                <a:lnTo>
                  <a:pt x="76321" y="98310"/>
                </a:lnTo>
                <a:lnTo>
                  <a:pt x="76426" y="89086"/>
                </a:lnTo>
                <a:lnTo>
                  <a:pt x="76340" y="78197"/>
                </a:lnTo>
                <a:lnTo>
                  <a:pt x="76060" y="65658"/>
                </a:lnTo>
                <a:lnTo>
                  <a:pt x="75588" y="51483"/>
                </a:lnTo>
                <a:lnTo>
                  <a:pt x="74923" y="35688"/>
                </a:lnTo>
                <a:lnTo>
                  <a:pt x="74063" y="18287"/>
                </a:lnTo>
                <a:lnTo>
                  <a:pt x="79580" y="18287"/>
                </a:lnTo>
                <a:lnTo>
                  <a:pt x="79671" y="17525"/>
                </a:lnTo>
                <a:lnTo>
                  <a:pt x="79854" y="17525"/>
                </a:lnTo>
                <a:lnTo>
                  <a:pt x="79732" y="16763"/>
                </a:lnTo>
                <a:lnTo>
                  <a:pt x="79184" y="16001"/>
                </a:lnTo>
                <a:lnTo>
                  <a:pt x="76623" y="9905"/>
                </a:lnTo>
                <a:lnTo>
                  <a:pt x="74855" y="5333"/>
                </a:lnTo>
                <a:lnTo>
                  <a:pt x="73941" y="2285"/>
                </a:lnTo>
                <a:lnTo>
                  <a:pt x="73636" y="1523"/>
                </a:lnTo>
                <a:lnTo>
                  <a:pt x="73301" y="761"/>
                </a:lnTo>
                <a:lnTo>
                  <a:pt x="729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897540" y="2660893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927610" y="2673848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19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19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19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19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19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19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19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19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19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922275" y="2719568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80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0" y="42611"/>
                </a:lnTo>
                <a:lnTo>
                  <a:pt x="23874" y="39932"/>
                </a:lnTo>
                <a:lnTo>
                  <a:pt x="34686" y="33105"/>
                </a:lnTo>
                <a:lnTo>
                  <a:pt x="65074" y="33105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80">
                <a:moveTo>
                  <a:pt x="65074" y="33105"/>
                </a:moveTo>
                <a:lnTo>
                  <a:pt x="34686" y="33105"/>
                </a:lnTo>
                <a:lnTo>
                  <a:pt x="44754" y="40443"/>
                </a:lnTo>
                <a:lnTo>
                  <a:pt x="58338" y="42671"/>
                </a:lnTo>
                <a:lnTo>
                  <a:pt x="65074" y="42671"/>
                </a:lnTo>
                <a:lnTo>
                  <a:pt x="65074" y="33105"/>
                </a:lnTo>
                <a:close/>
              </a:path>
              <a:path w="65404" h="43180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8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80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983998" y="2663180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89" h="99060">
                <a:moveTo>
                  <a:pt x="46481" y="71627"/>
                </a:moveTo>
                <a:lnTo>
                  <a:pt x="40203" y="71627"/>
                </a:lnTo>
                <a:lnTo>
                  <a:pt x="40843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26" y="77723"/>
                </a:lnTo>
                <a:lnTo>
                  <a:pt x="38778" y="81175"/>
                </a:lnTo>
                <a:lnTo>
                  <a:pt x="28736" y="85755"/>
                </a:lnTo>
                <a:lnTo>
                  <a:pt x="10698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5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89" h="99060">
                <a:moveTo>
                  <a:pt x="27858" y="32765"/>
                </a:moveTo>
                <a:lnTo>
                  <a:pt x="22555" y="33527"/>
                </a:lnTo>
                <a:lnTo>
                  <a:pt x="18227" y="36575"/>
                </a:lnTo>
                <a:lnTo>
                  <a:pt x="14782" y="43433"/>
                </a:lnTo>
                <a:lnTo>
                  <a:pt x="12009" y="48767"/>
                </a:lnTo>
                <a:lnTo>
                  <a:pt x="10607" y="54101"/>
                </a:lnTo>
                <a:lnTo>
                  <a:pt x="10667" y="60197"/>
                </a:lnTo>
                <a:lnTo>
                  <a:pt x="10698" y="68579"/>
                </a:lnTo>
                <a:lnTo>
                  <a:pt x="15758" y="73151"/>
                </a:lnTo>
                <a:lnTo>
                  <a:pt x="25847" y="72389"/>
                </a:lnTo>
                <a:lnTo>
                  <a:pt x="35631" y="72389"/>
                </a:lnTo>
                <a:lnTo>
                  <a:pt x="4020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1" y="60959"/>
                </a:lnTo>
                <a:lnTo>
                  <a:pt x="30845" y="60959"/>
                </a:lnTo>
                <a:lnTo>
                  <a:pt x="27797" y="60197"/>
                </a:lnTo>
                <a:lnTo>
                  <a:pt x="20878" y="60197"/>
                </a:lnTo>
                <a:lnTo>
                  <a:pt x="17465" y="57911"/>
                </a:lnTo>
                <a:lnTo>
                  <a:pt x="17525" y="54101"/>
                </a:lnTo>
                <a:lnTo>
                  <a:pt x="17556" y="51815"/>
                </a:lnTo>
                <a:lnTo>
                  <a:pt x="25907" y="45719"/>
                </a:lnTo>
                <a:lnTo>
                  <a:pt x="41853" y="45719"/>
                </a:lnTo>
                <a:lnTo>
                  <a:pt x="40325" y="41909"/>
                </a:lnTo>
                <a:lnTo>
                  <a:pt x="36697" y="36575"/>
                </a:lnTo>
                <a:lnTo>
                  <a:pt x="32583" y="33527"/>
                </a:lnTo>
                <a:lnTo>
                  <a:pt x="27858" y="32765"/>
                </a:lnTo>
                <a:close/>
              </a:path>
              <a:path w="46989" h="99060">
                <a:moveTo>
                  <a:pt x="35631" y="72389"/>
                </a:moveTo>
                <a:lnTo>
                  <a:pt x="25847" y="72389"/>
                </a:lnTo>
                <a:lnTo>
                  <a:pt x="30784" y="73151"/>
                </a:lnTo>
                <a:lnTo>
                  <a:pt x="35631" y="72389"/>
                </a:lnTo>
                <a:close/>
              </a:path>
              <a:path w="46989" h="99060">
                <a:moveTo>
                  <a:pt x="41853" y="45719"/>
                </a:moveTo>
                <a:lnTo>
                  <a:pt x="25907" y="45719"/>
                </a:lnTo>
                <a:lnTo>
                  <a:pt x="29260" y="46481"/>
                </a:lnTo>
                <a:lnTo>
                  <a:pt x="32125" y="47243"/>
                </a:lnTo>
                <a:lnTo>
                  <a:pt x="34533" y="50291"/>
                </a:lnTo>
                <a:lnTo>
                  <a:pt x="36880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45" y="60959"/>
                </a:lnTo>
                <a:lnTo>
                  <a:pt x="45761" y="60959"/>
                </a:lnTo>
                <a:lnTo>
                  <a:pt x="44717" y="52856"/>
                </a:lnTo>
                <a:lnTo>
                  <a:pt x="41853" y="45719"/>
                </a:lnTo>
                <a:close/>
              </a:path>
              <a:path w="46989" h="99060">
                <a:moveTo>
                  <a:pt x="24902" y="0"/>
                </a:moveTo>
                <a:lnTo>
                  <a:pt x="16367" y="9143"/>
                </a:lnTo>
                <a:lnTo>
                  <a:pt x="24841" y="17525"/>
                </a:lnTo>
                <a:lnTo>
                  <a:pt x="33345" y="9143"/>
                </a:lnTo>
                <a:lnTo>
                  <a:pt x="249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5104393" y="2682992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36" y="68579"/>
                </a:lnTo>
                <a:lnTo>
                  <a:pt x="8991" y="70103"/>
                </a:lnTo>
                <a:lnTo>
                  <a:pt x="7162" y="72389"/>
                </a:lnTo>
                <a:lnTo>
                  <a:pt x="5364" y="75437"/>
                </a:lnTo>
                <a:lnTo>
                  <a:pt x="3614" y="79004"/>
                </a:lnTo>
                <a:lnTo>
                  <a:pt x="1219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06" y="117315"/>
                </a:lnTo>
                <a:lnTo>
                  <a:pt x="21504" y="121906"/>
                </a:lnTo>
                <a:lnTo>
                  <a:pt x="36110" y="123385"/>
                </a:lnTo>
                <a:lnTo>
                  <a:pt x="48540" y="121652"/>
                </a:lnTo>
                <a:lnTo>
                  <a:pt x="60812" y="117269"/>
                </a:lnTo>
                <a:lnTo>
                  <a:pt x="70401" y="110489"/>
                </a:lnTo>
                <a:lnTo>
                  <a:pt x="24566" y="110489"/>
                </a:lnTo>
                <a:lnTo>
                  <a:pt x="17556" y="107960"/>
                </a:lnTo>
                <a:lnTo>
                  <a:pt x="9387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2009" y="71627"/>
                </a:lnTo>
                <a:lnTo>
                  <a:pt x="1231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71" y="52577"/>
                </a:moveTo>
                <a:lnTo>
                  <a:pt x="68061" y="52577"/>
                </a:lnTo>
                <a:lnTo>
                  <a:pt x="67513" y="53339"/>
                </a:lnTo>
                <a:lnTo>
                  <a:pt x="66873" y="54863"/>
                </a:lnTo>
                <a:lnTo>
                  <a:pt x="62148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23" y="93207"/>
                </a:lnTo>
                <a:lnTo>
                  <a:pt x="73944" y="94457"/>
                </a:lnTo>
                <a:lnTo>
                  <a:pt x="72268" y="98176"/>
                </a:lnTo>
                <a:lnTo>
                  <a:pt x="68183" y="101650"/>
                </a:lnTo>
                <a:lnTo>
                  <a:pt x="59208" y="105916"/>
                </a:lnTo>
                <a:lnTo>
                  <a:pt x="47391" y="109349"/>
                </a:lnTo>
                <a:lnTo>
                  <a:pt x="33954" y="110489"/>
                </a:lnTo>
                <a:lnTo>
                  <a:pt x="70401" y="110489"/>
                </a:lnTo>
                <a:lnTo>
                  <a:pt x="79522" y="78485"/>
                </a:lnTo>
                <a:lnTo>
                  <a:pt x="95516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6" y="69341"/>
                </a:lnTo>
                <a:lnTo>
                  <a:pt x="152156" y="67817"/>
                </a:lnTo>
                <a:lnTo>
                  <a:pt x="138562" y="67817"/>
                </a:lnTo>
                <a:lnTo>
                  <a:pt x="137850" y="67055"/>
                </a:lnTo>
                <a:lnTo>
                  <a:pt x="82753" y="67055"/>
                </a:lnTo>
                <a:lnTo>
                  <a:pt x="79095" y="65531"/>
                </a:lnTo>
                <a:lnTo>
                  <a:pt x="76047" y="62483"/>
                </a:lnTo>
                <a:lnTo>
                  <a:pt x="74950" y="61721"/>
                </a:lnTo>
                <a:lnTo>
                  <a:pt x="72908" y="58673"/>
                </a:lnTo>
                <a:lnTo>
                  <a:pt x="69921" y="54101"/>
                </a:lnTo>
                <a:lnTo>
                  <a:pt x="69189" y="53339"/>
                </a:lnTo>
                <a:lnTo>
                  <a:pt x="68671" y="52577"/>
                </a:lnTo>
                <a:close/>
              </a:path>
              <a:path w="152400" h="123825">
                <a:moveTo>
                  <a:pt x="95516" y="78485"/>
                </a:moveTo>
                <a:lnTo>
                  <a:pt x="79522" y="78485"/>
                </a:lnTo>
                <a:lnTo>
                  <a:pt x="82417" y="79004"/>
                </a:lnTo>
                <a:lnTo>
                  <a:pt x="85100" y="79247"/>
                </a:lnTo>
                <a:lnTo>
                  <a:pt x="94244" y="79247"/>
                </a:lnTo>
                <a:lnTo>
                  <a:pt x="95516" y="78485"/>
                </a:lnTo>
                <a:close/>
              </a:path>
              <a:path w="152400" h="123825">
                <a:moveTo>
                  <a:pt x="152156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35" y="79247"/>
                </a:lnTo>
                <a:lnTo>
                  <a:pt x="128290" y="76961"/>
                </a:lnTo>
                <a:lnTo>
                  <a:pt x="130881" y="70103"/>
                </a:lnTo>
                <a:lnTo>
                  <a:pt x="152156" y="70103"/>
                </a:lnTo>
                <a:lnTo>
                  <a:pt x="152156" y="69341"/>
                </a:lnTo>
                <a:close/>
              </a:path>
              <a:path w="152400" h="123825">
                <a:moveTo>
                  <a:pt x="152156" y="70103"/>
                </a:moveTo>
                <a:lnTo>
                  <a:pt x="130881" y="70103"/>
                </a:lnTo>
                <a:lnTo>
                  <a:pt x="133868" y="76961"/>
                </a:lnTo>
                <a:lnTo>
                  <a:pt x="138988" y="79247"/>
                </a:lnTo>
                <a:lnTo>
                  <a:pt x="152156" y="79247"/>
                </a:lnTo>
                <a:lnTo>
                  <a:pt x="152156" y="70103"/>
                </a:lnTo>
                <a:close/>
              </a:path>
              <a:path w="152400" h="123825">
                <a:moveTo>
                  <a:pt x="152156" y="67055"/>
                </a:moveTo>
                <a:lnTo>
                  <a:pt x="145907" y="67055"/>
                </a:lnTo>
                <a:lnTo>
                  <a:pt x="138562" y="67817"/>
                </a:lnTo>
                <a:lnTo>
                  <a:pt x="152156" y="67817"/>
                </a:lnTo>
                <a:lnTo>
                  <a:pt x="152156" y="67055"/>
                </a:lnTo>
                <a:close/>
              </a:path>
              <a:path w="152400" h="123825">
                <a:moveTo>
                  <a:pt x="87050" y="66293"/>
                </a:moveTo>
                <a:lnTo>
                  <a:pt x="82753" y="67055"/>
                </a:lnTo>
                <a:lnTo>
                  <a:pt x="91866" y="67055"/>
                </a:lnTo>
                <a:lnTo>
                  <a:pt x="87050" y="66293"/>
                </a:lnTo>
                <a:close/>
              </a:path>
              <a:path w="152400" h="123825">
                <a:moveTo>
                  <a:pt x="102748" y="50291"/>
                </a:moveTo>
                <a:lnTo>
                  <a:pt x="101864" y="51053"/>
                </a:lnTo>
                <a:lnTo>
                  <a:pt x="101193" y="51815"/>
                </a:lnTo>
                <a:lnTo>
                  <a:pt x="100827" y="53339"/>
                </a:lnTo>
                <a:lnTo>
                  <a:pt x="99943" y="57911"/>
                </a:lnTo>
                <a:lnTo>
                  <a:pt x="98877" y="60959"/>
                </a:lnTo>
                <a:lnTo>
                  <a:pt x="97414" y="62483"/>
                </a:lnTo>
                <a:lnTo>
                  <a:pt x="95341" y="65531"/>
                </a:lnTo>
                <a:lnTo>
                  <a:pt x="91866" y="67055"/>
                </a:lnTo>
                <a:lnTo>
                  <a:pt x="109545" y="67055"/>
                </a:lnTo>
                <a:lnTo>
                  <a:pt x="105613" y="62483"/>
                </a:lnTo>
                <a:lnTo>
                  <a:pt x="104424" y="53339"/>
                </a:lnTo>
                <a:lnTo>
                  <a:pt x="104241" y="51815"/>
                </a:lnTo>
                <a:lnTo>
                  <a:pt x="103662" y="51053"/>
                </a:lnTo>
                <a:lnTo>
                  <a:pt x="102748" y="50291"/>
                </a:lnTo>
                <a:close/>
              </a:path>
              <a:path w="152400" h="123825">
                <a:moveTo>
                  <a:pt x="116189" y="66293"/>
                </a:moveTo>
                <a:lnTo>
                  <a:pt x="109545" y="67055"/>
                </a:lnTo>
                <a:lnTo>
                  <a:pt x="124205" y="67055"/>
                </a:lnTo>
                <a:lnTo>
                  <a:pt x="116189" y="66293"/>
                </a:lnTo>
                <a:close/>
              </a:path>
              <a:path w="152400" h="123825">
                <a:moveTo>
                  <a:pt x="131185" y="51053"/>
                </a:moveTo>
                <a:lnTo>
                  <a:pt x="130332" y="51815"/>
                </a:lnTo>
                <a:lnTo>
                  <a:pt x="129783" y="52577"/>
                </a:lnTo>
                <a:lnTo>
                  <a:pt x="129539" y="54101"/>
                </a:lnTo>
                <a:lnTo>
                  <a:pt x="128656" y="62483"/>
                </a:lnTo>
                <a:lnTo>
                  <a:pt x="124205" y="67055"/>
                </a:lnTo>
                <a:lnTo>
                  <a:pt x="137850" y="67055"/>
                </a:lnTo>
                <a:lnTo>
                  <a:pt x="134294" y="63245"/>
                </a:lnTo>
                <a:lnTo>
                  <a:pt x="132862" y="52577"/>
                </a:lnTo>
                <a:lnTo>
                  <a:pt x="132252" y="51815"/>
                </a:lnTo>
                <a:lnTo>
                  <a:pt x="131185" y="51053"/>
                </a:lnTo>
                <a:close/>
              </a:path>
              <a:path w="152400" h="123825">
                <a:moveTo>
                  <a:pt x="102565" y="0"/>
                </a:moveTo>
                <a:lnTo>
                  <a:pt x="94487" y="8381"/>
                </a:lnTo>
                <a:lnTo>
                  <a:pt x="102534" y="16763"/>
                </a:lnTo>
                <a:lnTo>
                  <a:pt x="110672" y="8381"/>
                </a:lnTo>
                <a:lnTo>
                  <a:pt x="102565" y="0"/>
                </a:lnTo>
                <a:close/>
              </a:path>
              <a:path w="152400" h="123825">
                <a:moveTo>
                  <a:pt x="112196" y="17525"/>
                </a:moveTo>
                <a:lnTo>
                  <a:pt x="104150" y="25145"/>
                </a:lnTo>
                <a:lnTo>
                  <a:pt x="112257" y="33527"/>
                </a:lnTo>
                <a:lnTo>
                  <a:pt x="120335" y="25145"/>
                </a:lnTo>
                <a:lnTo>
                  <a:pt x="112196" y="17525"/>
                </a:lnTo>
                <a:close/>
              </a:path>
              <a:path w="152400" h="123825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145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252222" y="2673848"/>
            <a:ext cx="63500" cy="88900"/>
          </a:xfrm>
          <a:custGeom>
            <a:avLst/>
            <a:gdLst/>
            <a:ahLst/>
            <a:cxnLst/>
            <a:rect l="l" t="t" r="r" b="b"/>
            <a:pathLst>
              <a:path w="63500" h="88900">
                <a:moveTo>
                  <a:pt x="5029" y="76199"/>
                </a:moveTo>
                <a:lnTo>
                  <a:pt x="0" y="76199"/>
                </a:lnTo>
                <a:lnTo>
                  <a:pt x="0" y="88391"/>
                </a:lnTo>
                <a:lnTo>
                  <a:pt x="8678" y="88388"/>
                </a:lnTo>
                <a:lnTo>
                  <a:pt x="22313" y="86979"/>
                </a:lnTo>
                <a:lnTo>
                  <a:pt x="33223" y="82295"/>
                </a:lnTo>
                <a:lnTo>
                  <a:pt x="62880" y="82295"/>
                </a:lnTo>
                <a:lnTo>
                  <a:pt x="62880" y="76961"/>
                </a:lnTo>
                <a:lnTo>
                  <a:pt x="13258" y="76961"/>
                </a:lnTo>
                <a:lnTo>
                  <a:pt x="5029" y="76199"/>
                </a:lnTo>
                <a:close/>
              </a:path>
              <a:path w="63500" h="88900">
                <a:moveTo>
                  <a:pt x="62880" y="82295"/>
                </a:moveTo>
                <a:lnTo>
                  <a:pt x="33223" y="82295"/>
                </a:lnTo>
                <a:lnTo>
                  <a:pt x="35813" y="83819"/>
                </a:lnTo>
                <a:lnTo>
                  <a:pt x="39654" y="85343"/>
                </a:lnTo>
                <a:lnTo>
                  <a:pt x="44805" y="86867"/>
                </a:lnTo>
                <a:lnTo>
                  <a:pt x="49651" y="87782"/>
                </a:lnTo>
                <a:lnTo>
                  <a:pt x="53858" y="88391"/>
                </a:lnTo>
                <a:lnTo>
                  <a:pt x="62880" y="88391"/>
                </a:lnTo>
                <a:lnTo>
                  <a:pt x="62880" y="82295"/>
                </a:lnTo>
                <a:close/>
              </a:path>
              <a:path w="63500" h="88900">
                <a:moveTo>
                  <a:pt x="35509" y="35051"/>
                </a:moveTo>
                <a:lnTo>
                  <a:pt x="30358" y="35813"/>
                </a:lnTo>
                <a:lnTo>
                  <a:pt x="25725" y="38861"/>
                </a:lnTo>
                <a:lnTo>
                  <a:pt x="21427" y="46481"/>
                </a:lnTo>
                <a:lnTo>
                  <a:pt x="17800" y="52577"/>
                </a:lnTo>
                <a:lnTo>
                  <a:pt x="16001" y="57911"/>
                </a:lnTo>
                <a:lnTo>
                  <a:pt x="16001" y="67055"/>
                </a:lnTo>
                <a:lnTo>
                  <a:pt x="17891" y="71627"/>
                </a:lnTo>
                <a:lnTo>
                  <a:pt x="21640" y="74675"/>
                </a:lnTo>
                <a:lnTo>
                  <a:pt x="18806" y="76199"/>
                </a:lnTo>
                <a:lnTo>
                  <a:pt x="13258" y="76961"/>
                </a:lnTo>
                <a:lnTo>
                  <a:pt x="51053" y="76961"/>
                </a:lnTo>
                <a:lnTo>
                  <a:pt x="45933" y="76199"/>
                </a:lnTo>
                <a:lnTo>
                  <a:pt x="43251" y="74675"/>
                </a:lnTo>
                <a:lnTo>
                  <a:pt x="47945" y="70865"/>
                </a:lnTo>
                <a:lnTo>
                  <a:pt x="34046" y="70865"/>
                </a:lnTo>
                <a:lnTo>
                  <a:pt x="31455" y="70103"/>
                </a:lnTo>
                <a:lnTo>
                  <a:pt x="29047" y="68579"/>
                </a:lnTo>
                <a:lnTo>
                  <a:pt x="26669" y="66293"/>
                </a:lnTo>
                <a:lnTo>
                  <a:pt x="24140" y="64007"/>
                </a:lnTo>
                <a:lnTo>
                  <a:pt x="22859" y="61721"/>
                </a:lnTo>
                <a:lnTo>
                  <a:pt x="22859" y="56387"/>
                </a:lnTo>
                <a:lnTo>
                  <a:pt x="24201" y="54101"/>
                </a:lnTo>
                <a:lnTo>
                  <a:pt x="26852" y="51815"/>
                </a:lnTo>
                <a:lnTo>
                  <a:pt x="29535" y="48767"/>
                </a:lnTo>
                <a:lnTo>
                  <a:pt x="32003" y="48005"/>
                </a:lnTo>
                <a:lnTo>
                  <a:pt x="34168" y="47243"/>
                </a:lnTo>
                <a:lnTo>
                  <a:pt x="48524" y="47243"/>
                </a:lnTo>
                <a:lnTo>
                  <a:pt x="47122" y="44195"/>
                </a:lnTo>
                <a:lnTo>
                  <a:pt x="44409" y="38099"/>
                </a:lnTo>
                <a:lnTo>
                  <a:pt x="40568" y="35813"/>
                </a:lnTo>
                <a:lnTo>
                  <a:pt x="35509" y="35051"/>
                </a:lnTo>
                <a:close/>
              </a:path>
              <a:path w="63500" h="88900">
                <a:moveTo>
                  <a:pt x="62880" y="76199"/>
                </a:moveTo>
                <a:lnTo>
                  <a:pt x="58552" y="76199"/>
                </a:lnTo>
                <a:lnTo>
                  <a:pt x="51053" y="76961"/>
                </a:lnTo>
                <a:lnTo>
                  <a:pt x="62880" y="76961"/>
                </a:lnTo>
                <a:lnTo>
                  <a:pt x="62880" y="76199"/>
                </a:lnTo>
                <a:close/>
              </a:path>
              <a:path w="63500" h="88900">
                <a:moveTo>
                  <a:pt x="48524" y="47243"/>
                </a:moveTo>
                <a:lnTo>
                  <a:pt x="34168" y="47243"/>
                </a:lnTo>
                <a:lnTo>
                  <a:pt x="36606" y="48005"/>
                </a:lnTo>
                <a:lnTo>
                  <a:pt x="38892" y="49529"/>
                </a:lnTo>
                <a:lnTo>
                  <a:pt x="40995" y="51815"/>
                </a:lnTo>
                <a:lnTo>
                  <a:pt x="43129" y="54863"/>
                </a:lnTo>
                <a:lnTo>
                  <a:pt x="44195" y="57911"/>
                </a:lnTo>
                <a:lnTo>
                  <a:pt x="44195" y="63245"/>
                </a:lnTo>
                <a:lnTo>
                  <a:pt x="34046" y="70865"/>
                </a:lnTo>
                <a:lnTo>
                  <a:pt x="47945" y="70865"/>
                </a:lnTo>
                <a:lnTo>
                  <a:pt x="50291" y="65531"/>
                </a:lnTo>
                <a:lnTo>
                  <a:pt x="50291" y="53339"/>
                </a:lnTo>
                <a:lnTo>
                  <a:pt x="49225" y="48767"/>
                </a:lnTo>
                <a:lnTo>
                  <a:pt x="48524" y="47243"/>
                </a:lnTo>
                <a:close/>
              </a:path>
              <a:path w="63500" h="88900">
                <a:moveTo>
                  <a:pt x="41269" y="0"/>
                </a:moveTo>
                <a:lnTo>
                  <a:pt x="33070" y="8381"/>
                </a:lnTo>
                <a:lnTo>
                  <a:pt x="41849" y="16763"/>
                </a:lnTo>
                <a:lnTo>
                  <a:pt x="50048" y="9143"/>
                </a:lnTo>
                <a:lnTo>
                  <a:pt x="41269" y="0"/>
                </a:lnTo>
                <a:close/>
              </a:path>
              <a:path w="63500" h="88900">
                <a:moveTo>
                  <a:pt x="22738" y="0"/>
                </a:moveTo>
                <a:lnTo>
                  <a:pt x="13990" y="9143"/>
                </a:lnTo>
                <a:lnTo>
                  <a:pt x="22738" y="17525"/>
                </a:lnTo>
                <a:lnTo>
                  <a:pt x="31546" y="9143"/>
                </a:lnTo>
                <a:lnTo>
                  <a:pt x="227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310895" y="2682230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5415289" y="2727187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82" y="0"/>
                </a:moveTo>
                <a:lnTo>
                  <a:pt x="1563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975" y="28955"/>
                </a:lnTo>
                <a:lnTo>
                  <a:pt x="2895" y="31241"/>
                </a:lnTo>
                <a:lnTo>
                  <a:pt x="496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0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697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39" y="18287"/>
                </a:lnTo>
                <a:lnTo>
                  <a:pt x="10302" y="18287"/>
                </a:lnTo>
                <a:lnTo>
                  <a:pt x="8412" y="19049"/>
                </a:lnTo>
                <a:lnTo>
                  <a:pt x="20208" y="19049"/>
                </a:lnTo>
                <a:lnTo>
                  <a:pt x="1926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5511301" y="2749286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604266" y="2720330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698754" y="273557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5761237" y="269823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888492" y="2695946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946404" y="2721092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016918" y="2660893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042416" y="2682230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077468" y="2735570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135380" y="2718043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69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69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69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69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239012" y="2705089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4" y="73151"/>
                </a:lnTo>
                <a:lnTo>
                  <a:pt x="2813" y="85378"/>
                </a:lnTo>
                <a:lnTo>
                  <a:pt x="11776" y="95626"/>
                </a:lnTo>
                <a:lnTo>
                  <a:pt x="22153" y="99903"/>
                </a:lnTo>
                <a:lnTo>
                  <a:pt x="37145" y="101251"/>
                </a:lnTo>
                <a:lnTo>
                  <a:pt x="49449" y="99440"/>
                </a:lnTo>
                <a:lnTo>
                  <a:pt x="61894" y="95064"/>
                </a:lnTo>
                <a:lnTo>
                  <a:pt x="71446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6" y="88391"/>
                </a:lnTo>
                <a:lnTo>
                  <a:pt x="73072" y="87256"/>
                </a:lnTo>
                <a:lnTo>
                  <a:pt x="7946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334262" y="269823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392174" y="2735570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449324" y="2662418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30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30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591055" y="2695946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59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59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59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59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59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648967" y="2711186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70" h="96519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96519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96519">
                <a:moveTo>
                  <a:pt x="46573" y="79918"/>
                </a:moveTo>
                <a:lnTo>
                  <a:pt x="38465" y="87965"/>
                </a:lnTo>
                <a:lnTo>
                  <a:pt x="46573" y="96011"/>
                </a:lnTo>
                <a:lnTo>
                  <a:pt x="54711" y="87965"/>
                </a:lnTo>
                <a:lnTo>
                  <a:pt x="46573" y="79918"/>
                </a:lnTo>
                <a:close/>
              </a:path>
              <a:path w="90170" h="96519">
                <a:moveTo>
                  <a:pt x="36880" y="63124"/>
                </a:moveTo>
                <a:lnTo>
                  <a:pt x="28773" y="71170"/>
                </a:lnTo>
                <a:lnTo>
                  <a:pt x="36880" y="79217"/>
                </a:lnTo>
                <a:lnTo>
                  <a:pt x="44988" y="71170"/>
                </a:lnTo>
                <a:lnTo>
                  <a:pt x="36880" y="63124"/>
                </a:lnTo>
                <a:close/>
              </a:path>
              <a:path w="90170" h="96519">
                <a:moveTo>
                  <a:pt x="56144" y="63154"/>
                </a:moveTo>
                <a:lnTo>
                  <a:pt x="48005" y="71170"/>
                </a:lnTo>
                <a:lnTo>
                  <a:pt x="56144" y="79217"/>
                </a:lnTo>
                <a:lnTo>
                  <a:pt x="64282" y="71170"/>
                </a:lnTo>
                <a:lnTo>
                  <a:pt x="56144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742693" y="273557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805588" y="2660893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830324" y="2732521"/>
            <a:ext cx="57785" cy="75565"/>
          </a:xfrm>
          <a:custGeom>
            <a:avLst/>
            <a:gdLst/>
            <a:ahLst/>
            <a:cxnLst/>
            <a:rect l="l" t="t" r="r" b="b"/>
            <a:pathLst>
              <a:path w="57784" h="75564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75564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75564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75564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75564">
                <a:moveTo>
                  <a:pt x="22951" y="59588"/>
                </a:moveTo>
                <a:lnTo>
                  <a:pt x="14691" y="67543"/>
                </a:lnTo>
                <a:lnTo>
                  <a:pt x="22951" y="75437"/>
                </a:lnTo>
                <a:lnTo>
                  <a:pt x="31181" y="67543"/>
                </a:lnTo>
                <a:lnTo>
                  <a:pt x="22951" y="59588"/>
                </a:lnTo>
                <a:close/>
              </a:path>
              <a:path w="57784" h="75564">
                <a:moveTo>
                  <a:pt x="13319" y="42915"/>
                </a:moveTo>
                <a:lnTo>
                  <a:pt x="5181" y="50962"/>
                </a:lnTo>
                <a:lnTo>
                  <a:pt x="13319" y="58978"/>
                </a:lnTo>
                <a:lnTo>
                  <a:pt x="21457" y="50962"/>
                </a:lnTo>
                <a:lnTo>
                  <a:pt x="13319" y="42915"/>
                </a:lnTo>
                <a:close/>
              </a:path>
              <a:path w="57784" h="75564">
                <a:moveTo>
                  <a:pt x="32461" y="42824"/>
                </a:moveTo>
                <a:lnTo>
                  <a:pt x="24383" y="50810"/>
                </a:lnTo>
                <a:lnTo>
                  <a:pt x="32461" y="58856"/>
                </a:lnTo>
                <a:lnTo>
                  <a:pt x="40599" y="50810"/>
                </a:lnTo>
                <a:lnTo>
                  <a:pt x="32461" y="42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883664" y="2663828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40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40" h="98425">
                <a:moveTo>
                  <a:pt x="52476" y="73265"/>
                </a:moveTo>
                <a:lnTo>
                  <a:pt x="41178" y="73265"/>
                </a:lnTo>
                <a:lnTo>
                  <a:pt x="46695" y="80885"/>
                </a:lnTo>
                <a:lnTo>
                  <a:pt x="50901" y="86981"/>
                </a:lnTo>
                <a:lnTo>
                  <a:pt x="53736" y="89267"/>
                </a:lnTo>
                <a:lnTo>
                  <a:pt x="5964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40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09" y="29069"/>
                </a:lnTo>
                <a:lnTo>
                  <a:pt x="630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0025" y="50405"/>
                </a:lnTo>
                <a:lnTo>
                  <a:pt x="24688" y="54977"/>
                </a:lnTo>
                <a:lnTo>
                  <a:pt x="27950" y="58787"/>
                </a:lnTo>
                <a:lnTo>
                  <a:pt x="3297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29" y="35377"/>
                </a:lnTo>
                <a:lnTo>
                  <a:pt x="20267" y="26930"/>
                </a:lnTo>
                <a:lnTo>
                  <a:pt x="6726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40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958340" y="2718043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065019" y="273557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126741" y="269823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275844" y="274699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40770" y="2727187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36782" y="2705089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5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7" y="85385"/>
                </a:lnTo>
                <a:lnTo>
                  <a:pt x="11783" y="95637"/>
                </a:lnTo>
                <a:lnTo>
                  <a:pt x="22163" y="99905"/>
                </a:lnTo>
                <a:lnTo>
                  <a:pt x="37162" y="101250"/>
                </a:lnTo>
                <a:lnTo>
                  <a:pt x="49465" y="99439"/>
                </a:lnTo>
                <a:lnTo>
                  <a:pt x="61914" y="95058"/>
                </a:lnTo>
                <a:lnTo>
                  <a:pt x="71453" y="88391"/>
                </a:lnTo>
                <a:lnTo>
                  <a:pt x="24704" y="88391"/>
                </a:lnTo>
                <a:lnTo>
                  <a:pt x="17608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5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901" y="71109"/>
                </a:lnTo>
                <a:lnTo>
                  <a:pt x="75331" y="72359"/>
                </a:lnTo>
                <a:lnTo>
                  <a:pt x="73664" y="76078"/>
                </a:lnTo>
                <a:lnTo>
                  <a:pt x="69424" y="79552"/>
                </a:lnTo>
                <a:lnTo>
                  <a:pt x="59507" y="84021"/>
                </a:lnTo>
                <a:lnTo>
                  <a:pt x="47589" y="87301"/>
                </a:lnTo>
                <a:lnTo>
                  <a:pt x="34183" y="88391"/>
                </a:lnTo>
                <a:lnTo>
                  <a:pt x="71453" y="88391"/>
                </a:lnTo>
                <a:lnTo>
                  <a:pt x="73085" y="87251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5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732794" y="269823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4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4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4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790706" y="2735570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47855" y="2662418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30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30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988826" y="2695946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046738" y="2711186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69" h="96519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96519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69" h="96519">
                <a:moveTo>
                  <a:pt x="46564" y="79918"/>
                </a:moveTo>
                <a:lnTo>
                  <a:pt x="38480" y="87965"/>
                </a:lnTo>
                <a:lnTo>
                  <a:pt x="46564" y="96011"/>
                </a:lnTo>
                <a:lnTo>
                  <a:pt x="54720" y="87965"/>
                </a:lnTo>
                <a:lnTo>
                  <a:pt x="46564" y="79918"/>
                </a:lnTo>
                <a:close/>
              </a:path>
              <a:path w="90169" h="96519">
                <a:moveTo>
                  <a:pt x="36896" y="63124"/>
                </a:moveTo>
                <a:lnTo>
                  <a:pt x="28763" y="71170"/>
                </a:lnTo>
                <a:lnTo>
                  <a:pt x="36896" y="79217"/>
                </a:lnTo>
                <a:lnTo>
                  <a:pt x="45006" y="71170"/>
                </a:lnTo>
                <a:lnTo>
                  <a:pt x="36896" y="63124"/>
                </a:lnTo>
                <a:close/>
              </a:path>
              <a:path w="90169" h="96519">
                <a:moveTo>
                  <a:pt x="56138" y="63154"/>
                </a:moveTo>
                <a:lnTo>
                  <a:pt x="48005" y="71170"/>
                </a:lnTo>
                <a:lnTo>
                  <a:pt x="56138" y="79217"/>
                </a:lnTo>
                <a:lnTo>
                  <a:pt x="64282" y="71170"/>
                </a:lnTo>
                <a:lnTo>
                  <a:pt x="56138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140464" y="273557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203363" y="2660893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228094" y="2732521"/>
            <a:ext cx="57785" cy="75565"/>
          </a:xfrm>
          <a:custGeom>
            <a:avLst/>
            <a:gdLst/>
            <a:ahLst/>
            <a:cxnLst/>
            <a:rect l="l" t="t" r="r" b="b"/>
            <a:pathLst>
              <a:path w="57784" h="75564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4" h="75564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4" h="75564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4" h="75564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4" h="75564">
                <a:moveTo>
                  <a:pt x="22942" y="59588"/>
                </a:moveTo>
                <a:lnTo>
                  <a:pt x="14715" y="67543"/>
                </a:lnTo>
                <a:lnTo>
                  <a:pt x="22942" y="75437"/>
                </a:lnTo>
                <a:lnTo>
                  <a:pt x="31181" y="67543"/>
                </a:lnTo>
                <a:lnTo>
                  <a:pt x="22942" y="59588"/>
                </a:lnTo>
                <a:close/>
              </a:path>
              <a:path w="57784" h="75564">
                <a:moveTo>
                  <a:pt x="13334" y="42915"/>
                </a:moveTo>
                <a:lnTo>
                  <a:pt x="5190" y="50962"/>
                </a:lnTo>
                <a:lnTo>
                  <a:pt x="13334" y="58978"/>
                </a:lnTo>
                <a:lnTo>
                  <a:pt x="21467" y="50962"/>
                </a:lnTo>
                <a:lnTo>
                  <a:pt x="13334" y="42915"/>
                </a:lnTo>
                <a:close/>
              </a:path>
              <a:path w="57784" h="75564">
                <a:moveTo>
                  <a:pt x="32467" y="42824"/>
                </a:moveTo>
                <a:lnTo>
                  <a:pt x="24383" y="50810"/>
                </a:lnTo>
                <a:lnTo>
                  <a:pt x="32467" y="58856"/>
                </a:lnTo>
                <a:lnTo>
                  <a:pt x="40623" y="50810"/>
                </a:lnTo>
                <a:lnTo>
                  <a:pt x="32467" y="42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281433" y="2663823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40" h="98425">
                <a:moveTo>
                  <a:pt x="13764" y="86224"/>
                </a:moveTo>
                <a:lnTo>
                  <a:pt x="0" y="86224"/>
                </a:lnTo>
                <a:lnTo>
                  <a:pt x="0" y="98416"/>
                </a:lnTo>
                <a:lnTo>
                  <a:pt x="13917" y="98396"/>
                </a:lnTo>
                <a:lnTo>
                  <a:pt x="29450" y="95294"/>
                </a:lnTo>
                <a:lnTo>
                  <a:pt x="38466" y="86986"/>
                </a:lnTo>
                <a:lnTo>
                  <a:pt x="28276" y="86986"/>
                </a:lnTo>
                <a:lnTo>
                  <a:pt x="13764" y="86224"/>
                </a:lnTo>
                <a:close/>
              </a:path>
              <a:path w="78740" h="98425">
                <a:moveTo>
                  <a:pt x="52471" y="73270"/>
                </a:moveTo>
                <a:lnTo>
                  <a:pt x="41196" y="73270"/>
                </a:lnTo>
                <a:lnTo>
                  <a:pt x="46719" y="80890"/>
                </a:lnTo>
                <a:lnTo>
                  <a:pt x="50910" y="86986"/>
                </a:lnTo>
                <a:lnTo>
                  <a:pt x="53769" y="89272"/>
                </a:lnTo>
                <a:lnTo>
                  <a:pt x="59673" y="96130"/>
                </a:lnTo>
                <a:lnTo>
                  <a:pt x="65388" y="98416"/>
                </a:lnTo>
                <a:lnTo>
                  <a:pt x="78674" y="98416"/>
                </a:lnTo>
                <a:lnTo>
                  <a:pt x="78674" y="86986"/>
                </a:lnTo>
                <a:lnTo>
                  <a:pt x="69616" y="86986"/>
                </a:lnTo>
                <a:lnTo>
                  <a:pt x="66044" y="86224"/>
                </a:lnTo>
                <a:lnTo>
                  <a:pt x="63566" y="84700"/>
                </a:lnTo>
                <a:lnTo>
                  <a:pt x="60329" y="82414"/>
                </a:lnTo>
                <a:lnTo>
                  <a:pt x="56195" y="77842"/>
                </a:lnTo>
                <a:lnTo>
                  <a:pt x="52471" y="73270"/>
                </a:lnTo>
                <a:close/>
              </a:path>
              <a:path w="78740" h="98425">
                <a:moveTo>
                  <a:pt x="67536" y="0"/>
                </a:moveTo>
                <a:lnTo>
                  <a:pt x="56199" y="3433"/>
                </a:lnTo>
                <a:lnTo>
                  <a:pt x="44060" y="7583"/>
                </a:lnTo>
                <a:lnTo>
                  <a:pt x="31135" y="12310"/>
                </a:lnTo>
                <a:lnTo>
                  <a:pt x="17525" y="16882"/>
                </a:lnTo>
                <a:lnTo>
                  <a:pt x="10475" y="19930"/>
                </a:lnTo>
                <a:lnTo>
                  <a:pt x="9954" y="20692"/>
                </a:lnTo>
                <a:lnTo>
                  <a:pt x="7559" y="23740"/>
                </a:lnTo>
                <a:lnTo>
                  <a:pt x="6333" y="29074"/>
                </a:lnTo>
                <a:lnTo>
                  <a:pt x="6333" y="36694"/>
                </a:lnTo>
                <a:lnTo>
                  <a:pt x="8845" y="39742"/>
                </a:lnTo>
                <a:lnTo>
                  <a:pt x="13904" y="44314"/>
                </a:lnTo>
                <a:lnTo>
                  <a:pt x="24704" y="54982"/>
                </a:lnTo>
                <a:lnTo>
                  <a:pt x="27944" y="58792"/>
                </a:lnTo>
                <a:lnTo>
                  <a:pt x="33003" y="64888"/>
                </a:lnTo>
                <a:lnTo>
                  <a:pt x="35515" y="70222"/>
                </a:lnTo>
                <a:lnTo>
                  <a:pt x="35515" y="82414"/>
                </a:lnTo>
                <a:lnTo>
                  <a:pt x="28276" y="86986"/>
                </a:lnTo>
                <a:lnTo>
                  <a:pt x="38466" y="86986"/>
                </a:lnTo>
                <a:lnTo>
                  <a:pt x="41196" y="73270"/>
                </a:lnTo>
                <a:lnTo>
                  <a:pt x="52471" y="73270"/>
                </a:lnTo>
                <a:lnTo>
                  <a:pt x="24346" y="35381"/>
                </a:lnTo>
                <a:lnTo>
                  <a:pt x="20294" y="26929"/>
                </a:lnTo>
                <a:lnTo>
                  <a:pt x="67293" y="10786"/>
                </a:lnTo>
                <a:lnTo>
                  <a:pt x="69043" y="4690"/>
                </a:lnTo>
                <a:lnTo>
                  <a:pt x="69911" y="880"/>
                </a:lnTo>
                <a:lnTo>
                  <a:pt x="67536" y="0"/>
                </a:lnTo>
                <a:close/>
              </a:path>
              <a:path w="78740" h="98425">
                <a:moveTo>
                  <a:pt x="78674" y="86224"/>
                </a:moveTo>
                <a:lnTo>
                  <a:pt x="74294" y="86224"/>
                </a:lnTo>
                <a:lnTo>
                  <a:pt x="69616" y="86986"/>
                </a:lnTo>
                <a:lnTo>
                  <a:pt x="78674" y="86986"/>
                </a:lnTo>
                <a:lnTo>
                  <a:pt x="78674" y="86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356110" y="2718043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470410" y="2695946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20" y="65958"/>
                </a:lnTo>
                <a:lnTo>
                  <a:pt x="40611" y="64007"/>
                </a:lnTo>
                <a:lnTo>
                  <a:pt x="44040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10">
                <a:moveTo>
                  <a:pt x="71091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091" y="66293"/>
                </a:lnTo>
                <a:lnTo>
                  <a:pt x="71091" y="54101"/>
                </a:lnTo>
                <a:close/>
              </a:path>
              <a:path w="71119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10">
                <a:moveTo>
                  <a:pt x="38374" y="0"/>
                </a:moveTo>
                <a:lnTo>
                  <a:pt x="38182" y="761"/>
                </a:lnTo>
                <a:lnTo>
                  <a:pt x="37755" y="761"/>
                </a:lnTo>
                <a:lnTo>
                  <a:pt x="37145" y="2285"/>
                </a:lnTo>
                <a:lnTo>
                  <a:pt x="39606" y="27283"/>
                </a:lnTo>
                <a:lnTo>
                  <a:pt x="44219" y="39206"/>
                </a:lnTo>
                <a:lnTo>
                  <a:pt x="45756" y="45719"/>
                </a:lnTo>
                <a:lnTo>
                  <a:pt x="45756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89" y="36853"/>
                </a:lnTo>
                <a:lnTo>
                  <a:pt x="47749" y="22770"/>
                </a:lnTo>
                <a:lnTo>
                  <a:pt x="43340" y="11248"/>
                </a:lnTo>
                <a:lnTo>
                  <a:pt x="39660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536704" y="2697470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4" h="64769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4" h="64769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4" h="64769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4" h="64769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4" h="64769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591568" y="2718043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644663" y="2658608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4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4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661672" y="2735570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719583" y="2663180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89" h="99060">
                <a:moveTo>
                  <a:pt x="46481" y="71627"/>
                </a:moveTo>
                <a:lnTo>
                  <a:pt x="40193" y="71627"/>
                </a:lnTo>
                <a:lnTo>
                  <a:pt x="40849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41" y="77723"/>
                </a:lnTo>
                <a:lnTo>
                  <a:pt x="38791" y="81171"/>
                </a:lnTo>
                <a:lnTo>
                  <a:pt x="28747" y="85754"/>
                </a:lnTo>
                <a:lnTo>
                  <a:pt x="10716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4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89" h="99060">
                <a:moveTo>
                  <a:pt x="27861" y="32765"/>
                </a:moveTo>
                <a:lnTo>
                  <a:pt x="22561" y="33527"/>
                </a:lnTo>
                <a:lnTo>
                  <a:pt x="18227" y="36575"/>
                </a:lnTo>
                <a:lnTo>
                  <a:pt x="14798" y="43433"/>
                </a:lnTo>
                <a:lnTo>
                  <a:pt x="11999" y="48767"/>
                </a:lnTo>
                <a:lnTo>
                  <a:pt x="10607" y="54101"/>
                </a:lnTo>
                <a:lnTo>
                  <a:pt x="10672" y="60959"/>
                </a:lnTo>
                <a:lnTo>
                  <a:pt x="10716" y="68579"/>
                </a:lnTo>
                <a:lnTo>
                  <a:pt x="15752" y="73151"/>
                </a:lnTo>
                <a:lnTo>
                  <a:pt x="25847" y="72389"/>
                </a:lnTo>
                <a:lnTo>
                  <a:pt x="35621" y="72389"/>
                </a:lnTo>
                <a:lnTo>
                  <a:pt x="4019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0" y="60959"/>
                </a:lnTo>
                <a:lnTo>
                  <a:pt x="30860" y="60959"/>
                </a:lnTo>
                <a:lnTo>
                  <a:pt x="27812" y="60197"/>
                </a:lnTo>
                <a:lnTo>
                  <a:pt x="20894" y="60197"/>
                </a:lnTo>
                <a:lnTo>
                  <a:pt x="17465" y="57911"/>
                </a:lnTo>
                <a:lnTo>
                  <a:pt x="25907" y="45719"/>
                </a:lnTo>
                <a:lnTo>
                  <a:pt x="41852" y="45719"/>
                </a:lnTo>
                <a:lnTo>
                  <a:pt x="40325" y="41909"/>
                </a:lnTo>
                <a:lnTo>
                  <a:pt x="36707" y="36575"/>
                </a:lnTo>
                <a:lnTo>
                  <a:pt x="32573" y="33527"/>
                </a:lnTo>
                <a:lnTo>
                  <a:pt x="27861" y="32765"/>
                </a:lnTo>
                <a:close/>
              </a:path>
              <a:path w="46989" h="99060">
                <a:moveTo>
                  <a:pt x="35621" y="72389"/>
                </a:moveTo>
                <a:lnTo>
                  <a:pt x="25847" y="72389"/>
                </a:lnTo>
                <a:lnTo>
                  <a:pt x="30800" y="73151"/>
                </a:lnTo>
                <a:lnTo>
                  <a:pt x="35621" y="72389"/>
                </a:lnTo>
                <a:close/>
              </a:path>
              <a:path w="46989" h="99060">
                <a:moveTo>
                  <a:pt x="41852" y="45719"/>
                </a:moveTo>
                <a:lnTo>
                  <a:pt x="25907" y="45719"/>
                </a:lnTo>
                <a:lnTo>
                  <a:pt x="29276" y="46481"/>
                </a:lnTo>
                <a:lnTo>
                  <a:pt x="32135" y="47243"/>
                </a:lnTo>
                <a:lnTo>
                  <a:pt x="34527" y="50291"/>
                </a:lnTo>
                <a:lnTo>
                  <a:pt x="36896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60" y="60959"/>
                </a:lnTo>
                <a:lnTo>
                  <a:pt x="45760" y="60959"/>
                </a:lnTo>
                <a:lnTo>
                  <a:pt x="44714" y="52856"/>
                </a:lnTo>
                <a:lnTo>
                  <a:pt x="41852" y="45719"/>
                </a:lnTo>
                <a:close/>
              </a:path>
              <a:path w="46989" h="99060">
                <a:moveTo>
                  <a:pt x="24896" y="0"/>
                </a:moveTo>
                <a:lnTo>
                  <a:pt x="16382" y="9143"/>
                </a:lnTo>
                <a:lnTo>
                  <a:pt x="24847" y="17525"/>
                </a:lnTo>
                <a:lnTo>
                  <a:pt x="33335" y="9143"/>
                </a:lnTo>
                <a:lnTo>
                  <a:pt x="248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830073" y="2673848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19" h="20319">
                <a:moveTo>
                  <a:pt x="5989" y="2285"/>
                </a:moveTo>
                <a:lnTo>
                  <a:pt x="3617" y="2285"/>
                </a:lnTo>
                <a:lnTo>
                  <a:pt x="2417" y="3047"/>
                </a:lnTo>
                <a:lnTo>
                  <a:pt x="1331" y="5333"/>
                </a:lnTo>
                <a:lnTo>
                  <a:pt x="463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22" y="19811"/>
                </a:lnTo>
                <a:lnTo>
                  <a:pt x="7559" y="19049"/>
                </a:lnTo>
                <a:lnTo>
                  <a:pt x="12572" y="19049"/>
                </a:lnTo>
                <a:lnTo>
                  <a:pt x="14096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1" y="12191"/>
                </a:lnTo>
                <a:lnTo>
                  <a:pt x="20391" y="11429"/>
                </a:lnTo>
                <a:lnTo>
                  <a:pt x="6525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65" y="6095"/>
                </a:lnTo>
                <a:lnTo>
                  <a:pt x="5654" y="5333"/>
                </a:lnTo>
                <a:lnTo>
                  <a:pt x="5903" y="4571"/>
                </a:lnTo>
                <a:lnTo>
                  <a:pt x="5989" y="3809"/>
                </a:lnTo>
                <a:lnTo>
                  <a:pt x="5989" y="2285"/>
                </a:lnTo>
                <a:close/>
              </a:path>
              <a:path w="33019" h="20319">
                <a:moveTo>
                  <a:pt x="12572" y="19049"/>
                </a:moveTo>
                <a:lnTo>
                  <a:pt x="7559" y="19049"/>
                </a:lnTo>
                <a:lnTo>
                  <a:pt x="11048" y="19811"/>
                </a:lnTo>
                <a:lnTo>
                  <a:pt x="12572" y="19049"/>
                </a:lnTo>
                <a:close/>
              </a:path>
              <a:path w="33019" h="20319">
                <a:moveTo>
                  <a:pt x="31943" y="14477"/>
                </a:moveTo>
                <a:lnTo>
                  <a:pt x="16703" y="14477"/>
                </a:lnTo>
                <a:lnTo>
                  <a:pt x="18336" y="18287"/>
                </a:lnTo>
                <a:lnTo>
                  <a:pt x="20622" y="19811"/>
                </a:lnTo>
                <a:lnTo>
                  <a:pt x="23478" y="19049"/>
                </a:lnTo>
                <a:lnTo>
                  <a:pt x="27431" y="19049"/>
                </a:lnTo>
                <a:lnTo>
                  <a:pt x="28574" y="18287"/>
                </a:lnTo>
                <a:lnTo>
                  <a:pt x="30336" y="16001"/>
                </a:lnTo>
                <a:lnTo>
                  <a:pt x="31943" y="14477"/>
                </a:lnTo>
                <a:close/>
              </a:path>
              <a:path w="33019" h="20319">
                <a:moveTo>
                  <a:pt x="27431" y="19049"/>
                </a:moveTo>
                <a:lnTo>
                  <a:pt x="23478" y="19049"/>
                </a:lnTo>
                <a:lnTo>
                  <a:pt x="26288" y="19811"/>
                </a:lnTo>
                <a:lnTo>
                  <a:pt x="27431" y="19049"/>
                </a:lnTo>
                <a:close/>
              </a:path>
              <a:path w="33019" h="20319">
                <a:moveTo>
                  <a:pt x="23515" y="11429"/>
                </a:moveTo>
                <a:lnTo>
                  <a:pt x="20811" y="12191"/>
                </a:lnTo>
                <a:lnTo>
                  <a:pt x="26145" y="12191"/>
                </a:lnTo>
                <a:lnTo>
                  <a:pt x="23515" y="11429"/>
                </a:lnTo>
                <a:close/>
              </a:path>
              <a:path w="33019" h="20319">
                <a:moveTo>
                  <a:pt x="30992" y="0"/>
                </a:moveTo>
                <a:lnTo>
                  <a:pt x="26907" y="3809"/>
                </a:lnTo>
                <a:lnTo>
                  <a:pt x="27288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45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92" y="2285"/>
                </a:lnTo>
                <a:lnTo>
                  <a:pt x="30992" y="0"/>
                </a:lnTo>
                <a:close/>
              </a:path>
              <a:path w="33019" h="20319">
                <a:moveTo>
                  <a:pt x="8894" y="10667"/>
                </a:moveTo>
                <a:lnTo>
                  <a:pt x="6525" y="11429"/>
                </a:lnTo>
                <a:lnTo>
                  <a:pt x="11286" y="11429"/>
                </a:lnTo>
                <a:lnTo>
                  <a:pt x="8894" y="10667"/>
                </a:lnTo>
                <a:close/>
              </a:path>
              <a:path w="33019" h="20319">
                <a:moveTo>
                  <a:pt x="18370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0" y="6095"/>
                </a:lnTo>
                <a:lnTo>
                  <a:pt x="14096" y="7619"/>
                </a:lnTo>
                <a:lnTo>
                  <a:pt x="13798" y="8381"/>
                </a:lnTo>
                <a:lnTo>
                  <a:pt x="12953" y="9905"/>
                </a:lnTo>
                <a:lnTo>
                  <a:pt x="11286" y="11429"/>
                </a:lnTo>
                <a:lnTo>
                  <a:pt x="20391" y="11429"/>
                </a:lnTo>
                <a:lnTo>
                  <a:pt x="19132" y="9143"/>
                </a:lnTo>
                <a:lnTo>
                  <a:pt x="18476" y="3809"/>
                </a:lnTo>
                <a:lnTo>
                  <a:pt x="18370" y="2285"/>
                </a:lnTo>
                <a:close/>
              </a:path>
              <a:path w="33019" h="20319">
                <a:moveTo>
                  <a:pt x="16952" y="1523"/>
                </a:moveTo>
                <a:lnTo>
                  <a:pt x="16084" y="2285"/>
                </a:lnTo>
                <a:lnTo>
                  <a:pt x="17906" y="2285"/>
                </a:lnTo>
                <a:lnTo>
                  <a:pt x="16952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839979" y="2749286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932944" y="2660132"/>
            <a:ext cx="86995" cy="102235"/>
          </a:xfrm>
          <a:custGeom>
            <a:avLst/>
            <a:gdLst/>
            <a:ahLst/>
            <a:cxnLst/>
            <a:rect l="l" t="t" r="r" b="b"/>
            <a:pathLst>
              <a:path w="86994" h="102235">
                <a:moveTo>
                  <a:pt x="11131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38104" y="101690"/>
                </a:lnTo>
                <a:lnTo>
                  <a:pt x="78151" y="90677"/>
                </a:lnTo>
                <a:lnTo>
                  <a:pt x="14526" y="90677"/>
                </a:lnTo>
                <a:lnTo>
                  <a:pt x="11131" y="89915"/>
                </a:lnTo>
                <a:close/>
              </a:path>
              <a:path w="86994" h="102235">
                <a:moveTo>
                  <a:pt x="24134" y="0"/>
                </a:moveTo>
                <a:lnTo>
                  <a:pt x="23942" y="761"/>
                </a:lnTo>
                <a:lnTo>
                  <a:pt x="23429" y="761"/>
                </a:lnTo>
                <a:lnTo>
                  <a:pt x="22667" y="1523"/>
                </a:lnTo>
                <a:lnTo>
                  <a:pt x="16181" y="18429"/>
                </a:lnTo>
                <a:lnTo>
                  <a:pt x="17421" y="30700"/>
                </a:lnTo>
                <a:lnTo>
                  <a:pt x="18375" y="43607"/>
                </a:lnTo>
                <a:lnTo>
                  <a:pt x="19049" y="57149"/>
                </a:lnTo>
                <a:lnTo>
                  <a:pt x="19074" y="83057"/>
                </a:lnTo>
                <a:lnTo>
                  <a:pt x="19098" y="84581"/>
                </a:lnTo>
                <a:lnTo>
                  <a:pt x="18717" y="86867"/>
                </a:lnTo>
                <a:lnTo>
                  <a:pt x="17846" y="88391"/>
                </a:lnTo>
                <a:lnTo>
                  <a:pt x="16763" y="89915"/>
                </a:lnTo>
                <a:lnTo>
                  <a:pt x="14526" y="90677"/>
                </a:lnTo>
                <a:lnTo>
                  <a:pt x="34478" y="90677"/>
                </a:lnTo>
                <a:lnTo>
                  <a:pt x="29717" y="89915"/>
                </a:lnTo>
                <a:lnTo>
                  <a:pt x="30425" y="84876"/>
                </a:lnTo>
                <a:lnTo>
                  <a:pt x="33005" y="83057"/>
                </a:lnTo>
                <a:lnTo>
                  <a:pt x="24051" y="83057"/>
                </a:lnTo>
                <a:lnTo>
                  <a:pt x="25801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9" y="48431"/>
                </a:lnTo>
                <a:lnTo>
                  <a:pt x="26140" y="36547"/>
                </a:lnTo>
                <a:lnTo>
                  <a:pt x="25383" y="18287"/>
                </a:lnTo>
                <a:lnTo>
                  <a:pt x="30562" y="18287"/>
                </a:lnTo>
                <a:lnTo>
                  <a:pt x="30373" y="17525"/>
                </a:lnTo>
                <a:lnTo>
                  <a:pt x="29849" y="16001"/>
                </a:lnTo>
                <a:lnTo>
                  <a:pt x="27861" y="11429"/>
                </a:lnTo>
                <a:lnTo>
                  <a:pt x="26288" y="6857"/>
                </a:lnTo>
                <a:lnTo>
                  <a:pt x="25228" y="3047"/>
                </a:lnTo>
                <a:lnTo>
                  <a:pt x="24764" y="1523"/>
                </a:lnTo>
                <a:lnTo>
                  <a:pt x="24432" y="761"/>
                </a:lnTo>
                <a:lnTo>
                  <a:pt x="24134" y="0"/>
                </a:lnTo>
                <a:close/>
              </a:path>
              <a:path w="86994" h="102235">
                <a:moveTo>
                  <a:pt x="39325" y="89915"/>
                </a:moveTo>
                <a:lnTo>
                  <a:pt x="34478" y="90677"/>
                </a:lnTo>
                <a:lnTo>
                  <a:pt x="45719" y="90677"/>
                </a:lnTo>
                <a:lnTo>
                  <a:pt x="39325" y="89915"/>
                </a:lnTo>
                <a:close/>
              </a:path>
              <a:path w="86994" h="102235">
                <a:moveTo>
                  <a:pt x="86867" y="67817"/>
                </a:moveTo>
                <a:lnTo>
                  <a:pt x="62151" y="67817"/>
                </a:lnTo>
                <a:lnTo>
                  <a:pt x="69530" y="69341"/>
                </a:lnTo>
                <a:lnTo>
                  <a:pt x="73045" y="71627"/>
                </a:lnTo>
                <a:lnTo>
                  <a:pt x="77199" y="73913"/>
                </a:lnTo>
                <a:lnTo>
                  <a:pt x="79247" y="76961"/>
                </a:lnTo>
                <a:lnTo>
                  <a:pt x="79247" y="83819"/>
                </a:lnTo>
                <a:lnTo>
                  <a:pt x="73283" y="86105"/>
                </a:lnTo>
                <a:lnTo>
                  <a:pt x="53041" y="89915"/>
                </a:lnTo>
                <a:lnTo>
                  <a:pt x="45719" y="90677"/>
                </a:lnTo>
                <a:lnTo>
                  <a:pt x="78151" y="90677"/>
                </a:lnTo>
                <a:lnTo>
                  <a:pt x="83647" y="85537"/>
                </a:lnTo>
                <a:lnTo>
                  <a:pt x="86867" y="73151"/>
                </a:lnTo>
                <a:lnTo>
                  <a:pt x="86867" y="67817"/>
                </a:lnTo>
                <a:close/>
              </a:path>
              <a:path w="86994" h="102235">
                <a:moveTo>
                  <a:pt x="67900" y="56387"/>
                </a:moveTo>
                <a:lnTo>
                  <a:pt x="32241" y="76199"/>
                </a:lnTo>
                <a:lnTo>
                  <a:pt x="27480" y="80771"/>
                </a:lnTo>
                <a:lnTo>
                  <a:pt x="24704" y="83057"/>
                </a:lnTo>
                <a:lnTo>
                  <a:pt x="33005" y="83057"/>
                </a:lnTo>
                <a:lnTo>
                  <a:pt x="43348" y="75771"/>
                </a:lnTo>
                <a:lnTo>
                  <a:pt x="53926" y="70125"/>
                </a:lnTo>
                <a:lnTo>
                  <a:pt x="62151" y="67817"/>
                </a:lnTo>
                <a:lnTo>
                  <a:pt x="86867" y="67817"/>
                </a:lnTo>
                <a:lnTo>
                  <a:pt x="84962" y="64007"/>
                </a:lnTo>
                <a:lnTo>
                  <a:pt x="81092" y="60959"/>
                </a:lnTo>
                <a:lnTo>
                  <a:pt x="77723" y="57911"/>
                </a:lnTo>
                <a:lnTo>
                  <a:pt x="73340" y="57149"/>
                </a:lnTo>
                <a:lnTo>
                  <a:pt x="67900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085344" y="2735570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148589" y="2698232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40770" y="2914639"/>
            <a:ext cx="6640165" cy="15239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621286" y="3208771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687580" y="3210296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72" y="61721"/>
                </a:lnTo>
                <a:lnTo>
                  <a:pt x="29260" y="54863"/>
                </a:lnTo>
                <a:lnTo>
                  <a:pt x="57576" y="54863"/>
                </a:lnTo>
                <a:lnTo>
                  <a:pt x="5757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70">
                <a:moveTo>
                  <a:pt x="5757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76" y="64769"/>
                </a:lnTo>
                <a:lnTo>
                  <a:pt x="57576" y="54863"/>
                </a:lnTo>
                <a:close/>
              </a:path>
              <a:path w="57785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30" y="48767"/>
                </a:lnTo>
                <a:lnTo>
                  <a:pt x="31668" y="4114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70">
                <a:moveTo>
                  <a:pt x="5757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76" y="53339"/>
                </a:lnTo>
                <a:lnTo>
                  <a:pt x="57576" y="52577"/>
                </a:lnTo>
                <a:close/>
              </a:path>
              <a:path w="57785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740919" y="3210296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72" y="61721"/>
                </a:lnTo>
                <a:lnTo>
                  <a:pt x="29260" y="54863"/>
                </a:lnTo>
                <a:lnTo>
                  <a:pt x="57576" y="54863"/>
                </a:lnTo>
                <a:lnTo>
                  <a:pt x="5757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70">
                <a:moveTo>
                  <a:pt x="5757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76" y="64769"/>
                </a:lnTo>
                <a:lnTo>
                  <a:pt x="57576" y="54863"/>
                </a:lnTo>
                <a:close/>
              </a:path>
              <a:path w="57785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30" y="48767"/>
                </a:lnTo>
                <a:lnTo>
                  <a:pt x="31668" y="4114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70">
                <a:moveTo>
                  <a:pt x="5757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76" y="53339"/>
                </a:lnTo>
                <a:lnTo>
                  <a:pt x="57576" y="52577"/>
                </a:lnTo>
                <a:close/>
              </a:path>
              <a:path w="57785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795022" y="3175243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929544" y="317372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954280" y="3185149"/>
            <a:ext cx="63500" cy="90170"/>
          </a:xfrm>
          <a:custGeom>
            <a:avLst/>
            <a:gdLst/>
            <a:ahLst/>
            <a:cxnLst/>
            <a:rect l="l" t="t" r="r" b="b"/>
            <a:pathLst>
              <a:path w="63500" h="90170">
                <a:moveTo>
                  <a:pt x="5029" y="77723"/>
                </a:moveTo>
                <a:lnTo>
                  <a:pt x="0" y="77723"/>
                </a:lnTo>
                <a:lnTo>
                  <a:pt x="0" y="89915"/>
                </a:lnTo>
                <a:lnTo>
                  <a:pt x="13075" y="89915"/>
                </a:lnTo>
                <a:lnTo>
                  <a:pt x="18287" y="89153"/>
                </a:lnTo>
                <a:lnTo>
                  <a:pt x="23500" y="87629"/>
                </a:lnTo>
                <a:lnTo>
                  <a:pt x="27614" y="86867"/>
                </a:lnTo>
                <a:lnTo>
                  <a:pt x="30845" y="85343"/>
                </a:lnTo>
                <a:lnTo>
                  <a:pt x="33223" y="83057"/>
                </a:lnTo>
                <a:lnTo>
                  <a:pt x="62910" y="83057"/>
                </a:lnTo>
                <a:lnTo>
                  <a:pt x="62910" y="78485"/>
                </a:lnTo>
                <a:lnTo>
                  <a:pt x="13533" y="78485"/>
                </a:lnTo>
                <a:lnTo>
                  <a:pt x="5029" y="77723"/>
                </a:lnTo>
                <a:close/>
              </a:path>
              <a:path w="63500" h="90170">
                <a:moveTo>
                  <a:pt x="62910" y="83057"/>
                </a:moveTo>
                <a:lnTo>
                  <a:pt x="33223" y="83057"/>
                </a:lnTo>
                <a:lnTo>
                  <a:pt x="35631" y="85343"/>
                </a:lnTo>
                <a:lnTo>
                  <a:pt x="39471" y="86867"/>
                </a:lnTo>
                <a:lnTo>
                  <a:pt x="44805" y="88391"/>
                </a:lnTo>
                <a:lnTo>
                  <a:pt x="49651" y="89306"/>
                </a:lnTo>
                <a:lnTo>
                  <a:pt x="53858" y="89915"/>
                </a:lnTo>
                <a:lnTo>
                  <a:pt x="62910" y="89915"/>
                </a:lnTo>
                <a:lnTo>
                  <a:pt x="62910" y="83057"/>
                </a:lnTo>
                <a:close/>
              </a:path>
              <a:path w="63500" h="90170">
                <a:moveTo>
                  <a:pt x="35509" y="36575"/>
                </a:moveTo>
                <a:lnTo>
                  <a:pt x="30297" y="37337"/>
                </a:lnTo>
                <a:lnTo>
                  <a:pt x="25572" y="40385"/>
                </a:lnTo>
                <a:lnTo>
                  <a:pt x="21366" y="48005"/>
                </a:lnTo>
                <a:lnTo>
                  <a:pt x="17800" y="54101"/>
                </a:lnTo>
                <a:lnTo>
                  <a:pt x="16001" y="59435"/>
                </a:lnTo>
                <a:lnTo>
                  <a:pt x="16001" y="65531"/>
                </a:lnTo>
                <a:lnTo>
                  <a:pt x="21640" y="76199"/>
                </a:lnTo>
                <a:lnTo>
                  <a:pt x="19049" y="77723"/>
                </a:lnTo>
                <a:lnTo>
                  <a:pt x="13533" y="78485"/>
                </a:lnTo>
                <a:lnTo>
                  <a:pt x="50932" y="78485"/>
                </a:lnTo>
                <a:lnTo>
                  <a:pt x="45811" y="77723"/>
                </a:lnTo>
                <a:lnTo>
                  <a:pt x="43251" y="76199"/>
                </a:lnTo>
                <a:lnTo>
                  <a:pt x="45232" y="74675"/>
                </a:lnTo>
                <a:lnTo>
                  <a:pt x="46725" y="73151"/>
                </a:lnTo>
                <a:lnTo>
                  <a:pt x="47355" y="71627"/>
                </a:lnTo>
                <a:lnTo>
                  <a:pt x="31333" y="71627"/>
                </a:lnTo>
                <a:lnTo>
                  <a:pt x="28834" y="70103"/>
                </a:lnTo>
                <a:lnTo>
                  <a:pt x="26609" y="67817"/>
                </a:lnTo>
                <a:lnTo>
                  <a:pt x="24048" y="65531"/>
                </a:lnTo>
                <a:lnTo>
                  <a:pt x="22799" y="63245"/>
                </a:lnTo>
                <a:lnTo>
                  <a:pt x="22859" y="60197"/>
                </a:lnTo>
                <a:lnTo>
                  <a:pt x="22890" y="57911"/>
                </a:lnTo>
                <a:lnTo>
                  <a:pt x="24231" y="55625"/>
                </a:lnTo>
                <a:lnTo>
                  <a:pt x="26791" y="52577"/>
                </a:lnTo>
                <a:lnTo>
                  <a:pt x="29382" y="50291"/>
                </a:lnTo>
                <a:lnTo>
                  <a:pt x="31851" y="48767"/>
                </a:lnTo>
                <a:lnTo>
                  <a:pt x="48780" y="48767"/>
                </a:lnTo>
                <a:lnTo>
                  <a:pt x="47122" y="45719"/>
                </a:lnTo>
                <a:lnTo>
                  <a:pt x="44470" y="39623"/>
                </a:lnTo>
                <a:lnTo>
                  <a:pt x="40629" y="37337"/>
                </a:lnTo>
                <a:lnTo>
                  <a:pt x="35509" y="36575"/>
                </a:lnTo>
                <a:close/>
              </a:path>
              <a:path w="63500" h="90170">
                <a:moveTo>
                  <a:pt x="62910" y="77723"/>
                </a:moveTo>
                <a:lnTo>
                  <a:pt x="58552" y="77723"/>
                </a:lnTo>
                <a:lnTo>
                  <a:pt x="50932" y="78485"/>
                </a:lnTo>
                <a:lnTo>
                  <a:pt x="62910" y="78485"/>
                </a:lnTo>
                <a:lnTo>
                  <a:pt x="62910" y="77723"/>
                </a:lnTo>
                <a:close/>
              </a:path>
              <a:path w="63500" h="90170">
                <a:moveTo>
                  <a:pt x="48780" y="48767"/>
                </a:moveTo>
                <a:lnTo>
                  <a:pt x="34168" y="48767"/>
                </a:lnTo>
                <a:lnTo>
                  <a:pt x="36606" y="49529"/>
                </a:lnTo>
                <a:lnTo>
                  <a:pt x="38892" y="51053"/>
                </a:lnTo>
                <a:lnTo>
                  <a:pt x="41026" y="54101"/>
                </a:lnTo>
                <a:lnTo>
                  <a:pt x="43129" y="56387"/>
                </a:lnTo>
                <a:lnTo>
                  <a:pt x="44195" y="59435"/>
                </a:lnTo>
                <a:lnTo>
                  <a:pt x="44195" y="64769"/>
                </a:lnTo>
                <a:lnTo>
                  <a:pt x="43098" y="67055"/>
                </a:lnTo>
                <a:lnTo>
                  <a:pt x="40812" y="68579"/>
                </a:lnTo>
                <a:lnTo>
                  <a:pt x="38801" y="70865"/>
                </a:lnTo>
                <a:lnTo>
                  <a:pt x="36575" y="71627"/>
                </a:lnTo>
                <a:lnTo>
                  <a:pt x="47355" y="71627"/>
                </a:lnTo>
                <a:lnTo>
                  <a:pt x="47670" y="70865"/>
                </a:lnTo>
                <a:lnTo>
                  <a:pt x="49469" y="67817"/>
                </a:lnTo>
                <a:lnTo>
                  <a:pt x="50322" y="64769"/>
                </a:lnTo>
                <a:lnTo>
                  <a:pt x="50291" y="60959"/>
                </a:lnTo>
                <a:lnTo>
                  <a:pt x="50231" y="54863"/>
                </a:lnTo>
                <a:lnTo>
                  <a:pt x="49194" y="49529"/>
                </a:lnTo>
                <a:lnTo>
                  <a:pt x="48780" y="48767"/>
                </a:lnTo>
                <a:close/>
              </a:path>
              <a:path w="63500" h="90170">
                <a:moveTo>
                  <a:pt x="32308" y="0"/>
                </a:moveTo>
                <a:lnTo>
                  <a:pt x="23713" y="9143"/>
                </a:lnTo>
                <a:lnTo>
                  <a:pt x="32308" y="17525"/>
                </a:lnTo>
                <a:lnTo>
                  <a:pt x="40904" y="9143"/>
                </a:lnTo>
                <a:lnTo>
                  <a:pt x="323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012954" y="3230870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066811" y="317143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147066" y="3262112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244601" y="3186674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19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787" y="12191"/>
                </a:lnTo>
                <a:lnTo>
                  <a:pt x="20375" y="11429"/>
                </a:lnTo>
                <a:lnTo>
                  <a:pt x="649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19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19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19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19">
                <a:moveTo>
                  <a:pt x="23500" y="11429"/>
                </a:moveTo>
                <a:lnTo>
                  <a:pt x="20787" y="12191"/>
                </a:lnTo>
                <a:lnTo>
                  <a:pt x="26121" y="12191"/>
                </a:lnTo>
                <a:lnTo>
                  <a:pt x="23500" y="11429"/>
                </a:lnTo>
                <a:close/>
              </a:path>
              <a:path w="33020" h="20319">
                <a:moveTo>
                  <a:pt x="30998" y="0"/>
                </a:moveTo>
                <a:lnTo>
                  <a:pt x="2688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2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19">
                <a:moveTo>
                  <a:pt x="8900" y="10667"/>
                </a:moveTo>
                <a:lnTo>
                  <a:pt x="649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19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75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19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239268" y="3238489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34411" y="35813"/>
                </a:lnTo>
                <a:lnTo>
                  <a:pt x="40690" y="39349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36"/>
                </a:lnTo>
                <a:lnTo>
                  <a:pt x="58391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4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26" y="25145"/>
                </a:lnTo>
                <a:lnTo>
                  <a:pt x="6888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3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1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17" y="25145"/>
                </a:lnTo>
                <a:lnTo>
                  <a:pt x="66324" y="22859"/>
                </a:lnTo>
                <a:lnTo>
                  <a:pt x="6288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4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2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797" y="24383"/>
                </a:lnTo>
                <a:lnTo>
                  <a:pt x="7031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316992" y="3220202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4" h="97154">
                <a:moveTo>
                  <a:pt x="30876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5997" y="61931"/>
                </a:lnTo>
                <a:lnTo>
                  <a:pt x="21015" y="72897"/>
                </a:lnTo>
                <a:lnTo>
                  <a:pt x="30729" y="84206"/>
                </a:lnTo>
                <a:lnTo>
                  <a:pt x="40950" y="91315"/>
                </a:lnTo>
                <a:lnTo>
                  <a:pt x="53096" y="96773"/>
                </a:lnTo>
                <a:lnTo>
                  <a:pt x="58094" y="85526"/>
                </a:lnTo>
                <a:lnTo>
                  <a:pt x="49347" y="80162"/>
                </a:lnTo>
                <a:lnTo>
                  <a:pt x="47381" y="77541"/>
                </a:lnTo>
                <a:lnTo>
                  <a:pt x="40233" y="77541"/>
                </a:lnTo>
                <a:lnTo>
                  <a:pt x="35935" y="75407"/>
                </a:lnTo>
                <a:lnTo>
                  <a:pt x="32034" y="72207"/>
                </a:lnTo>
                <a:lnTo>
                  <a:pt x="25176" y="63642"/>
                </a:lnTo>
                <a:lnTo>
                  <a:pt x="2298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30" y="42671"/>
                </a:lnTo>
                <a:lnTo>
                  <a:pt x="20330" y="37337"/>
                </a:lnTo>
                <a:lnTo>
                  <a:pt x="21457" y="31241"/>
                </a:lnTo>
                <a:lnTo>
                  <a:pt x="23652" y="25145"/>
                </a:lnTo>
                <a:lnTo>
                  <a:pt x="25664" y="19811"/>
                </a:lnTo>
                <a:lnTo>
                  <a:pt x="27371" y="17525"/>
                </a:lnTo>
                <a:lnTo>
                  <a:pt x="28834" y="16763"/>
                </a:lnTo>
                <a:lnTo>
                  <a:pt x="40762" y="16763"/>
                </a:lnTo>
                <a:lnTo>
                  <a:pt x="39654" y="13715"/>
                </a:lnTo>
                <a:lnTo>
                  <a:pt x="36332" y="5333"/>
                </a:lnTo>
                <a:lnTo>
                  <a:pt x="33406" y="761"/>
                </a:lnTo>
                <a:lnTo>
                  <a:pt x="30876" y="0"/>
                </a:lnTo>
                <a:close/>
              </a:path>
              <a:path w="71754" h="97154">
                <a:moveTo>
                  <a:pt x="71567" y="42671"/>
                </a:moveTo>
                <a:lnTo>
                  <a:pt x="66903" y="42671"/>
                </a:lnTo>
                <a:lnTo>
                  <a:pt x="57729" y="43433"/>
                </a:lnTo>
                <a:lnTo>
                  <a:pt x="50474" y="46481"/>
                </a:lnTo>
                <a:lnTo>
                  <a:pt x="45140" y="54101"/>
                </a:lnTo>
                <a:lnTo>
                  <a:pt x="41452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37" y="76017"/>
                </a:lnTo>
                <a:lnTo>
                  <a:pt x="40233" y="77541"/>
                </a:lnTo>
                <a:lnTo>
                  <a:pt x="47381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84" y="59192"/>
                </a:lnTo>
                <a:lnTo>
                  <a:pt x="53797" y="57028"/>
                </a:lnTo>
                <a:lnTo>
                  <a:pt x="57607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4" h="97154">
                <a:moveTo>
                  <a:pt x="40762" y="16763"/>
                </a:moveTo>
                <a:lnTo>
                  <a:pt x="28834" y="16763"/>
                </a:lnTo>
                <a:lnTo>
                  <a:pt x="30479" y="17525"/>
                </a:lnTo>
                <a:lnTo>
                  <a:pt x="32583" y="20573"/>
                </a:lnTo>
                <a:lnTo>
                  <a:pt x="35173" y="25907"/>
                </a:lnTo>
                <a:lnTo>
                  <a:pt x="37642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02" y="22097"/>
                </a:lnTo>
                <a:lnTo>
                  <a:pt x="40762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384810" y="3233917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509778" y="3195817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36" y="68579"/>
                </a:lnTo>
                <a:lnTo>
                  <a:pt x="8991" y="70103"/>
                </a:lnTo>
                <a:lnTo>
                  <a:pt x="7162" y="72389"/>
                </a:lnTo>
                <a:lnTo>
                  <a:pt x="5364" y="75437"/>
                </a:lnTo>
                <a:lnTo>
                  <a:pt x="3614" y="79004"/>
                </a:lnTo>
                <a:lnTo>
                  <a:pt x="1219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06" y="117315"/>
                </a:lnTo>
                <a:lnTo>
                  <a:pt x="21504" y="121906"/>
                </a:lnTo>
                <a:lnTo>
                  <a:pt x="36110" y="123385"/>
                </a:lnTo>
                <a:lnTo>
                  <a:pt x="48540" y="121652"/>
                </a:lnTo>
                <a:lnTo>
                  <a:pt x="60812" y="117269"/>
                </a:lnTo>
                <a:lnTo>
                  <a:pt x="70401" y="110489"/>
                </a:lnTo>
                <a:lnTo>
                  <a:pt x="24566" y="110489"/>
                </a:lnTo>
                <a:lnTo>
                  <a:pt x="17556" y="107960"/>
                </a:lnTo>
                <a:lnTo>
                  <a:pt x="9357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2009" y="71627"/>
                </a:lnTo>
                <a:lnTo>
                  <a:pt x="1231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71" y="52577"/>
                </a:moveTo>
                <a:lnTo>
                  <a:pt x="68031" y="52577"/>
                </a:lnTo>
                <a:lnTo>
                  <a:pt x="67513" y="53339"/>
                </a:lnTo>
                <a:lnTo>
                  <a:pt x="66873" y="54863"/>
                </a:lnTo>
                <a:lnTo>
                  <a:pt x="62118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23" y="93207"/>
                </a:lnTo>
                <a:lnTo>
                  <a:pt x="73944" y="94457"/>
                </a:lnTo>
                <a:lnTo>
                  <a:pt x="72268" y="98176"/>
                </a:lnTo>
                <a:lnTo>
                  <a:pt x="68183" y="101650"/>
                </a:lnTo>
                <a:lnTo>
                  <a:pt x="59185" y="105925"/>
                </a:lnTo>
                <a:lnTo>
                  <a:pt x="47372" y="109351"/>
                </a:lnTo>
                <a:lnTo>
                  <a:pt x="33924" y="110489"/>
                </a:lnTo>
                <a:lnTo>
                  <a:pt x="70401" y="110489"/>
                </a:lnTo>
                <a:lnTo>
                  <a:pt x="79522" y="78485"/>
                </a:lnTo>
                <a:lnTo>
                  <a:pt x="95516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6" y="69341"/>
                </a:lnTo>
                <a:lnTo>
                  <a:pt x="152156" y="67817"/>
                </a:lnTo>
                <a:lnTo>
                  <a:pt x="138562" y="67817"/>
                </a:lnTo>
                <a:lnTo>
                  <a:pt x="137850" y="67055"/>
                </a:lnTo>
                <a:lnTo>
                  <a:pt x="82753" y="67055"/>
                </a:lnTo>
                <a:lnTo>
                  <a:pt x="79095" y="65531"/>
                </a:lnTo>
                <a:lnTo>
                  <a:pt x="76047" y="62483"/>
                </a:lnTo>
                <a:lnTo>
                  <a:pt x="74950" y="61721"/>
                </a:lnTo>
                <a:lnTo>
                  <a:pt x="72908" y="58673"/>
                </a:lnTo>
                <a:lnTo>
                  <a:pt x="69921" y="54101"/>
                </a:lnTo>
                <a:lnTo>
                  <a:pt x="69189" y="53339"/>
                </a:lnTo>
                <a:lnTo>
                  <a:pt x="68671" y="52577"/>
                </a:lnTo>
                <a:close/>
              </a:path>
              <a:path w="152400" h="123825">
                <a:moveTo>
                  <a:pt x="95516" y="78485"/>
                </a:moveTo>
                <a:lnTo>
                  <a:pt x="79522" y="78485"/>
                </a:lnTo>
                <a:lnTo>
                  <a:pt x="82417" y="79004"/>
                </a:lnTo>
                <a:lnTo>
                  <a:pt x="85100" y="79247"/>
                </a:lnTo>
                <a:lnTo>
                  <a:pt x="94244" y="79247"/>
                </a:lnTo>
                <a:lnTo>
                  <a:pt x="95516" y="78485"/>
                </a:lnTo>
                <a:close/>
              </a:path>
              <a:path w="152400" h="123825">
                <a:moveTo>
                  <a:pt x="152156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35" y="79247"/>
                </a:lnTo>
                <a:lnTo>
                  <a:pt x="128290" y="76961"/>
                </a:lnTo>
                <a:lnTo>
                  <a:pt x="130881" y="70103"/>
                </a:lnTo>
                <a:lnTo>
                  <a:pt x="152156" y="70103"/>
                </a:lnTo>
                <a:lnTo>
                  <a:pt x="152156" y="69341"/>
                </a:lnTo>
                <a:close/>
              </a:path>
              <a:path w="152400" h="123825">
                <a:moveTo>
                  <a:pt x="152156" y="70103"/>
                </a:moveTo>
                <a:lnTo>
                  <a:pt x="130881" y="70103"/>
                </a:lnTo>
                <a:lnTo>
                  <a:pt x="133868" y="76961"/>
                </a:lnTo>
                <a:lnTo>
                  <a:pt x="138988" y="79247"/>
                </a:lnTo>
                <a:lnTo>
                  <a:pt x="152156" y="79247"/>
                </a:lnTo>
                <a:lnTo>
                  <a:pt x="152156" y="70103"/>
                </a:lnTo>
                <a:close/>
              </a:path>
              <a:path w="152400" h="123825">
                <a:moveTo>
                  <a:pt x="152156" y="67055"/>
                </a:moveTo>
                <a:lnTo>
                  <a:pt x="145907" y="67055"/>
                </a:lnTo>
                <a:lnTo>
                  <a:pt x="138562" y="67817"/>
                </a:lnTo>
                <a:lnTo>
                  <a:pt x="152156" y="67817"/>
                </a:lnTo>
                <a:lnTo>
                  <a:pt x="152156" y="67055"/>
                </a:lnTo>
                <a:close/>
              </a:path>
              <a:path w="152400" h="123825">
                <a:moveTo>
                  <a:pt x="87050" y="66293"/>
                </a:moveTo>
                <a:lnTo>
                  <a:pt x="82753" y="67055"/>
                </a:lnTo>
                <a:lnTo>
                  <a:pt x="91836" y="67055"/>
                </a:lnTo>
                <a:lnTo>
                  <a:pt x="87050" y="66293"/>
                </a:lnTo>
                <a:close/>
              </a:path>
              <a:path w="152400" h="123825">
                <a:moveTo>
                  <a:pt x="102748" y="50291"/>
                </a:moveTo>
                <a:lnTo>
                  <a:pt x="101864" y="51053"/>
                </a:lnTo>
                <a:lnTo>
                  <a:pt x="101193" y="51815"/>
                </a:lnTo>
                <a:lnTo>
                  <a:pt x="100797" y="53339"/>
                </a:lnTo>
                <a:lnTo>
                  <a:pt x="99943" y="57911"/>
                </a:lnTo>
                <a:lnTo>
                  <a:pt x="98877" y="60959"/>
                </a:lnTo>
                <a:lnTo>
                  <a:pt x="97414" y="62483"/>
                </a:lnTo>
                <a:lnTo>
                  <a:pt x="95341" y="65531"/>
                </a:lnTo>
                <a:lnTo>
                  <a:pt x="91836" y="67055"/>
                </a:lnTo>
                <a:lnTo>
                  <a:pt x="109545" y="67055"/>
                </a:lnTo>
                <a:lnTo>
                  <a:pt x="105613" y="62483"/>
                </a:lnTo>
                <a:lnTo>
                  <a:pt x="104424" y="53339"/>
                </a:lnTo>
                <a:lnTo>
                  <a:pt x="104241" y="51815"/>
                </a:lnTo>
                <a:lnTo>
                  <a:pt x="103662" y="51053"/>
                </a:lnTo>
                <a:lnTo>
                  <a:pt x="102748" y="50291"/>
                </a:lnTo>
                <a:close/>
              </a:path>
              <a:path w="152400" h="123825">
                <a:moveTo>
                  <a:pt x="116189" y="66293"/>
                </a:moveTo>
                <a:lnTo>
                  <a:pt x="109545" y="67055"/>
                </a:lnTo>
                <a:lnTo>
                  <a:pt x="124205" y="67055"/>
                </a:lnTo>
                <a:lnTo>
                  <a:pt x="116189" y="66293"/>
                </a:lnTo>
                <a:close/>
              </a:path>
              <a:path w="152400" h="123825">
                <a:moveTo>
                  <a:pt x="131185" y="51053"/>
                </a:moveTo>
                <a:lnTo>
                  <a:pt x="130332" y="51815"/>
                </a:lnTo>
                <a:lnTo>
                  <a:pt x="129753" y="52577"/>
                </a:lnTo>
                <a:lnTo>
                  <a:pt x="129539" y="54101"/>
                </a:lnTo>
                <a:lnTo>
                  <a:pt x="128656" y="62483"/>
                </a:lnTo>
                <a:lnTo>
                  <a:pt x="124205" y="67055"/>
                </a:lnTo>
                <a:lnTo>
                  <a:pt x="137850" y="67055"/>
                </a:lnTo>
                <a:lnTo>
                  <a:pt x="134294" y="63245"/>
                </a:lnTo>
                <a:lnTo>
                  <a:pt x="132862" y="52577"/>
                </a:lnTo>
                <a:lnTo>
                  <a:pt x="132222" y="51815"/>
                </a:lnTo>
                <a:lnTo>
                  <a:pt x="131185" y="51053"/>
                </a:lnTo>
                <a:close/>
              </a:path>
              <a:path w="152400" h="123825">
                <a:moveTo>
                  <a:pt x="102565" y="0"/>
                </a:moveTo>
                <a:lnTo>
                  <a:pt x="94487" y="8381"/>
                </a:lnTo>
                <a:lnTo>
                  <a:pt x="102504" y="16763"/>
                </a:lnTo>
                <a:lnTo>
                  <a:pt x="110672" y="8381"/>
                </a:lnTo>
                <a:lnTo>
                  <a:pt x="102565" y="0"/>
                </a:lnTo>
                <a:close/>
              </a:path>
              <a:path w="152400" h="123825">
                <a:moveTo>
                  <a:pt x="112196" y="17525"/>
                </a:moveTo>
                <a:lnTo>
                  <a:pt x="104150" y="25145"/>
                </a:lnTo>
                <a:lnTo>
                  <a:pt x="112227" y="33527"/>
                </a:lnTo>
                <a:lnTo>
                  <a:pt x="120335" y="25145"/>
                </a:lnTo>
                <a:lnTo>
                  <a:pt x="112196" y="17525"/>
                </a:lnTo>
                <a:close/>
              </a:path>
              <a:path w="152400" h="123825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145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657606" y="3186674"/>
            <a:ext cx="63500" cy="88900"/>
          </a:xfrm>
          <a:custGeom>
            <a:avLst/>
            <a:gdLst/>
            <a:ahLst/>
            <a:cxnLst/>
            <a:rect l="l" t="t" r="r" b="b"/>
            <a:pathLst>
              <a:path w="63500" h="88900">
                <a:moveTo>
                  <a:pt x="5029" y="76199"/>
                </a:moveTo>
                <a:lnTo>
                  <a:pt x="0" y="76199"/>
                </a:lnTo>
                <a:lnTo>
                  <a:pt x="0" y="88391"/>
                </a:lnTo>
                <a:lnTo>
                  <a:pt x="8678" y="88388"/>
                </a:lnTo>
                <a:lnTo>
                  <a:pt x="22313" y="86979"/>
                </a:lnTo>
                <a:lnTo>
                  <a:pt x="33223" y="82295"/>
                </a:lnTo>
                <a:lnTo>
                  <a:pt x="62880" y="82295"/>
                </a:lnTo>
                <a:lnTo>
                  <a:pt x="62880" y="76961"/>
                </a:lnTo>
                <a:lnTo>
                  <a:pt x="13258" y="76961"/>
                </a:lnTo>
                <a:lnTo>
                  <a:pt x="5029" y="76199"/>
                </a:lnTo>
                <a:close/>
              </a:path>
              <a:path w="63500" h="88900">
                <a:moveTo>
                  <a:pt x="62880" y="82295"/>
                </a:moveTo>
                <a:lnTo>
                  <a:pt x="33223" y="82295"/>
                </a:lnTo>
                <a:lnTo>
                  <a:pt x="35813" y="83819"/>
                </a:lnTo>
                <a:lnTo>
                  <a:pt x="39654" y="85343"/>
                </a:lnTo>
                <a:lnTo>
                  <a:pt x="44805" y="86867"/>
                </a:lnTo>
                <a:lnTo>
                  <a:pt x="49651" y="87782"/>
                </a:lnTo>
                <a:lnTo>
                  <a:pt x="53858" y="88391"/>
                </a:lnTo>
                <a:lnTo>
                  <a:pt x="62880" y="88391"/>
                </a:lnTo>
                <a:lnTo>
                  <a:pt x="62880" y="82295"/>
                </a:lnTo>
                <a:close/>
              </a:path>
              <a:path w="63500" h="88900">
                <a:moveTo>
                  <a:pt x="35509" y="35051"/>
                </a:moveTo>
                <a:lnTo>
                  <a:pt x="30358" y="35813"/>
                </a:lnTo>
                <a:lnTo>
                  <a:pt x="25725" y="38861"/>
                </a:lnTo>
                <a:lnTo>
                  <a:pt x="21427" y="46481"/>
                </a:lnTo>
                <a:lnTo>
                  <a:pt x="17800" y="52577"/>
                </a:lnTo>
                <a:lnTo>
                  <a:pt x="16001" y="57911"/>
                </a:lnTo>
                <a:lnTo>
                  <a:pt x="16001" y="67055"/>
                </a:lnTo>
                <a:lnTo>
                  <a:pt x="17891" y="71627"/>
                </a:lnTo>
                <a:lnTo>
                  <a:pt x="21640" y="74675"/>
                </a:lnTo>
                <a:lnTo>
                  <a:pt x="18806" y="76199"/>
                </a:lnTo>
                <a:lnTo>
                  <a:pt x="13258" y="76961"/>
                </a:lnTo>
                <a:lnTo>
                  <a:pt x="51053" y="76961"/>
                </a:lnTo>
                <a:lnTo>
                  <a:pt x="45933" y="76199"/>
                </a:lnTo>
                <a:lnTo>
                  <a:pt x="43251" y="74675"/>
                </a:lnTo>
                <a:lnTo>
                  <a:pt x="47945" y="70865"/>
                </a:lnTo>
                <a:lnTo>
                  <a:pt x="34046" y="70865"/>
                </a:lnTo>
                <a:lnTo>
                  <a:pt x="31455" y="70103"/>
                </a:lnTo>
                <a:lnTo>
                  <a:pt x="29047" y="68579"/>
                </a:lnTo>
                <a:lnTo>
                  <a:pt x="26669" y="66293"/>
                </a:lnTo>
                <a:lnTo>
                  <a:pt x="24140" y="64007"/>
                </a:lnTo>
                <a:lnTo>
                  <a:pt x="22859" y="61721"/>
                </a:lnTo>
                <a:lnTo>
                  <a:pt x="22859" y="56387"/>
                </a:lnTo>
                <a:lnTo>
                  <a:pt x="24201" y="54101"/>
                </a:lnTo>
                <a:lnTo>
                  <a:pt x="26852" y="51815"/>
                </a:lnTo>
                <a:lnTo>
                  <a:pt x="29535" y="48767"/>
                </a:lnTo>
                <a:lnTo>
                  <a:pt x="32003" y="48005"/>
                </a:lnTo>
                <a:lnTo>
                  <a:pt x="34168" y="47243"/>
                </a:lnTo>
                <a:lnTo>
                  <a:pt x="48524" y="47243"/>
                </a:lnTo>
                <a:lnTo>
                  <a:pt x="47122" y="44195"/>
                </a:lnTo>
                <a:lnTo>
                  <a:pt x="44409" y="38099"/>
                </a:lnTo>
                <a:lnTo>
                  <a:pt x="40568" y="35813"/>
                </a:lnTo>
                <a:lnTo>
                  <a:pt x="35509" y="35051"/>
                </a:lnTo>
                <a:close/>
              </a:path>
              <a:path w="63500" h="88900">
                <a:moveTo>
                  <a:pt x="62880" y="76199"/>
                </a:moveTo>
                <a:lnTo>
                  <a:pt x="58552" y="76199"/>
                </a:lnTo>
                <a:lnTo>
                  <a:pt x="51053" y="76961"/>
                </a:lnTo>
                <a:lnTo>
                  <a:pt x="62880" y="76961"/>
                </a:lnTo>
                <a:lnTo>
                  <a:pt x="62880" y="76199"/>
                </a:lnTo>
                <a:close/>
              </a:path>
              <a:path w="63500" h="88900">
                <a:moveTo>
                  <a:pt x="48524" y="47243"/>
                </a:moveTo>
                <a:lnTo>
                  <a:pt x="34168" y="47243"/>
                </a:lnTo>
                <a:lnTo>
                  <a:pt x="36606" y="48005"/>
                </a:lnTo>
                <a:lnTo>
                  <a:pt x="38892" y="49529"/>
                </a:lnTo>
                <a:lnTo>
                  <a:pt x="40995" y="51815"/>
                </a:lnTo>
                <a:lnTo>
                  <a:pt x="43129" y="54863"/>
                </a:lnTo>
                <a:lnTo>
                  <a:pt x="44195" y="57911"/>
                </a:lnTo>
                <a:lnTo>
                  <a:pt x="44195" y="63245"/>
                </a:lnTo>
                <a:lnTo>
                  <a:pt x="34046" y="70865"/>
                </a:lnTo>
                <a:lnTo>
                  <a:pt x="47945" y="70865"/>
                </a:lnTo>
                <a:lnTo>
                  <a:pt x="50291" y="65531"/>
                </a:lnTo>
                <a:lnTo>
                  <a:pt x="50291" y="53339"/>
                </a:lnTo>
                <a:lnTo>
                  <a:pt x="49225" y="48767"/>
                </a:lnTo>
                <a:lnTo>
                  <a:pt x="48524" y="47243"/>
                </a:lnTo>
                <a:close/>
              </a:path>
              <a:path w="63500" h="88900">
                <a:moveTo>
                  <a:pt x="41269" y="0"/>
                </a:moveTo>
                <a:lnTo>
                  <a:pt x="33070" y="8381"/>
                </a:lnTo>
                <a:lnTo>
                  <a:pt x="41849" y="16763"/>
                </a:lnTo>
                <a:lnTo>
                  <a:pt x="50048" y="9143"/>
                </a:lnTo>
                <a:lnTo>
                  <a:pt x="41269" y="0"/>
                </a:lnTo>
                <a:close/>
              </a:path>
              <a:path w="63500" h="88900">
                <a:moveTo>
                  <a:pt x="22738" y="0"/>
                </a:moveTo>
                <a:lnTo>
                  <a:pt x="13990" y="9143"/>
                </a:lnTo>
                <a:lnTo>
                  <a:pt x="22738" y="17525"/>
                </a:lnTo>
                <a:lnTo>
                  <a:pt x="31546" y="9143"/>
                </a:lnTo>
                <a:lnTo>
                  <a:pt x="227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716280" y="3195055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814578" y="3262112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907542" y="3233155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002792" y="324839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65275" y="3211058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85893" y="3223997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60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60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298858" y="317372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324355" y="3214105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406651" y="3208771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10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10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473707" y="3224011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70" h="51435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577095" y="317143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595627" y="3234680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712976" y="3262112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68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3" y="37063"/>
                </a:lnTo>
                <a:lnTo>
                  <a:pt x="3878" y="47524"/>
                </a:lnTo>
                <a:lnTo>
                  <a:pt x="12469" y="54957"/>
                </a:lnTo>
                <a:lnTo>
                  <a:pt x="26689" y="59355"/>
                </a:lnTo>
                <a:lnTo>
                  <a:pt x="47219" y="60705"/>
                </a:lnTo>
                <a:lnTo>
                  <a:pt x="61736" y="58939"/>
                </a:lnTo>
                <a:lnTo>
                  <a:pt x="73244" y="55475"/>
                </a:lnTo>
                <a:lnTo>
                  <a:pt x="81747" y="50291"/>
                </a:lnTo>
                <a:lnTo>
                  <a:pt x="84467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6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698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1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7454" y="31394"/>
                </a:lnTo>
                <a:lnTo>
                  <a:pt x="58887" y="31821"/>
                </a:lnTo>
                <a:lnTo>
                  <a:pt x="7869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878" y="48005"/>
                </a:lnTo>
                <a:lnTo>
                  <a:pt x="84467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6987" y="12953"/>
                </a:lnTo>
                <a:lnTo>
                  <a:pt x="969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805940" y="3224011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70" h="51435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49" y="22859"/>
                </a:lnTo>
                <a:lnTo>
                  <a:pt x="33049" y="34860"/>
                </a:lnTo>
                <a:lnTo>
                  <a:pt x="21385" y="38162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07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1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5143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908565" y="317143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924050" y="3147811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19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787" y="12191"/>
                </a:lnTo>
                <a:lnTo>
                  <a:pt x="20375" y="11429"/>
                </a:lnTo>
                <a:lnTo>
                  <a:pt x="649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19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19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19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19">
                <a:moveTo>
                  <a:pt x="23500" y="11429"/>
                </a:moveTo>
                <a:lnTo>
                  <a:pt x="20787" y="12191"/>
                </a:lnTo>
                <a:lnTo>
                  <a:pt x="26121" y="12191"/>
                </a:lnTo>
                <a:lnTo>
                  <a:pt x="23500" y="11429"/>
                </a:lnTo>
                <a:close/>
              </a:path>
              <a:path w="33020" h="20319">
                <a:moveTo>
                  <a:pt x="30998" y="0"/>
                </a:moveTo>
                <a:lnTo>
                  <a:pt x="2688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2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19">
                <a:moveTo>
                  <a:pt x="8900" y="10667"/>
                </a:moveTo>
                <a:lnTo>
                  <a:pt x="649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19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75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19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926336" y="3248396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983486" y="3172958"/>
            <a:ext cx="86995" cy="102235"/>
          </a:xfrm>
          <a:custGeom>
            <a:avLst/>
            <a:gdLst/>
            <a:ahLst/>
            <a:cxnLst/>
            <a:rect l="l" t="t" r="r" b="b"/>
            <a:pathLst>
              <a:path w="86995" h="102235">
                <a:moveTo>
                  <a:pt x="11125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38100" y="101689"/>
                </a:lnTo>
                <a:lnTo>
                  <a:pt x="78142" y="90677"/>
                </a:lnTo>
                <a:lnTo>
                  <a:pt x="14508" y="90677"/>
                </a:lnTo>
                <a:lnTo>
                  <a:pt x="11125" y="89915"/>
                </a:lnTo>
                <a:close/>
              </a:path>
              <a:path w="86995" h="102235">
                <a:moveTo>
                  <a:pt x="24140" y="0"/>
                </a:moveTo>
                <a:lnTo>
                  <a:pt x="23926" y="761"/>
                </a:lnTo>
                <a:lnTo>
                  <a:pt x="23439" y="761"/>
                </a:lnTo>
                <a:lnTo>
                  <a:pt x="22677" y="1523"/>
                </a:lnTo>
                <a:lnTo>
                  <a:pt x="16185" y="18428"/>
                </a:lnTo>
                <a:lnTo>
                  <a:pt x="17425" y="30700"/>
                </a:lnTo>
                <a:lnTo>
                  <a:pt x="18379" y="43607"/>
                </a:lnTo>
                <a:lnTo>
                  <a:pt x="19049" y="57149"/>
                </a:lnTo>
                <a:lnTo>
                  <a:pt x="19080" y="84581"/>
                </a:lnTo>
                <a:lnTo>
                  <a:pt x="18684" y="86867"/>
                </a:lnTo>
                <a:lnTo>
                  <a:pt x="17830" y="88391"/>
                </a:lnTo>
                <a:lnTo>
                  <a:pt x="16763" y="89915"/>
                </a:lnTo>
                <a:lnTo>
                  <a:pt x="14508" y="90677"/>
                </a:lnTo>
                <a:lnTo>
                  <a:pt x="34472" y="90677"/>
                </a:lnTo>
                <a:lnTo>
                  <a:pt x="29717" y="89915"/>
                </a:lnTo>
                <a:lnTo>
                  <a:pt x="30398" y="84888"/>
                </a:lnTo>
                <a:lnTo>
                  <a:pt x="32996" y="83057"/>
                </a:lnTo>
                <a:lnTo>
                  <a:pt x="24018" y="83057"/>
                </a:lnTo>
                <a:lnTo>
                  <a:pt x="25786" y="75437"/>
                </a:lnTo>
                <a:lnTo>
                  <a:pt x="26669" y="69341"/>
                </a:lnTo>
                <a:lnTo>
                  <a:pt x="26645" y="60959"/>
                </a:lnTo>
                <a:lnTo>
                  <a:pt x="26566" y="48431"/>
                </a:lnTo>
                <a:lnTo>
                  <a:pt x="26127" y="36547"/>
                </a:lnTo>
                <a:lnTo>
                  <a:pt x="25359" y="18287"/>
                </a:lnTo>
                <a:lnTo>
                  <a:pt x="30571" y="18287"/>
                </a:lnTo>
                <a:lnTo>
                  <a:pt x="30358" y="17525"/>
                </a:lnTo>
                <a:lnTo>
                  <a:pt x="29839" y="16001"/>
                </a:lnTo>
                <a:lnTo>
                  <a:pt x="27828" y="11429"/>
                </a:lnTo>
                <a:lnTo>
                  <a:pt x="26273" y="6857"/>
                </a:lnTo>
                <a:lnTo>
                  <a:pt x="25237" y="3047"/>
                </a:lnTo>
                <a:lnTo>
                  <a:pt x="24749" y="1523"/>
                </a:lnTo>
                <a:lnTo>
                  <a:pt x="24414" y="761"/>
                </a:lnTo>
                <a:lnTo>
                  <a:pt x="24140" y="0"/>
                </a:lnTo>
                <a:close/>
              </a:path>
              <a:path w="86995" h="102235">
                <a:moveTo>
                  <a:pt x="39319" y="89915"/>
                </a:moveTo>
                <a:lnTo>
                  <a:pt x="34472" y="90677"/>
                </a:lnTo>
                <a:lnTo>
                  <a:pt x="45719" y="90677"/>
                </a:lnTo>
                <a:lnTo>
                  <a:pt x="39319" y="89915"/>
                </a:lnTo>
                <a:close/>
              </a:path>
              <a:path w="86995" h="102235">
                <a:moveTo>
                  <a:pt x="86867" y="67817"/>
                </a:moveTo>
                <a:lnTo>
                  <a:pt x="62118" y="67817"/>
                </a:lnTo>
                <a:lnTo>
                  <a:pt x="69524" y="69341"/>
                </a:lnTo>
                <a:lnTo>
                  <a:pt x="73030" y="71627"/>
                </a:lnTo>
                <a:lnTo>
                  <a:pt x="77175" y="73913"/>
                </a:lnTo>
                <a:lnTo>
                  <a:pt x="79247" y="76961"/>
                </a:lnTo>
                <a:lnTo>
                  <a:pt x="79247" y="83819"/>
                </a:lnTo>
                <a:lnTo>
                  <a:pt x="73273" y="86105"/>
                </a:lnTo>
                <a:lnTo>
                  <a:pt x="53035" y="89915"/>
                </a:lnTo>
                <a:lnTo>
                  <a:pt x="45719" y="90677"/>
                </a:lnTo>
                <a:lnTo>
                  <a:pt x="78142" y="90677"/>
                </a:lnTo>
                <a:lnTo>
                  <a:pt x="83644" y="85534"/>
                </a:lnTo>
                <a:lnTo>
                  <a:pt x="86867" y="73151"/>
                </a:lnTo>
                <a:lnTo>
                  <a:pt x="86867" y="67817"/>
                </a:lnTo>
                <a:close/>
              </a:path>
              <a:path w="86995" h="102235">
                <a:moveTo>
                  <a:pt x="67909" y="56387"/>
                </a:moveTo>
                <a:lnTo>
                  <a:pt x="32217" y="76199"/>
                </a:lnTo>
                <a:lnTo>
                  <a:pt x="27462" y="80771"/>
                </a:lnTo>
                <a:lnTo>
                  <a:pt x="24688" y="83057"/>
                </a:lnTo>
                <a:lnTo>
                  <a:pt x="32996" y="83057"/>
                </a:lnTo>
                <a:lnTo>
                  <a:pt x="43331" y="75777"/>
                </a:lnTo>
                <a:lnTo>
                  <a:pt x="53906" y="70127"/>
                </a:lnTo>
                <a:lnTo>
                  <a:pt x="62118" y="67817"/>
                </a:lnTo>
                <a:lnTo>
                  <a:pt x="86867" y="67817"/>
                </a:lnTo>
                <a:lnTo>
                  <a:pt x="84947" y="64007"/>
                </a:lnTo>
                <a:lnTo>
                  <a:pt x="81076" y="60959"/>
                </a:lnTo>
                <a:lnTo>
                  <a:pt x="77723" y="57911"/>
                </a:lnTo>
                <a:lnTo>
                  <a:pt x="73334" y="57149"/>
                </a:lnTo>
                <a:lnTo>
                  <a:pt x="679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7131314" y="3234680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38989" y="3259825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19" y="0"/>
                </a:moveTo>
                <a:lnTo>
                  <a:pt x="557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7" y="15239"/>
                </a:lnTo>
                <a:lnTo>
                  <a:pt x="9662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40770" y="3175032"/>
            <a:ext cx="135890" cy="100330"/>
          </a:xfrm>
          <a:custGeom>
            <a:avLst/>
            <a:gdLst/>
            <a:ahLst/>
            <a:cxnLst/>
            <a:rect l="l" t="t" r="r" b="b"/>
            <a:pathLst>
              <a:path w="135890" h="100329">
                <a:moveTo>
                  <a:pt x="8845" y="59647"/>
                </a:moveTo>
                <a:lnTo>
                  <a:pt x="6989" y="59647"/>
                </a:lnTo>
                <a:lnTo>
                  <a:pt x="6144" y="60409"/>
                </a:lnTo>
                <a:lnTo>
                  <a:pt x="5190" y="61933"/>
                </a:lnTo>
                <a:lnTo>
                  <a:pt x="1761" y="67267"/>
                </a:lnTo>
                <a:lnTo>
                  <a:pt x="0" y="72601"/>
                </a:lnTo>
                <a:lnTo>
                  <a:pt x="1003" y="84584"/>
                </a:lnTo>
                <a:lnTo>
                  <a:pt x="7643" y="93301"/>
                </a:lnTo>
                <a:lnTo>
                  <a:pt x="20496" y="98383"/>
                </a:lnTo>
                <a:lnTo>
                  <a:pt x="39563" y="100033"/>
                </a:lnTo>
                <a:lnTo>
                  <a:pt x="71767" y="99527"/>
                </a:lnTo>
                <a:lnTo>
                  <a:pt x="84859" y="96546"/>
                </a:lnTo>
                <a:lnTo>
                  <a:pt x="93393" y="90889"/>
                </a:lnTo>
                <a:lnTo>
                  <a:pt x="95848" y="88603"/>
                </a:lnTo>
                <a:lnTo>
                  <a:pt x="71484" y="88603"/>
                </a:lnTo>
                <a:lnTo>
                  <a:pt x="61071" y="87950"/>
                </a:lnTo>
                <a:lnTo>
                  <a:pt x="35899" y="87950"/>
                </a:lnTo>
                <a:lnTo>
                  <a:pt x="21809" y="86698"/>
                </a:lnTo>
                <a:lnTo>
                  <a:pt x="11893" y="82507"/>
                </a:lnTo>
                <a:lnTo>
                  <a:pt x="8049" y="79459"/>
                </a:lnTo>
                <a:lnTo>
                  <a:pt x="6095" y="75649"/>
                </a:lnTo>
                <a:lnTo>
                  <a:pt x="6095" y="69553"/>
                </a:lnTo>
                <a:lnTo>
                  <a:pt x="6906" y="66505"/>
                </a:lnTo>
                <a:lnTo>
                  <a:pt x="8430" y="62695"/>
                </a:lnTo>
                <a:lnTo>
                  <a:pt x="8702" y="61933"/>
                </a:lnTo>
                <a:lnTo>
                  <a:pt x="8845" y="61171"/>
                </a:lnTo>
                <a:lnTo>
                  <a:pt x="8845" y="59647"/>
                </a:lnTo>
                <a:close/>
              </a:path>
              <a:path w="135890" h="100329">
                <a:moveTo>
                  <a:pt x="109009" y="74887"/>
                </a:moveTo>
                <a:lnTo>
                  <a:pt x="97999" y="74887"/>
                </a:lnTo>
                <a:lnTo>
                  <a:pt x="103333" y="82507"/>
                </a:lnTo>
                <a:lnTo>
                  <a:pt x="107524" y="87841"/>
                </a:lnTo>
                <a:lnTo>
                  <a:pt x="110678" y="90889"/>
                </a:lnTo>
                <a:lnTo>
                  <a:pt x="116634" y="97747"/>
                </a:lnTo>
                <a:lnTo>
                  <a:pt x="122349" y="100033"/>
                </a:lnTo>
                <a:lnTo>
                  <a:pt x="135635" y="100033"/>
                </a:lnTo>
                <a:lnTo>
                  <a:pt x="135635" y="88603"/>
                </a:lnTo>
                <a:lnTo>
                  <a:pt x="126574" y="88603"/>
                </a:lnTo>
                <a:lnTo>
                  <a:pt x="123062" y="87841"/>
                </a:lnTo>
                <a:lnTo>
                  <a:pt x="120478" y="86317"/>
                </a:lnTo>
                <a:lnTo>
                  <a:pt x="117241" y="84031"/>
                </a:lnTo>
                <a:lnTo>
                  <a:pt x="113013" y="80221"/>
                </a:lnTo>
                <a:lnTo>
                  <a:pt x="109009" y="74887"/>
                </a:lnTo>
                <a:close/>
              </a:path>
              <a:path w="135890" h="100329">
                <a:moveTo>
                  <a:pt x="125627" y="0"/>
                </a:moveTo>
                <a:lnTo>
                  <a:pt x="114993" y="3700"/>
                </a:lnTo>
                <a:lnTo>
                  <a:pt x="89236" y="12403"/>
                </a:lnTo>
                <a:lnTo>
                  <a:pt x="74758" y="17737"/>
                </a:lnTo>
                <a:lnTo>
                  <a:pt x="67293" y="20785"/>
                </a:lnTo>
                <a:lnTo>
                  <a:pt x="66757" y="21547"/>
                </a:lnTo>
                <a:lnTo>
                  <a:pt x="64437" y="25357"/>
                </a:lnTo>
                <a:lnTo>
                  <a:pt x="63245" y="29929"/>
                </a:lnTo>
                <a:lnTo>
                  <a:pt x="63245" y="38311"/>
                </a:lnTo>
                <a:lnTo>
                  <a:pt x="65769" y="40597"/>
                </a:lnTo>
                <a:lnTo>
                  <a:pt x="70759" y="45169"/>
                </a:lnTo>
                <a:lnTo>
                  <a:pt x="77236" y="51265"/>
                </a:lnTo>
                <a:lnTo>
                  <a:pt x="81963" y="56599"/>
                </a:lnTo>
                <a:lnTo>
                  <a:pt x="84856" y="59647"/>
                </a:lnTo>
                <a:lnTo>
                  <a:pt x="89915" y="65743"/>
                </a:lnTo>
                <a:lnTo>
                  <a:pt x="92390" y="71077"/>
                </a:lnTo>
                <a:lnTo>
                  <a:pt x="92390" y="80983"/>
                </a:lnTo>
                <a:lnTo>
                  <a:pt x="89723" y="84031"/>
                </a:lnTo>
                <a:lnTo>
                  <a:pt x="84332" y="85555"/>
                </a:lnTo>
                <a:lnTo>
                  <a:pt x="79817" y="87841"/>
                </a:lnTo>
                <a:lnTo>
                  <a:pt x="71484" y="88603"/>
                </a:lnTo>
                <a:lnTo>
                  <a:pt x="95848" y="88603"/>
                </a:lnTo>
                <a:lnTo>
                  <a:pt x="96667" y="87841"/>
                </a:lnTo>
                <a:lnTo>
                  <a:pt x="98191" y="81745"/>
                </a:lnTo>
                <a:lnTo>
                  <a:pt x="97999" y="74887"/>
                </a:lnTo>
                <a:lnTo>
                  <a:pt x="109009" y="74887"/>
                </a:lnTo>
                <a:lnTo>
                  <a:pt x="105004" y="69553"/>
                </a:lnTo>
                <a:lnTo>
                  <a:pt x="95744" y="57505"/>
                </a:lnTo>
                <a:lnTo>
                  <a:pt x="87731" y="46798"/>
                </a:lnTo>
                <a:lnTo>
                  <a:pt x="81448" y="37129"/>
                </a:lnTo>
                <a:lnTo>
                  <a:pt x="77377" y="28193"/>
                </a:lnTo>
                <a:lnTo>
                  <a:pt x="91617" y="22813"/>
                </a:lnTo>
                <a:lnTo>
                  <a:pt x="104080" y="18297"/>
                </a:lnTo>
                <a:lnTo>
                  <a:pt x="114768" y="14590"/>
                </a:lnTo>
                <a:lnTo>
                  <a:pt x="123681" y="11641"/>
                </a:lnTo>
                <a:lnTo>
                  <a:pt x="125967" y="5545"/>
                </a:lnTo>
                <a:lnTo>
                  <a:pt x="127110" y="1735"/>
                </a:lnTo>
                <a:lnTo>
                  <a:pt x="125627" y="0"/>
                </a:lnTo>
                <a:close/>
              </a:path>
              <a:path w="135890" h="100329">
                <a:moveTo>
                  <a:pt x="135635" y="87841"/>
                </a:moveTo>
                <a:lnTo>
                  <a:pt x="131146" y="87841"/>
                </a:lnTo>
                <a:lnTo>
                  <a:pt x="126574" y="88603"/>
                </a:lnTo>
                <a:lnTo>
                  <a:pt x="135635" y="88603"/>
                </a:lnTo>
                <a:lnTo>
                  <a:pt x="135635" y="87841"/>
                </a:lnTo>
                <a:close/>
              </a:path>
              <a:path w="135890" h="100329">
                <a:moveTo>
                  <a:pt x="59329" y="87841"/>
                </a:moveTo>
                <a:lnTo>
                  <a:pt x="35899" y="87950"/>
                </a:lnTo>
                <a:lnTo>
                  <a:pt x="61071" y="87950"/>
                </a:lnTo>
                <a:lnTo>
                  <a:pt x="59329" y="878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72596" y="3230870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781215" y="317372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806708" y="3214105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4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4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4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4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4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4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944630" y="3195817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54" y="68579"/>
                </a:lnTo>
                <a:lnTo>
                  <a:pt x="9000" y="70103"/>
                </a:lnTo>
                <a:lnTo>
                  <a:pt x="7178" y="72389"/>
                </a:lnTo>
                <a:lnTo>
                  <a:pt x="5382" y="75437"/>
                </a:lnTo>
                <a:lnTo>
                  <a:pt x="3604" y="79004"/>
                </a:lnTo>
                <a:lnTo>
                  <a:pt x="1225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16" y="117309"/>
                </a:lnTo>
                <a:lnTo>
                  <a:pt x="21509" y="121904"/>
                </a:lnTo>
                <a:lnTo>
                  <a:pt x="36115" y="123385"/>
                </a:lnTo>
                <a:lnTo>
                  <a:pt x="48537" y="121652"/>
                </a:lnTo>
                <a:lnTo>
                  <a:pt x="60821" y="117272"/>
                </a:lnTo>
                <a:lnTo>
                  <a:pt x="70412" y="110489"/>
                </a:lnTo>
                <a:lnTo>
                  <a:pt x="24572" y="110489"/>
                </a:lnTo>
                <a:lnTo>
                  <a:pt x="17574" y="107960"/>
                </a:lnTo>
                <a:lnTo>
                  <a:pt x="9381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1999" y="71627"/>
                </a:lnTo>
                <a:lnTo>
                  <a:pt x="1232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62" y="52577"/>
                </a:moveTo>
                <a:lnTo>
                  <a:pt x="68055" y="52577"/>
                </a:lnTo>
                <a:lnTo>
                  <a:pt x="67519" y="53339"/>
                </a:lnTo>
                <a:lnTo>
                  <a:pt x="66863" y="54863"/>
                </a:lnTo>
                <a:lnTo>
                  <a:pt x="62151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32" y="93207"/>
                </a:lnTo>
                <a:lnTo>
                  <a:pt x="73962" y="94457"/>
                </a:lnTo>
                <a:lnTo>
                  <a:pt x="72283" y="98176"/>
                </a:lnTo>
                <a:lnTo>
                  <a:pt x="68198" y="101650"/>
                </a:lnTo>
                <a:lnTo>
                  <a:pt x="59212" y="105915"/>
                </a:lnTo>
                <a:lnTo>
                  <a:pt x="47401" y="109349"/>
                </a:lnTo>
                <a:lnTo>
                  <a:pt x="33957" y="110489"/>
                </a:lnTo>
                <a:lnTo>
                  <a:pt x="70412" y="110489"/>
                </a:lnTo>
                <a:lnTo>
                  <a:pt x="79522" y="78485"/>
                </a:lnTo>
                <a:lnTo>
                  <a:pt x="95512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0" y="69341"/>
                </a:lnTo>
                <a:lnTo>
                  <a:pt x="152150" y="67817"/>
                </a:lnTo>
                <a:lnTo>
                  <a:pt x="138577" y="67817"/>
                </a:lnTo>
                <a:lnTo>
                  <a:pt x="137864" y="67055"/>
                </a:lnTo>
                <a:lnTo>
                  <a:pt x="82759" y="67055"/>
                </a:lnTo>
                <a:lnTo>
                  <a:pt x="79104" y="65531"/>
                </a:lnTo>
                <a:lnTo>
                  <a:pt x="76056" y="62483"/>
                </a:lnTo>
                <a:lnTo>
                  <a:pt x="74950" y="61721"/>
                </a:lnTo>
                <a:lnTo>
                  <a:pt x="72902" y="58673"/>
                </a:lnTo>
                <a:lnTo>
                  <a:pt x="69911" y="54101"/>
                </a:lnTo>
                <a:lnTo>
                  <a:pt x="69198" y="53339"/>
                </a:lnTo>
                <a:lnTo>
                  <a:pt x="68662" y="52577"/>
                </a:lnTo>
                <a:close/>
              </a:path>
              <a:path w="152400" h="123825">
                <a:moveTo>
                  <a:pt x="95512" y="78485"/>
                </a:moveTo>
                <a:lnTo>
                  <a:pt x="79522" y="78485"/>
                </a:lnTo>
                <a:lnTo>
                  <a:pt x="82427" y="79004"/>
                </a:lnTo>
                <a:lnTo>
                  <a:pt x="85094" y="79247"/>
                </a:lnTo>
                <a:lnTo>
                  <a:pt x="94238" y="79247"/>
                </a:lnTo>
                <a:lnTo>
                  <a:pt x="95512" y="78485"/>
                </a:lnTo>
                <a:close/>
              </a:path>
              <a:path w="152400" h="123825">
                <a:moveTo>
                  <a:pt x="152150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26" y="79247"/>
                </a:lnTo>
                <a:lnTo>
                  <a:pt x="128290" y="76961"/>
                </a:lnTo>
                <a:lnTo>
                  <a:pt x="130871" y="70103"/>
                </a:lnTo>
                <a:lnTo>
                  <a:pt x="152150" y="70103"/>
                </a:lnTo>
                <a:lnTo>
                  <a:pt x="152150" y="69341"/>
                </a:lnTo>
                <a:close/>
              </a:path>
              <a:path w="152400" h="123825">
                <a:moveTo>
                  <a:pt x="152150" y="70103"/>
                </a:moveTo>
                <a:lnTo>
                  <a:pt x="130871" y="70103"/>
                </a:lnTo>
                <a:lnTo>
                  <a:pt x="133862" y="76961"/>
                </a:lnTo>
                <a:lnTo>
                  <a:pt x="139004" y="79247"/>
                </a:lnTo>
                <a:lnTo>
                  <a:pt x="152150" y="79247"/>
                </a:lnTo>
                <a:lnTo>
                  <a:pt x="152150" y="70103"/>
                </a:lnTo>
                <a:close/>
              </a:path>
              <a:path w="152400" h="123825">
                <a:moveTo>
                  <a:pt x="152150" y="67055"/>
                </a:moveTo>
                <a:lnTo>
                  <a:pt x="145922" y="67055"/>
                </a:lnTo>
                <a:lnTo>
                  <a:pt x="138577" y="67817"/>
                </a:lnTo>
                <a:lnTo>
                  <a:pt x="152150" y="67817"/>
                </a:lnTo>
                <a:lnTo>
                  <a:pt x="152150" y="67055"/>
                </a:lnTo>
                <a:close/>
              </a:path>
              <a:path w="152400" h="123825">
                <a:moveTo>
                  <a:pt x="87056" y="66293"/>
                </a:moveTo>
                <a:lnTo>
                  <a:pt x="82759" y="67055"/>
                </a:lnTo>
                <a:lnTo>
                  <a:pt x="91869" y="67055"/>
                </a:lnTo>
                <a:lnTo>
                  <a:pt x="87056" y="66293"/>
                </a:lnTo>
                <a:close/>
              </a:path>
              <a:path w="152400" h="123825">
                <a:moveTo>
                  <a:pt x="102763" y="50291"/>
                </a:moveTo>
                <a:lnTo>
                  <a:pt x="101858" y="51053"/>
                </a:lnTo>
                <a:lnTo>
                  <a:pt x="101202" y="51815"/>
                </a:lnTo>
                <a:lnTo>
                  <a:pt x="100821" y="53339"/>
                </a:lnTo>
                <a:lnTo>
                  <a:pt x="99953" y="57911"/>
                </a:lnTo>
                <a:lnTo>
                  <a:pt x="98867" y="60959"/>
                </a:lnTo>
                <a:lnTo>
                  <a:pt x="97429" y="62483"/>
                </a:lnTo>
                <a:lnTo>
                  <a:pt x="95332" y="65531"/>
                </a:lnTo>
                <a:lnTo>
                  <a:pt x="91869" y="67055"/>
                </a:lnTo>
                <a:lnTo>
                  <a:pt x="109535" y="67055"/>
                </a:lnTo>
                <a:lnTo>
                  <a:pt x="105619" y="62483"/>
                </a:lnTo>
                <a:lnTo>
                  <a:pt x="104442" y="53339"/>
                </a:lnTo>
                <a:lnTo>
                  <a:pt x="104250" y="51815"/>
                </a:lnTo>
                <a:lnTo>
                  <a:pt x="103680" y="51053"/>
                </a:lnTo>
                <a:lnTo>
                  <a:pt x="102763" y="50291"/>
                </a:lnTo>
                <a:close/>
              </a:path>
              <a:path w="152400" h="123825">
                <a:moveTo>
                  <a:pt x="116204" y="66293"/>
                </a:moveTo>
                <a:lnTo>
                  <a:pt x="109535" y="67055"/>
                </a:lnTo>
                <a:lnTo>
                  <a:pt x="124205" y="67055"/>
                </a:lnTo>
                <a:lnTo>
                  <a:pt x="116204" y="66293"/>
                </a:lnTo>
                <a:close/>
              </a:path>
              <a:path w="152400" h="123825">
                <a:moveTo>
                  <a:pt x="131195" y="51053"/>
                </a:moveTo>
                <a:lnTo>
                  <a:pt x="130350" y="51815"/>
                </a:lnTo>
                <a:lnTo>
                  <a:pt x="129777" y="52577"/>
                </a:lnTo>
                <a:lnTo>
                  <a:pt x="129539" y="54101"/>
                </a:lnTo>
                <a:lnTo>
                  <a:pt x="128671" y="62483"/>
                </a:lnTo>
                <a:lnTo>
                  <a:pt x="124205" y="67055"/>
                </a:lnTo>
                <a:lnTo>
                  <a:pt x="137864" y="67055"/>
                </a:lnTo>
                <a:lnTo>
                  <a:pt x="134300" y="63245"/>
                </a:lnTo>
                <a:lnTo>
                  <a:pt x="133157" y="54863"/>
                </a:lnTo>
                <a:lnTo>
                  <a:pt x="132862" y="52577"/>
                </a:lnTo>
                <a:lnTo>
                  <a:pt x="132255" y="51815"/>
                </a:lnTo>
                <a:lnTo>
                  <a:pt x="131195" y="51053"/>
                </a:lnTo>
                <a:close/>
              </a:path>
              <a:path w="152400" h="123825">
                <a:moveTo>
                  <a:pt x="102571" y="0"/>
                </a:moveTo>
                <a:lnTo>
                  <a:pt x="94487" y="8381"/>
                </a:lnTo>
                <a:lnTo>
                  <a:pt x="102537" y="16763"/>
                </a:lnTo>
                <a:lnTo>
                  <a:pt x="110678" y="8381"/>
                </a:lnTo>
                <a:lnTo>
                  <a:pt x="102571" y="0"/>
                </a:lnTo>
                <a:close/>
              </a:path>
              <a:path w="152400" h="123825">
                <a:moveTo>
                  <a:pt x="112202" y="17525"/>
                </a:moveTo>
                <a:lnTo>
                  <a:pt x="104144" y="25145"/>
                </a:lnTo>
                <a:lnTo>
                  <a:pt x="112251" y="33527"/>
                </a:lnTo>
                <a:lnTo>
                  <a:pt x="120335" y="25145"/>
                </a:lnTo>
                <a:lnTo>
                  <a:pt x="112202" y="17525"/>
                </a:lnTo>
                <a:close/>
              </a:path>
              <a:path w="152400" h="123825">
                <a:moveTo>
                  <a:pt x="93046" y="17525"/>
                </a:moveTo>
                <a:lnTo>
                  <a:pt x="84902" y="25145"/>
                </a:lnTo>
                <a:lnTo>
                  <a:pt x="93012" y="33527"/>
                </a:lnTo>
                <a:lnTo>
                  <a:pt x="101153" y="25145"/>
                </a:lnTo>
                <a:lnTo>
                  <a:pt x="93046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093219" y="3233155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187708" y="3248396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245619" y="3230870"/>
            <a:ext cx="40005" cy="90170"/>
          </a:xfrm>
          <a:custGeom>
            <a:avLst/>
            <a:gdLst/>
            <a:ahLst/>
            <a:cxnLst/>
            <a:rect l="l" t="t" r="r" b="b"/>
            <a:pathLst>
              <a:path w="40005" h="901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005" h="901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005" h="901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005" h="90170">
                <a:moveTo>
                  <a:pt x="22372" y="74310"/>
                </a:moveTo>
                <a:lnTo>
                  <a:pt x="13904" y="82021"/>
                </a:lnTo>
                <a:lnTo>
                  <a:pt x="22180" y="89915"/>
                </a:lnTo>
                <a:lnTo>
                  <a:pt x="30668" y="82204"/>
                </a:lnTo>
                <a:lnTo>
                  <a:pt x="22372" y="74310"/>
                </a:lnTo>
                <a:close/>
              </a:path>
              <a:path w="40005" h="90170">
                <a:moveTo>
                  <a:pt x="12466" y="57302"/>
                </a:moveTo>
                <a:lnTo>
                  <a:pt x="4322" y="65349"/>
                </a:lnTo>
                <a:lnTo>
                  <a:pt x="12466" y="73334"/>
                </a:lnTo>
                <a:lnTo>
                  <a:pt x="20622" y="65288"/>
                </a:lnTo>
                <a:lnTo>
                  <a:pt x="12466" y="57302"/>
                </a:lnTo>
                <a:close/>
              </a:path>
              <a:path w="40005" h="90170">
                <a:moveTo>
                  <a:pt x="31705" y="57302"/>
                </a:moveTo>
                <a:lnTo>
                  <a:pt x="23621" y="65288"/>
                </a:lnTo>
                <a:lnTo>
                  <a:pt x="31705" y="73334"/>
                </a:lnTo>
                <a:lnTo>
                  <a:pt x="39861" y="65349"/>
                </a:lnTo>
                <a:lnTo>
                  <a:pt x="31705" y="57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354336" y="3227821"/>
            <a:ext cx="81915" cy="95250"/>
          </a:xfrm>
          <a:custGeom>
            <a:avLst/>
            <a:gdLst/>
            <a:ahLst/>
            <a:cxnLst/>
            <a:rect l="l" t="t" r="r" b="b"/>
            <a:pathLst>
              <a:path w="81915" h="95250">
                <a:moveTo>
                  <a:pt x="74800" y="12191"/>
                </a:moveTo>
                <a:lnTo>
                  <a:pt x="16571" y="12191"/>
                </a:lnTo>
                <a:lnTo>
                  <a:pt x="21634" y="12953"/>
                </a:lnTo>
                <a:lnTo>
                  <a:pt x="29906" y="13715"/>
                </a:lnTo>
                <a:lnTo>
                  <a:pt x="37488" y="16954"/>
                </a:lnTo>
                <a:lnTo>
                  <a:pt x="6305" y="42438"/>
                </a:lnTo>
                <a:lnTo>
                  <a:pt x="621" y="67520"/>
                </a:lnTo>
                <a:lnTo>
                  <a:pt x="4853" y="77750"/>
                </a:lnTo>
                <a:lnTo>
                  <a:pt x="16214" y="89750"/>
                </a:lnTo>
                <a:lnTo>
                  <a:pt x="28062" y="93873"/>
                </a:lnTo>
                <a:lnTo>
                  <a:pt x="42958" y="95249"/>
                </a:lnTo>
                <a:lnTo>
                  <a:pt x="51053" y="95249"/>
                </a:lnTo>
                <a:lnTo>
                  <a:pt x="57625" y="94487"/>
                </a:lnTo>
                <a:lnTo>
                  <a:pt x="68637" y="91165"/>
                </a:lnTo>
                <a:lnTo>
                  <a:pt x="74294" y="87812"/>
                </a:lnTo>
                <a:lnTo>
                  <a:pt x="79263" y="83346"/>
                </a:lnTo>
                <a:lnTo>
                  <a:pt x="40659" y="83346"/>
                </a:lnTo>
                <a:lnTo>
                  <a:pt x="29191" y="80461"/>
                </a:lnTo>
                <a:lnTo>
                  <a:pt x="15628" y="73776"/>
                </a:lnTo>
                <a:lnTo>
                  <a:pt x="10283" y="64049"/>
                </a:lnTo>
                <a:lnTo>
                  <a:pt x="9804" y="47782"/>
                </a:lnTo>
                <a:lnTo>
                  <a:pt x="17062" y="38212"/>
                </a:lnTo>
                <a:lnTo>
                  <a:pt x="31097" y="27554"/>
                </a:lnTo>
                <a:lnTo>
                  <a:pt x="42688" y="22469"/>
                </a:lnTo>
                <a:lnTo>
                  <a:pt x="55113" y="19049"/>
                </a:lnTo>
                <a:lnTo>
                  <a:pt x="62054" y="18287"/>
                </a:lnTo>
                <a:lnTo>
                  <a:pt x="68006" y="17525"/>
                </a:lnTo>
                <a:lnTo>
                  <a:pt x="73057" y="16763"/>
                </a:lnTo>
                <a:lnTo>
                  <a:pt x="74800" y="12191"/>
                </a:lnTo>
                <a:close/>
              </a:path>
              <a:path w="81915" h="95250">
                <a:moveTo>
                  <a:pt x="80960" y="79979"/>
                </a:moveTo>
                <a:lnTo>
                  <a:pt x="79580" y="79979"/>
                </a:lnTo>
                <a:lnTo>
                  <a:pt x="78866" y="80101"/>
                </a:lnTo>
                <a:lnTo>
                  <a:pt x="69150" y="82219"/>
                </a:lnTo>
                <a:lnTo>
                  <a:pt x="57192" y="83291"/>
                </a:lnTo>
                <a:lnTo>
                  <a:pt x="40659" y="83346"/>
                </a:lnTo>
                <a:lnTo>
                  <a:pt x="79263" y="83346"/>
                </a:lnTo>
                <a:lnTo>
                  <a:pt x="79686" y="82966"/>
                </a:lnTo>
                <a:lnTo>
                  <a:pt x="80829" y="81960"/>
                </a:lnTo>
                <a:lnTo>
                  <a:pt x="81402" y="81198"/>
                </a:lnTo>
                <a:lnTo>
                  <a:pt x="81402" y="80192"/>
                </a:lnTo>
                <a:lnTo>
                  <a:pt x="80960" y="79979"/>
                </a:lnTo>
                <a:close/>
              </a:path>
              <a:path w="81915" h="95250">
                <a:moveTo>
                  <a:pt x="19238" y="0"/>
                </a:moveTo>
                <a:lnTo>
                  <a:pt x="12871" y="761"/>
                </a:lnTo>
                <a:lnTo>
                  <a:pt x="7808" y="3047"/>
                </a:lnTo>
                <a:lnTo>
                  <a:pt x="4108" y="8381"/>
                </a:lnTo>
                <a:lnTo>
                  <a:pt x="1904" y="11429"/>
                </a:lnTo>
                <a:lnTo>
                  <a:pt x="630" y="15239"/>
                </a:lnTo>
                <a:lnTo>
                  <a:pt x="249" y="18287"/>
                </a:lnTo>
                <a:lnTo>
                  <a:pt x="0" y="19811"/>
                </a:lnTo>
                <a:lnTo>
                  <a:pt x="298" y="21335"/>
                </a:lnTo>
                <a:lnTo>
                  <a:pt x="1142" y="20573"/>
                </a:lnTo>
                <a:lnTo>
                  <a:pt x="1386" y="20573"/>
                </a:lnTo>
                <a:lnTo>
                  <a:pt x="2285" y="19811"/>
                </a:lnTo>
                <a:lnTo>
                  <a:pt x="10725" y="13715"/>
                </a:lnTo>
                <a:lnTo>
                  <a:pt x="14096" y="12953"/>
                </a:lnTo>
                <a:lnTo>
                  <a:pt x="16571" y="12191"/>
                </a:lnTo>
                <a:lnTo>
                  <a:pt x="74800" y="12191"/>
                </a:lnTo>
                <a:lnTo>
                  <a:pt x="75962" y="9143"/>
                </a:lnTo>
                <a:lnTo>
                  <a:pt x="76449" y="7619"/>
                </a:lnTo>
                <a:lnTo>
                  <a:pt x="76638" y="6857"/>
                </a:lnTo>
                <a:lnTo>
                  <a:pt x="76638" y="6095"/>
                </a:lnTo>
                <a:lnTo>
                  <a:pt x="60447" y="6095"/>
                </a:lnTo>
                <a:lnTo>
                  <a:pt x="52721" y="4571"/>
                </a:lnTo>
                <a:lnTo>
                  <a:pt x="32147" y="1523"/>
                </a:lnTo>
                <a:lnTo>
                  <a:pt x="24441" y="761"/>
                </a:lnTo>
                <a:lnTo>
                  <a:pt x="19238" y="0"/>
                </a:lnTo>
                <a:close/>
              </a:path>
              <a:path w="81915" h="95250">
                <a:moveTo>
                  <a:pt x="1386" y="20573"/>
                </a:moveTo>
                <a:lnTo>
                  <a:pt x="1142" y="20573"/>
                </a:lnTo>
                <a:lnTo>
                  <a:pt x="487" y="21335"/>
                </a:lnTo>
                <a:lnTo>
                  <a:pt x="1386" y="20573"/>
                </a:lnTo>
                <a:close/>
              </a:path>
              <a:path w="81915" h="95250">
                <a:moveTo>
                  <a:pt x="73590" y="5333"/>
                </a:moveTo>
                <a:lnTo>
                  <a:pt x="65675" y="5333"/>
                </a:lnTo>
                <a:lnTo>
                  <a:pt x="60447" y="6095"/>
                </a:lnTo>
                <a:lnTo>
                  <a:pt x="75626" y="6095"/>
                </a:lnTo>
                <a:lnTo>
                  <a:pt x="73590" y="53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435358" y="3248396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40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47" y="25999"/>
                </a:lnTo>
                <a:lnTo>
                  <a:pt x="52803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494032" y="3172958"/>
            <a:ext cx="86995" cy="102235"/>
          </a:xfrm>
          <a:custGeom>
            <a:avLst/>
            <a:gdLst/>
            <a:ahLst/>
            <a:cxnLst/>
            <a:rect l="l" t="t" r="r" b="b"/>
            <a:pathLst>
              <a:path w="86994" h="102235">
                <a:moveTo>
                  <a:pt x="11131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38104" y="101690"/>
                </a:lnTo>
                <a:lnTo>
                  <a:pt x="78151" y="90677"/>
                </a:lnTo>
                <a:lnTo>
                  <a:pt x="14526" y="90677"/>
                </a:lnTo>
                <a:lnTo>
                  <a:pt x="11131" y="89915"/>
                </a:lnTo>
                <a:close/>
              </a:path>
              <a:path w="86994" h="102235">
                <a:moveTo>
                  <a:pt x="24134" y="0"/>
                </a:moveTo>
                <a:lnTo>
                  <a:pt x="23942" y="761"/>
                </a:lnTo>
                <a:lnTo>
                  <a:pt x="23429" y="761"/>
                </a:lnTo>
                <a:lnTo>
                  <a:pt x="22667" y="1523"/>
                </a:lnTo>
                <a:lnTo>
                  <a:pt x="16181" y="18429"/>
                </a:lnTo>
                <a:lnTo>
                  <a:pt x="17421" y="30700"/>
                </a:lnTo>
                <a:lnTo>
                  <a:pt x="18375" y="43607"/>
                </a:lnTo>
                <a:lnTo>
                  <a:pt x="19049" y="57149"/>
                </a:lnTo>
                <a:lnTo>
                  <a:pt x="19074" y="83057"/>
                </a:lnTo>
                <a:lnTo>
                  <a:pt x="19098" y="84581"/>
                </a:lnTo>
                <a:lnTo>
                  <a:pt x="18717" y="86867"/>
                </a:lnTo>
                <a:lnTo>
                  <a:pt x="17846" y="88391"/>
                </a:lnTo>
                <a:lnTo>
                  <a:pt x="16763" y="89915"/>
                </a:lnTo>
                <a:lnTo>
                  <a:pt x="14526" y="90677"/>
                </a:lnTo>
                <a:lnTo>
                  <a:pt x="34478" y="90677"/>
                </a:lnTo>
                <a:lnTo>
                  <a:pt x="29717" y="89915"/>
                </a:lnTo>
                <a:lnTo>
                  <a:pt x="30414" y="84884"/>
                </a:lnTo>
                <a:lnTo>
                  <a:pt x="33006" y="83057"/>
                </a:lnTo>
                <a:lnTo>
                  <a:pt x="24051" y="83057"/>
                </a:lnTo>
                <a:lnTo>
                  <a:pt x="25801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9" y="48431"/>
                </a:lnTo>
                <a:lnTo>
                  <a:pt x="26140" y="36547"/>
                </a:lnTo>
                <a:lnTo>
                  <a:pt x="25383" y="18287"/>
                </a:lnTo>
                <a:lnTo>
                  <a:pt x="30562" y="18287"/>
                </a:lnTo>
                <a:lnTo>
                  <a:pt x="30373" y="17525"/>
                </a:lnTo>
                <a:lnTo>
                  <a:pt x="29849" y="16001"/>
                </a:lnTo>
                <a:lnTo>
                  <a:pt x="27861" y="11429"/>
                </a:lnTo>
                <a:lnTo>
                  <a:pt x="26288" y="6857"/>
                </a:lnTo>
                <a:lnTo>
                  <a:pt x="25228" y="3047"/>
                </a:lnTo>
                <a:lnTo>
                  <a:pt x="24764" y="1523"/>
                </a:lnTo>
                <a:lnTo>
                  <a:pt x="24432" y="761"/>
                </a:lnTo>
                <a:lnTo>
                  <a:pt x="24134" y="0"/>
                </a:lnTo>
                <a:close/>
              </a:path>
              <a:path w="86994" h="102235">
                <a:moveTo>
                  <a:pt x="39325" y="89915"/>
                </a:moveTo>
                <a:lnTo>
                  <a:pt x="34478" y="90677"/>
                </a:lnTo>
                <a:lnTo>
                  <a:pt x="45719" y="90677"/>
                </a:lnTo>
                <a:lnTo>
                  <a:pt x="39325" y="89915"/>
                </a:lnTo>
                <a:close/>
              </a:path>
              <a:path w="86994" h="102235">
                <a:moveTo>
                  <a:pt x="86867" y="67817"/>
                </a:moveTo>
                <a:lnTo>
                  <a:pt x="62139" y="67817"/>
                </a:lnTo>
                <a:lnTo>
                  <a:pt x="69530" y="69341"/>
                </a:lnTo>
                <a:lnTo>
                  <a:pt x="73045" y="71627"/>
                </a:lnTo>
                <a:lnTo>
                  <a:pt x="77199" y="73913"/>
                </a:lnTo>
                <a:lnTo>
                  <a:pt x="79247" y="76961"/>
                </a:lnTo>
                <a:lnTo>
                  <a:pt x="79247" y="83819"/>
                </a:lnTo>
                <a:lnTo>
                  <a:pt x="73283" y="86105"/>
                </a:lnTo>
                <a:lnTo>
                  <a:pt x="53041" y="89915"/>
                </a:lnTo>
                <a:lnTo>
                  <a:pt x="45719" y="90677"/>
                </a:lnTo>
                <a:lnTo>
                  <a:pt x="78151" y="90677"/>
                </a:lnTo>
                <a:lnTo>
                  <a:pt x="83647" y="85537"/>
                </a:lnTo>
                <a:lnTo>
                  <a:pt x="86867" y="73151"/>
                </a:lnTo>
                <a:lnTo>
                  <a:pt x="86867" y="67817"/>
                </a:lnTo>
                <a:close/>
              </a:path>
              <a:path w="86994" h="102235">
                <a:moveTo>
                  <a:pt x="67900" y="56387"/>
                </a:moveTo>
                <a:lnTo>
                  <a:pt x="32241" y="76199"/>
                </a:lnTo>
                <a:lnTo>
                  <a:pt x="27480" y="80771"/>
                </a:lnTo>
                <a:lnTo>
                  <a:pt x="24704" y="83057"/>
                </a:lnTo>
                <a:lnTo>
                  <a:pt x="33006" y="83057"/>
                </a:lnTo>
                <a:lnTo>
                  <a:pt x="43341" y="75775"/>
                </a:lnTo>
                <a:lnTo>
                  <a:pt x="53919" y="70126"/>
                </a:lnTo>
                <a:lnTo>
                  <a:pt x="62139" y="67817"/>
                </a:lnTo>
                <a:lnTo>
                  <a:pt x="86867" y="67817"/>
                </a:lnTo>
                <a:lnTo>
                  <a:pt x="84962" y="64007"/>
                </a:lnTo>
                <a:lnTo>
                  <a:pt x="81092" y="60959"/>
                </a:lnTo>
                <a:lnTo>
                  <a:pt x="77723" y="57911"/>
                </a:lnTo>
                <a:lnTo>
                  <a:pt x="73340" y="57149"/>
                </a:lnTo>
                <a:lnTo>
                  <a:pt x="67900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648717" y="3217915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19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6" y="85284"/>
                </a:lnTo>
                <a:lnTo>
                  <a:pt x="11573" y="95521"/>
                </a:lnTo>
                <a:lnTo>
                  <a:pt x="21938" y="99878"/>
                </a:lnTo>
                <a:lnTo>
                  <a:pt x="36841" y="101257"/>
                </a:lnTo>
                <a:lnTo>
                  <a:pt x="49165" y="99457"/>
                </a:lnTo>
                <a:lnTo>
                  <a:pt x="61572" y="95073"/>
                </a:lnTo>
                <a:lnTo>
                  <a:pt x="71061" y="88391"/>
                </a:lnTo>
                <a:lnTo>
                  <a:pt x="24572" y="88391"/>
                </a:lnTo>
                <a:lnTo>
                  <a:pt x="17574" y="85862"/>
                </a:lnTo>
                <a:lnTo>
                  <a:pt x="9381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19" h="101600">
                <a:moveTo>
                  <a:pt x="69530" y="30479"/>
                </a:moveTo>
                <a:lnTo>
                  <a:pt x="68817" y="30479"/>
                </a:lnTo>
                <a:lnTo>
                  <a:pt x="68281" y="31241"/>
                </a:lnTo>
                <a:lnTo>
                  <a:pt x="67625" y="32765"/>
                </a:lnTo>
                <a:lnTo>
                  <a:pt x="62804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94" y="71201"/>
                </a:lnTo>
                <a:lnTo>
                  <a:pt x="74724" y="72359"/>
                </a:lnTo>
                <a:lnTo>
                  <a:pt x="73045" y="76078"/>
                </a:lnTo>
                <a:lnTo>
                  <a:pt x="68854" y="79552"/>
                </a:lnTo>
                <a:lnTo>
                  <a:pt x="59239" y="83950"/>
                </a:lnTo>
                <a:lnTo>
                  <a:pt x="47336" y="87284"/>
                </a:lnTo>
                <a:lnTo>
                  <a:pt x="33957" y="88391"/>
                </a:lnTo>
                <a:lnTo>
                  <a:pt x="71061" y="88391"/>
                </a:lnTo>
                <a:lnTo>
                  <a:pt x="72718" y="87225"/>
                </a:lnTo>
                <a:lnTo>
                  <a:pt x="79104" y="76931"/>
                </a:lnTo>
                <a:lnTo>
                  <a:pt x="80247" y="73731"/>
                </a:lnTo>
                <a:lnTo>
                  <a:pt x="80820" y="69646"/>
                </a:lnTo>
                <a:lnTo>
                  <a:pt x="80814" y="61447"/>
                </a:lnTo>
                <a:lnTo>
                  <a:pt x="80628" y="58552"/>
                </a:lnTo>
                <a:lnTo>
                  <a:pt x="80198" y="55625"/>
                </a:lnTo>
                <a:lnTo>
                  <a:pt x="96094" y="55625"/>
                </a:lnTo>
                <a:lnTo>
                  <a:pt x="96094" y="45719"/>
                </a:lnTo>
                <a:lnTo>
                  <a:pt x="81914" y="45719"/>
                </a:lnTo>
                <a:lnTo>
                  <a:pt x="76199" y="41147"/>
                </a:lnTo>
                <a:lnTo>
                  <a:pt x="70673" y="32003"/>
                </a:lnTo>
                <a:lnTo>
                  <a:pt x="69997" y="31241"/>
                </a:lnTo>
                <a:lnTo>
                  <a:pt x="69530" y="30479"/>
                </a:lnTo>
                <a:close/>
              </a:path>
              <a:path w="96519" h="101600">
                <a:moveTo>
                  <a:pt x="96094" y="55625"/>
                </a:moveTo>
                <a:lnTo>
                  <a:pt x="80198" y="55625"/>
                </a:lnTo>
                <a:lnTo>
                  <a:pt x="81914" y="56692"/>
                </a:lnTo>
                <a:lnTo>
                  <a:pt x="85426" y="57149"/>
                </a:lnTo>
                <a:lnTo>
                  <a:pt x="96094" y="57149"/>
                </a:lnTo>
                <a:lnTo>
                  <a:pt x="96094" y="55625"/>
                </a:lnTo>
                <a:close/>
              </a:path>
              <a:path w="96519" h="101600">
                <a:moveTo>
                  <a:pt x="96094" y="44957"/>
                </a:moveTo>
                <a:lnTo>
                  <a:pt x="87712" y="44957"/>
                </a:lnTo>
                <a:lnTo>
                  <a:pt x="81914" y="45719"/>
                </a:lnTo>
                <a:lnTo>
                  <a:pt x="96094" y="45719"/>
                </a:lnTo>
                <a:lnTo>
                  <a:pt x="96094" y="44957"/>
                </a:lnTo>
                <a:close/>
              </a:path>
              <a:path w="96519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740920" y="3230870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848361" y="3176649"/>
            <a:ext cx="690371" cy="14616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605789" y="3240014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60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688848" y="3209533"/>
            <a:ext cx="60960" cy="108585"/>
          </a:xfrm>
          <a:custGeom>
            <a:avLst/>
            <a:gdLst/>
            <a:ahLst/>
            <a:cxnLst/>
            <a:rect l="l" t="t" r="r" b="b"/>
            <a:pathLst>
              <a:path w="60960" h="108585">
                <a:moveTo>
                  <a:pt x="36813" y="38861"/>
                </a:moveTo>
                <a:lnTo>
                  <a:pt x="36515" y="38861"/>
                </a:lnTo>
                <a:lnTo>
                  <a:pt x="36194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231" y="57911"/>
                </a:lnTo>
                <a:lnTo>
                  <a:pt x="41909" y="64007"/>
                </a:lnTo>
                <a:lnTo>
                  <a:pt x="14173" y="100015"/>
                </a:lnTo>
                <a:lnTo>
                  <a:pt x="999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894" y="107838"/>
                </a:lnTo>
                <a:lnTo>
                  <a:pt x="16001" y="108203"/>
                </a:lnTo>
                <a:lnTo>
                  <a:pt x="27812" y="108203"/>
                </a:lnTo>
                <a:lnTo>
                  <a:pt x="32433" y="104150"/>
                </a:lnTo>
                <a:lnTo>
                  <a:pt x="41310" y="91055"/>
                </a:lnTo>
                <a:lnTo>
                  <a:pt x="46333" y="79138"/>
                </a:lnTo>
                <a:lnTo>
                  <a:pt x="48005" y="66812"/>
                </a:lnTo>
                <a:lnTo>
                  <a:pt x="48005" y="64007"/>
                </a:lnTo>
                <a:lnTo>
                  <a:pt x="60959" y="64007"/>
                </a:lnTo>
                <a:lnTo>
                  <a:pt x="60959" y="54101"/>
                </a:lnTo>
                <a:lnTo>
                  <a:pt x="53041" y="54101"/>
                </a:lnTo>
                <a:lnTo>
                  <a:pt x="49148" y="52577"/>
                </a:lnTo>
                <a:lnTo>
                  <a:pt x="45802" y="49529"/>
                </a:lnTo>
                <a:lnTo>
                  <a:pt x="44052" y="48005"/>
                </a:lnTo>
                <a:lnTo>
                  <a:pt x="41528" y="44957"/>
                </a:lnTo>
                <a:lnTo>
                  <a:pt x="38231" y="40385"/>
                </a:lnTo>
                <a:lnTo>
                  <a:pt x="37612" y="39623"/>
                </a:lnTo>
                <a:lnTo>
                  <a:pt x="37145" y="39623"/>
                </a:lnTo>
                <a:lnTo>
                  <a:pt x="36813" y="38861"/>
                </a:lnTo>
                <a:close/>
              </a:path>
              <a:path w="60960" h="108585">
                <a:moveTo>
                  <a:pt x="60959" y="64007"/>
                </a:moveTo>
                <a:lnTo>
                  <a:pt x="48005" y="64007"/>
                </a:lnTo>
                <a:lnTo>
                  <a:pt x="49959" y="64861"/>
                </a:lnTo>
                <a:lnTo>
                  <a:pt x="52815" y="65531"/>
                </a:lnTo>
                <a:lnTo>
                  <a:pt x="60959" y="65531"/>
                </a:lnTo>
                <a:lnTo>
                  <a:pt x="60959" y="64007"/>
                </a:lnTo>
                <a:close/>
              </a:path>
              <a:path w="60960" h="108585">
                <a:moveTo>
                  <a:pt x="60959" y="53339"/>
                </a:moveTo>
                <a:lnTo>
                  <a:pt x="57613" y="53339"/>
                </a:lnTo>
                <a:lnTo>
                  <a:pt x="53041" y="54101"/>
                </a:lnTo>
                <a:lnTo>
                  <a:pt x="60959" y="54101"/>
                </a:lnTo>
                <a:lnTo>
                  <a:pt x="60959" y="53339"/>
                </a:lnTo>
                <a:close/>
              </a:path>
              <a:path w="60960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746760" y="3230870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783335" y="323468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838200" y="3175243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919387" y="317372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944117" y="3224011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69" h="81914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81914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69" h="81914">
                <a:moveTo>
                  <a:pt x="44327" y="64587"/>
                </a:moveTo>
                <a:lnTo>
                  <a:pt x="35564" y="73060"/>
                </a:lnTo>
                <a:lnTo>
                  <a:pt x="44327" y="81533"/>
                </a:lnTo>
                <a:lnTo>
                  <a:pt x="53041" y="73060"/>
                </a:lnTo>
                <a:lnTo>
                  <a:pt x="4432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101858" y="3172958"/>
            <a:ext cx="107950" cy="102235"/>
          </a:xfrm>
          <a:custGeom>
            <a:avLst/>
            <a:gdLst/>
            <a:ahLst/>
            <a:cxnLst/>
            <a:rect l="l" t="t" r="r" b="b"/>
            <a:pathLst>
              <a:path w="107950" h="102235">
                <a:moveTo>
                  <a:pt x="1463" y="85343"/>
                </a:moveTo>
                <a:lnTo>
                  <a:pt x="0" y="85343"/>
                </a:lnTo>
                <a:lnTo>
                  <a:pt x="0" y="86105"/>
                </a:lnTo>
                <a:lnTo>
                  <a:pt x="274" y="86867"/>
                </a:lnTo>
                <a:lnTo>
                  <a:pt x="761" y="87629"/>
                </a:lnTo>
                <a:lnTo>
                  <a:pt x="3749" y="94487"/>
                </a:lnTo>
                <a:lnTo>
                  <a:pt x="8991" y="99059"/>
                </a:lnTo>
                <a:lnTo>
                  <a:pt x="16428" y="101345"/>
                </a:lnTo>
                <a:lnTo>
                  <a:pt x="19903" y="101742"/>
                </a:lnTo>
                <a:lnTo>
                  <a:pt x="25664" y="102107"/>
                </a:lnTo>
                <a:lnTo>
                  <a:pt x="41691" y="102057"/>
                </a:lnTo>
                <a:lnTo>
                  <a:pt x="55769" y="101615"/>
                </a:lnTo>
                <a:lnTo>
                  <a:pt x="67819" y="100621"/>
                </a:lnTo>
                <a:lnTo>
                  <a:pt x="78110" y="98952"/>
                </a:lnTo>
                <a:lnTo>
                  <a:pt x="107899" y="98952"/>
                </a:lnTo>
                <a:lnTo>
                  <a:pt x="107899" y="90677"/>
                </a:lnTo>
                <a:lnTo>
                  <a:pt x="90952" y="90677"/>
                </a:lnTo>
                <a:lnTo>
                  <a:pt x="92037" y="89915"/>
                </a:lnTo>
                <a:lnTo>
                  <a:pt x="14356" y="89915"/>
                </a:lnTo>
                <a:lnTo>
                  <a:pt x="7711" y="88391"/>
                </a:lnTo>
                <a:lnTo>
                  <a:pt x="2590" y="86105"/>
                </a:lnTo>
                <a:lnTo>
                  <a:pt x="1463" y="85343"/>
                </a:lnTo>
                <a:close/>
              </a:path>
              <a:path w="107950" h="102235">
                <a:moveTo>
                  <a:pt x="107899" y="98952"/>
                </a:moveTo>
                <a:lnTo>
                  <a:pt x="78110" y="98952"/>
                </a:lnTo>
                <a:lnTo>
                  <a:pt x="90212" y="101469"/>
                </a:lnTo>
                <a:lnTo>
                  <a:pt x="103449" y="102107"/>
                </a:lnTo>
                <a:lnTo>
                  <a:pt x="107899" y="102107"/>
                </a:lnTo>
                <a:lnTo>
                  <a:pt x="107899" y="98952"/>
                </a:lnTo>
                <a:close/>
              </a:path>
              <a:path w="107950" h="102235">
                <a:moveTo>
                  <a:pt x="107899" y="89153"/>
                </a:moveTo>
                <a:lnTo>
                  <a:pt x="103449" y="89153"/>
                </a:lnTo>
                <a:lnTo>
                  <a:pt x="102047" y="89915"/>
                </a:lnTo>
                <a:lnTo>
                  <a:pt x="97200" y="89915"/>
                </a:lnTo>
                <a:lnTo>
                  <a:pt x="94427" y="90677"/>
                </a:lnTo>
                <a:lnTo>
                  <a:pt x="107899" y="90677"/>
                </a:lnTo>
                <a:lnTo>
                  <a:pt x="107899" y="89153"/>
                </a:lnTo>
                <a:close/>
              </a:path>
              <a:path w="107950" h="102235">
                <a:moveTo>
                  <a:pt x="22677" y="89153"/>
                </a:moveTo>
                <a:lnTo>
                  <a:pt x="14356" y="89915"/>
                </a:lnTo>
                <a:lnTo>
                  <a:pt x="25725" y="89915"/>
                </a:lnTo>
                <a:lnTo>
                  <a:pt x="22677" y="89153"/>
                </a:lnTo>
                <a:close/>
              </a:path>
              <a:path w="107950" h="102235">
                <a:moveTo>
                  <a:pt x="36118" y="0"/>
                </a:moveTo>
                <a:lnTo>
                  <a:pt x="35935" y="761"/>
                </a:lnTo>
                <a:lnTo>
                  <a:pt x="35417" y="761"/>
                </a:lnTo>
                <a:lnTo>
                  <a:pt x="34655" y="1523"/>
                </a:lnTo>
                <a:lnTo>
                  <a:pt x="28013" y="18318"/>
                </a:lnTo>
                <a:lnTo>
                  <a:pt x="29086" y="30408"/>
                </a:lnTo>
                <a:lnTo>
                  <a:pt x="29904" y="43268"/>
                </a:lnTo>
                <a:lnTo>
                  <a:pt x="30479" y="57149"/>
                </a:lnTo>
                <a:lnTo>
                  <a:pt x="30510" y="84581"/>
                </a:lnTo>
                <a:lnTo>
                  <a:pt x="29992" y="86867"/>
                </a:lnTo>
                <a:lnTo>
                  <a:pt x="28895" y="87629"/>
                </a:lnTo>
                <a:lnTo>
                  <a:pt x="27797" y="89153"/>
                </a:lnTo>
                <a:lnTo>
                  <a:pt x="25725" y="89915"/>
                </a:lnTo>
                <a:lnTo>
                  <a:pt x="46512" y="89915"/>
                </a:lnTo>
                <a:lnTo>
                  <a:pt x="41757" y="89153"/>
                </a:lnTo>
                <a:lnTo>
                  <a:pt x="42557" y="84787"/>
                </a:lnTo>
                <a:lnTo>
                  <a:pt x="45025" y="83057"/>
                </a:lnTo>
                <a:lnTo>
                  <a:pt x="36057" y="83057"/>
                </a:lnTo>
                <a:lnTo>
                  <a:pt x="37429" y="75437"/>
                </a:lnTo>
                <a:lnTo>
                  <a:pt x="38099" y="69341"/>
                </a:lnTo>
                <a:lnTo>
                  <a:pt x="38071" y="56387"/>
                </a:lnTo>
                <a:lnTo>
                  <a:pt x="38044" y="48439"/>
                </a:lnTo>
                <a:lnTo>
                  <a:pt x="37802" y="36554"/>
                </a:lnTo>
                <a:lnTo>
                  <a:pt x="37368" y="18287"/>
                </a:lnTo>
                <a:lnTo>
                  <a:pt x="42550" y="18287"/>
                </a:lnTo>
                <a:lnTo>
                  <a:pt x="42367" y="17525"/>
                </a:lnTo>
                <a:lnTo>
                  <a:pt x="41849" y="16001"/>
                </a:lnTo>
                <a:lnTo>
                  <a:pt x="39867" y="11429"/>
                </a:lnTo>
                <a:lnTo>
                  <a:pt x="38282" y="6857"/>
                </a:lnTo>
                <a:lnTo>
                  <a:pt x="37216" y="3047"/>
                </a:lnTo>
                <a:lnTo>
                  <a:pt x="36758" y="1523"/>
                </a:lnTo>
                <a:lnTo>
                  <a:pt x="36423" y="761"/>
                </a:lnTo>
                <a:lnTo>
                  <a:pt x="36118" y="0"/>
                </a:lnTo>
                <a:close/>
              </a:path>
              <a:path w="107950" h="102235">
                <a:moveTo>
                  <a:pt x="51358" y="89153"/>
                </a:moveTo>
                <a:lnTo>
                  <a:pt x="46512" y="89915"/>
                </a:lnTo>
                <a:lnTo>
                  <a:pt x="57759" y="89915"/>
                </a:lnTo>
                <a:lnTo>
                  <a:pt x="51358" y="89153"/>
                </a:lnTo>
                <a:close/>
              </a:path>
              <a:path w="107950" h="102235">
                <a:moveTo>
                  <a:pt x="99059" y="67817"/>
                </a:moveTo>
                <a:lnTo>
                  <a:pt x="74279" y="67817"/>
                </a:lnTo>
                <a:lnTo>
                  <a:pt x="81655" y="69341"/>
                </a:lnTo>
                <a:lnTo>
                  <a:pt x="85222" y="71627"/>
                </a:lnTo>
                <a:lnTo>
                  <a:pt x="89397" y="73913"/>
                </a:lnTo>
                <a:lnTo>
                  <a:pt x="91439" y="76961"/>
                </a:lnTo>
                <a:lnTo>
                  <a:pt x="91439" y="83057"/>
                </a:lnTo>
                <a:lnTo>
                  <a:pt x="85435" y="86105"/>
                </a:lnTo>
                <a:lnTo>
                  <a:pt x="73426" y="87629"/>
                </a:lnTo>
                <a:lnTo>
                  <a:pt x="65135" y="89153"/>
                </a:lnTo>
                <a:lnTo>
                  <a:pt x="57759" y="89915"/>
                </a:lnTo>
                <a:lnTo>
                  <a:pt x="92037" y="89915"/>
                </a:lnTo>
                <a:lnTo>
                  <a:pt x="96377" y="86867"/>
                </a:lnTo>
                <a:lnTo>
                  <a:pt x="99059" y="80771"/>
                </a:lnTo>
                <a:lnTo>
                  <a:pt x="99059" y="67817"/>
                </a:lnTo>
                <a:close/>
              </a:path>
              <a:path w="107950" h="102235">
                <a:moveTo>
                  <a:pt x="80009" y="56387"/>
                </a:moveTo>
                <a:lnTo>
                  <a:pt x="44287" y="76199"/>
                </a:lnTo>
                <a:lnTo>
                  <a:pt x="39471" y="80771"/>
                </a:lnTo>
                <a:lnTo>
                  <a:pt x="36697" y="83057"/>
                </a:lnTo>
                <a:lnTo>
                  <a:pt x="45025" y="83057"/>
                </a:lnTo>
                <a:lnTo>
                  <a:pt x="55476" y="75732"/>
                </a:lnTo>
                <a:lnTo>
                  <a:pt x="66049" y="70114"/>
                </a:lnTo>
                <a:lnTo>
                  <a:pt x="74279" y="67817"/>
                </a:lnTo>
                <a:lnTo>
                  <a:pt x="99059" y="67817"/>
                </a:lnTo>
                <a:lnTo>
                  <a:pt x="97139" y="64007"/>
                </a:lnTo>
                <a:lnTo>
                  <a:pt x="93238" y="60959"/>
                </a:lnTo>
                <a:lnTo>
                  <a:pt x="89855" y="57911"/>
                </a:lnTo>
                <a:lnTo>
                  <a:pt x="85435" y="57149"/>
                </a:lnTo>
                <a:lnTo>
                  <a:pt x="800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205489" y="3233155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302263" y="323468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358651" y="3198104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464569" y="3224774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46" y="49529"/>
                </a:lnTo>
                <a:lnTo>
                  <a:pt x="1185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2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42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518672" y="3208771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585728" y="3187436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744224" y="3208771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801374" y="3191246"/>
            <a:ext cx="30480" cy="83820"/>
          </a:xfrm>
          <a:custGeom>
            <a:avLst/>
            <a:gdLst/>
            <a:ahLst/>
            <a:cxnLst/>
            <a:rect l="l" t="t" r="r" b="b"/>
            <a:pathLst>
              <a:path w="30479" h="83820">
                <a:moveTo>
                  <a:pt x="7376" y="71627"/>
                </a:moveTo>
                <a:lnTo>
                  <a:pt x="0" y="71627"/>
                </a:lnTo>
                <a:lnTo>
                  <a:pt x="0" y="83819"/>
                </a:lnTo>
                <a:lnTo>
                  <a:pt x="15361" y="83270"/>
                </a:lnTo>
                <a:lnTo>
                  <a:pt x="26700" y="76713"/>
                </a:lnTo>
                <a:lnTo>
                  <a:pt x="27848" y="72389"/>
                </a:lnTo>
                <a:lnTo>
                  <a:pt x="18227" y="72389"/>
                </a:lnTo>
                <a:lnTo>
                  <a:pt x="7376" y="71627"/>
                </a:lnTo>
                <a:close/>
              </a:path>
              <a:path w="30479" h="83820">
                <a:moveTo>
                  <a:pt x="21976" y="40385"/>
                </a:moveTo>
                <a:lnTo>
                  <a:pt x="21031" y="40385"/>
                </a:lnTo>
                <a:lnTo>
                  <a:pt x="20573" y="41909"/>
                </a:lnTo>
                <a:lnTo>
                  <a:pt x="16093" y="52577"/>
                </a:lnTo>
                <a:lnTo>
                  <a:pt x="21153" y="58673"/>
                </a:lnTo>
                <a:lnTo>
                  <a:pt x="23621" y="63245"/>
                </a:lnTo>
                <a:lnTo>
                  <a:pt x="23621" y="70103"/>
                </a:lnTo>
                <a:lnTo>
                  <a:pt x="18227" y="72389"/>
                </a:lnTo>
                <a:lnTo>
                  <a:pt x="27848" y="72389"/>
                </a:lnTo>
                <a:lnTo>
                  <a:pt x="30479" y="62483"/>
                </a:lnTo>
                <a:lnTo>
                  <a:pt x="30479" y="55625"/>
                </a:lnTo>
                <a:lnTo>
                  <a:pt x="28133" y="48767"/>
                </a:lnTo>
                <a:lnTo>
                  <a:pt x="23469" y="41909"/>
                </a:lnTo>
                <a:lnTo>
                  <a:pt x="22616" y="41147"/>
                </a:lnTo>
                <a:lnTo>
                  <a:pt x="21976" y="40385"/>
                </a:lnTo>
                <a:close/>
              </a:path>
              <a:path w="30479" h="83820">
                <a:moveTo>
                  <a:pt x="17708" y="0"/>
                </a:moveTo>
                <a:lnTo>
                  <a:pt x="3840" y="12953"/>
                </a:lnTo>
                <a:lnTo>
                  <a:pt x="3840" y="16763"/>
                </a:lnTo>
                <a:lnTo>
                  <a:pt x="6126" y="19811"/>
                </a:lnTo>
                <a:lnTo>
                  <a:pt x="10698" y="22859"/>
                </a:lnTo>
                <a:lnTo>
                  <a:pt x="7376" y="24383"/>
                </a:lnTo>
                <a:lnTo>
                  <a:pt x="5029" y="25907"/>
                </a:lnTo>
                <a:lnTo>
                  <a:pt x="3688" y="26669"/>
                </a:lnTo>
                <a:lnTo>
                  <a:pt x="3688" y="30479"/>
                </a:lnTo>
                <a:lnTo>
                  <a:pt x="11887" y="27431"/>
                </a:lnTo>
                <a:lnTo>
                  <a:pt x="19994" y="25907"/>
                </a:lnTo>
                <a:lnTo>
                  <a:pt x="27950" y="23621"/>
                </a:lnTo>
                <a:lnTo>
                  <a:pt x="29260" y="18287"/>
                </a:lnTo>
                <a:lnTo>
                  <a:pt x="16946" y="18287"/>
                </a:lnTo>
                <a:lnTo>
                  <a:pt x="14569" y="16763"/>
                </a:lnTo>
                <a:lnTo>
                  <a:pt x="11704" y="15239"/>
                </a:lnTo>
                <a:lnTo>
                  <a:pt x="10271" y="13715"/>
                </a:lnTo>
                <a:lnTo>
                  <a:pt x="10271" y="9905"/>
                </a:lnTo>
                <a:lnTo>
                  <a:pt x="11186" y="9143"/>
                </a:lnTo>
                <a:lnTo>
                  <a:pt x="12893" y="8381"/>
                </a:lnTo>
                <a:lnTo>
                  <a:pt x="14356" y="7619"/>
                </a:lnTo>
                <a:lnTo>
                  <a:pt x="15697" y="7619"/>
                </a:lnTo>
                <a:lnTo>
                  <a:pt x="16946" y="6857"/>
                </a:lnTo>
                <a:lnTo>
                  <a:pt x="26548" y="6857"/>
                </a:lnTo>
                <a:lnTo>
                  <a:pt x="26090" y="6095"/>
                </a:lnTo>
                <a:lnTo>
                  <a:pt x="24383" y="2285"/>
                </a:lnTo>
                <a:lnTo>
                  <a:pt x="21610" y="761"/>
                </a:lnTo>
                <a:lnTo>
                  <a:pt x="17708" y="0"/>
                </a:lnTo>
                <a:close/>
              </a:path>
              <a:path w="30479" h="83820">
                <a:moveTo>
                  <a:pt x="29382" y="17525"/>
                </a:moveTo>
                <a:lnTo>
                  <a:pt x="27096" y="17525"/>
                </a:lnTo>
                <a:lnTo>
                  <a:pt x="25085" y="18287"/>
                </a:lnTo>
                <a:lnTo>
                  <a:pt x="29382" y="18287"/>
                </a:lnTo>
                <a:lnTo>
                  <a:pt x="29382" y="17525"/>
                </a:lnTo>
                <a:close/>
              </a:path>
              <a:path w="30479" h="83820">
                <a:moveTo>
                  <a:pt x="26548" y="6857"/>
                </a:moveTo>
                <a:lnTo>
                  <a:pt x="16946" y="6857"/>
                </a:lnTo>
                <a:lnTo>
                  <a:pt x="19903" y="7619"/>
                </a:lnTo>
                <a:lnTo>
                  <a:pt x="22219" y="7619"/>
                </a:lnTo>
                <a:lnTo>
                  <a:pt x="23926" y="8381"/>
                </a:lnTo>
                <a:lnTo>
                  <a:pt x="25085" y="9143"/>
                </a:lnTo>
                <a:lnTo>
                  <a:pt x="25847" y="9143"/>
                </a:lnTo>
                <a:lnTo>
                  <a:pt x="26212" y="8381"/>
                </a:lnTo>
                <a:lnTo>
                  <a:pt x="26609" y="7619"/>
                </a:lnTo>
                <a:lnTo>
                  <a:pt x="26548" y="6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844563" y="317143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61572" y="324839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924573" y="317143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004288" y="3223997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920" y="27446"/>
                </a:moveTo>
                <a:lnTo>
                  <a:pt x="12578" y="27446"/>
                </a:lnTo>
                <a:lnTo>
                  <a:pt x="10689" y="28970"/>
                </a:lnTo>
                <a:lnTo>
                  <a:pt x="5567" y="36192"/>
                </a:lnTo>
                <a:lnTo>
                  <a:pt x="1278" y="47624"/>
                </a:lnTo>
                <a:lnTo>
                  <a:pt x="0" y="61306"/>
                </a:lnTo>
                <a:lnTo>
                  <a:pt x="4195" y="71834"/>
                </a:lnTo>
                <a:lnTo>
                  <a:pt x="15822" y="82432"/>
                </a:lnTo>
                <a:lnTo>
                  <a:pt x="26766" y="85066"/>
                </a:lnTo>
                <a:lnTo>
                  <a:pt x="44499" y="85609"/>
                </a:lnTo>
                <a:lnTo>
                  <a:pt x="57108" y="83598"/>
                </a:lnTo>
                <a:lnTo>
                  <a:pt x="68601" y="80024"/>
                </a:lnTo>
                <a:lnTo>
                  <a:pt x="76922" y="76732"/>
                </a:lnTo>
                <a:lnTo>
                  <a:pt x="81128" y="73928"/>
                </a:lnTo>
                <a:lnTo>
                  <a:pt x="25014" y="73928"/>
                </a:lnTo>
                <a:lnTo>
                  <a:pt x="17730" y="71276"/>
                </a:lnTo>
                <a:lnTo>
                  <a:pt x="12761" y="65942"/>
                </a:lnTo>
                <a:lnTo>
                  <a:pt x="9195" y="61980"/>
                </a:lnTo>
                <a:lnTo>
                  <a:pt x="7397" y="57560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92" y="29145"/>
                </a:lnTo>
                <a:lnTo>
                  <a:pt x="13920" y="27446"/>
                </a:lnTo>
                <a:close/>
              </a:path>
              <a:path w="99060" h="85725">
                <a:moveTo>
                  <a:pt x="78435" y="0"/>
                </a:moveTo>
                <a:lnTo>
                  <a:pt x="68382" y="5263"/>
                </a:lnTo>
                <a:lnTo>
                  <a:pt x="57225" y="16696"/>
                </a:lnTo>
                <a:lnTo>
                  <a:pt x="50146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88"/>
                </a:lnTo>
                <a:lnTo>
                  <a:pt x="82835" y="55366"/>
                </a:lnTo>
                <a:lnTo>
                  <a:pt x="82781" y="58326"/>
                </a:lnTo>
                <a:lnTo>
                  <a:pt x="76776" y="65406"/>
                </a:lnTo>
                <a:lnTo>
                  <a:pt x="59822" y="71134"/>
                </a:lnTo>
                <a:lnTo>
                  <a:pt x="46977" y="73230"/>
                </a:lnTo>
                <a:lnTo>
                  <a:pt x="34707" y="73928"/>
                </a:lnTo>
                <a:lnTo>
                  <a:pt x="81128" y="73928"/>
                </a:lnTo>
                <a:lnTo>
                  <a:pt x="82317" y="73136"/>
                </a:lnTo>
                <a:lnTo>
                  <a:pt x="84786" y="69112"/>
                </a:lnTo>
                <a:lnTo>
                  <a:pt x="88596" y="63138"/>
                </a:lnTo>
                <a:lnTo>
                  <a:pt x="90455" y="57225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55" y="42686"/>
                </a:lnTo>
                <a:lnTo>
                  <a:pt x="70490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33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3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6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109984" y="323468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165610" y="3170671"/>
            <a:ext cx="78105" cy="104775"/>
          </a:xfrm>
          <a:custGeom>
            <a:avLst/>
            <a:gdLst/>
            <a:ahLst/>
            <a:cxnLst/>
            <a:rect l="l" t="t" r="r" b="b"/>
            <a:pathLst>
              <a:path w="78104" h="104775">
                <a:moveTo>
                  <a:pt x="64900" y="21315"/>
                </a:moveTo>
                <a:lnTo>
                  <a:pt x="19840" y="32188"/>
                </a:lnTo>
                <a:lnTo>
                  <a:pt x="5943" y="41909"/>
                </a:lnTo>
                <a:lnTo>
                  <a:pt x="5957" y="46491"/>
                </a:lnTo>
                <a:lnTo>
                  <a:pt x="14202" y="52858"/>
                </a:lnTo>
                <a:lnTo>
                  <a:pt x="25136" y="63152"/>
                </a:lnTo>
                <a:lnTo>
                  <a:pt x="31716" y="73664"/>
                </a:lnTo>
                <a:lnTo>
                  <a:pt x="32860" y="85356"/>
                </a:lnTo>
                <a:lnTo>
                  <a:pt x="23178" y="90800"/>
                </a:lnTo>
                <a:lnTo>
                  <a:pt x="4389" y="92201"/>
                </a:lnTo>
                <a:lnTo>
                  <a:pt x="0" y="92201"/>
                </a:lnTo>
                <a:lnTo>
                  <a:pt x="0" y="104393"/>
                </a:lnTo>
                <a:lnTo>
                  <a:pt x="11412" y="104222"/>
                </a:lnTo>
                <a:lnTo>
                  <a:pt x="26647" y="100809"/>
                </a:lnTo>
                <a:lnTo>
                  <a:pt x="36122" y="92824"/>
                </a:lnTo>
                <a:lnTo>
                  <a:pt x="39867" y="80009"/>
                </a:lnTo>
                <a:lnTo>
                  <a:pt x="51017" y="80009"/>
                </a:lnTo>
                <a:lnTo>
                  <a:pt x="43460" y="71498"/>
                </a:lnTo>
                <a:lnTo>
                  <a:pt x="36622" y="62118"/>
                </a:lnTo>
                <a:lnTo>
                  <a:pt x="32366" y="51166"/>
                </a:lnTo>
                <a:lnTo>
                  <a:pt x="32958" y="37821"/>
                </a:lnTo>
                <a:lnTo>
                  <a:pt x="46185" y="33559"/>
                </a:lnTo>
                <a:lnTo>
                  <a:pt x="57055" y="29914"/>
                </a:lnTo>
                <a:lnTo>
                  <a:pt x="65620" y="26908"/>
                </a:lnTo>
                <a:lnTo>
                  <a:pt x="64900" y="21315"/>
                </a:lnTo>
                <a:close/>
              </a:path>
              <a:path w="78104" h="104775">
                <a:moveTo>
                  <a:pt x="51017" y="80009"/>
                </a:moveTo>
                <a:lnTo>
                  <a:pt x="39867" y="80009"/>
                </a:lnTo>
                <a:lnTo>
                  <a:pt x="45384" y="87629"/>
                </a:lnTo>
                <a:lnTo>
                  <a:pt x="50109" y="93725"/>
                </a:lnTo>
                <a:lnTo>
                  <a:pt x="54101" y="96773"/>
                </a:lnTo>
                <a:lnTo>
                  <a:pt x="59862" y="102107"/>
                </a:lnTo>
                <a:lnTo>
                  <a:pt x="65562" y="104393"/>
                </a:lnTo>
                <a:lnTo>
                  <a:pt x="77541" y="104393"/>
                </a:lnTo>
                <a:lnTo>
                  <a:pt x="77541" y="92963"/>
                </a:lnTo>
                <a:lnTo>
                  <a:pt x="67909" y="92963"/>
                </a:lnTo>
                <a:lnTo>
                  <a:pt x="62941" y="90677"/>
                </a:lnTo>
                <a:lnTo>
                  <a:pt x="58186" y="86867"/>
                </a:lnTo>
                <a:lnTo>
                  <a:pt x="55504" y="85343"/>
                </a:lnTo>
                <a:lnTo>
                  <a:pt x="51694" y="80771"/>
                </a:lnTo>
                <a:lnTo>
                  <a:pt x="51017" y="80009"/>
                </a:lnTo>
                <a:close/>
              </a:path>
              <a:path w="78104" h="104775">
                <a:moveTo>
                  <a:pt x="77541" y="92201"/>
                </a:moveTo>
                <a:lnTo>
                  <a:pt x="73091" y="92201"/>
                </a:lnTo>
                <a:lnTo>
                  <a:pt x="67909" y="92963"/>
                </a:lnTo>
                <a:lnTo>
                  <a:pt x="77541" y="92963"/>
                </a:lnTo>
                <a:lnTo>
                  <a:pt x="77541" y="92201"/>
                </a:lnTo>
                <a:close/>
              </a:path>
              <a:path w="78104" h="104775">
                <a:moveTo>
                  <a:pt x="66415" y="0"/>
                </a:moveTo>
                <a:lnTo>
                  <a:pt x="13563" y="17525"/>
                </a:lnTo>
                <a:lnTo>
                  <a:pt x="11247" y="25907"/>
                </a:lnTo>
                <a:lnTo>
                  <a:pt x="64312" y="8381"/>
                </a:lnTo>
                <a:lnTo>
                  <a:pt x="664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239524" y="3173720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79" h="101600">
                <a:moveTo>
                  <a:pt x="5577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35" y="101345"/>
                </a:lnTo>
                <a:lnTo>
                  <a:pt x="17190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807" y="89915"/>
                </a:lnTo>
                <a:lnTo>
                  <a:pt x="5577" y="89153"/>
                </a:lnTo>
                <a:close/>
              </a:path>
              <a:path w="30479" h="101600">
                <a:moveTo>
                  <a:pt x="23621" y="0"/>
                </a:moveTo>
                <a:lnTo>
                  <a:pt x="23439" y="761"/>
                </a:lnTo>
                <a:lnTo>
                  <a:pt x="22738" y="761"/>
                </a:lnTo>
                <a:lnTo>
                  <a:pt x="21610" y="2285"/>
                </a:lnTo>
                <a:lnTo>
                  <a:pt x="14802" y="16571"/>
                </a:lnTo>
                <a:lnTo>
                  <a:pt x="15429" y="29258"/>
                </a:lnTo>
                <a:lnTo>
                  <a:pt x="16015" y="41946"/>
                </a:lnTo>
                <a:lnTo>
                  <a:pt x="16559" y="54634"/>
                </a:lnTo>
                <a:lnTo>
                  <a:pt x="17063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807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3" y="52812"/>
                </a:lnTo>
                <a:lnTo>
                  <a:pt x="25165" y="40032"/>
                </a:lnTo>
                <a:lnTo>
                  <a:pt x="24952" y="28805"/>
                </a:lnTo>
                <a:lnTo>
                  <a:pt x="24627" y="19049"/>
                </a:lnTo>
                <a:lnTo>
                  <a:pt x="29199" y="19049"/>
                </a:lnTo>
                <a:lnTo>
                  <a:pt x="29748" y="18287"/>
                </a:lnTo>
                <a:lnTo>
                  <a:pt x="30022" y="18287"/>
                </a:lnTo>
                <a:lnTo>
                  <a:pt x="29839" y="17525"/>
                </a:lnTo>
                <a:lnTo>
                  <a:pt x="29199" y="16001"/>
                </a:lnTo>
                <a:lnTo>
                  <a:pt x="26913" y="10667"/>
                </a:lnTo>
                <a:lnTo>
                  <a:pt x="25328" y="6095"/>
                </a:lnTo>
                <a:lnTo>
                  <a:pt x="24475" y="2285"/>
                </a:lnTo>
                <a:lnTo>
                  <a:pt x="24140" y="1523"/>
                </a:lnTo>
                <a:lnTo>
                  <a:pt x="23865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281951" y="317143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354586" y="324839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17069" y="3211058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26186" y="3426704"/>
            <a:ext cx="1454657" cy="15214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7109795" y="3787130"/>
            <a:ext cx="62230" cy="62865"/>
          </a:xfrm>
          <a:custGeom>
            <a:avLst/>
            <a:gdLst/>
            <a:ahLst/>
            <a:cxnLst/>
            <a:rect l="l" t="t" r="r" b="b"/>
            <a:pathLst>
              <a:path w="62229" h="62864">
                <a:moveTo>
                  <a:pt x="30967" y="0"/>
                </a:moveTo>
                <a:lnTo>
                  <a:pt x="0" y="22859"/>
                </a:lnTo>
                <a:lnTo>
                  <a:pt x="0" y="39623"/>
                </a:lnTo>
                <a:lnTo>
                  <a:pt x="3047" y="47243"/>
                </a:lnTo>
                <a:lnTo>
                  <a:pt x="15118" y="59435"/>
                </a:lnTo>
                <a:lnTo>
                  <a:pt x="22402" y="62483"/>
                </a:lnTo>
                <a:lnTo>
                  <a:pt x="30967" y="61721"/>
                </a:lnTo>
                <a:lnTo>
                  <a:pt x="41323" y="61721"/>
                </a:lnTo>
                <a:lnTo>
                  <a:pt x="46786" y="59435"/>
                </a:lnTo>
                <a:lnTo>
                  <a:pt x="58887" y="47243"/>
                </a:lnTo>
                <a:lnTo>
                  <a:pt x="61904" y="39623"/>
                </a:lnTo>
                <a:lnTo>
                  <a:pt x="61904" y="22859"/>
                </a:lnTo>
                <a:lnTo>
                  <a:pt x="58887" y="15239"/>
                </a:lnTo>
                <a:lnTo>
                  <a:pt x="52852" y="9143"/>
                </a:lnTo>
                <a:lnTo>
                  <a:pt x="46786" y="3809"/>
                </a:lnTo>
                <a:lnTo>
                  <a:pt x="39502" y="761"/>
                </a:lnTo>
                <a:lnTo>
                  <a:pt x="30967" y="0"/>
                </a:lnTo>
                <a:close/>
              </a:path>
              <a:path w="62229" h="62864">
                <a:moveTo>
                  <a:pt x="41323" y="61721"/>
                </a:moveTo>
                <a:lnTo>
                  <a:pt x="30967" y="61721"/>
                </a:lnTo>
                <a:lnTo>
                  <a:pt x="39502" y="62483"/>
                </a:lnTo>
                <a:lnTo>
                  <a:pt x="41323" y="617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235963" y="3765794"/>
            <a:ext cx="562355" cy="13334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33150" y="4078975"/>
            <a:ext cx="6647693" cy="16662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40770" y="4319768"/>
            <a:ext cx="6639311" cy="18287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726442" y="464590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785878" y="4669525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842266" y="4622281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004572" y="4696957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60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60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097536" y="466876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5229772" y="460856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254507" y="4648951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397763" y="4638283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09" y="32003"/>
                </a:moveTo>
                <a:lnTo>
                  <a:pt x="7559" y="32003"/>
                </a:lnTo>
                <a:lnTo>
                  <a:pt x="6736" y="32765"/>
                </a:lnTo>
                <a:lnTo>
                  <a:pt x="5943" y="33527"/>
                </a:lnTo>
                <a:lnTo>
                  <a:pt x="1981" y="39623"/>
                </a:lnTo>
                <a:lnTo>
                  <a:pt x="0" y="44957"/>
                </a:lnTo>
                <a:lnTo>
                  <a:pt x="401" y="54471"/>
                </a:lnTo>
                <a:lnTo>
                  <a:pt x="4714" y="62639"/>
                </a:lnTo>
                <a:lnTo>
                  <a:pt x="14234" y="68456"/>
                </a:lnTo>
                <a:lnTo>
                  <a:pt x="29554" y="71914"/>
                </a:lnTo>
                <a:lnTo>
                  <a:pt x="51268" y="73000"/>
                </a:lnTo>
                <a:lnTo>
                  <a:pt x="64070" y="72215"/>
                </a:lnTo>
                <a:lnTo>
                  <a:pt x="76139" y="70865"/>
                </a:lnTo>
                <a:lnTo>
                  <a:pt x="85557" y="69341"/>
                </a:lnTo>
                <a:lnTo>
                  <a:pt x="92049" y="67055"/>
                </a:lnTo>
                <a:lnTo>
                  <a:pt x="95615" y="64769"/>
                </a:lnTo>
                <a:lnTo>
                  <a:pt x="100949" y="61721"/>
                </a:lnTo>
                <a:lnTo>
                  <a:pt x="101498" y="60474"/>
                </a:lnTo>
                <a:lnTo>
                  <a:pt x="54787" y="60474"/>
                </a:lnTo>
                <a:lnTo>
                  <a:pt x="37600" y="60197"/>
                </a:lnTo>
                <a:lnTo>
                  <a:pt x="20521" y="58023"/>
                </a:lnTo>
                <a:lnTo>
                  <a:pt x="10273" y="52905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57" y="34289"/>
                </a:lnTo>
                <a:lnTo>
                  <a:pt x="9509" y="33527"/>
                </a:lnTo>
                <a:lnTo>
                  <a:pt x="9509" y="32003"/>
                </a:lnTo>
                <a:close/>
              </a:path>
              <a:path w="104139" h="73025">
                <a:moveTo>
                  <a:pt x="96133" y="27431"/>
                </a:moveTo>
                <a:lnTo>
                  <a:pt x="95463" y="27431"/>
                </a:lnTo>
                <a:lnTo>
                  <a:pt x="94853" y="28193"/>
                </a:lnTo>
                <a:lnTo>
                  <a:pt x="89672" y="38861"/>
                </a:lnTo>
                <a:lnTo>
                  <a:pt x="93908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0" y="56387"/>
                </a:lnTo>
                <a:lnTo>
                  <a:pt x="77237" y="58652"/>
                </a:lnTo>
                <a:lnTo>
                  <a:pt x="67519" y="59959"/>
                </a:lnTo>
                <a:lnTo>
                  <a:pt x="54787" y="60474"/>
                </a:lnTo>
                <a:lnTo>
                  <a:pt x="101498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76" y="35813"/>
                </a:lnTo>
                <a:lnTo>
                  <a:pt x="96865" y="28193"/>
                </a:lnTo>
                <a:lnTo>
                  <a:pt x="96133" y="27431"/>
                </a:lnTo>
                <a:close/>
              </a:path>
              <a:path w="104139" h="73025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506730" y="468324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569624" y="460856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594360" y="4655048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4" h="97154">
                <a:moveTo>
                  <a:pt x="30876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5997" y="61931"/>
                </a:lnTo>
                <a:lnTo>
                  <a:pt x="21015" y="72897"/>
                </a:lnTo>
                <a:lnTo>
                  <a:pt x="30729" y="84206"/>
                </a:lnTo>
                <a:lnTo>
                  <a:pt x="40950" y="91315"/>
                </a:lnTo>
                <a:lnTo>
                  <a:pt x="53096" y="96773"/>
                </a:lnTo>
                <a:lnTo>
                  <a:pt x="58094" y="85526"/>
                </a:lnTo>
                <a:lnTo>
                  <a:pt x="49347" y="80162"/>
                </a:lnTo>
                <a:lnTo>
                  <a:pt x="47381" y="77541"/>
                </a:lnTo>
                <a:lnTo>
                  <a:pt x="40233" y="77541"/>
                </a:lnTo>
                <a:lnTo>
                  <a:pt x="35935" y="75407"/>
                </a:lnTo>
                <a:lnTo>
                  <a:pt x="32034" y="72207"/>
                </a:lnTo>
                <a:lnTo>
                  <a:pt x="25176" y="63642"/>
                </a:lnTo>
                <a:lnTo>
                  <a:pt x="2298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30" y="42671"/>
                </a:lnTo>
                <a:lnTo>
                  <a:pt x="20330" y="37337"/>
                </a:lnTo>
                <a:lnTo>
                  <a:pt x="21457" y="31241"/>
                </a:lnTo>
                <a:lnTo>
                  <a:pt x="23652" y="25145"/>
                </a:lnTo>
                <a:lnTo>
                  <a:pt x="25664" y="19811"/>
                </a:lnTo>
                <a:lnTo>
                  <a:pt x="27371" y="17525"/>
                </a:lnTo>
                <a:lnTo>
                  <a:pt x="28834" y="16763"/>
                </a:lnTo>
                <a:lnTo>
                  <a:pt x="40762" y="16763"/>
                </a:lnTo>
                <a:lnTo>
                  <a:pt x="39654" y="13715"/>
                </a:lnTo>
                <a:lnTo>
                  <a:pt x="36332" y="5333"/>
                </a:lnTo>
                <a:lnTo>
                  <a:pt x="33406" y="761"/>
                </a:lnTo>
                <a:lnTo>
                  <a:pt x="30876" y="0"/>
                </a:lnTo>
                <a:close/>
              </a:path>
              <a:path w="71754" h="97154">
                <a:moveTo>
                  <a:pt x="71567" y="42671"/>
                </a:moveTo>
                <a:lnTo>
                  <a:pt x="66903" y="42671"/>
                </a:lnTo>
                <a:lnTo>
                  <a:pt x="57729" y="43433"/>
                </a:lnTo>
                <a:lnTo>
                  <a:pt x="50474" y="46481"/>
                </a:lnTo>
                <a:lnTo>
                  <a:pt x="45140" y="54101"/>
                </a:lnTo>
                <a:lnTo>
                  <a:pt x="41452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37" y="76017"/>
                </a:lnTo>
                <a:lnTo>
                  <a:pt x="40233" y="77541"/>
                </a:lnTo>
                <a:lnTo>
                  <a:pt x="47381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84" y="59192"/>
                </a:lnTo>
                <a:lnTo>
                  <a:pt x="53797" y="57028"/>
                </a:lnTo>
                <a:lnTo>
                  <a:pt x="57607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4" h="97154">
                <a:moveTo>
                  <a:pt x="40762" y="16763"/>
                </a:moveTo>
                <a:lnTo>
                  <a:pt x="28834" y="16763"/>
                </a:lnTo>
                <a:lnTo>
                  <a:pt x="30479" y="17525"/>
                </a:lnTo>
                <a:lnTo>
                  <a:pt x="32583" y="20573"/>
                </a:lnTo>
                <a:lnTo>
                  <a:pt x="35173" y="25907"/>
                </a:lnTo>
                <a:lnTo>
                  <a:pt x="37642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02" y="22097"/>
                </a:lnTo>
                <a:lnTo>
                  <a:pt x="40762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662178" y="466876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784860" y="468324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843534" y="4665715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5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5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896522" y="460856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922781" y="4668001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078992" y="466952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201133" y="4658843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60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60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305305" y="4683242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361693" y="468019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15034" y="4606280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39">
                <a:moveTo>
                  <a:pt x="69372" y="16001"/>
                </a:moveTo>
                <a:lnTo>
                  <a:pt x="57096" y="19635"/>
                </a:lnTo>
                <a:lnTo>
                  <a:pt x="44922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60" y="64535"/>
                </a:lnTo>
                <a:lnTo>
                  <a:pt x="31867" y="75023"/>
                </a:lnTo>
                <a:lnTo>
                  <a:pt x="32826" y="85477"/>
                </a:lnTo>
                <a:lnTo>
                  <a:pt x="22794" y="90344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3" y="90458"/>
                </a:lnTo>
                <a:lnTo>
                  <a:pt x="39865" y="81936"/>
                </a:lnTo>
                <a:lnTo>
                  <a:pt x="37470" y="65645"/>
                </a:lnTo>
                <a:lnTo>
                  <a:pt x="33439" y="53717"/>
                </a:lnTo>
                <a:lnTo>
                  <a:pt x="31009" y="38193"/>
                </a:lnTo>
                <a:lnTo>
                  <a:pt x="43759" y="34140"/>
                </a:lnTo>
                <a:lnTo>
                  <a:pt x="55400" y="30832"/>
                </a:lnTo>
                <a:lnTo>
                  <a:pt x="6592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39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555760" y="4674098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4" h="83820">
                <a:moveTo>
                  <a:pt x="32826" y="761"/>
                </a:moveTo>
                <a:lnTo>
                  <a:pt x="31241" y="761"/>
                </a:lnTo>
                <a:lnTo>
                  <a:pt x="30906" y="2285"/>
                </a:lnTo>
                <a:lnTo>
                  <a:pt x="29291" y="9905"/>
                </a:lnTo>
                <a:lnTo>
                  <a:pt x="22341" y="9905"/>
                </a:lnTo>
                <a:lnTo>
                  <a:pt x="18806" y="10667"/>
                </a:lnTo>
                <a:lnTo>
                  <a:pt x="14904" y="11429"/>
                </a:lnTo>
                <a:lnTo>
                  <a:pt x="12131" y="12953"/>
                </a:lnTo>
                <a:lnTo>
                  <a:pt x="10607" y="13715"/>
                </a:lnTo>
                <a:lnTo>
                  <a:pt x="8473" y="15239"/>
                </a:lnTo>
                <a:lnTo>
                  <a:pt x="6217" y="17525"/>
                </a:lnTo>
                <a:lnTo>
                  <a:pt x="3870" y="21335"/>
                </a:lnTo>
                <a:lnTo>
                  <a:pt x="1188" y="25145"/>
                </a:lnTo>
                <a:lnTo>
                  <a:pt x="0" y="28193"/>
                </a:lnTo>
                <a:lnTo>
                  <a:pt x="243" y="29717"/>
                </a:lnTo>
                <a:lnTo>
                  <a:pt x="5273" y="79735"/>
                </a:lnTo>
                <a:lnTo>
                  <a:pt x="5577" y="82478"/>
                </a:lnTo>
                <a:lnTo>
                  <a:pt x="5882" y="83819"/>
                </a:lnTo>
                <a:lnTo>
                  <a:pt x="6705" y="83819"/>
                </a:lnTo>
                <a:lnTo>
                  <a:pt x="7284" y="82814"/>
                </a:lnTo>
                <a:lnTo>
                  <a:pt x="8046" y="80741"/>
                </a:lnTo>
                <a:lnTo>
                  <a:pt x="10271" y="74919"/>
                </a:lnTo>
                <a:lnTo>
                  <a:pt x="11369" y="69860"/>
                </a:lnTo>
                <a:lnTo>
                  <a:pt x="11366" y="64981"/>
                </a:lnTo>
                <a:lnTo>
                  <a:pt x="10958" y="55036"/>
                </a:lnTo>
                <a:lnTo>
                  <a:pt x="9837" y="42270"/>
                </a:lnTo>
                <a:lnTo>
                  <a:pt x="7985" y="26669"/>
                </a:lnTo>
                <a:lnTo>
                  <a:pt x="11216" y="23621"/>
                </a:lnTo>
                <a:lnTo>
                  <a:pt x="16337" y="21335"/>
                </a:lnTo>
                <a:lnTo>
                  <a:pt x="32644" y="21335"/>
                </a:lnTo>
                <a:lnTo>
                  <a:pt x="32644" y="18287"/>
                </a:lnTo>
                <a:lnTo>
                  <a:pt x="33101" y="14477"/>
                </a:lnTo>
                <a:lnTo>
                  <a:pt x="47627" y="14477"/>
                </a:lnTo>
                <a:lnTo>
                  <a:pt x="42245" y="9905"/>
                </a:lnTo>
                <a:lnTo>
                  <a:pt x="33588" y="1523"/>
                </a:lnTo>
                <a:lnTo>
                  <a:pt x="32826" y="761"/>
                </a:lnTo>
                <a:close/>
              </a:path>
              <a:path w="76834" h="83820">
                <a:moveTo>
                  <a:pt x="32644" y="21335"/>
                </a:moveTo>
                <a:lnTo>
                  <a:pt x="25603" y="21335"/>
                </a:lnTo>
                <a:lnTo>
                  <a:pt x="26669" y="22097"/>
                </a:lnTo>
                <a:lnTo>
                  <a:pt x="26334" y="22859"/>
                </a:lnTo>
                <a:lnTo>
                  <a:pt x="26151" y="24383"/>
                </a:lnTo>
                <a:lnTo>
                  <a:pt x="26151" y="32765"/>
                </a:lnTo>
                <a:lnTo>
                  <a:pt x="27675" y="38496"/>
                </a:lnTo>
                <a:lnTo>
                  <a:pt x="30601" y="44013"/>
                </a:lnTo>
                <a:lnTo>
                  <a:pt x="34289" y="50779"/>
                </a:lnTo>
                <a:lnTo>
                  <a:pt x="39197" y="54101"/>
                </a:lnTo>
                <a:lnTo>
                  <a:pt x="52852" y="54101"/>
                </a:lnTo>
                <a:lnTo>
                  <a:pt x="56631" y="48493"/>
                </a:lnTo>
                <a:lnTo>
                  <a:pt x="56631" y="40385"/>
                </a:lnTo>
                <a:lnTo>
                  <a:pt x="41147" y="40385"/>
                </a:lnTo>
                <a:lnTo>
                  <a:pt x="37703" y="37978"/>
                </a:lnTo>
                <a:lnTo>
                  <a:pt x="35387" y="33527"/>
                </a:lnTo>
                <a:lnTo>
                  <a:pt x="33588" y="29717"/>
                </a:lnTo>
                <a:lnTo>
                  <a:pt x="32644" y="25145"/>
                </a:lnTo>
                <a:lnTo>
                  <a:pt x="32644" y="21335"/>
                </a:lnTo>
                <a:close/>
              </a:path>
              <a:path w="76834" h="83820">
                <a:moveTo>
                  <a:pt x="76443" y="23621"/>
                </a:moveTo>
                <a:lnTo>
                  <a:pt x="70103" y="23621"/>
                </a:lnTo>
                <a:lnTo>
                  <a:pt x="64648" y="24383"/>
                </a:lnTo>
                <a:lnTo>
                  <a:pt x="45323" y="24383"/>
                </a:lnTo>
                <a:lnTo>
                  <a:pt x="49804" y="28955"/>
                </a:lnTo>
                <a:lnTo>
                  <a:pt x="52059" y="32003"/>
                </a:lnTo>
                <a:lnTo>
                  <a:pt x="52059" y="38526"/>
                </a:lnTo>
                <a:lnTo>
                  <a:pt x="49956" y="40385"/>
                </a:lnTo>
                <a:lnTo>
                  <a:pt x="56631" y="40385"/>
                </a:lnTo>
                <a:lnTo>
                  <a:pt x="56631" y="35051"/>
                </a:lnTo>
                <a:lnTo>
                  <a:pt x="56479" y="33527"/>
                </a:lnTo>
                <a:lnTo>
                  <a:pt x="56144" y="32003"/>
                </a:lnTo>
                <a:lnTo>
                  <a:pt x="76443" y="32003"/>
                </a:lnTo>
                <a:lnTo>
                  <a:pt x="76443" y="23621"/>
                </a:lnTo>
                <a:close/>
              </a:path>
              <a:path w="76834" h="83820">
                <a:moveTo>
                  <a:pt x="76443" y="32003"/>
                </a:moveTo>
                <a:lnTo>
                  <a:pt x="56144" y="32003"/>
                </a:lnTo>
                <a:lnTo>
                  <a:pt x="59679" y="35051"/>
                </a:lnTo>
                <a:lnTo>
                  <a:pt x="64648" y="35813"/>
                </a:lnTo>
                <a:lnTo>
                  <a:pt x="76443" y="35813"/>
                </a:lnTo>
                <a:lnTo>
                  <a:pt x="76443" y="32003"/>
                </a:lnTo>
                <a:close/>
              </a:path>
              <a:path w="76834" h="83820">
                <a:moveTo>
                  <a:pt x="47627" y="14477"/>
                </a:moveTo>
                <a:lnTo>
                  <a:pt x="33101" y="14477"/>
                </a:lnTo>
                <a:lnTo>
                  <a:pt x="40507" y="20573"/>
                </a:lnTo>
                <a:lnTo>
                  <a:pt x="44561" y="24383"/>
                </a:lnTo>
                <a:lnTo>
                  <a:pt x="64648" y="24383"/>
                </a:lnTo>
                <a:lnTo>
                  <a:pt x="58765" y="22097"/>
                </a:lnTo>
                <a:lnTo>
                  <a:pt x="52425" y="17525"/>
                </a:lnTo>
                <a:lnTo>
                  <a:pt x="48524" y="15239"/>
                </a:lnTo>
                <a:lnTo>
                  <a:pt x="47627" y="14477"/>
                </a:lnTo>
                <a:close/>
              </a:path>
              <a:path w="76834" h="83820">
                <a:moveTo>
                  <a:pt x="31882" y="0"/>
                </a:moveTo>
                <a:lnTo>
                  <a:pt x="31577" y="761"/>
                </a:lnTo>
                <a:lnTo>
                  <a:pt x="32247" y="761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627631" y="468019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4" h="62229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680972" y="4673336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5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34411" y="35813"/>
                </a:lnTo>
                <a:lnTo>
                  <a:pt x="40690" y="39349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36"/>
                </a:lnTo>
                <a:lnTo>
                  <a:pt x="58391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5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26" y="25145"/>
                </a:lnTo>
                <a:lnTo>
                  <a:pt x="6888" y="24383"/>
                </a:lnTo>
                <a:close/>
              </a:path>
              <a:path w="81915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3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5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1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17" y="25145"/>
                </a:lnTo>
                <a:lnTo>
                  <a:pt x="66324" y="22859"/>
                </a:lnTo>
                <a:lnTo>
                  <a:pt x="6288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5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2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5" h="41275">
                <a:moveTo>
                  <a:pt x="81808" y="24383"/>
                </a:moveTo>
                <a:lnTo>
                  <a:pt x="74797" y="24383"/>
                </a:lnTo>
                <a:lnTo>
                  <a:pt x="7031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757934" y="4664887"/>
            <a:ext cx="107950" cy="45085"/>
          </a:xfrm>
          <a:custGeom>
            <a:avLst/>
            <a:gdLst/>
            <a:ahLst/>
            <a:cxnLst/>
            <a:rect l="l" t="t" r="r" b="b"/>
            <a:pathLst>
              <a:path w="107950" h="45085">
                <a:moveTo>
                  <a:pt x="4389" y="32832"/>
                </a:moveTo>
                <a:lnTo>
                  <a:pt x="0" y="32832"/>
                </a:lnTo>
                <a:lnTo>
                  <a:pt x="0" y="45024"/>
                </a:lnTo>
                <a:lnTo>
                  <a:pt x="11125" y="45024"/>
                </a:lnTo>
                <a:lnTo>
                  <a:pt x="16398" y="41976"/>
                </a:lnTo>
                <a:lnTo>
                  <a:pt x="20330" y="35118"/>
                </a:lnTo>
                <a:lnTo>
                  <a:pt x="107716" y="35118"/>
                </a:lnTo>
                <a:lnTo>
                  <a:pt x="107716" y="33594"/>
                </a:lnTo>
                <a:lnTo>
                  <a:pt x="12496" y="33594"/>
                </a:lnTo>
                <a:lnTo>
                  <a:pt x="4389" y="32832"/>
                </a:lnTo>
                <a:close/>
              </a:path>
              <a:path w="107950" h="45085">
                <a:moveTo>
                  <a:pt x="107716" y="35118"/>
                </a:moveTo>
                <a:lnTo>
                  <a:pt x="20330" y="35118"/>
                </a:lnTo>
                <a:lnTo>
                  <a:pt x="22494" y="39690"/>
                </a:lnTo>
                <a:lnTo>
                  <a:pt x="26212" y="42738"/>
                </a:lnTo>
                <a:lnTo>
                  <a:pt x="31455" y="44262"/>
                </a:lnTo>
                <a:lnTo>
                  <a:pt x="34594" y="44689"/>
                </a:lnTo>
                <a:lnTo>
                  <a:pt x="39837" y="45024"/>
                </a:lnTo>
                <a:lnTo>
                  <a:pt x="51003" y="44993"/>
                </a:lnTo>
                <a:lnTo>
                  <a:pt x="64483" y="44054"/>
                </a:lnTo>
                <a:lnTo>
                  <a:pt x="75559" y="41214"/>
                </a:lnTo>
                <a:lnTo>
                  <a:pt x="107716" y="41214"/>
                </a:lnTo>
                <a:lnTo>
                  <a:pt x="107716" y="35118"/>
                </a:lnTo>
                <a:close/>
              </a:path>
              <a:path w="107950" h="45085">
                <a:moveTo>
                  <a:pt x="107716" y="41214"/>
                </a:moveTo>
                <a:lnTo>
                  <a:pt x="75559" y="41214"/>
                </a:lnTo>
                <a:lnTo>
                  <a:pt x="83911" y="44262"/>
                </a:lnTo>
                <a:lnTo>
                  <a:pt x="91744" y="45024"/>
                </a:lnTo>
                <a:lnTo>
                  <a:pt x="107716" y="45024"/>
                </a:lnTo>
                <a:lnTo>
                  <a:pt x="107716" y="41214"/>
                </a:lnTo>
                <a:close/>
              </a:path>
              <a:path w="107950" h="45085">
                <a:moveTo>
                  <a:pt x="21793" y="17592"/>
                </a:moveTo>
                <a:lnTo>
                  <a:pt x="19751" y="17592"/>
                </a:lnTo>
                <a:lnTo>
                  <a:pt x="19080" y="18354"/>
                </a:lnTo>
                <a:lnTo>
                  <a:pt x="18745" y="20640"/>
                </a:lnTo>
                <a:lnTo>
                  <a:pt x="17343" y="29022"/>
                </a:lnTo>
                <a:lnTo>
                  <a:pt x="12496" y="33594"/>
                </a:lnTo>
                <a:lnTo>
                  <a:pt x="91439" y="33594"/>
                </a:lnTo>
                <a:lnTo>
                  <a:pt x="92201" y="32832"/>
                </a:lnTo>
                <a:lnTo>
                  <a:pt x="46695" y="32832"/>
                </a:lnTo>
                <a:lnTo>
                  <a:pt x="43647" y="32070"/>
                </a:lnTo>
                <a:lnTo>
                  <a:pt x="26883" y="32070"/>
                </a:lnTo>
                <a:lnTo>
                  <a:pt x="23469" y="28260"/>
                </a:lnTo>
                <a:lnTo>
                  <a:pt x="22616" y="20640"/>
                </a:lnTo>
                <a:lnTo>
                  <a:pt x="22402" y="18354"/>
                </a:lnTo>
                <a:lnTo>
                  <a:pt x="21793" y="17592"/>
                </a:lnTo>
                <a:close/>
              </a:path>
              <a:path w="107950" h="45085">
                <a:moveTo>
                  <a:pt x="107716" y="32832"/>
                </a:moveTo>
                <a:lnTo>
                  <a:pt x="103174" y="32832"/>
                </a:lnTo>
                <a:lnTo>
                  <a:pt x="101925" y="33594"/>
                </a:lnTo>
                <a:lnTo>
                  <a:pt x="107716" y="33594"/>
                </a:lnTo>
                <a:lnTo>
                  <a:pt x="107716" y="32832"/>
                </a:lnTo>
                <a:close/>
              </a:path>
              <a:path w="107950" h="45085">
                <a:moveTo>
                  <a:pt x="49743" y="32070"/>
                </a:moveTo>
                <a:lnTo>
                  <a:pt x="46695" y="32832"/>
                </a:lnTo>
                <a:lnTo>
                  <a:pt x="56906" y="32832"/>
                </a:lnTo>
                <a:lnTo>
                  <a:pt x="49743" y="32070"/>
                </a:lnTo>
                <a:close/>
              </a:path>
              <a:path w="107950" h="45085">
                <a:moveTo>
                  <a:pt x="98297" y="11496"/>
                </a:moveTo>
                <a:lnTo>
                  <a:pt x="75468" y="11496"/>
                </a:lnTo>
                <a:lnTo>
                  <a:pt x="82113" y="13020"/>
                </a:lnTo>
                <a:lnTo>
                  <a:pt x="85222" y="14544"/>
                </a:lnTo>
                <a:lnTo>
                  <a:pt x="88849" y="16830"/>
                </a:lnTo>
                <a:lnTo>
                  <a:pt x="90677" y="19878"/>
                </a:lnTo>
                <a:lnTo>
                  <a:pt x="90677" y="26736"/>
                </a:lnTo>
                <a:lnTo>
                  <a:pt x="84581" y="29022"/>
                </a:lnTo>
                <a:lnTo>
                  <a:pt x="72268" y="30546"/>
                </a:lnTo>
                <a:lnTo>
                  <a:pt x="64404" y="32070"/>
                </a:lnTo>
                <a:lnTo>
                  <a:pt x="56906" y="32832"/>
                </a:lnTo>
                <a:lnTo>
                  <a:pt x="92201" y="32832"/>
                </a:lnTo>
                <a:lnTo>
                  <a:pt x="96011" y="29022"/>
                </a:lnTo>
                <a:lnTo>
                  <a:pt x="98297" y="22926"/>
                </a:lnTo>
                <a:lnTo>
                  <a:pt x="98297" y="11496"/>
                </a:lnTo>
                <a:close/>
              </a:path>
              <a:path w="107950" h="45085">
                <a:moveTo>
                  <a:pt x="76067" y="0"/>
                </a:moveTo>
                <a:lnTo>
                  <a:pt x="67110" y="3532"/>
                </a:lnTo>
                <a:lnTo>
                  <a:pt x="56938" y="10022"/>
                </a:lnTo>
                <a:lnTo>
                  <a:pt x="45551" y="19518"/>
                </a:lnTo>
                <a:lnTo>
                  <a:pt x="32948" y="32070"/>
                </a:lnTo>
                <a:lnTo>
                  <a:pt x="43647" y="32070"/>
                </a:lnTo>
                <a:lnTo>
                  <a:pt x="42906" y="29724"/>
                </a:lnTo>
                <a:lnTo>
                  <a:pt x="54659" y="19793"/>
                </a:lnTo>
                <a:lnTo>
                  <a:pt x="65517" y="13858"/>
                </a:lnTo>
                <a:lnTo>
                  <a:pt x="75468" y="11496"/>
                </a:lnTo>
                <a:lnTo>
                  <a:pt x="98297" y="11496"/>
                </a:lnTo>
                <a:lnTo>
                  <a:pt x="96530" y="7686"/>
                </a:lnTo>
                <a:lnTo>
                  <a:pt x="92963" y="4638"/>
                </a:lnTo>
                <a:lnTo>
                  <a:pt x="89611" y="1590"/>
                </a:lnTo>
                <a:lnTo>
                  <a:pt x="85435" y="66"/>
                </a:lnTo>
                <a:lnTo>
                  <a:pt x="760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861565" y="4632950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973039" y="4658843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59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59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7085241" y="460856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110740" y="4648951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60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4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4" h="60960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4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4" h="60960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4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4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638050" y="4694671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7619" y="0"/>
                </a:moveTo>
                <a:lnTo>
                  <a:pt x="5577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7" y="15239"/>
                </a:lnTo>
                <a:lnTo>
                  <a:pt x="9662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62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712354" y="4611500"/>
            <a:ext cx="852544" cy="14108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40770" y="4638283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40" h="73025">
                <a:moveTo>
                  <a:pt x="9524" y="32003"/>
                </a:moveTo>
                <a:lnTo>
                  <a:pt x="7559" y="32003"/>
                </a:lnTo>
                <a:lnTo>
                  <a:pt x="6751" y="32765"/>
                </a:lnTo>
                <a:lnTo>
                  <a:pt x="5952" y="33527"/>
                </a:lnTo>
                <a:lnTo>
                  <a:pt x="1987" y="39623"/>
                </a:lnTo>
                <a:lnTo>
                  <a:pt x="0" y="44957"/>
                </a:lnTo>
                <a:lnTo>
                  <a:pt x="400" y="54470"/>
                </a:lnTo>
                <a:lnTo>
                  <a:pt x="4712" y="62638"/>
                </a:lnTo>
                <a:lnTo>
                  <a:pt x="14230" y="68456"/>
                </a:lnTo>
                <a:lnTo>
                  <a:pt x="29550" y="71914"/>
                </a:lnTo>
                <a:lnTo>
                  <a:pt x="51267" y="73000"/>
                </a:lnTo>
                <a:lnTo>
                  <a:pt x="64075" y="72215"/>
                </a:lnTo>
                <a:lnTo>
                  <a:pt x="76139" y="70865"/>
                </a:lnTo>
                <a:lnTo>
                  <a:pt x="85581" y="69341"/>
                </a:lnTo>
                <a:lnTo>
                  <a:pt x="92058" y="67055"/>
                </a:lnTo>
                <a:lnTo>
                  <a:pt x="95630" y="64769"/>
                </a:lnTo>
                <a:lnTo>
                  <a:pt x="100964" y="61721"/>
                </a:lnTo>
                <a:lnTo>
                  <a:pt x="101510" y="60474"/>
                </a:lnTo>
                <a:lnTo>
                  <a:pt x="54788" y="60474"/>
                </a:lnTo>
                <a:lnTo>
                  <a:pt x="37596" y="60197"/>
                </a:lnTo>
                <a:lnTo>
                  <a:pt x="20520" y="58021"/>
                </a:lnTo>
                <a:lnTo>
                  <a:pt x="10273" y="52904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1" y="34289"/>
                </a:lnTo>
                <a:lnTo>
                  <a:pt x="9524" y="33527"/>
                </a:lnTo>
                <a:lnTo>
                  <a:pt x="9524" y="32003"/>
                </a:lnTo>
                <a:close/>
              </a:path>
              <a:path w="104140" h="73025">
                <a:moveTo>
                  <a:pt x="96143" y="27431"/>
                </a:moveTo>
                <a:lnTo>
                  <a:pt x="95487" y="27431"/>
                </a:lnTo>
                <a:lnTo>
                  <a:pt x="94868" y="28193"/>
                </a:lnTo>
                <a:lnTo>
                  <a:pt x="89666" y="38861"/>
                </a:lnTo>
                <a:lnTo>
                  <a:pt x="93914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6" y="56387"/>
                </a:lnTo>
                <a:lnTo>
                  <a:pt x="77235" y="58652"/>
                </a:lnTo>
                <a:lnTo>
                  <a:pt x="67522" y="59959"/>
                </a:lnTo>
                <a:lnTo>
                  <a:pt x="54788" y="60474"/>
                </a:lnTo>
                <a:lnTo>
                  <a:pt x="101510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94" y="35813"/>
                </a:lnTo>
                <a:lnTo>
                  <a:pt x="96856" y="28193"/>
                </a:lnTo>
                <a:lnTo>
                  <a:pt x="96143" y="27431"/>
                </a:lnTo>
                <a:close/>
              </a:path>
              <a:path w="104140" h="73025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04140" h="73025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58635" y="460628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75644" y="468324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738543" y="460856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763274" y="4607804"/>
            <a:ext cx="96520" cy="102235"/>
          </a:xfrm>
          <a:custGeom>
            <a:avLst/>
            <a:gdLst/>
            <a:ahLst/>
            <a:cxnLst/>
            <a:rect l="l" t="t" r="r" b="b"/>
            <a:pathLst>
              <a:path w="96519" h="102235">
                <a:moveTo>
                  <a:pt x="11131" y="89153"/>
                </a:moveTo>
                <a:lnTo>
                  <a:pt x="0" y="89153"/>
                </a:lnTo>
                <a:lnTo>
                  <a:pt x="0" y="102107"/>
                </a:lnTo>
                <a:lnTo>
                  <a:pt x="29609" y="102057"/>
                </a:lnTo>
                <a:lnTo>
                  <a:pt x="43619" y="101615"/>
                </a:lnTo>
                <a:lnTo>
                  <a:pt x="55695" y="100619"/>
                </a:lnTo>
                <a:lnTo>
                  <a:pt x="66103" y="98945"/>
                </a:lnTo>
                <a:lnTo>
                  <a:pt x="95905" y="98945"/>
                </a:lnTo>
                <a:lnTo>
                  <a:pt x="95905" y="90677"/>
                </a:lnTo>
                <a:lnTo>
                  <a:pt x="78949" y="90677"/>
                </a:lnTo>
                <a:lnTo>
                  <a:pt x="80009" y="89915"/>
                </a:lnTo>
                <a:lnTo>
                  <a:pt x="14526" y="89915"/>
                </a:lnTo>
                <a:lnTo>
                  <a:pt x="11131" y="89153"/>
                </a:lnTo>
                <a:close/>
              </a:path>
              <a:path w="96519" h="102235">
                <a:moveTo>
                  <a:pt x="95905" y="98945"/>
                </a:moveTo>
                <a:lnTo>
                  <a:pt x="66103" y="98945"/>
                </a:lnTo>
                <a:lnTo>
                  <a:pt x="78200" y="101468"/>
                </a:lnTo>
                <a:lnTo>
                  <a:pt x="91439" y="102107"/>
                </a:lnTo>
                <a:lnTo>
                  <a:pt x="95905" y="102107"/>
                </a:lnTo>
                <a:lnTo>
                  <a:pt x="95905" y="98945"/>
                </a:lnTo>
                <a:close/>
              </a:path>
              <a:path w="96519" h="102235">
                <a:moveTo>
                  <a:pt x="95905" y="89153"/>
                </a:moveTo>
                <a:lnTo>
                  <a:pt x="91439" y="89153"/>
                </a:lnTo>
                <a:lnTo>
                  <a:pt x="90047" y="89915"/>
                </a:lnTo>
                <a:lnTo>
                  <a:pt x="85200" y="89915"/>
                </a:lnTo>
                <a:lnTo>
                  <a:pt x="82427" y="90677"/>
                </a:lnTo>
                <a:lnTo>
                  <a:pt x="95905" y="90677"/>
                </a:lnTo>
                <a:lnTo>
                  <a:pt x="95905" y="89153"/>
                </a:lnTo>
                <a:close/>
              </a:path>
              <a:path w="96519" h="102235">
                <a:moveTo>
                  <a:pt x="24134" y="0"/>
                </a:moveTo>
                <a:lnTo>
                  <a:pt x="23942" y="761"/>
                </a:lnTo>
                <a:lnTo>
                  <a:pt x="23429" y="761"/>
                </a:lnTo>
                <a:lnTo>
                  <a:pt x="22667" y="1523"/>
                </a:lnTo>
                <a:lnTo>
                  <a:pt x="16115" y="17489"/>
                </a:lnTo>
                <a:lnTo>
                  <a:pt x="17386" y="29653"/>
                </a:lnTo>
                <a:lnTo>
                  <a:pt x="18362" y="42648"/>
                </a:lnTo>
                <a:lnTo>
                  <a:pt x="19049" y="56387"/>
                </a:lnTo>
                <a:lnTo>
                  <a:pt x="19049" y="80771"/>
                </a:lnTo>
                <a:lnTo>
                  <a:pt x="19098" y="83819"/>
                </a:lnTo>
                <a:lnTo>
                  <a:pt x="18717" y="86105"/>
                </a:lnTo>
                <a:lnTo>
                  <a:pt x="17846" y="87629"/>
                </a:lnTo>
                <a:lnTo>
                  <a:pt x="16763" y="89153"/>
                </a:lnTo>
                <a:lnTo>
                  <a:pt x="14526" y="89915"/>
                </a:lnTo>
                <a:lnTo>
                  <a:pt x="34478" y="89915"/>
                </a:lnTo>
                <a:lnTo>
                  <a:pt x="29717" y="89153"/>
                </a:lnTo>
                <a:lnTo>
                  <a:pt x="30425" y="84876"/>
                </a:lnTo>
                <a:lnTo>
                  <a:pt x="33005" y="83057"/>
                </a:lnTo>
                <a:lnTo>
                  <a:pt x="24051" y="83057"/>
                </a:lnTo>
                <a:lnTo>
                  <a:pt x="25801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9" y="48431"/>
                </a:lnTo>
                <a:lnTo>
                  <a:pt x="26140" y="36547"/>
                </a:lnTo>
                <a:lnTo>
                  <a:pt x="25383" y="18287"/>
                </a:lnTo>
                <a:lnTo>
                  <a:pt x="30562" y="18287"/>
                </a:lnTo>
                <a:lnTo>
                  <a:pt x="30373" y="17525"/>
                </a:lnTo>
                <a:lnTo>
                  <a:pt x="29849" y="16001"/>
                </a:lnTo>
                <a:lnTo>
                  <a:pt x="27861" y="11429"/>
                </a:lnTo>
                <a:lnTo>
                  <a:pt x="26288" y="6857"/>
                </a:lnTo>
                <a:lnTo>
                  <a:pt x="25228" y="3047"/>
                </a:lnTo>
                <a:lnTo>
                  <a:pt x="24764" y="1523"/>
                </a:lnTo>
                <a:lnTo>
                  <a:pt x="24432" y="761"/>
                </a:lnTo>
                <a:lnTo>
                  <a:pt x="24134" y="0"/>
                </a:lnTo>
                <a:close/>
              </a:path>
              <a:path w="96519" h="102235">
                <a:moveTo>
                  <a:pt x="39325" y="89153"/>
                </a:moveTo>
                <a:lnTo>
                  <a:pt x="34478" y="89915"/>
                </a:lnTo>
                <a:lnTo>
                  <a:pt x="45719" y="89915"/>
                </a:lnTo>
                <a:lnTo>
                  <a:pt x="39325" y="89153"/>
                </a:lnTo>
                <a:close/>
              </a:path>
              <a:path w="96519" h="102235">
                <a:moveTo>
                  <a:pt x="86867" y="67817"/>
                </a:moveTo>
                <a:lnTo>
                  <a:pt x="62151" y="67817"/>
                </a:lnTo>
                <a:lnTo>
                  <a:pt x="69530" y="69341"/>
                </a:lnTo>
                <a:lnTo>
                  <a:pt x="73045" y="71627"/>
                </a:lnTo>
                <a:lnTo>
                  <a:pt x="77199" y="73913"/>
                </a:lnTo>
                <a:lnTo>
                  <a:pt x="79247" y="76961"/>
                </a:lnTo>
                <a:lnTo>
                  <a:pt x="79247" y="83057"/>
                </a:lnTo>
                <a:lnTo>
                  <a:pt x="73283" y="86105"/>
                </a:lnTo>
                <a:lnTo>
                  <a:pt x="61280" y="87629"/>
                </a:lnTo>
                <a:lnTo>
                  <a:pt x="53041" y="89153"/>
                </a:lnTo>
                <a:lnTo>
                  <a:pt x="45719" y="89915"/>
                </a:lnTo>
                <a:lnTo>
                  <a:pt x="80009" y="89915"/>
                </a:lnTo>
                <a:lnTo>
                  <a:pt x="84249" y="86867"/>
                </a:lnTo>
                <a:lnTo>
                  <a:pt x="86867" y="80771"/>
                </a:lnTo>
                <a:lnTo>
                  <a:pt x="86867" y="67817"/>
                </a:lnTo>
                <a:close/>
              </a:path>
              <a:path w="96519" h="102235">
                <a:moveTo>
                  <a:pt x="67900" y="56387"/>
                </a:moveTo>
                <a:lnTo>
                  <a:pt x="32241" y="76199"/>
                </a:lnTo>
                <a:lnTo>
                  <a:pt x="27480" y="80771"/>
                </a:lnTo>
                <a:lnTo>
                  <a:pt x="24704" y="83057"/>
                </a:lnTo>
                <a:lnTo>
                  <a:pt x="33005" y="83057"/>
                </a:lnTo>
                <a:lnTo>
                  <a:pt x="43348" y="75771"/>
                </a:lnTo>
                <a:lnTo>
                  <a:pt x="53926" y="70125"/>
                </a:lnTo>
                <a:lnTo>
                  <a:pt x="62151" y="67817"/>
                </a:lnTo>
                <a:lnTo>
                  <a:pt x="86867" y="67817"/>
                </a:lnTo>
                <a:lnTo>
                  <a:pt x="84962" y="64007"/>
                </a:lnTo>
                <a:lnTo>
                  <a:pt x="81092" y="60959"/>
                </a:lnTo>
                <a:lnTo>
                  <a:pt x="77723" y="57911"/>
                </a:lnTo>
                <a:lnTo>
                  <a:pt x="73340" y="57149"/>
                </a:lnTo>
                <a:lnTo>
                  <a:pt x="67900" y="56387"/>
                </a:lnTo>
                <a:close/>
              </a:path>
              <a:path w="96519" h="102235">
                <a:moveTo>
                  <a:pt x="62996" y="18287"/>
                </a:moveTo>
                <a:lnTo>
                  <a:pt x="54376" y="26669"/>
                </a:lnTo>
                <a:lnTo>
                  <a:pt x="62947" y="35051"/>
                </a:lnTo>
                <a:lnTo>
                  <a:pt x="71567" y="26669"/>
                </a:lnTo>
                <a:lnTo>
                  <a:pt x="62996" y="182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855476" y="4638283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4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4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4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4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4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4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909578" y="462990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10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10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952767" y="460628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031498" y="466952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152655" y="464590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211330" y="468324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274331" y="460628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298960" y="4645904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424690" y="4659619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0" y="0"/>
                </a:moveTo>
                <a:lnTo>
                  <a:pt x="0" y="30479"/>
                </a:lnTo>
                <a:lnTo>
                  <a:pt x="0" y="40385"/>
                </a:lnTo>
                <a:lnTo>
                  <a:pt x="1655" y="43433"/>
                </a:lnTo>
                <a:lnTo>
                  <a:pt x="4892" y="46481"/>
                </a:lnTo>
                <a:lnTo>
                  <a:pt x="8049" y="49529"/>
                </a:lnTo>
                <a:lnTo>
                  <a:pt x="11859" y="50291"/>
                </a:lnTo>
                <a:lnTo>
                  <a:pt x="23896" y="50291"/>
                </a:lnTo>
                <a:lnTo>
                  <a:pt x="2984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31" y="38861"/>
                </a:lnTo>
                <a:lnTo>
                  <a:pt x="13904" y="38099"/>
                </a:lnTo>
                <a:lnTo>
                  <a:pt x="11618" y="36575"/>
                </a:lnTo>
                <a:lnTo>
                  <a:pt x="895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75" y="20573"/>
                </a:lnTo>
                <a:lnTo>
                  <a:pt x="16190" y="12953"/>
                </a:lnTo>
                <a:lnTo>
                  <a:pt x="34685" y="12953"/>
                </a:lnTo>
                <a:lnTo>
                  <a:pt x="31971" y="9320"/>
                </a:lnTo>
                <a:lnTo>
                  <a:pt x="18800" y="0"/>
                </a:lnTo>
                <a:close/>
              </a:path>
              <a:path w="41275" h="50800">
                <a:moveTo>
                  <a:pt x="19181" y="38099"/>
                </a:moveTo>
                <a:lnTo>
                  <a:pt x="16431" y="38861"/>
                </a:lnTo>
                <a:lnTo>
                  <a:pt x="23942" y="38861"/>
                </a:lnTo>
                <a:lnTo>
                  <a:pt x="19181" y="38099"/>
                </a:lnTo>
                <a:close/>
              </a:path>
              <a:path w="41275" h="50800">
                <a:moveTo>
                  <a:pt x="34685" y="12953"/>
                </a:moveTo>
                <a:lnTo>
                  <a:pt x="16190" y="12953"/>
                </a:lnTo>
                <a:lnTo>
                  <a:pt x="19562" y="14477"/>
                </a:lnTo>
                <a:lnTo>
                  <a:pt x="23429" y="16763"/>
                </a:lnTo>
                <a:lnTo>
                  <a:pt x="27752" y="21335"/>
                </a:lnTo>
                <a:lnTo>
                  <a:pt x="32622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44" y="37337"/>
                </a:lnTo>
                <a:lnTo>
                  <a:pt x="23942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29"/>
                </a:lnTo>
                <a:lnTo>
                  <a:pt x="34685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471172" y="468324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534071" y="460856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559564" y="4622281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69" h="87629">
                <a:moveTo>
                  <a:pt x="8619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6" y="87629"/>
                </a:lnTo>
                <a:lnTo>
                  <a:pt x="20275" y="85343"/>
                </a:lnTo>
                <a:lnTo>
                  <a:pt x="24383" y="78485"/>
                </a:lnTo>
                <a:lnTo>
                  <a:pt x="87221" y="78485"/>
                </a:lnTo>
                <a:lnTo>
                  <a:pt x="88440" y="76961"/>
                </a:lnTo>
                <a:lnTo>
                  <a:pt x="88651" y="76199"/>
                </a:lnTo>
                <a:lnTo>
                  <a:pt x="16465" y="76199"/>
                </a:lnTo>
                <a:lnTo>
                  <a:pt x="8619" y="75437"/>
                </a:lnTo>
                <a:close/>
              </a:path>
              <a:path w="90169" h="87629">
                <a:moveTo>
                  <a:pt x="55482" y="78485"/>
                </a:moveTo>
                <a:lnTo>
                  <a:pt x="24383" y="78485"/>
                </a:lnTo>
                <a:lnTo>
                  <a:pt x="27050" y="85343"/>
                </a:lnTo>
                <a:lnTo>
                  <a:pt x="32324" y="87629"/>
                </a:lnTo>
                <a:lnTo>
                  <a:pt x="46421" y="87629"/>
                </a:lnTo>
                <a:lnTo>
                  <a:pt x="51483" y="85343"/>
                </a:lnTo>
                <a:lnTo>
                  <a:pt x="55482" y="78485"/>
                </a:lnTo>
                <a:close/>
              </a:path>
              <a:path w="90169" h="87629">
                <a:moveTo>
                  <a:pt x="87221" y="78485"/>
                </a:moveTo>
                <a:lnTo>
                  <a:pt x="55482" y="78485"/>
                </a:lnTo>
                <a:lnTo>
                  <a:pt x="58673" y="85343"/>
                </a:lnTo>
                <a:lnTo>
                  <a:pt x="63864" y="87629"/>
                </a:lnTo>
                <a:lnTo>
                  <a:pt x="77282" y="87629"/>
                </a:lnTo>
                <a:lnTo>
                  <a:pt x="82046" y="85343"/>
                </a:lnTo>
                <a:lnTo>
                  <a:pt x="85392" y="80771"/>
                </a:lnTo>
                <a:lnTo>
                  <a:pt x="87221" y="78485"/>
                </a:lnTo>
                <a:close/>
              </a:path>
              <a:path w="90169" h="87629">
                <a:moveTo>
                  <a:pt x="24515" y="59435"/>
                </a:moveTo>
                <a:lnTo>
                  <a:pt x="23515" y="60197"/>
                </a:lnTo>
                <a:lnTo>
                  <a:pt x="22859" y="60959"/>
                </a:lnTo>
                <a:lnTo>
                  <a:pt x="22527" y="63245"/>
                </a:lnTo>
                <a:lnTo>
                  <a:pt x="21086" y="71627"/>
                </a:lnTo>
                <a:lnTo>
                  <a:pt x="16465" y="76199"/>
                </a:lnTo>
                <a:lnTo>
                  <a:pt x="31622" y="76199"/>
                </a:lnTo>
                <a:lnTo>
                  <a:pt x="27099" y="71627"/>
                </a:lnTo>
                <a:lnTo>
                  <a:pt x="26228" y="63245"/>
                </a:lnTo>
                <a:lnTo>
                  <a:pt x="26039" y="60959"/>
                </a:lnTo>
                <a:lnTo>
                  <a:pt x="25466" y="60197"/>
                </a:lnTo>
                <a:lnTo>
                  <a:pt x="24515" y="59435"/>
                </a:lnTo>
                <a:close/>
              </a:path>
              <a:path w="90169" h="87629">
                <a:moveTo>
                  <a:pt x="39861" y="75437"/>
                </a:moveTo>
                <a:lnTo>
                  <a:pt x="31622" y="76199"/>
                </a:lnTo>
                <a:lnTo>
                  <a:pt x="44708" y="76199"/>
                </a:lnTo>
                <a:lnTo>
                  <a:pt x="39861" y="75437"/>
                </a:lnTo>
                <a:close/>
              </a:path>
              <a:path w="90169" h="87629">
                <a:moveTo>
                  <a:pt x="54995" y="59435"/>
                </a:moveTo>
                <a:lnTo>
                  <a:pt x="54150" y="60197"/>
                </a:lnTo>
                <a:lnTo>
                  <a:pt x="53528" y="60959"/>
                </a:lnTo>
                <a:lnTo>
                  <a:pt x="53233" y="63245"/>
                </a:lnTo>
                <a:lnTo>
                  <a:pt x="52626" y="67055"/>
                </a:lnTo>
                <a:lnTo>
                  <a:pt x="51623" y="70103"/>
                </a:lnTo>
                <a:lnTo>
                  <a:pt x="50185" y="71627"/>
                </a:lnTo>
                <a:lnTo>
                  <a:pt x="48194" y="74675"/>
                </a:lnTo>
                <a:lnTo>
                  <a:pt x="44708" y="76199"/>
                </a:lnTo>
                <a:lnTo>
                  <a:pt x="62377" y="76199"/>
                </a:lnTo>
                <a:lnTo>
                  <a:pt x="57994" y="71627"/>
                </a:lnTo>
                <a:lnTo>
                  <a:pt x="56851" y="62483"/>
                </a:lnTo>
                <a:lnTo>
                  <a:pt x="56576" y="60959"/>
                </a:lnTo>
                <a:lnTo>
                  <a:pt x="55946" y="60197"/>
                </a:lnTo>
                <a:lnTo>
                  <a:pt x="54995" y="59435"/>
                </a:lnTo>
                <a:close/>
              </a:path>
              <a:path w="90169" h="87629">
                <a:moveTo>
                  <a:pt x="69911" y="75437"/>
                </a:moveTo>
                <a:lnTo>
                  <a:pt x="62377" y="76199"/>
                </a:lnTo>
                <a:lnTo>
                  <a:pt x="78187" y="76199"/>
                </a:lnTo>
                <a:lnTo>
                  <a:pt x="69911" y="75437"/>
                </a:lnTo>
                <a:close/>
              </a:path>
              <a:path w="90169" h="87629">
                <a:moveTo>
                  <a:pt x="83106" y="45719"/>
                </a:moveTo>
                <a:lnTo>
                  <a:pt x="82378" y="45719"/>
                </a:lnTo>
                <a:lnTo>
                  <a:pt x="81808" y="46481"/>
                </a:lnTo>
                <a:lnTo>
                  <a:pt x="81009" y="48005"/>
                </a:lnTo>
                <a:lnTo>
                  <a:pt x="76007" y="57149"/>
                </a:lnTo>
                <a:lnTo>
                  <a:pt x="80198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7" y="76199"/>
                </a:lnTo>
                <a:lnTo>
                  <a:pt x="88651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2" y="54863"/>
                </a:lnTo>
                <a:lnTo>
                  <a:pt x="84630" y="48005"/>
                </a:lnTo>
                <a:lnTo>
                  <a:pt x="83713" y="46481"/>
                </a:lnTo>
                <a:lnTo>
                  <a:pt x="83106" y="45719"/>
                </a:lnTo>
                <a:close/>
              </a:path>
              <a:path w="90169" h="87629">
                <a:moveTo>
                  <a:pt x="54614" y="0"/>
                </a:moveTo>
                <a:lnTo>
                  <a:pt x="46670" y="8381"/>
                </a:lnTo>
                <a:lnTo>
                  <a:pt x="54614" y="16763"/>
                </a:lnTo>
                <a:lnTo>
                  <a:pt x="62566" y="8381"/>
                </a:lnTo>
                <a:lnTo>
                  <a:pt x="54614" y="0"/>
                </a:lnTo>
                <a:close/>
              </a:path>
              <a:path w="90169" h="87629">
                <a:moveTo>
                  <a:pt x="64245" y="17525"/>
                </a:moveTo>
                <a:lnTo>
                  <a:pt x="56089" y="25145"/>
                </a:lnTo>
                <a:lnTo>
                  <a:pt x="64245" y="33527"/>
                </a:lnTo>
                <a:lnTo>
                  <a:pt x="72329" y="25145"/>
                </a:lnTo>
                <a:lnTo>
                  <a:pt x="64245" y="17525"/>
                </a:lnTo>
                <a:close/>
              </a:path>
              <a:path w="90169" h="87629">
                <a:moveTo>
                  <a:pt x="45089" y="17525"/>
                </a:moveTo>
                <a:lnTo>
                  <a:pt x="36956" y="25145"/>
                </a:lnTo>
                <a:lnTo>
                  <a:pt x="45040" y="33527"/>
                </a:lnTo>
                <a:lnTo>
                  <a:pt x="53196" y="25145"/>
                </a:lnTo>
                <a:lnTo>
                  <a:pt x="4508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662189" y="460628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747778" y="4696957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839979" y="4607804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5">
                <a:moveTo>
                  <a:pt x="4239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76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84" y="97535"/>
                </a:lnTo>
                <a:lnTo>
                  <a:pt x="19238" y="95249"/>
                </a:lnTo>
                <a:lnTo>
                  <a:pt x="20132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85" y="90677"/>
                </a:lnTo>
                <a:lnTo>
                  <a:pt x="4239" y="89915"/>
                </a:lnTo>
                <a:close/>
              </a:path>
              <a:path w="43814" h="102235">
                <a:moveTo>
                  <a:pt x="43433" y="92201"/>
                </a:moveTo>
                <a:lnTo>
                  <a:pt x="20132" y="92201"/>
                </a:lnTo>
                <a:lnTo>
                  <a:pt x="23670" y="99059"/>
                </a:lnTo>
                <a:lnTo>
                  <a:pt x="29955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5">
                <a:moveTo>
                  <a:pt x="25145" y="0"/>
                </a:moveTo>
                <a:lnTo>
                  <a:pt x="17069" y="13997"/>
                </a:lnTo>
                <a:lnTo>
                  <a:pt x="17412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85" y="90677"/>
                </a:lnTo>
                <a:lnTo>
                  <a:pt x="29800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5">
                <a:moveTo>
                  <a:pt x="43433" y="89915"/>
                </a:moveTo>
                <a:lnTo>
                  <a:pt x="39099" y="89915"/>
                </a:lnTo>
                <a:lnTo>
                  <a:pt x="29800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880366" y="4664890"/>
            <a:ext cx="98425" cy="45085"/>
          </a:xfrm>
          <a:custGeom>
            <a:avLst/>
            <a:gdLst/>
            <a:ahLst/>
            <a:cxnLst/>
            <a:rect l="l" t="t" r="r" b="b"/>
            <a:pathLst>
              <a:path w="98425" h="45085">
                <a:moveTo>
                  <a:pt x="4379" y="32829"/>
                </a:moveTo>
                <a:lnTo>
                  <a:pt x="0" y="32829"/>
                </a:lnTo>
                <a:lnTo>
                  <a:pt x="0" y="45021"/>
                </a:lnTo>
                <a:lnTo>
                  <a:pt x="11099" y="45020"/>
                </a:lnTo>
                <a:lnTo>
                  <a:pt x="16382" y="41973"/>
                </a:lnTo>
                <a:lnTo>
                  <a:pt x="20275" y="35115"/>
                </a:lnTo>
                <a:lnTo>
                  <a:pt x="87830" y="35115"/>
                </a:lnTo>
                <a:lnTo>
                  <a:pt x="89526" y="33591"/>
                </a:lnTo>
                <a:lnTo>
                  <a:pt x="12512" y="33591"/>
                </a:lnTo>
                <a:lnTo>
                  <a:pt x="4379" y="32829"/>
                </a:lnTo>
                <a:close/>
              </a:path>
              <a:path w="98425" h="45085">
                <a:moveTo>
                  <a:pt x="87830" y="35115"/>
                </a:moveTo>
                <a:lnTo>
                  <a:pt x="20275" y="35115"/>
                </a:lnTo>
                <a:lnTo>
                  <a:pt x="22478" y="39687"/>
                </a:lnTo>
                <a:lnTo>
                  <a:pt x="26145" y="42735"/>
                </a:lnTo>
                <a:lnTo>
                  <a:pt x="31373" y="44259"/>
                </a:lnTo>
                <a:lnTo>
                  <a:pt x="34478" y="44686"/>
                </a:lnTo>
                <a:lnTo>
                  <a:pt x="39672" y="45021"/>
                </a:lnTo>
                <a:lnTo>
                  <a:pt x="47571" y="45020"/>
                </a:lnTo>
                <a:lnTo>
                  <a:pt x="59676" y="44370"/>
                </a:lnTo>
                <a:lnTo>
                  <a:pt x="71752" y="42119"/>
                </a:lnTo>
                <a:lnTo>
                  <a:pt x="84976" y="37681"/>
                </a:lnTo>
                <a:lnTo>
                  <a:pt x="87830" y="35115"/>
                </a:lnTo>
                <a:close/>
              </a:path>
              <a:path w="98425" h="45085">
                <a:moveTo>
                  <a:pt x="21799" y="17589"/>
                </a:moveTo>
                <a:lnTo>
                  <a:pt x="19751" y="17589"/>
                </a:lnTo>
                <a:lnTo>
                  <a:pt x="19098" y="18351"/>
                </a:lnTo>
                <a:lnTo>
                  <a:pt x="18751" y="20637"/>
                </a:lnTo>
                <a:lnTo>
                  <a:pt x="17333" y="29019"/>
                </a:lnTo>
                <a:lnTo>
                  <a:pt x="12512" y="33591"/>
                </a:lnTo>
                <a:lnTo>
                  <a:pt x="89526" y="33591"/>
                </a:lnTo>
                <a:lnTo>
                  <a:pt x="90373" y="32829"/>
                </a:lnTo>
                <a:lnTo>
                  <a:pt x="46719" y="32829"/>
                </a:lnTo>
                <a:lnTo>
                  <a:pt x="43671" y="32067"/>
                </a:lnTo>
                <a:lnTo>
                  <a:pt x="26907" y="32067"/>
                </a:lnTo>
                <a:lnTo>
                  <a:pt x="23478" y="28257"/>
                </a:lnTo>
                <a:lnTo>
                  <a:pt x="22610" y="20637"/>
                </a:lnTo>
                <a:lnTo>
                  <a:pt x="22418" y="18351"/>
                </a:lnTo>
                <a:lnTo>
                  <a:pt x="21799" y="17589"/>
                </a:lnTo>
                <a:close/>
              </a:path>
              <a:path w="98425" h="45085">
                <a:moveTo>
                  <a:pt x="49767" y="32067"/>
                </a:moveTo>
                <a:lnTo>
                  <a:pt x="46719" y="32829"/>
                </a:lnTo>
                <a:lnTo>
                  <a:pt x="56900" y="32829"/>
                </a:lnTo>
                <a:lnTo>
                  <a:pt x="49767" y="32067"/>
                </a:lnTo>
                <a:close/>
              </a:path>
              <a:path w="98425" h="45085">
                <a:moveTo>
                  <a:pt x="98297" y="11493"/>
                </a:moveTo>
                <a:lnTo>
                  <a:pt x="75486" y="11493"/>
                </a:lnTo>
                <a:lnTo>
                  <a:pt x="82103" y="13017"/>
                </a:lnTo>
                <a:lnTo>
                  <a:pt x="85237" y="14541"/>
                </a:lnTo>
                <a:lnTo>
                  <a:pt x="88855" y="16827"/>
                </a:lnTo>
                <a:lnTo>
                  <a:pt x="90677" y="19875"/>
                </a:lnTo>
                <a:lnTo>
                  <a:pt x="90677" y="26733"/>
                </a:lnTo>
                <a:lnTo>
                  <a:pt x="84581" y="29019"/>
                </a:lnTo>
                <a:lnTo>
                  <a:pt x="72283" y="30543"/>
                </a:lnTo>
                <a:lnTo>
                  <a:pt x="64437" y="32067"/>
                </a:lnTo>
                <a:lnTo>
                  <a:pt x="56900" y="32829"/>
                </a:lnTo>
                <a:lnTo>
                  <a:pt x="90373" y="32829"/>
                </a:lnTo>
                <a:lnTo>
                  <a:pt x="94975" y="28693"/>
                </a:lnTo>
                <a:lnTo>
                  <a:pt x="98297" y="16827"/>
                </a:lnTo>
                <a:lnTo>
                  <a:pt x="98297" y="11493"/>
                </a:lnTo>
                <a:close/>
              </a:path>
              <a:path w="98425" h="45085">
                <a:moveTo>
                  <a:pt x="76079" y="0"/>
                </a:moveTo>
                <a:lnTo>
                  <a:pt x="67115" y="3534"/>
                </a:lnTo>
                <a:lnTo>
                  <a:pt x="56942" y="10025"/>
                </a:lnTo>
                <a:lnTo>
                  <a:pt x="45556" y="19519"/>
                </a:lnTo>
                <a:lnTo>
                  <a:pt x="32954" y="32067"/>
                </a:lnTo>
                <a:lnTo>
                  <a:pt x="43671" y="32067"/>
                </a:lnTo>
                <a:lnTo>
                  <a:pt x="42927" y="29725"/>
                </a:lnTo>
                <a:lnTo>
                  <a:pt x="54680" y="19792"/>
                </a:lnTo>
                <a:lnTo>
                  <a:pt x="65533" y="13856"/>
                </a:lnTo>
                <a:lnTo>
                  <a:pt x="75486" y="11493"/>
                </a:lnTo>
                <a:lnTo>
                  <a:pt x="98297" y="11493"/>
                </a:lnTo>
                <a:lnTo>
                  <a:pt x="96524" y="7683"/>
                </a:lnTo>
                <a:lnTo>
                  <a:pt x="92963" y="4635"/>
                </a:lnTo>
                <a:lnTo>
                  <a:pt x="89617" y="1587"/>
                </a:lnTo>
                <a:lnTo>
                  <a:pt x="85426" y="63"/>
                </a:lnTo>
                <a:lnTo>
                  <a:pt x="760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992135" y="4606280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077185" y="4606280"/>
            <a:ext cx="516412" cy="1463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659892" y="4669525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5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5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782227" y="460856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806957" y="4648951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5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5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5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5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5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5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950976" y="4638283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24" y="32003"/>
                </a:moveTo>
                <a:lnTo>
                  <a:pt x="7559" y="32003"/>
                </a:lnTo>
                <a:lnTo>
                  <a:pt x="6751" y="32765"/>
                </a:lnTo>
                <a:lnTo>
                  <a:pt x="5952" y="33527"/>
                </a:lnTo>
                <a:lnTo>
                  <a:pt x="1987" y="39623"/>
                </a:lnTo>
                <a:lnTo>
                  <a:pt x="0" y="44957"/>
                </a:lnTo>
                <a:lnTo>
                  <a:pt x="400" y="54470"/>
                </a:lnTo>
                <a:lnTo>
                  <a:pt x="4712" y="62638"/>
                </a:lnTo>
                <a:lnTo>
                  <a:pt x="14230" y="68456"/>
                </a:lnTo>
                <a:lnTo>
                  <a:pt x="29550" y="71914"/>
                </a:lnTo>
                <a:lnTo>
                  <a:pt x="51267" y="73000"/>
                </a:lnTo>
                <a:lnTo>
                  <a:pt x="64075" y="72215"/>
                </a:lnTo>
                <a:lnTo>
                  <a:pt x="76139" y="70865"/>
                </a:lnTo>
                <a:lnTo>
                  <a:pt x="85581" y="69341"/>
                </a:lnTo>
                <a:lnTo>
                  <a:pt x="92058" y="67055"/>
                </a:lnTo>
                <a:lnTo>
                  <a:pt x="95630" y="64769"/>
                </a:lnTo>
                <a:lnTo>
                  <a:pt x="100955" y="61721"/>
                </a:lnTo>
                <a:lnTo>
                  <a:pt x="101504" y="60474"/>
                </a:lnTo>
                <a:lnTo>
                  <a:pt x="54788" y="60474"/>
                </a:lnTo>
                <a:lnTo>
                  <a:pt x="37596" y="60197"/>
                </a:lnTo>
                <a:lnTo>
                  <a:pt x="20520" y="58021"/>
                </a:lnTo>
                <a:lnTo>
                  <a:pt x="10273" y="52904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1" y="34289"/>
                </a:lnTo>
                <a:lnTo>
                  <a:pt x="9524" y="33527"/>
                </a:lnTo>
                <a:lnTo>
                  <a:pt x="9524" y="32003"/>
                </a:lnTo>
                <a:close/>
              </a:path>
              <a:path w="104139" h="73025">
                <a:moveTo>
                  <a:pt x="96143" y="27431"/>
                </a:moveTo>
                <a:lnTo>
                  <a:pt x="95487" y="27431"/>
                </a:lnTo>
                <a:lnTo>
                  <a:pt x="94868" y="28193"/>
                </a:lnTo>
                <a:lnTo>
                  <a:pt x="89666" y="38861"/>
                </a:lnTo>
                <a:lnTo>
                  <a:pt x="93914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6" y="56387"/>
                </a:lnTo>
                <a:lnTo>
                  <a:pt x="77235" y="58652"/>
                </a:lnTo>
                <a:lnTo>
                  <a:pt x="67522" y="59959"/>
                </a:lnTo>
                <a:lnTo>
                  <a:pt x="54788" y="60474"/>
                </a:lnTo>
                <a:lnTo>
                  <a:pt x="101504" y="60474"/>
                </a:lnTo>
                <a:lnTo>
                  <a:pt x="103638" y="55625"/>
                </a:lnTo>
                <a:lnTo>
                  <a:pt x="103638" y="41909"/>
                </a:lnTo>
                <a:lnTo>
                  <a:pt x="101382" y="35813"/>
                </a:lnTo>
                <a:lnTo>
                  <a:pt x="96856" y="28193"/>
                </a:lnTo>
                <a:lnTo>
                  <a:pt x="96143" y="27431"/>
                </a:lnTo>
                <a:close/>
              </a:path>
              <a:path w="104139" h="73025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059186" y="4683242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22842" y="4608565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4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147578" y="4655048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5" h="97154">
                <a:moveTo>
                  <a:pt x="30906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5997" y="61931"/>
                </a:lnTo>
                <a:lnTo>
                  <a:pt x="21015" y="72897"/>
                </a:lnTo>
                <a:lnTo>
                  <a:pt x="30729" y="84206"/>
                </a:lnTo>
                <a:lnTo>
                  <a:pt x="40950" y="91315"/>
                </a:lnTo>
                <a:lnTo>
                  <a:pt x="53096" y="96773"/>
                </a:lnTo>
                <a:lnTo>
                  <a:pt x="58094" y="85526"/>
                </a:lnTo>
                <a:lnTo>
                  <a:pt x="49347" y="80162"/>
                </a:lnTo>
                <a:lnTo>
                  <a:pt x="47381" y="77541"/>
                </a:lnTo>
                <a:lnTo>
                  <a:pt x="40233" y="77541"/>
                </a:lnTo>
                <a:lnTo>
                  <a:pt x="35935" y="75407"/>
                </a:lnTo>
                <a:lnTo>
                  <a:pt x="32034" y="72207"/>
                </a:lnTo>
                <a:lnTo>
                  <a:pt x="28620" y="67909"/>
                </a:lnTo>
                <a:lnTo>
                  <a:pt x="25176" y="63642"/>
                </a:lnTo>
                <a:lnTo>
                  <a:pt x="2298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30" y="42671"/>
                </a:lnTo>
                <a:lnTo>
                  <a:pt x="20330" y="37337"/>
                </a:lnTo>
                <a:lnTo>
                  <a:pt x="21457" y="31241"/>
                </a:lnTo>
                <a:lnTo>
                  <a:pt x="23652" y="25145"/>
                </a:lnTo>
                <a:lnTo>
                  <a:pt x="25664" y="19811"/>
                </a:lnTo>
                <a:lnTo>
                  <a:pt x="27371" y="17525"/>
                </a:lnTo>
                <a:lnTo>
                  <a:pt x="28834" y="16763"/>
                </a:lnTo>
                <a:lnTo>
                  <a:pt x="40762" y="16763"/>
                </a:lnTo>
                <a:lnTo>
                  <a:pt x="39654" y="13715"/>
                </a:lnTo>
                <a:lnTo>
                  <a:pt x="36332" y="5333"/>
                </a:lnTo>
                <a:lnTo>
                  <a:pt x="33406" y="761"/>
                </a:lnTo>
                <a:lnTo>
                  <a:pt x="30906" y="0"/>
                </a:lnTo>
                <a:close/>
              </a:path>
              <a:path w="71755" h="97154">
                <a:moveTo>
                  <a:pt x="71567" y="42671"/>
                </a:moveTo>
                <a:lnTo>
                  <a:pt x="66903" y="42671"/>
                </a:lnTo>
                <a:lnTo>
                  <a:pt x="57729" y="43433"/>
                </a:lnTo>
                <a:lnTo>
                  <a:pt x="50474" y="46481"/>
                </a:lnTo>
                <a:lnTo>
                  <a:pt x="45140" y="54101"/>
                </a:lnTo>
                <a:lnTo>
                  <a:pt x="41452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7" y="76017"/>
                </a:lnTo>
                <a:lnTo>
                  <a:pt x="40233" y="77541"/>
                </a:lnTo>
                <a:lnTo>
                  <a:pt x="47381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84" y="59192"/>
                </a:lnTo>
                <a:lnTo>
                  <a:pt x="53797" y="57028"/>
                </a:lnTo>
                <a:lnTo>
                  <a:pt x="57607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5" h="97154">
                <a:moveTo>
                  <a:pt x="40762" y="16763"/>
                </a:moveTo>
                <a:lnTo>
                  <a:pt x="28834" y="16763"/>
                </a:lnTo>
                <a:lnTo>
                  <a:pt x="30479" y="17525"/>
                </a:lnTo>
                <a:lnTo>
                  <a:pt x="32583" y="20573"/>
                </a:lnTo>
                <a:lnTo>
                  <a:pt x="35173" y="25907"/>
                </a:lnTo>
                <a:lnTo>
                  <a:pt x="37642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02" y="22097"/>
                </a:lnTo>
                <a:lnTo>
                  <a:pt x="40762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215396" y="4668763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345698" y="4643618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402848" y="4665715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498098" y="4644380"/>
            <a:ext cx="60960" cy="108585"/>
          </a:xfrm>
          <a:custGeom>
            <a:avLst/>
            <a:gdLst/>
            <a:ahLst/>
            <a:cxnLst/>
            <a:rect l="l" t="t" r="r" b="b"/>
            <a:pathLst>
              <a:path w="60960" h="108585">
                <a:moveTo>
                  <a:pt x="36819" y="38861"/>
                </a:moveTo>
                <a:lnTo>
                  <a:pt x="36515" y="38861"/>
                </a:lnTo>
                <a:lnTo>
                  <a:pt x="36179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221" y="57911"/>
                </a:lnTo>
                <a:lnTo>
                  <a:pt x="41909" y="64007"/>
                </a:lnTo>
                <a:lnTo>
                  <a:pt x="14170" y="100014"/>
                </a:lnTo>
                <a:lnTo>
                  <a:pt x="1005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00" y="107838"/>
                </a:lnTo>
                <a:lnTo>
                  <a:pt x="16001" y="108203"/>
                </a:lnTo>
                <a:lnTo>
                  <a:pt x="27797" y="108203"/>
                </a:lnTo>
                <a:lnTo>
                  <a:pt x="32430" y="104150"/>
                </a:lnTo>
                <a:lnTo>
                  <a:pt x="41312" y="91055"/>
                </a:lnTo>
                <a:lnTo>
                  <a:pt x="46334" y="79138"/>
                </a:lnTo>
                <a:lnTo>
                  <a:pt x="48005" y="66812"/>
                </a:lnTo>
                <a:lnTo>
                  <a:pt x="48005" y="64007"/>
                </a:lnTo>
                <a:lnTo>
                  <a:pt x="60959" y="64007"/>
                </a:lnTo>
                <a:lnTo>
                  <a:pt x="60959" y="54101"/>
                </a:lnTo>
                <a:lnTo>
                  <a:pt x="53035" y="54101"/>
                </a:lnTo>
                <a:lnTo>
                  <a:pt x="49133" y="52577"/>
                </a:lnTo>
                <a:lnTo>
                  <a:pt x="45811" y="49529"/>
                </a:lnTo>
                <a:lnTo>
                  <a:pt x="44043" y="48005"/>
                </a:lnTo>
                <a:lnTo>
                  <a:pt x="41513" y="44957"/>
                </a:lnTo>
                <a:lnTo>
                  <a:pt x="38221" y="40385"/>
                </a:lnTo>
                <a:lnTo>
                  <a:pt x="37612" y="39623"/>
                </a:lnTo>
                <a:lnTo>
                  <a:pt x="37155" y="39623"/>
                </a:lnTo>
                <a:lnTo>
                  <a:pt x="36819" y="38861"/>
                </a:lnTo>
                <a:close/>
              </a:path>
              <a:path w="60960" h="108585">
                <a:moveTo>
                  <a:pt x="60959" y="64007"/>
                </a:moveTo>
                <a:lnTo>
                  <a:pt x="48005" y="64007"/>
                </a:lnTo>
                <a:lnTo>
                  <a:pt x="49956" y="64861"/>
                </a:lnTo>
                <a:lnTo>
                  <a:pt x="52821" y="65531"/>
                </a:lnTo>
                <a:lnTo>
                  <a:pt x="60959" y="65531"/>
                </a:lnTo>
                <a:lnTo>
                  <a:pt x="60959" y="64007"/>
                </a:lnTo>
                <a:close/>
              </a:path>
              <a:path w="60960" h="108585">
                <a:moveTo>
                  <a:pt x="60959" y="53339"/>
                </a:moveTo>
                <a:lnTo>
                  <a:pt x="57607" y="53339"/>
                </a:lnTo>
                <a:lnTo>
                  <a:pt x="53035" y="54101"/>
                </a:lnTo>
                <a:lnTo>
                  <a:pt x="60959" y="54101"/>
                </a:lnTo>
                <a:lnTo>
                  <a:pt x="60959" y="53339"/>
                </a:lnTo>
                <a:close/>
              </a:path>
              <a:path w="60960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555248" y="4680193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609350" y="4629901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969013" y="4847833"/>
            <a:ext cx="3212134" cy="16662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673607" y="5179304"/>
            <a:ext cx="1464198" cy="17754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622554" y="5526013"/>
            <a:ext cx="4169883" cy="16687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904608" y="5884154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29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26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701"/>
                </a:lnTo>
                <a:lnTo>
                  <a:pt x="15260" y="21822"/>
                </a:lnTo>
                <a:lnTo>
                  <a:pt x="10113" y="9969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15845" y="5948924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3" y="0"/>
                </a:lnTo>
              </a:path>
            </a:pathLst>
          </a:custGeom>
          <a:ln w="73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797813" y="5915395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7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860053" y="587729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940307" y="5901680"/>
            <a:ext cx="152400" cy="123825"/>
          </a:xfrm>
          <a:custGeom>
            <a:avLst/>
            <a:gdLst/>
            <a:ahLst/>
            <a:cxnLst/>
            <a:rect l="l" t="t" r="r" b="b"/>
            <a:pathLst>
              <a:path w="152400" h="123825">
                <a:moveTo>
                  <a:pt x="12466" y="68579"/>
                </a:moveTo>
                <a:lnTo>
                  <a:pt x="9936" y="68579"/>
                </a:lnTo>
                <a:lnTo>
                  <a:pt x="8991" y="70103"/>
                </a:lnTo>
                <a:lnTo>
                  <a:pt x="7162" y="72389"/>
                </a:lnTo>
                <a:lnTo>
                  <a:pt x="5364" y="75437"/>
                </a:lnTo>
                <a:lnTo>
                  <a:pt x="3614" y="79004"/>
                </a:lnTo>
                <a:lnTo>
                  <a:pt x="1219" y="84581"/>
                </a:lnTo>
                <a:lnTo>
                  <a:pt x="0" y="89824"/>
                </a:lnTo>
                <a:lnTo>
                  <a:pt x="0" y="104028"/>
                </a:lnTo>
                <a:lnTo>
                  <a:pt x="3322" y="111251"/>
                </a:lnTo>
                <a:lnTo>
                  <a:pt x="11106" y="117315"/>
                </a:lnTo>
                <a:lnTo>
                  <a:pt x="21504" y="121906"/>
                </a:lnTo>
                <a:lnTo>
                  <a:pt x="36110" y="123385"/>
                </a:lnTo>
                <a:lnTo>
                  <a:pt x="48540" y="121652"/>
                </a:lnTo>
                <a:lnTo>
                  <a:pt x="60812" y="117269"/>
                </a:lnTo>
                <a:lnTo>
                  <a:pt x="70401" y="110489"/>
                </a:lnTo>
                <a:lnTo>
                  <a:pt x="24566" y="110489"/>
                </a:lnTo>
                <a:lnTo>
                  <a:pt x="17556" y="107960"/>
                </a:lnTo>
                <a:lnTo>
                  <a:pt x="9357" y="98968"/>
                </a:lnTo>
                <a:lnTo>
                  <a:pt x="7619" y="94366"/>
                </a:lnTo>
                <a:lnTo>
                  <a:pt x="7619" y="83545"/>
                </a:lnTo>
                <a:lnTo>
                  <a:pt x="9083" y="77723"/>
                </a:lnTo>
                <a:lnTo>
                  <a:pt x="12009" y="71627"/>
                </a:lnTo>
                <a:lnTo>
                  <a:pt x="12313" y="70865"/>
                </a:lnTo>
                <a:lnTo>
                  <a:pt x="12466" y="70103"/>
                </a:lnTo>
                <a:lnTo>
                  <a:pt x="12466" y="68579"/>
                </a:lnTo>
                <a:close/>
              </a:path>
              <a:path w="152400" h="123825">
                <a:moveTo>
                  <a:pt x="68671" y="52577"/>
                </a:moveTo>
                <a:lnTo>
                  <a:pt x="68031" y="52577"/>
                </a:lnTo>
                <a:lnTo>
                  <a:pt x="67513" y="53339"/>
                </a:lnTo>
                <a:lnTo>
                  <a:pt x="66873" y="54863"/>
                </a:lnTo>
                <a:lnTo>
                  <a:pt x="62118" y="63245"/>
                </a:lnTo>
                <a:lnTo>
                  <a:pt x="74188" y="87294"/>
                </a:lnTo>
                <a:lnTo>
                  <a:pt x="74615" y="90830"/>
                </a:lnTo>
                <a:lnTo>
                  <a:pt x="74523" y="93207"/>
                </a:lnTo>
                <a:lnTo>
                  <a:pt x="73944" y="94457"/>
                </a:lnTo>
                <a:lnTo>
                  <a:pt x="72268" y="98176"/>
                </a:lnTo>
                <a:lnTo>
                  <a:pt x="68183" y="101650"/>
                </a:lnTo>
                <a:lnTo>
                  <a:pt x="59185" y="105925"/>
                </a:lnTo>
                <a:lnTo>
                  <a:pt x="47372" y="109351"/>
                </a:lnTo>
                <a:lnTo>
                  <a:pt x="33924" y="110489"/>
                </a:lnTo>
                <a:lnTo>
                  <a:pt x="70401" y="110489"/>
                </a:lnTo>
                <a:lnTo>
                  <a:pt x="79522" y="78485"/>
                </a:lnTo>
                <a:lnTo>
                  <a:pt x="95516" y="78485"/>
                </a:lnTo>
                <a:lnTo>
                  <a:pt x="99334" y="76199"/>
                </a:lnTo>
                <a:lnTo>
                  <a:pt x="102869" y="69341"/>
                </a:lnTo>
                <a:lnTo>
                  <a:pt x="152156" y="69341"/>
                </a:lnTo>
                <a:lnTo>
                  <a:pt x="152156" y="67817"/>
                </a:lnTo>
                <a:lnTo>
                  <a:pt x="138562" y="67817"/>
                </a:lnTo>
                <a:lnTo>
                  <a:pt x="137850" y="67055"/>
                </a:lnTo>
                <a:lnTo>
                  <a:pt x="82753" y="67055"/>
                </a:lnTo>
                <a:lnTo>
                  <a:pt x="79095" y="65531"/>
                </a:lnTo>
                <a:lnTo>
                  <a:pt x="76047" y="62483"/>
                </a:lnTo>
                <a:lnTo>
                  <a:pt x="74950" y="61721"/>
                </a:lnTo>
                <a:lnTo>
                  <a:pt x="72908" y="58673"/>
                </a:lnTo>
                <a:lnTo>
                  <a:pt x="69921" y="54101"/>
                </a:lnTo>
                <a:lnTo>
                  <a:pt x="69189" y="53339"/>
                </a:lnTo>
                <a:lnTo>
                  <a:pt x="68671" y="52577"/>
                </a:lnTo>
                <a:close/>
              </a:path>
              <a:path w="152400" h="123825">
                <a:moveTo>
                  <a:pt x="95516" y="78485"/>
                </a:moveTo>
                <a:lnTo>
                  <a:pt x="79522" y="78485"/>
                </a:lnTo>
                <a:lnTo>
                  <a:pt x="82417" y="79004"/>
                </a:lnTo>
                <a:lnTo>
                  <a:pt x="85100" y="79247"/>
                </a:lnTo>
                <a:lnTo>
                  <a:pt x="94244" y="79247"/>
                </a:lnTo>
                <a:lnTo>
                  <a:pt x="95516" y="78485"/>
                </a:lnTo>
                <a:close/>
              </a:path>
              <a:path w="152400" h="123825">
                <a:moveTo>
                  <a:pt x="152156" y="69341"/>
                </a:moveTo>
                <a:lnTo>
                  <a:pt x="102869" y="69341"/>
                </a:lnTo>
                <a:lnTo>
                  <a:pt x="105430" y="76199"/>
                </a:lnTo>
                <a:lnTo>
                  <a:pt x="110002" y="79247"/>
                </a:lnTo>
                <a:lnTo>
                  <a:pt x="123535" y="79247"/>
                </a:lnTo>
                <a:lnTo>
                  <a:pt x="128290" y="76961"/>
                </a:lnTo>
                <a:lnTo>
                  <a:pt x="130881" y="70103"/>
                </a:lnTo>
                <a:lnTo>
                  <a:pt x="152156" y="70103"/>
                </a:lnTo>
                <a:lnTo>
                  <a:pt x="152156" y="69341"/>
                </a:lnTo>
                <a:close/>
              </a:path>
              <a:path w="152400" h="123825">
                <a:moveTo>
                  <a:pt x="152156" y="70103"/>
                </a:moveTo>
                <a:lnTo>
                  <a:pt x="130881" y="70103"/>
                </a:lnTo>
                <a:lnTo>
                  <a:pt x="133868" y="76961"/>
                </a:lnTo>
                <a:lnTo>
                  <a:pt x="138988" y="79247"/>
                </a:lnTo>
                <a:lnTo>
                  <a:pt x="152156" y="79247"/>
                </a:lnTo>
                <a:lnTo>
                  <a:pt x="152156" y="70103"/>
                </a:lnTo>
                <a:close/>
              </a:path>
              <a:path w="152400" h="123825">
                <a:moveTo>
                  <a:pt x="152156" y="67055"/>
                </a:moveTo>
                <a:lnTo>
                  <a:pt x="145907" y="67055"/>
                </a:lnTo>
                <a:lnTo>
                  <a:pt x="138562" y="67817"/>
                </a:lnTo>
                <a:lnTo>
                  <a:pt x="152156" y="67817"/>
                </a:lnTo>
                <a:lnTo>
                  <a:pt x="152156" y="67055"/>
                </a:lnTo>
                <a:close/>
              </a:path>
              <a:path w="152400" h="123825">
                <a:moveTo>
                  <a:pt x="87050" y="66293"/>
                </a:moveTo>
                <a:lnTo>
                  <a:pt x="82753" y="67055"/>
                </a:lnTo>
                <a:lnTo>
                  <a:pt x="91836" y="67055"/>
                </a:lnTo>
                <a:lnTo>
                  <a:pt x="87050" y="66293"/>
                </a:lnTo>
                <a:close/>
              </a:path>
              <a:path w="152400" h="123825">
                <a:moveTo>
                  <a:pt x="102748" y="50291"/>
                </a:moveTo>
                <a:lnTo>
                  <a:pt x="101864" y="51053"/>
                </a:lnTo>
                <a:lnTo>
                  <a:pt x="101193" y="51815"/>
                </a:lnTo>
                <a:lnTo>
                  <a:pt x="100797" y="53339"/>
                </a:lnTo>
                <a:lnTo>
                  <a:pt x="99943" y="57911"/>
                </a:lnTo>
                <a:lnTo>
                  <a:pt x="98877" y="60959"/>
                </a:lnTo>
                <a:lnTo>
                  <a:pt x="97414" y="62483"/>
                </a:lnTo>
                <a:lnTo>
                  <a:pt x="95341" y="65531"/>
                </a:lnTo>
                <a:lnTo>
                  <a:pt x="91836" y="67055"/>
                </a:lnTo>
                <a:lnTo>
                  <a:pt x="109545" y="67055"/>
                </a:lnTo>
                <a:lnTo>
                  <a:pt x="105613" y="62483"/>
                </a:lnTo>
                <a:lnTo>
                  <a:pt x="104424" y="53339"/>
                </a:lnTo>
                <a:lnTo>
                  <a:pt x="104241" y="51815"/>
                </a:lnTo>
                <a:lnTo>
                  <a:pt x="103662" y="51053"/>
                </a:lnTo>
                <a:lnTo>
                  <a:pt x="102748" y="50291"/>
                </a:lnTo>
                <a:close/>
              </a:path>
              <a:path w="152400" h="123825">
                <a:moveTo>
                  <a:pt x="116189" y="66293"/>
                </a:moveTo>
                <a:lnTo>
                  <a:pt x="109545" y="67055"/>
                </a:lnTo>
                <a:lnTo>
                  <a:pt x="124205" y="67055"/>
                </a:lnTo>
                <a:lnTo>
                  <a:pt x="116189" y="66293"/>
                </a:lnTo>
                <a:close/>
              </a:path>
              <a:path w="152400" h="123825">
                <a:moveTo>
                  <a:pt x="131185" y="51053"/>
                </a:moveTo>
                <a:lnTo>
                  <a:pt x="130332" y="51815"/>
                </a:lnTo>
                <a:lnTo>
                  <a:pt x="129753" y="52577"/>
                </a:lnTo>
                <a:lnTo>
                  <a:pt x="129539" y="54101"/>
                </a:lnTo>
                <a:lnTo>
                  <a:pt x="128656" y="62483"/>
                </a:lnTo>
                <a:lnTo>
                  <a:pt x="124205" y="67055"/>
                </a:lnTo>
                <a:lnTo>
                  <a:pt x="137850" y="67055"/>
                </a:lnTo>
                <a:lnTo>
                  <a:pt x="134294" y="63245"/>
                </a:lnTo>
                <a:lnTo>
                  <a:pt x="132862" y="52577"/>
                </a:lnTo>
                <a:lnTo>
                  <a:pt x="132222" y="51815"/>
                </a:lnTo>
                <a:lnTo>
                  <a:pt x="131185" y="51053"/>
                </a:lnTo>
                <a:close/>
              </a:path>
              <a:path w="152400" h="123825">
                <a:moveTo>
                  <a:pt x="102565" y="0"/>
                </a:moveTo>
                <a:lnTo>
                  <a:pt x="94487" y="8381"/>
                </a:lnTo>
                <a:lnTo>
                  <a:pt x="102504" y="16763"/>
                </a:lnTo>
                <a:lnTo>
                  <a:pt x="110672" y="8381"/>
                </a:lnTo>
                <a:lnTo>
                  <a:pt x="102565" y="0"/>
                </a:lnTo>
                <a:close/>
              </a:path>
              <a:path w="152400" h="123825">
                <a:moveTo>
                  <a:pt x="112196" y="17525"/>
                </a:moveTo>
                <a:lnTo>
                  <a:pt x="104150" y="25145"/>
                </a:lnTo>
                <a:lnTo>
                  <a:pt x="112227" y="33527"/>
                </a:lnTo>
                <a:lnTo>
                  <a:pt x="120335" y="25145"/>
                </a:lnTo>
                <a:lnTo>
                  <a:pt x="112196" y="17525"/>
                </a:lnTo>
                <a:close/>
              </a:path>
              <a:path w="152400" h="123825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145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088136" y="595121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142999" y="5936731"/>
            <a:ext cx="40005" cy="90170"/>
          </a:xfrm>
          <a:custGeom>
            <a:avLst/>
            <a:gdLst/>
            <a:ahLst/>
            <a:cxnLst/>
            <a:rect l="l" t="t" r="r" b="b"/>
            <a:pathLst>
              <a:path w="40004" h="901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004" h="901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004" h="901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004" h="90170">
                <a:moveTo>
                  <a:pt x="22372" y="74310"/>
                </a:moveTo>
                <a:lnTo>
                  <a:pt x="13898" y="82021"/>
                </a:lnTo>
                <a:lnTo>
                  <a:pt x="22189" y="89915"/>
                </a:lnTo>
                <a:lnTo>
                  <a:pt x="30662" y="82204"/>
                </a:lnTo>
                <a:lnTo>
                  <a:pt x="22372" y="74310"/>
                </a:lnTo>
                <a:close/>
              </a:path>
              <a:path w="40004" h="90170">
                <a:moveTo>
                  <a:pt x="12466" y="57302"/>
                </a:moveTo>
                <a:lnTo>
                  <a:pt x="4328" y="65349"/>
                </a:lnTo>
                <a:lnTo>
                  <a:pt x="12466" y="73334"/>
                </a:lnTo>
                <a:lnTo>
                  <a:pt x="20604" y="65288"/>
                </a:lnTo>
                <a:lnTo>
                  <a:pt x="12466" y="57302"/>
                </a:lnTo>
                <a:close/>
              </a:path>
              <a:path w="40004" h="90170">
                <a:moveTo>
                  <a:pt x="31699" y="57302"/>
                </a:moveTo>
                <a:lnTo>
                  <a:pt x="23621" y="65288"/>
                </a:lnTo>
                <a:lnTo>
                  <a:pt x="31699" y="73334"/>
                </a:lnTo>
                <a:lnTo>
                  <a:pt x="39837" y="65349"/>
                </a:lnTo>
                <a:lnTo>
                  <a:pt x="31699" y="57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252187" y="592985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60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60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364390" y="587958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389125" y="5919968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527904" y="5880343"/>
            <a:ext cx="80010" cy="141605"/>
          </a:xfrm>
          <a:custGeom>
            <a:avLst/>
            <a:gdLst/>
            <a:ahLst/>
            <a:cxnLst/>
            <a:rect l="l" t="t" r="r" b="b"/>
            <a:pathLst>
              <a:path w="80009" h="141604">
                <a:moveTo>
                  <a:pt x="10604" y="92201"/>
                </a:moveTo>
                <a:lnTo>
                  <a:pt x="7921" y="92201"/>
                </a:lnTo>
                <a:lnTo>
                  <a:pt x="6305" y="94487"/>
                </a:lnTo>
                <a:lnTo>
                  <a:pt x="1517" y="105370"/>
                </a:lnTo>
                <a:lnTo>
                  <a:pt x="0" y="119277"/>
                </a:lnTo>
                <a:lnTo>
                  <a:pt x="3841" y="129881"/>
                </a:lnTo>
                <a:lnTo>
                  <a:pt x="15956" y="139848"/>
                </a:lnTo>
                <a:lnTo>
                  <a:pt x="27208" y="141419"/>
                </a:lnTo>
                <a:lnTo>
                  <a:pt x="46467" y="141025"/>
                </a:lnTo>
                <a:lnTo>
                  <a:pt x="58881" y="136172"/>
                </a:lnTo>
                <a:lnTo>
                  <a:pt x="65142" y="130301"/>
                </a:lnTo>
                <a:lnTo>
                  <a:pt x="24990" y="130301"/>
                </a:lnTo>
                <a:lnTo>
                  <a:pt x="19321" y="128686"/>
                </a:lnTo>
                <a:lnTo>
                  <a:pt x="9994" y="121645"/>
                </a:lnTo>
                <a:lnTo>
                  <a:pt x="7525" y="116403"/>
                </a:lnTo>
                <a:lnTo>
                  <a:pt x="7525" y="105643"/>
                </a:lnTo>
                <a:lnTo>
                  <a:pt x="8470" y="100675"/>
                </a:lnTo>
                <a:lnTo>
                  <a:pt x="10329" y="95249"/>
                </a:lnTo>
                <a:lnTo>
                  <a:pt x="10513" y="94480"/>
                </a:lnTo>
                <a:lnTo>
                  <a:pt x="10604" y="93725"/>
                </a:lnTo>
                <a:lnTo>
                  <a:pt x="10604" y="92201"/>
                </a:lnTo>
                <a:close/>
              </a:path>
              <a:path w="80009" h="141604">
                <a:moveTo>
                  <a:pt x="72996" y="0"/>
                </a:moveTo>
                <a:lnTo>
                  <a:pt x="72691" y="761"/>
                </a:lnTo>
                <a:lnTo>
                  <a:pt x="72143" y="761"/>
                </a:lnTo>
                <a:lnTo>
                  <a:pt x="71228" y="1523"/>
                </a:lnTo>
                <a:lnTo>
                  <a:pt x="64081" y="11094"/>
                </a:lnTo>
                <a:lnTo>
                  <a:pt x="65113" y="20426"/>
                </a:lnTo>
                <a:lnTo>
                  <a:pt x="66008" y="30756"/>
                </a:lnTo>
                <a:lnTo>
                  <a:pt x="68210" y="82105"/>
                </a:lnTo>
                <a:lnTo>
                  <a:pt x="68485" y="113842"/>
                </a:lnTo>
                <a:lnTo>
                  <a:pt x="68485" y="117530"/>
                </a:lnTo>
                <a:lnTo>
                  <a:pt x="65193" y="121066"/>
                </a:lnTo>
                <a:lnTo>
                  <a:pt x="57021" y="125259"/>
                </a:lnTo>
                <a:lnTo>
                  <a:pt x="45407" y="129053"/>
                </a:lnTo>
                <a:lnTo>
                  <a:pt x="31940" y="130301"/>
                </a:lnTo>
                <a:lnTo>
                  <a:pt x="65142" y="130301"/>
                </a:lnTo>
                <a:lnTo>
                  <a:pt x="67987" y="127634"/>
                </a:lnTo>
                <a:lnTo>
                  <a:pt x="73796" y="115112"/>
                </a:lnTo>
                <a:lnTo>
                  <a:pt x="76321" y="98309"/>
                </a:lnTo>
                <a:lnTo>
                  <a:pt x="76426" y="89086"/>
                </a:lnTo>
                <a:lnTo>
                  <a:pt x="76337" y="78197"/>
                </a:lnTo>
                <a:lnTo>
                  <a:pt x="76055" y="65657"/>
                </a:lnTo>
                <a:lnTo>
                  <a:pt x="75578" y="51482"/>
                </a:lnTo>
                <a:lnTo>
                  <a:pt x="74904" y="35687"/>
                </a:lnTo>
                <a:lnTo>
                  <a:pt x="74032" y="18287"/>
                </a:lnTo>
                <a:lnTo>
                  <a:pt x="79549" y="18287"/>
                </a:lnTo>
                <a:lnTo>
                  <a:pt x="79671" y="17525"/>
                </a:lnTo>
                <a:lnTo>
                  <a:pt x="79854" y="17525"/>
                </a:lnTo>
                <a:lnTo>
                  <a:pt x="79732" y="16763"/>
                </a:lnTo>
                <a:lnTo>
                  <a:pt x="79184" y="16001"/>
                </a:lnTo>
                <a:lnTo>
                  <a:pt x="76623" y="9905"/>
                </a:lnTo>
                <a:lnTo>
                  <a:pt x="74855" y="5333"/>
                </a:lnTo>
                <a:lnTo>
                  <a:pt x="73941" y="2285"/>
                </a:lnTo>
                <a:lnTo>
                  <a:pt x="73636" y="1523"/>
                </a:lnTo>
                <a:lnTo>
                  <a:pt x="73270" y="761"/>
                </a:lnTo>
                <a:lnTo>
                  <a:pt x="729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620422" y="587958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646681" y="5939018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441567" y="5884154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29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26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701"/>
                </a:lnTo>
                <a:lnTo>
                  <a:pt x="15260" y="21822"/>
                </a:lnTo>
                <a:lnTo>
                  <a:pt x="10113" y="9969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500634" y="5882630"/>
            <a:ext cx="66675" cy="101600"/>
          </a:xfrm>
          <a:custGeom>
            <a:avLst/>
            <a:gdLst/>
            <a:ahLst/>
            <a:cxnLst/>
            <a:rect l="l" t="t" r="r" b="b"/>
            <a:pathLst>
              <a:path w="66675" h="101600">
                <a:moveTo>
                  <a:pt x="32979" y="0"/>
                </a:moveTo>
                <a:lnTo>
                  <a:pt x="31333" y="761"/>
                </a:lnTo>
                <a:lnTo>
                  <a:pt x="29839" y="4571"/>
                </a:lnTo>
                <a:lnTo>
                  <a:pt x="28088" y="15573"/>
                </a:lnTo>
                <a:lnTo>
                  <a:pt x="25957" y="27110"/>
                </a:lnTo>
                <a:lnTo>
                  <a:pt x="13766" y="64472"/>
                </a:lnTo>
                <a:lnTo>
                  <a:pt x="0" y="86105"/>
                </a:lnTo>
                <a:lnTo>
                  <a:pt x="3931" y="99456"/>
                </a:lnTo>
                <a:lnTo>
                  <a:pt x="4328" y="100583"/>
                </a:lnTo>
                <a:lnTo>
                  <a:pt x="4602" y="101224"/>
                </a:lnTo>
                <a:lnTo>
                  <a:pt x="4846" y="101345"/>
                </a:lnTo>
                <a:lnTo>
                  <a:pt x="5151" y="101345"/>
                </a:lnTo>
                <a:lnTo>
                  <a:pt x="25820" y="62761"/>
                </a:lnTo>
                <a:lnTo>
                  <a:pt x="30449" y="47438"/>
                </a:lnTo>
                <a:lnTo>
                  <a:pt x="33954" y="38851"/>
                </a:lnTo>
                <a:lnTo>
                  <a:pt x="43027" y="38851"/>
                </a:lnTo>
                <a:lnTo>
                  <a:pt x="42699" y="37948"/>
                </a:lnTo>
                <a:lnTo>
                  <a:pt x="39738" y="25924"/>
                </a:lnTo>
                <a:lnTo>
                  <a:pt x="37155" y="12191"/>
                </a:lnTo>
                <a:lnTo>
                  <a:pt x="35813" y="4571"/>
                </a:lnTo>
                <a:lnTo>
                  <a:pt x="34411" y="761"/>
                </a:lnTo>
                <a:lnTo>
                  <a:pt x="32979" y="0"/>
                </a:lnTo>
                <a:close/>
              </a:path>
              <a:path w="66675" h="101600">
                <a:moveTo>
                  <a:pt x="43027" y="38851"/>
                </a:moveTo>
                <a:lnTo>
                  <a:pt x="33954" y="38851"/>
                </a:lnTo>
                <a:lnTo>
                  <a:pt x="36919" y="50839"/>
                </a:lnTo>
                <a:lnTo>
                  <a:pt x="53524" y="90579"/>
                </a:lnTo>
                <a:lnTo>
                  <a:pt x="61721" y="100492"/>
                </a:lnTo>
                <a:lnTo>
                  <a:pt x="61996" y="100492"/>
                </a:lnTo>
                <a:lnTo>
                  <a:pt x="62423" y="99821"/>
                </a:lnTo>
                <a:lnTo>
                  <a:pt x="62880" y="98389"/>
                </a:lnTo>
                <a:lnTo>
                  <a:pt x="66218" y="83895"/>
                </a:lnTo>
                <a:lnTo>
                  <a:pt x="59985" y="76135"/>
                </a:lnTo>
                <a:lnTo>
                  <a:pt x="54108" y="66223"/>
                </a:lnTo>
                <a:lnTo>
                  <a:pt x="48406" y="53661"/>
                </a:lnTo>
                <a:lnTo>
                  <a:pt x="43027" y="388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589025" y="5883392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10" h="100964">
                <a:moveTo>
                  <a:pt x="42329" y="47243"/>
                </a:moveTo>
                <a:lnTo>
                  <a:pt x="30358" y="47243"/>
                </a:lnTo>
                <a:lnTo>
                  <a:pt x="34429" y="51879"/>
                </a:lnTo>
                <a:lnTo>
                  <a:pt x="35033" y="65082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74"/>
                </a:lnTo>
                <a:lnTo>
                  <a:pt x="51112" y="98602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10" h="100964">
                <a:moveTo>
                  <a:pt x="2078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68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787" y="0"/>
                </a:lnTo>
                <a:close/>
              </a:path>
              <a:path w="54610" h="100964">
                <a:moveTo>
                  <a:pt x="27767" y="48005"/>
                </a:moveTo>
                <a:lnTo>
                  <a:pt x="1868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10" h="100964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10" h="100964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680466" y="5925301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14356" y="0"/>
                </a:moveTo>
                <a:lnTo>
                  <a:pt x="0" y="14477"/>
                </a:lnTo>
                <a:lnTo>
                  <a:pt x="14477" y="28955"/>
                </a:lnTo>
                <a:lnTo>
                  <a:pt x="28834" y="14477"/>
                </a:lnTo>
                <a:lnTo>
                  <a:pt x="143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40770" y="5941304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40" h="73660">
                <a:moveTo>
                  <a:pt x="9524" y="761"/>
                </a:moveTo>
                <a:lnTo>
                  <a:pt x="6714" y="761"/>
                </a:lnTo>
                <a:lnTo>
                  <a:pt x="5952" y="2285"/>
                </a:lnTo>
                <a:lnTo>
                  <a:pt x="1987" y="7619"/>
                </a:lnTo>
                <a:lnTo>
                  <a:pt x="0" y="12953"/>
                </a:lnTo>
                <a:lnTo>
                  <a:pt x="52" y="19935"/>
                </a:lnTo>
                <a:lnTo>
                  <a:pt x="3165" y="29211"/>
                </a:lnTo>
                <a:lnTo>
                  <a:pt x="11608" y="35812"/>
                </a:lnTo>
                <a:lnTo>
                  <a:pt x="26113" y="39720"/>
                </a:lnTo>
                <a:lnTo>
                  <a:pt x="47411" y="40916"/>
                </a:lnTo>
                <a:lnTo>
                  <a:pt x="61927" y="39295"/>
                </a:lnTo>
                <a:lnTo>
                  <a:pt x="74555" y="36127"/>
                </a:lnTo>
                <a:lnTo>
                  <a:pt x="85296" y="31410"/>
                </a:lnTo>
                <a:lnTo>
                  <a:pt x="88695" y="29006"/>
                </a:lnTo>
                <a:lnTo>
                  <a:pt x="39961" y="29006"/>
                </a:lnTo>
                <a:lnTo>
                  <a:pt x="21572" y="27488"/>
                </a:lnTo>
                <a:lnTo>
                  <a:pt x="10536" y="22137"/>
                </a:lnTo>
                <a:lnTo>
                  <a:pt x="6857" y="12953"/>
                </a:lnTo>
                <a:lnTo>
                  <a:pt x="6857" y="10667"/>
                </a:lnTo>
                <a:lnTo>
                  <a:pt x="7619" y="6857"/>
                </a:lnTo>
                <a:lnTo>
                  <a:pt x="9083" y="3809"/>
                </a:lnTo>
                <a:lnTo>
                  <a:pt x="9381" y="3047"/>
                </a:lnTo>
                <a:lnTo>
                  <a:pt x="9524" y="2285"/>
                </a:lnTo>
                <a:lnTo>
                  <a:pt x="9524" y="761"/>
                </a:lnTo>
                <a:close/>
              </a:path>
              <a:path w="116840" h="73660">
                <a:moveTo>
                  <a:pt x="100251" y="25145"/>
                </a:moveTo>
                <a:lnTo>
                  <a:pt x="94155" y="25145"/>
                </a:lnTo>
                <a:lnTo>
                  <a:pt x="94238" y="30479"/>
                </a:lnTo>
                <a:lnTo>
                  <a:pt x="96094" y="34289"/>
                </a:lnTo>
                <a:lnTo>
                  <a:pt x="99715" y="36575"/>
                </a:lnTo>
                <a:lnTo>
                  <a:pt x="102952" y="38861"/>
                </a:lnTo>
                <a:lnTo>
                  <a:pt x="107109" y="39623"/>
                </a:lnTo>
                <a:lnTo>
                  <a:pt x="116668" y="39623"/>
                </a:lnTo>
                <a:lnTo>
                  <a:pt x="116668" y="28193"/>
                </a:lnTo>
                <a:lnTo>
                  <a:pt x="104250" y="28193"/>
                </a:lnTo>
                <a:lnTo>
                  <a:pt x="100251" y="25145"/>
                </a:lnTo>
                <a:close/>
              </a:path>
              <a:path w="116840" h="73660">
                <a:moveTo>
                  <a:pt x="101047" y="8381"/>
                </a:moveTo>
                <a:lnTo>
                  <a:pt x="99440" y="8381"/>
                </a:lnTo>
                <a:lnTo>
                  <a:pt x="98048" y="9143"/>
                </a:lnTo>
                <a:lnTo>
                  <a:pt x="91788" y="16343"/>
                </a:lnTo>
                <a:lnTo>
                  <a:pt x="83018" y="22163"/>
                </a:lnTo>
                <a:lnTo>
                  <a:pt x="71535" y="26241"/>
                </a:lnTo>
                <a:lnTo>
                  <a:pt x="57222" y="28536"/>
                </a:lnTo>
                <a:lnTo>
                  <a:pt x="39961" y="29006"/>
                </a:lnTo>
                <a:lnTo>
                  <a:pt x="88695" y="29006"/>
                </a:lnTo>
                <a:lnTo>
                  <a:pt x="94155" y="25145"/>
                </a:lnTo>
                <a:lnTo>
                  <a:pt x="100251" y="25145"/>
                </a:lnTo>
                <a:lnTo>
                  <a:pt x="100251" y="18287"/>
                </a:lnTo>
                <a:lnTo>
                  <a:pt x="100440" y="16763"/>
                </a:lnTo>
                <a:lnTo>
                  <a:pt x="100821" y="14477"/>
                </a:lnTo>
                <a:lnTo>
                  <a:pt x="101202" y="12953"/>
                </a:lnTo>
                <a:lnTo>
                  <a:pt x="101394" y="11429"/>
                </a:lnTo>
                <a:lnTo>
                  <a:pt x="101394" y="9143"/>
                </a:lnTo>
                <a:lnTo>
                  <a:pt x="101047" y="8381"/>
                </a:lnTo>
                <a:close/>
              </a:path>
              <a:path w="116840" h="73660">
                <a:moveTo>
                  <a:pt x="116668" y="27431"/>
                </a:moveTo>
                <a:lnTo>
                  <a:pt x="112145" y="27431"/>
                </a:lnTo>
                <a:lnTo>
                  <a:pt x="104250" y="28193"/>
                </a:lnTo>
                <a:lnTo>
                  <a:pt x="116668" y="28193"/>
                </a:lnTo>
                <a:lnTo>
                  <a:pt x="116668" y="27431"/>
                </a:lnTo>
                <a:close/>
              </a:path>
              <a:path w="116840" h="73660">
                <a:moveTo>
                  <a:pt x="8321" y="0"/>
                </a:moveTo>
                <a:lnTo>
                  <a:pt x="7476" y="761"/>
                </a:lnTo>
                <a:lnTo>
                  <a:pt x="9143" y="761"/>
                </a:lnTo>
                <a:lnTo>
                  <a:pt x="8321" y="0"/>
                </a:lnTo>
                <a:close/>
              </a:path>
              <a:path w="116840" h="73660">
                <a:moveTo>
                  <a:pt x="50291" y="55625"/>
                </a:moveTo>
                <a:lnTo>
                  <a:pt x="41766" y="64404"/>
                </a:lnTo>
                <a:lnTo>
                  <a:pt x="50231" y="73151"/>
                </a:lnTo>
                <a:lnTo>
                  <a:pt x="58722" y="64434"/>
                </a:lnTo>
                <a:lnTo>
                  <a:pt x="50291" y="55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54308" y="5879581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79" h="101600">
                <a:moveTo>
                  <a:pt x="5571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29" y="101345"/>
                </a:lnTo>
                <a:lnTo>
                  <a:pt x="17193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798" y="89915"/>
                </a:lnTo>
                <a:lnTo>
                  <a:pt x="5571" y="89153"/>
                </a:lnTo>
                <a:close/>
              </a:path>
              <a:path w="30479" h="101600">
                <a:moveTo>
                  <a:pt x="23621" y="0"/>
                </a:moveTo>
                <a:lnTo>
                  <a:pt x="23429" y="761"/>
                </a:lnTo>
                <a:lnTo>
                  <a:pt x="22753" y="761"/>
                </a:lnTo>
                <a:lnTo>
                  <a:pt x="21610" y="2285"/>
                </a:lnTo>
                <a:lnTo>
                  <a:pt x="14803" y="16571"/>
                </a:lnTo>
                <a:lnTo>
                  <a:pt x="15430" y="29258"/>
                </a:lnTo>
                <a:lnTo>
                  <a:pt x="16016" y="41946"/>
                </a:lnTo>
                <a:lnTo>
                  <a:pt x="16560" y="54634"/>
                </a:lnTo>
                <a:lnTo>
                  <a:pt x="17063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798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0" y="52812"/>
                </a:lnTo>
                <a:lnTo>
                  <a:pt x="25160" y="40032"/>
                </a:lnTo>
                <a:lnTo>
                  <a:pt x="24946" y="28805"/>
                </a:lnTo>
                <a:lnTo>
                  <a:pt x="24621" y="19049"/>
                </a:lnTo>
                <a:lnTo>
                  <a:pt x="29193" y="19049"/>
                </a:lnTo>
                <a:lnTo>
                  <a:pt x="29766" y="18287"/>
                </a:lnTo>
                <a:lnTo>
                  <a:pt x="30038" y="18287"/>
                </a:lnTo>
                <a:lnTo>
                  <a:pt x="29849" y="17525"/>
                </a:lnTo>
                <a:lnTo>
                  <a:pt x="26907" y="10667"/>
                </a:lnTo>
                <a:lnTo>
                  <a:pt x="25334" y="6095"/>
                </a:lnTo>
                <a:lnTo>
                  <a:pt x="24466" y="2285"/>
                </a:lnTo>
                <a:lnTo>
                  <a:pt x="24134" y="1523"/>
                </a:lnTo>
                <a:lnTo>
                  <a:pt x="23859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96633" y="587958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722888" y="5886439"/>
            <a:ext cx="62230" cy="94615"/>
          </a:xfrm>
          <a:custGeom>
            <a:avLst/>
            <a:gdLst/>
            <a:ahLst/>
            <a:cxnLst/>
            <a:rect l="l" t="t" r="r" b="b"/>
            <a:pathLst>
              <a:path w="62229" h="94614">
                <a:moveTo>
                  <a:pt x="9000" y="82295"/>
                </a:moveTo>
                <a:lnTo>
                  <a:pt x="0" y="82295"/>
                </a:lnTo>
                <a:lnTo>
                  <a:pt x="0" y="94487"/>
                </a:lnTo>
                <a:lnTo>
                  <a:pt x="57994" y="83819"/>
                </a:lnTo>
                <a:lnTo>
                  <a:pt x="58255" y="83057"/>
                </a:lnTo>
                <a:lnTo>
                  <a:pt x="13142" y="83057"/>
                </a:lnTo>
                <a:lnTo>
                  <a:pt x="9000" y="82295"/>
                </a:lnTo>
                <a:close/>
              </a:path>
              <a:path w="62229" h="94614">
                <a:moveTo>
                  <a:pt x="33012" y="39111"/>
                </a:moveTo>
                <a:lnTo>
                  <a:pt x="22446" y="43773"/>
                </a:lnTo>
                <a:lnTo>
                  <a:pt x="12429" y="54863"/>
                </a:lnTo>
                <a:lnTo>
                  <a:pt x="9192" y="60197"/>
                </a:lnTo>
                <a:lnTo>
                  <a:pt x="7559" y="64007"/>
                </a:lnTo>
                <a:lnTo>
                  <a:pt x="7619" y="67055"/>
                </a:lnTo>
                <a:lnTo>
                  <a:pt x="7668" y="70103"/>
                </a:lnTo>
                <a:lnTo>
                  <a:pt x="9275" y="73913"/>
                </a:lnTo>
                <a:lnTo>
                  <a:pt x="12429" y="77723"/>
                </a:lnTo>
                <a:lnTo>
                  <a:pt x="13609" y="78485"/>
                </a:lnTo>
                <a:lnTo>
                  <a:pt x="15179" y="80009"/>
                </a:lnTo>
                <a:lnTo>
                  <a:pt x="17193" y="81533"/>
                </a:lnTo>
                <a:lnTo>
                  <a:pt x="15858" y="82295"/>
                </a:lnTo>
                <a:lnTo>
                  <a:pt x="13142" y="83057"/>
                </a:lnTo>
                <a:lnTo>
                  <a:pt x="58255" y="83057"/>
                </a:lnTo>
                <a:lnTo>
                  <a:pt x="60345" y="76961"/>
                </a:lnTo>
                <a:lnTo>
                  <a:pt x="31897" y="76961"/>
                </a:lnTo>
                <a:lnTo>
                  <a:pt x="26801" y="74675"/>
                </a:lnTo>
                <a:lnTo>
                  <a:pt x="22335" y="70865"/>
                </a:lnTo>
                <a:lnTo>
                  <a:pt x="18562" y="67055"/>
                </a:lnTo>
                <a:lnTo>
                  <a:pt x="16703" y="64007"/>
                </a:lnTo>
                <a:lnTo>
                  <a:pt x="16763" y="61721"/>
                </a:lnTo>
                <a:lnTo>
                  <a:pt x="16812" y="59435"/>
                </a:lnTo>
                <a:lnTo>
                  <a:pt x="19181" y="56387"/>
                </a:lnTo>
                <a:lnTo>
                  <a:pt x="23896" y="54101"/>
                </a:lnTo>
                <a:lnTo>
                  <a:pt x="28193" y="52577"/>
                </a:lnTo>
                <a:lnTo>
                  <a:pt x="31811" y="51053"/>
                </a:lnTo>
                <a:lnTo>
                  <a:pt x="53475" y="51053"/>
                </a:lnTo>
                <a:lnTo>
                  <a:pt x="52434" y="49529"/>
                </a:lnTo>
                <a:lnTo>
                  <a:pt x="47899" y="42671"/>
                </a:lnTo>
                <a:lnTo>
                  <a:pt x="42041" y="39623"/>
                </a:lnTo>
                <a:lnTo>
                  <a:pt x="33012" y="39111"/>
                </a:lnTo>
                <a:close/>
              </a:path>
              <a:path w="62229" h="94614">
                <a:moveTo>
                  <a:pt x="61996" y="71627"/>
                </a:moveTo>
                <a:lnTo>
                  <a:pt x="60091" y="71627"/>
                </a:lnTo>
                <a:lnTo>
                  <a:pt x="51434" y="73913"/>
                </a:lnTo>
                <a:lnTo>
                  <a:pt x="44814" y="76199"/>
                </a:lnTo>
                <a:lnTo>
                  <a:pt x="40193" y="76961"/>
                </a:lnTo>
                <a:lnTo>
                  <a:pt x="60345" y="76961"/>
                </a:lnTo>
                <a:lnTo>
                  <a:pt x="61389" y="73913"/>
                </a:lnTo>
                <a:lnTo>
                  <a:pt x="61770" y="72389"/>
                </a:lnTo>
                <a:lnTo>
                  <a:pt x="61996" y="71627"/>
                </a:lnTo>
                <a:close/>
              </a:path>
              <a:path w="62229" h="94614">
                <a:moveTo>
                  <a:pt x="53475" y="51053"/>
                </a:moveTo>
                <a:lnTo>
                  <a:pt x="34859" y="51053"/>
                </a:lnTo>
                <a:lnTo>
                  <a:pt x="37088" y="51815"/>
                </a:lnTo>
                <a:lnTo>
                  <a:pt x="42290" y="51815"/>
                </a:lnTo>
                <a:lnTo>
                  <a:pt x="44278" y="52577"/>
                </a:lnTo>
                <a:lnTo>
                  <a:pt x="47624" y="53339"/>
                </a:lnTo>
                <a:lnTo>
                  <a:pt x="50291" y="54101"/>
                </a:lnTo>
                <a:lnTo>
                  <a:pt x="54757" y="54101"/>
                </a:lnTo>
                <a:lnTo>
                  <a:pt x="54757" y="53339"/>
                </a:lnTo>
                <a:lnTo>
                  <a:pt x="53995" y="51815"/>
                </a:lnTo>
                <a:lnTo>
                  <a:pt x="53475" y="51053"/>
                </a:lnTo>
                <a:close/>
              </a:path>
              <a:path w="62229" h="94614">
                <a:moveTo>
                  <a:pt x="32467" y="0"/>
                </a:moveTo>
                <a:lnTo>
                  <a:pt x="24002" y="9143"/>
                </a:lnTo>
                <a:lnTo>
                  <a:pt x="32433" y="18287"/>
                </a:lnTo>
                <a:lnTo>
                  <a:pt x="40955" y="9143"/>
                </a:lnTo>
                <a:lnTo>
                  <a:pt x="324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51666" y="5876533"/>
            <a:ext cx="135890" cy="104775"/>
          </a:xfrm>
          <a:custGeom>
            <a:avLst/>
            <a:gdLst/>
            <a:ahLst/>
            <a:cxnLst/>
            <a:rect l="l" t="t" r="r" b="b"/>
            <a:pathLst>
              <a:path w="135890" h="104775">
                <a:moveTo>
                  <a:pt x="8845" y="64007"/>
                </a:moveTo>
                <a:lnTo>
                  <a:pt x="6989" y="64007"/>
                </a:lnTo>
                <a:lnTo>
                  <a:pt x="6144" y="64769"/>
                </a:lnTo>
                <a:lnTo>
                  <a:pt x="5190" y="66293"/>
                </a:lnTo>
                <a:lnTo>
                  <a:pt x="1761" y="71627"/>
                </a:lnTo>
                <a:lnTo>
                  <a:pt x="0" y="76961"/>
                </a:lnTo>
                <a:lnTo>
                  <a:pt x="1003" y="88944"/>
                </a:lnTo>
                <a:lnTo>
                  <a:pt x="7643" y="97661"/>
                </a:lnTo>
                <a:lnTo>
                  <a:pt x="20496" y="102744"/>
                </a:lnTo>
                <a:lnTo>
                  <a:pt x="39563" y="104393"/>
                </a:lnTo>
                <a:lnTo>
                  <a:pt x="72959" y="104393"/>
                </a:lnTo>
                <a:lnTo>
                  <a:pt x="81092" y="103631"/>
                </a:lnTo>
                <a:lnTo>
                  <a:pt x="86618" y="100583"/>
                </a:lnTo>
                <a:lnTo>
                  <a:pt x="94295" y="96773"/>
                </a:lnTo>
                <a:lnTo>
                  <a:pt x="96705" y="92311"/>
                </a:lnTo>
                <a:lnTo>
                  <a:pt x="35899" y="92311"/>
                </a:lnTo>
                <a:lnTo>
                  <a:pt x="21809" y="91059"/>
                </a:lnTo>
                <a:lnTo>
                  <a:pt x="11893" y="86867"/>
                </a:lnTo>
                <a:lnTo>
                  <a:pt x="8049" y="83819"/>
                </a:lnTo>
                <a:lnTo>
                  <a:pt x="6095" y="80009"/>
                </a:lnTo>
                <a:lnTo>
                  <a:pt x="6116" y="73835"/>
                </a:lnTo>
                <a:lnTo>
                  <a:pt x="6906" y="70865"/>
                </a:lnTo>
                <a:lnTo>
                  <a:pt x="8430" y="67055"/>
                </a:lnTo>
                <a:lnTo>
                  <a:pt x="8702" y="66293"/>
                </a:lnTo>
                <a:lnTo>
                  <a:pt x="8845" y="65531"/>
                </a:lnTo>
                <a:lnTo>
                  <a:pt x="8845" y="64007"/>
                </a:lnTo>
                <a:close/>
              </a:path>
              <a:path w="135890" h="104775">
                <a:moveTo>
                  <a:pt x="108401" y="80009"/>
                </a:moveTo>
                <a:lnTo>
                  <a:pt x="97773" y="80009"/>
                </a:lnTo>
                <a:lnTo>
                  <a:pt x="103299" y="87629"/>
                </a:lnTo>
                <a:lnTo>
                  <a:pt x="108060" y="93725"/>
                </a:lnTo>
                <a:lnTo>
                  <a:pt x="112062" y="96773"/>
                </a:lnTo>
                <a:lnTo>
                  <a:pt x="117811" y="102107"/>
                </a:lnTo>
                <a:lnTo>
                  <a:pt x="123575" y="104393"/>
                </a:lnTo>
                <a:lnTo>
                  <a:pt x="135684" y="104393"/>
                </a:lnTo>
                <a:lnTo>
                  <a:pt x="135684" y="92963"/>
                </a:lnTo>
                <a:lnTo>
                  <a:pt x="125812" y="92963"/>
                </a:lnTo>
                <a:lnTo>
                  <a:pt x="120776" y="90677"/>
                </a:lnTo>
                <a:lnTo>
                  <a:pt x="116098" y="86867"/>
                </a:lnTo>
                <a:lnTo>
                  <a:pt x="113477" y="85343"/>
                </a:lnTo>
                <a:lnTo>
                  <a:pt x="109667" y="81533"/>
                </a:lnTo>
                <a:lnTo>
                  <a:pt x="108401" y="80009"/>
                </a:lnTo>
                <a:close/>
              </a:path>
              <a:path w="135890" h="104775">
                <a:moveTo>
                  <a:pt x="135684" y="92201"/>
                </a:moveTo>
                <a:lnTo>
                  <a:pt x="131146" y="92201"/>
                </a:lnTo>
                <a:lnTo>
                  <a:pt x="125812" y="92963"/>
                </a:lnTo>
                <a:lnTo>
                  <a:pt x="135684" y="92963"/>
                </a:lnTo>
                <a:lnTo>
                  <a:pt x="135684" y="92201"/>
                </a:lnTo>
                <a:close/>
              </a:path>
              <a:path w="135890" h="104775">
                <a:moveTo>
                  <a:pt x="122954" y="21297"/>
                </a:moveTo>
                <a:lnTo>
                  <a:pt x="77910" y="31957"/>
                </a:lnTo>
                <a:lnTo>
                  <a:pt x="64007" y="41909"/>
                </a:lnTo>
                <a:lnTo>
                  <a:pt x="64611" y="46908"/>
                </a:lnTo>
                <a:lnTo>
                  <a:pt x="72689" y="53218"/>
                </a:lnTo>
                <a:lnTo>
                  <a:pt x="83997" y="63703"/>
                </a:lnTo>
                <a:lnTo>
                  <a:pt x="89653" y="73835"/>
                </a:lnTo>
                <a:lnTo>
                  <a:pt x="89606" y="86310"/>
                </a:lnTo>
                <a:lnTo>
                  <a:pt x="78637" y="91066"/>
                </a:lnTo>
                <a:lnTo>
                  <a:pt x="59329" y="92201"/>
                </a:lnTo>
                <a:lnTo>
                  <a:pt x="35899" y="92311"/>
                </a:lnTo>
                <a:lnTo>
                  <a:pt x="96705" y="92311"/>
                </a:lnTo>
                <a:lnTo>
                  <a:pt x="97999" y="89915"/>
                </a:lnTo>
                <a:lnTo>
                  <a:pt x="97773" y="80009"/>
                </a:lnTo>
                <a:lnTo>
                  <a:pt x="108401" y="80009"/>
                </a:lnTo>
                <a:lnTo>
                  <a:pt x="101713" y="71959"/>
                </a:lnTo>
                <a:lnTo>
                  <a:pt x="94931" y="62629"/>
                </a:lnTo>
                <a:lnTo>
                  <a:pt x="90539" y="51421"/>
                </a:lnTo>
                <a:lnTo>
                  <a:pt x="90869" y="37841"/>
                </a:lnTo>
                <a:lnTo>
                  <a:pt x="104131" y="33590"/>
                </a:lnTo>
                <a:lnTo>
                  <a:pt x="115015" y="29989"/>
                </a:lnTo>
                <a:lnTo>
                  <a:pt x="123558" y="27075"/>
                </a:lnTo>
                <a:lnTo>
                  <a:pt x="122954" y="21297"/>
                </a:lnTo>
                <a:close/>
              </a:path>
              <a:path w="135890" h="104775">
                <a:moveTo>
                  <a:pt x="124480" y="0"/>
                </a:moveTo>
                <a:lnTo>
                  <a:pt x="71521" y="17525"/>
                </a:lnTo>
                <a:lnTo>
                  <a:pt x="69281" y="25907"/>
                </a:lnTo>
                <a:lnTo>
                  <a:pt x="122300" y="8381"/>
                </a:lnTo>
                <a:lnTo>
                  <a:pt x="124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982730" y="5916157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4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4" h="64770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4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4" h="64770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4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036069" y="5919968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60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4" h="60960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4" h="60960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4" h="60960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4" h="60960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4" h="60960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4" h="60960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110746" y="595425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168658" y="5881868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90" h="99060">
                <a:moveTo>
                  <a:pt x="46481" y="71627"/>
                </a:moveTo>
                <a:lnTo>
                  <a:pt x="40193" y="71627"/>
                </a:lnTo>
                <a:lnTo>
                  <a:pt x="40849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41" y="77723"/>
                </a:lnTo>
                <a:lnTo>
                  <a:pt x="38791" y="81171"/>
                </a:lnTo>
                <a:lnTo>
                  <a:pt x="28747" y="85754"/>
                </a:lnTo>
                <a:lnTo>
                  <a:pt x="10716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4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90" h="99060">
                <a:moveTo>
                  <a:pt x="27861" y="32765"/>
                </a:moveTo>
                <a:lnTo>
                  <a:pt x="22561" y="33527"/>
                </a:lnTo>
                <a:lnTo>
                  <a:pt x="18227" y="36575"/>
                </a:lnTo>
                <a:lnTo>
                  <a:pt x="14798" y="43433"/>
                </a:lnTo>
                <a:lnTo>
                  <a:pt x="11999" y="48767"/>
                </a:lnTo>
                <a:lnTo>
                  <a:pt x="10607" y="54101"/>
                </a:lnTo>
                <a:lnTo>
                  <a:pt x="10672" y="60959"/>
                </a:lnTo>
                <a:lnTo>
                  <a:pt x="10716" y="68579"/>
                </a:lnTo>
                <a:lnTo>
                  <a:pt x="15752" y="73151"/>
                </a:lnTo>
                <a:lnTo>
                  <a:pt x="25847" y="72389"/>
                </a:lnTo>
                <a:lnTo>
                  <a:pt x="35621" y="72389"/>
                </a:lnTo>
                <a:lnTo>
                  <a:pt x="4019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50" y="66298"/>
                </a:lnTo>
                <a:lnTo>
                  <a:pt x="45760" y="60959"/>
                </a:lnTo>
                <a:lnTo>
                  <a:pt x="30860" y="60959"/>
                </a:lnTo>
                <a:lnTo>
                  <a:pt x="27812" y="60197"/>
                </a:lnTo>
                <a:lnTo>
                  <a:pt x="20894" y="60197"/>
                </a:lnTo>
                <a:lnTo>
                  <a:pt x="17465" y="57911"/>
                </a:lnTo>
                <a:lnTo>
                  <a:pt x="25907" y="45719"/>
                </a:lnTo>
                <a:lnTo>
                  <a:pt x="41852" y="45719"/>
                </a:lnTo>
                <a:lnTo>
                  <a:pt x="40325" y="41909"/>
                </a:lnTo>
                <a:lnTo>
                  <a:pt x="36707" y="36575"/>
                </a:lnTo>
                <a:lnTo>
                  <a:pt x="32573" y="33527"/>
                </a:lnTo>
                <a:lnTo>
                  <a:pt x="27861" y="32765"/>
                </a:lnTo>
                <a:close/>
              </a:path>
              <a:path w="46990" h="99060">
                <a:moveTo>
                  <a:pt x="35621" y="72389"/>
                </a:moveTo>
                <a:lnTo>
                  <a:pt x="25847" y="72389"/>
                </a:lnTo>
                <a:lnTo>
                  <a:pt x="30800" y="73151"/>
                </a:lnTo>
                <a:lnTo>
                  <a:pt x="35621" y="72389"/>
                </a:lnTo>
                <a:close/>
              </a:path>
              <a:path w="46990" h="99060">
                <a:moveTo>
                  <a:pt x="41852" y="45719"/>
                </a:moveTo>
                <a:lnTo>
                  <a:pt x="25907" y="45719"/>
                </a:lnTo>
                <a:lnTo>
                  <a:pt x="29276" y="46481"/>
                </a:lnTo>
                <a:lnTo>
                  <a:pt x="32135" y="47243"/>
                </a:lnTo>
                <a:lnTo>
                  <a:pt x="34527" y="50291"/>
                </a:lnTo>
                <a:lnTo>
                  <a:pt x="36896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60" y="60959"/>
                </a:lnTo>
                <a:lnTo>
                  <a:pt x="45760" y="60959"/>
                </a:lnTo>
                <a:lnTo>
                  <a:pt x="44714" y="52856"/>
                </a:lnTo>
                <a:lnTo>
                  <a:pt x="41852" y="45719"/>
                </a:lnTo>
                <a:close/>
              </a:path>
              <a:path w="46990" h="99060">
                <a:moveTo>
                  <a:pt x="24896" y="0"/>
                </a:moveTo>
                <a:lnTo>
                  <a:pt x="16382" y="9143"/>
                </a:lnTo>
                <a:lnTo>
                  <a:pt x="24847" y="17525"/>
                </a:lnTo>
                <a:lnTo>
                  <a:pt x="33335" y="9143"/>
                </a:lnTo>
                <a:lnTo>
                  <a:pt x="248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275338" y="595425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337060" y="591691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1" y="33878"/>
                </a:lnTo>
                <a:lnTo>
                  <a:pt x="46508" y="23544"/>
                </a:lnTo>
                <a:lnTo>
                  <a:pt x="37981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458980" y="591463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1" y="49529"/>
                </a:moveTo>
                <a:lnTo>
                  <a:pt x="35289" y="49529"/>
                </a:lnTo>
                <a:lnTo>
                  <a:pt x="37755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1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1" y="49529"/>
                </a:lnTo>
                <a:lnTo>
                  <a:pt x="44006" y="47554"/>
                </a:lnTo>
                <a:lnTo>
                  <a:pt x="43531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19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19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31" y="45719"/>
                </a:lnTo>
                <a:lnTo>
                  <a:pt x="41745" y="38834"/>
                </a:lnTo>
                <a:lnTo>
                  <a:pt x="39319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515368" y="5881106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89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5" y="98564"/>
                </a:lnTo>
                <a:lnTo>
                  <a:pt x="32881" y="94001"/>
                </a:lnTo>
                <a:lnTo>
                  <a:pt x="37596" y="88391"/>
                </a:lnTo>
                <a:lnTo>
                  <a:pt x="14477" y="88391"/>
                </a:lnTo>
                <a:lnTo>
                  <a:pt x="5989" y="87629"/>
                </a:lnTo>
                <a:close/>
              </a:path>
              <a:path w="71755" h="100329">
                <a:moveTo>
                  <a:pt x="71329" y="0"/>
                </a:moveTo>
                <a:lnTo>
                  <a:pt x="32814" y="12953"/>
                </a:lnTo>
                <a:lnTo>
                  <a:pt x="6476" y="35813"/>
                </a:lnTo>
                <a:lnTo>
                  <a:pt x="6476" y="38861"/>
                </a:lnTo>
                <a:lnTo>
                  <a:pt x="7940" y="41147"/>
                </a:lnTo>
                <a:lnTo>
                  <a:pt x="10905" y="44957"/>
                </a:lnTo>
                <a:lnTo>
                  <a:pt x="13655" y="48767"/>
                </a:lnTo>
                <a:lnTo>
                  <a:pt x="15560" y="51053"/>
                </a:lnTo>
                <a:lnTo>
                  <a:pt x="16703" y="51815"/>
                </a:lnTo>
                <a:lnTo>
                  <a:pt x="24692" y="55908"/>
                </a:lnTo>
                <a:lnTo>
                  <a:pt x="33037" y="66993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96" y="88391"/>
                </a:lnTo>
                <a:lnTo>
                  <a:pt x="39517" y="86105"/>
                </a:lnTo>
                <a:lnTo>
                  <a:pt x="41611" y="81533"/>
                </a:lnTo>
                <a:lnTo>
                  <a:pt x="42422" y="76199"/>
                </a:lnTo>
                <a:lnTo>
                  <a:pt x="41909" y="70865"/>
                </a:lnTo>
                <a:lnTo>
                  <a:pt x="41279" y="64007"/>
                </a:lnTo>
                <a:lnTo>
                  <a:pt x="38099" y="57149"/>
                </a:lnTo>
                <a:lnTo>
                  <a:pt x="32324" y="49529"/>
                </a:lnTo>
                <a:lnTo>
                  <a:pt x="29336" y="45719"/>
                </a:lnTo>
                <a:lnTo>
                  <a:pt x="23561" y="39623"/>
                </a:lnTo>
                <a:lnTo>
                  <a:pt x="15761" y="30794"/>
                </a:lnTo>
                <a:lnTo>
                  <a:pt x="25164" y="26336"/>
                </a:lnTo>
                <a:lnTo>
                  <a:pt x="39898" y="21335"/>
                </a:lnTo>
                <a:lnTo>
                  <a:pt x="67187" y="12953"/>
                </a:lnTo>
                <a:lnTo>
                  <a:pt x="69662" y="6095"/>
                </a:lnTo>
                <a:lnTo>
                  <a:pt x="71054" y="2285"/>
                </a:lnTo>
                <a:lnTo>
                  <a:pt x="71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651004" y="591691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711201" y="594054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767589" y="5936731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865888" y="596797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958089" y="5909299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5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5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5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5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016764" y="5853674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19" h="20320">
                <a:moveTo>
                  <a:pt x="5989" y="2285"/>
                </a:moveTo>
                <a:lnTo>
                  <a:pt x="3617" y="2285"/>
                </a:lnTo>
                <a:lnTo>
                  <a:pt x="2417" y="3047"/>
                </a:lnTo>
                <a:lnTo>
                  <a:pt x="1331" y="5333"/>
                </a:lnTo>
                <a:lnTo>
                  <a:pt x="463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22" y="19811"/>
                </a:lnTo>
                <a:lnTo>
                  <a:pt x="7559" y="19049"/>
                </a:lnTo>
                <a:lnTo>
                  <a:pt x="12572" y="19049"/>
                </a:lnTo>
                <a:lnTo>
                  <a:pt x="14096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1" y="12191"/>
                </a:lnTo>
                <a:lnTo>
                  <a:pt x="20391" y="11429"/>
                </a:lnTo>
                <a:lnTo>
                  <a:pt x="6525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65" y="6095"/>
                </a:lnTo>
                <a:lnTo>
                  <a:pt x="5654" y="5333"/>
                </a:lnTo>
                <a:lnTo>
                  <a:pt x="5903" y="4571"/>
                </a:lnTo>
                <a:lnTo>
                  <a:pt x="5989" y="3809"/>
                </a:lnTo>
                <a:lnTo>
                  <a:pt x="5989" y="2285"/>
                </a:lnTo>
                <a:close/>
              </a:path>
              <a:path w="33019" h="20320">
                <a:moveTo>
                  <a:pt x="12572" y="19049"/>
                </a:moveTo>
                <a:lnTo>
                  <a:pt x="7559" y="19049"/>
                </a:lnTo>
                <a:lnTo>
                  <a:pt x="11048" y="19811"/>
                </a:lnTo>
                <a:lnTo>
                  <a:pt x="12572" y="19049"/>
                </a:lnTo>
                <a:close/>
              </a:path>
              <a:path w="33019" h="20320">
                <a:moveTo>
                  <a:pt x="31943" y="14477"/>
                </a:moveTo>
                <a:lnTo>
                  <a:pt x="16703" y="14477"/>
                </a:lnTo>
                <a:lnTo>
                  <a:pt x="18336" y="18287"/>
                </a:lnTo>
                <a:lnTo>
                  <a:pt x="20622" y="19811"/>
                </a:lnTo>
                <a:lnTo>
                  <a:pt x="23478" y="19049"/>
                </a:lnTo>
                <a:lnTo>
                  <a:pt x="27431" y="19049"/>
                </a:lnTo>
                <a:lnTo>
                  <a:pt x="28574" y="18287"/>
                </a:lnTo>
                <a:lnTo>
                  <a:pt x="30336" y="16001"/>
                </a:lnTo>
                <a:lnTo>
                  <a:pt x="31943" y="14477"/>
                </a:lnTo>
                <a:close/>
              </a:path>
              <a:path w="33019" h="20320">
                <a:moveTo>
                  <a:pt x="27431" y="19049"/>
                </a:moveTo>
                <a:lnTo>
                  <a:pt x="23478" y="19049"/>
                </a:lnTo>
                <a:lnTo>
                  <a:pt x="26288" y="19811"/>
                </a:lnTo>
                <a:lnTo>
                  <a:pt x="27431" y="19049"/>
                </a:lnTo>
                <a:close/>
              </a:path>
              <a:path w="33019" h="20320">
                <a:moveTo>
                  <a:pt x="23515" y="11429"/>
                </a:moveTo>
                <a:lnTo>
                  <a:pt x="20811" y="12191"/>
                </a:lnTo>
                <a:lnTo>
                  <a:pt x="26145" y="12191"/>
                </a:lnTo>
                <a:lnTo>
                  <a:pt x="23515" y="11429"/>
                </a:lnTo>
                <a:close/>
              </a:path>
              <a:path w="33019" h="20320">
                <a:moveTo>
                  <a:pt x="30992" y="0"/>
                </a:moveTo>
                <a:lnTo>
                  <a:pt x="26907" y="3809"/>
                </a:lnTo>
                <a:lnTo>
                  <a:pt x="27288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45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92" y="2285"/>
                </a:lnTo>
                <a:lnTo>
                  <a:pt x="30992" y="0"/>
                </a:lnTo>
                <a:close/>
              </a:path>
              <a:path w="33019" h="20320">
                <a:moveTo>
                  <a:pt x="8894" y="10667"/>
                </a:moveTo>
                <a:lnTo>
                  <a:pt x="6525" y="11429"/>
                </a:lnTo>
                <a:lnTo>
                  <a:pt x="11286" y="11429"/>
                </a:lnTo>
                <a:lnTo>
                  <a:pt x="8894" y="10667"/>
                </a:lnTo>
                <a:close/>
              </a:path>
              <a:path w="33019" h="20320">
                <a:moveTo>
                  <a:pt x="18370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0" y="6095"/>
                </a:lnTo>
                <a:lnTo>
                  <a:pt x="14096" y="7619"/>
                </a:lnTo>
                <a:lnTo>
                  <a:pt x="13798" y="8381"/>
                </a:lnTo>
                <a:lnTo>
                  <a:pt x="12953" y="9905"/>
                </a:lnTo>
                <a:lnTo>
                  <a:pt x="11286" y="11429"/>
                </a:lnTo>
                <a:lnTo>
                  <a:pt x="20391" y="11429"/>
                </a:lnTo>
                <a:lnTo>
                  <a:pt x="19132" y="9143"/>
                </a:lnTo>
                <a:lnTo>
                  <a:pt x="18476" y="3809"/>
                </a:lnTo>
                <a:lnTo>
                  <a:pt x="18370" y="2285"/>
                </a:lnTo>
                <a:close/>
              </a:path>
              <a:path w="33019" h="20320">
                <a:moveTo>
                  <a:pt x="16952" y="1523"/>
                </a:moveTo>
                <a:lnTo>
                  <a:pt x="16084" y="2285"/>
                </a:lnTo>
                <a:lnTo>
                  <a:pt x="17906" y="2285"/>
                </a:lnTo>
                <a:lnTo>
                  <a:pt x="16952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011429" y="5916157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7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44" y="64769"/>
                </a:lnTo>
                <a:lnTo>
                  <a:pt x="25575" y="61721"/>
                </a:lnTo>
                <a:lnTo>
                  <a:pt x="29276" y="54863"/>
                </a:lnTo>
                <a:lnTo>
                  <a:pt x="57579" y="54863"/>
                </a:lnTo>
                <a:lnTo>
                  <a:pt x="57579" y="53339"/>
                </a:lnTo>
                <a:lnTo>
                  <a:pt x="20132" y="53339"/>
                </a:lnTo>
                <a:lnTo>
                  <a:pt x="9607" y="52577"/>
                </a:lnTo>
                <a:close/>
              </a:path>
              <a:path w="57785" h="64770">
                <a:moveTo>
                  <a:pt x="57579" y="54863"/>
                </a:moveTo>
                <a:lnTo>
                  <a:pt x="29276" y="54863"/>
                </a:lnTo>
                <a:lnTo>
                  <a:pt x="32659" y="61721"/>
                </a:lnTo>
                <a:lnTo>
                  <a:pt x="39325" y="64769"/>
                </a:lnTo>
                <a:lnTo>
                  <a:pt x="57579" y="64769"/>
                </a:lnTo>
                <a:lnTo>
                  <a:pt x="57579" y="54863"/>
                </a:lnTo>
                <a:close/>
              </a:path>
              <a:path w="57785" h="64770">
                <a:moveTo>
                  <a:pt x="29276" y="35813"/>
                </a:moveTo>
                <a:lnTo>
                  <a:pt x="28050" y="36575"/>
                </a:lnTo>
                <a:lnTo>
                  <a:pt x="27239" y="38099"/>
                </a:lnTo>
                <a:lnTo>
                  <a:pt x="25907" y="48767"/>
                </a:lnTo>
                <a:lnTo>
                  <a:pt x="20132" y="53339"/>
                </a:lnTo>
                <a:lnTo>
                  <a:pt x="37850" y="53339"/>
                </a:lnTo>
                <a:lnTo>
                  <a:pt x="32433" y="48767"/>
                </a:lnTo>
                <a:lnTo>
                  <a:pt x="31671" y="41147"/>
                </a:lnTo>
                <a:lnTo>
                  <a:pt x="31324" y="38099"/>
                </a:lnTo>
                <a:lnTo>
                  <a:pt x="30528" y="36575"/>
                </a:lnTo>
                <a:lnTo>
                  <a:pt x="29276" y="35813"/>
                </a:lnTo>
                <a:close/>
              </a:path>
              <a:path w="57785" h="64770">
                <a:moveTo>
                  <a:pt x="57579" y="52577"/>
                </a:moveTo>
                <a:lnTo>
                  <a:pt x="48054" y="52577"/>
                </a:lnTo>
                <a:lnTo>
                  <a:pt x="37850" y="53339"/>
                </a:lnTo>
                <a:lnTo>
                  <a:pt x="57579" y="53339"/>
                </a:lnTo>
                <a:lnTo>
                  <a:pt x="57579" y="52577"/>
                </a:lnTo>
                <a:close/>
              </a:path>
              <a:path w="57785" h="64770">
                <a:moveTo>
                  <a:pt x="27239" y="0"/>
                </a:moveTo>
                <a:lnTo>
                  <a:pt x="18668" y="9143"/>
                </a:lnTo>
                <a:lnTo>
                  <a:pt x="27288" y="17525"/>
                </a:lnTo>
                <a:lnTo>
                  <a:pt x="35862" y="9143"/>
                </a:lnTo>
                <a:lnTo>
                  <a:pt x="27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065532" y="5939018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19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6" y="41909"/>
                </a:lnTo>
                <a:lnTo>
                  <a:pt x="20275" y="39623"/>
                </a:lnTo>
                <a:lnTo>
                  <a:pt x="24383" y="32765"/>
                </a:lnTo>
                <a:lnTo>
                  <a:pt x="87221" y="32765"/>
                </a:lnTo>
                <a:lnTo>
                  <a:pt x="88440" y="31241"/>
                </a:lnTo>
                <a:lnTo>
                  <a:pt x="88651" y="30479"/>
                </a:lnTo>
                <a:lnTo>
                  <a:pt x="16465" y="30479"/>
                </a:lnTo>
                <a:lnTo>
                  <a:pt x="8619" y="29717"/>
                </a:lnTo>
                <a:close/>
              </a:path>
              <a:path w="90169" h="41910">
                <a:moveTo>
                  <a:pt x="55482" y="32765"/>
                </a:moveTo>
                <a:lnTo>
                  <a:pt x="24383" y="32765"/>
                </a:lnTo>
                <a:lnTo>
                  <a:pt x="27050" y="39623"/>
                </a:lnTo>
                <a:lnTo>
                  <a:pt x="32324" y="41909"/>
                </a:lnTo>
                <a:lnTo>
                  <a:pt x="46421" y="41909"/>
                </a:lnTo>
                <a:lnTo>
                  <a:pt x="51483" y="39623"/>
                </a:lnTo>
                <a:lnTo>
                  <a:pt x="55482" y="32765"/>
                </a:lnTo>
                <a:close/>
              </a:path>
              <a:path w="90169" h="41910">
                <a:moveTo>
                  <a:pt x="87221" y="32765"/>
                </a:moveTo>
                <a:lnTo>
                  <a:pt x="55482" y="32765"/>
                </a:lnTo>
                <a:lnTo>
                  <a:pt x="58673" y="39623"/>
                </a:lnTo>
                <a:lnTo>
                  <a:pt x="63864" y="41909"/>
                </a:lnTo>
                <a:lnTo>
                  <a:pt x="77282" y="41909"/>
                </a:lnTo>
                <a:lnTo>
                  <a:pt x="82046" y="39623"/>
                </a:lnTo>
                <a:lnTo>
                  <a:pt x="85392" y="35051"/>
                </a:lnTo>
                <a:lnTo>
                  <a:pt x="87221" y="32765"/>
                </a:lnTo>
                <a:close/>
              </a:path>
              <a:path w="90169" h="41910">
                <a:moveTo>
                  <a:pt x="24515" y="13715"/>
                </a:moveTo>
                <a:lnTo>
                  <a:pt x="23515" y="14477"/>
                </a:lnTo>
                <a:lnTo>
                  <a:pt x="22859" y="15239"/>
                </a:lnTo>
                <a:lnTo>
                  <a:pt x="22527" y="17525"/>
                </a:lnTo>
                <a:lnTo>
                  <a:pt x="21086" y="25907"/>
                </a:lnTo>
                <a:lnTo>
                  <a:pt x="16465" y="30479"/>
                </a:lnTo>
                <a:lnTo>
                  <a:pt x="31622" y="30479"/>
                </a:lnTo>
                <a:lnTo>
                  <a:pt x="27099" y="25907"/>
                </a:lnTo>
                <a:lnTo>
                  <a:pt x="26228" y="17525"/>
                </a:lnTo>
                <a:lnTo>
                  <a:pt x="26039" y="15239"/>
                </a:lnTo>
                <a:lnTo>
                  <a:pt x="25466" y="14477"/>
                </a:lnTo>
                <a:lnTo>
                  <a:pt x="24515" y="13715"/>
                </a:lnTo>
                <a:close/>
              </a:path>
              <a:path w="90169" h="41910">
                <a:moveTo>
                  <a:pt x="39861" y="29717"/>
                </a:moveTo>
                <a:lnTo>
                  <a:pt x="31622" y="30479"/>
                </a:lnTo>
                <a:lnTo>
                  <a:pt x="44708" y="30479"/>
                </a:lnTo>
                <a:lnTo>
                  <a:pt x="39861" y="29717"/>
                </a:lnTo>
                <a:close/>
              </a:path>
              <a:path w="90169" h="41910">
                <a:moveTo>
                  <a:pt x="54995" y="13715"/>
                </a:moveTo>
                <a:lnTo>
                  <a:pt x="54150" y="14477"/>
                </a:lnTo>
                <a:lnTo>
                  <a:pt x="53528" y="15239"/>
                </a:lnTo>
                <a:lnTo>
                  <a:pt x="53233" y="17525"/>
                </a:lnTo>
                <a:lnTo>
                  <a:pt x="52626" y="21335"/>
                </a:lnTo>
                <a:lnTo>
                  <a:pt x="51623" y="24383"/>
                </a:lnTo>
                <a:lnTo>
                  <a:pt x="50185" y="25907"/>
                </a:lnTo>
                <a:lnTo>
                  <a:pt x="48194" y="28955"/>
                </a:lnTo>
                <a:lnTo>
                  <a:pt x="44708" y="30479"/>
                </a:lnTo>
                <a:lnTo>
                  <a:pt x="62377" y="30479"/>
                </a:lnTo>
                <a:lnTo>
                  <a:pt x="57994" y="25907"/>
                </a:lnTo>
                <a:lnTo>
                  <a:pt x="56851" y="16763"/>
                </a:lnTo>
                <a:lnTo>
                  <a:pt x="56576" y="15239"/>
                </a:lnTo>
                <a:lnTo>
                  <a:pt x="55946" y="14477"/>
                </a:lnTo>
                <a:lnTo>
                  <a:pt x="54995" y="13715"/>
                </a:lnTo>
                <a:close/>
              </a:path>
              <a:path w="90169" h="41910">
                <a:moveTo>
                  <a:pt x="69911" y="29717"/>
                </a:moveTo>
                <a:lnTo>
                  <a:pt x="62377" y="30479"/>
                </a:lnTo>
                <a:lnTo>
                  <a:pt x="78187" y="30479"/>
                </a:lnTo>
                <a:lnTo>
                  <a:pt x="69911" y="29717"/>
                </a:lnTo>
                <a:close/>
              </a:path>
              <a:path w="90169" h="41910">
                <a:moveTo>
                  <a:pt x="82725" y="0"/>
                </a:moveTo>
                <a:lnTo>
                  <a:pt x="82378" y="761"/>
                </a:lnTo>
                <a:lnTo>
                  <a:pt x="81808" y="1523"/>
                </a:lnTo>
                <a:lnTo>
                  <a:pt x="81009" y="2285"/>
                </a:lnTo>
                <a:lnTo>
                  <a:pt x="76007" y="12191"/>
                </a:lnTo>
                <a:lnTo>
                  <a:pt x="80198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7" y="30479"/>
                </a:lnTo>
                <a:lnTo>
                  <a:pt x="88651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2" y="9143"/>
                </a:lnTo>
                <a:lnTo>
                  <a:pt x="84630" y="3047"/>
                </a:lnTo>
                <a:lnTo>
                  <a:pt x="83713" y="1523"/>
                </a:lnTo>
                <a:lnTo>
                  <a:pt x="83106" y="761"/>
                </a:lnTo>
                <a:lnTo>
                  <a:pt x="82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223266" y="5909299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24" y="32003"/>
                </a:moveTo>
                <a:lnTo>
                  <a:pt x="7559" y="32003"/>
                </a:lnTo>
                <a:lnTo>
                  <a:pt x="6751" y="32765"/>
                </a:lnTo>
                <a:lnTo>
                  <a:pt x="5952" y="33527"/>
                </a:lnTo>
                <a:lnTo>
                  <a:pt x="1987" y="39623"/>
                </a:lnTo>
                <a:lnTo>
                  <a:pt x="0" y="44957"/>
                </a:lnTo>
                <a:lnTo>
                  <a:pt x="400" y="54470"/>
                </a:lnTo>
                <a:lnTo>
                  <a:pt x="4712" y="62638"/>
                </a:lnTo>
                <a:lnTo>
                  <a:pt x="14230" y="68456"/>
                </a:lnTo>
                <a:lnTo>
                  <a:pt x="29550" y="71914"/>
                </a:lnTo>
                <a:lnTo>
                  <a:pt x="51267" y="73000"/>
                </a:lnTo>
                <a:lnTo>
                  <a:pt x="64075" y="72215"/>
                </a:lnTo>
                <a:lnTo>
                  <a:pt x="76139" y="70865"/>
                </a:lnTo>
                <a:lnTo>
                  <a:pt x="85581" y="69341"/>
                </a:lnTo>
                <a:lnTo>
                  <a:pt x="92058" y="67055"/>
                </a:lnTo>
                <a:lnTo>
                  <a:pt x="95630" y="64769"/>
                </a:lnTo>
                <a:lnTo>
                  <a:pt x="100964" y="61721"/>
                </a:lnTo>
                <a:lnTo>
                  <a:pt x="101510" y="60474"/>
                </a:lnTo>
                <a:lnTo>
                  <a:pt x="54788" y="60474"/>
                </a:lnTo>
                <a:lnTo>
                  <a:pt x="37596" y="60197"/>
                </a:lnTo>
                <a:lnTo>
                  <a:pt x="20520" y="58021"/>
                </a:lnTo>
                <a:lnTo>
                  <a:pt x="10273" y="52904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1" y="34289"/>
                </a:lnTo>
                <a:lnTo>
                  <a:pt x="9524" y="33527"/>
                </a:lnTo>
                <a:lnTo>
                  <a:pt x="9524" y="32003"/>
                </a:lnTo>
                <a:close/>
              </a:path>
              <a:path w="104139" h="73025">
                <a:moveTo>
                  <a:pt x="96143" y="27431"/>
                </a:moveTo>
                <a:lnTo>
                  <a:pt x="95487" y="27431"/>
                </a:lnTo>
                <a:lnTo>
                  <a:pt x="94868" y="28193"/>
                </a:lnTo>
                <a:lnTo>
                  <a:pt x="89666" y="38861"/>
                </a:lnTo>
                <a:lnTo>
                  <a:pt x="93914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6" y="56387"/>
                </a:lnTo>
                <a:lnTo>
                  <a:pt x="77235" y="58652"/>
                </a:lnTo>
                <a:lnTo>
                  <a:pt x="67522" y="59959"/>
                </a:lnTo>
                <a:lnTo>
                  <a:pt x="54788" y="60474"/>
                </a:lnTo>
                <a:lnTo>
                  <a:pt x="101510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94" y="35813"/>
                </a:lnTo>
                <a:lnTo>
                  <a:pt x="96856" y="28193"/>
                </a:lnTo>
                <a:lnTo>
                  <a:pt x="96143" y="27431"/>
                </a:lnTo>
                <a:close/>
              </a:path>
              <a:path w="104139" h="73025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339505" y="5879581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365760" y="5925301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30" h="55879">
                <a:moveTo>
                  <a:pt x="9000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47" y="55625"/>
                </a:lnTo>
                <a:lnTo>
                  <a:pt x="20430" y="54863"/>
                </a:lnTo>
                <a:lnTo>
                  <a:pt x="28514" y="52577"/>
                </a:lnTo>
                <a:lnTo>
                  <a:pt x="57994" y="44957"/>
                </a:lnTo>
                <a:lnTo>
                  <a:pt x="58255" y="44195"/>
                </a:lnTo>
                <a:lnTo>
                  <a:pt x="10716" y="44195"/>
                </a:lnTo>
                <a:lnTo>
                  <a:pt x="9000" y="43433"/>
                </a:lnTo>
                <a:close/>
              </a:path>
              <a:path w="62230" h="55879">
                <a:moveTo>
                  <a:pt x="34859" y="0"/>
                </a:moveTo>
                <a:lnTo>
                  <a:pt x="28050" y="761"/>
                </a:lnTo>
                <a:lnTo>
                  <a:pt x="21573" y="4571"/>
                </a:lnTo>
                <a:lnTo>
                  <a:pt x="15477" y="12191"/>
                </a:lnTo>
                <a:lnTo>
                  <a:pt x="10226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99" y="38099"/>
                </a:lnTo>
                <a:lnTo>
                  <a:pt x="17193" y="42671"/>
                </a:lnTo>
                <a:lnTo>
                  <a:pt x="13466" y="43433"/>
                </a:lnTo>
                <a:lnTo>
                  <a:pt x="10716" y="44195"/>
                </a:lnTo>
                <a:lnTo>
                  <a:pt x="58255" y="44195"/>
                </a:lnTo>
                <a:lnTo>
                  <a:pt x="60345" y="38099"/>
                </a:lnTo>
                <a:lnTo>
                  <a:pt x="32052" y="38099"/>
                </a:lnTo>
                <a:lnTo>
                  <a:pt x="26944" y="35813"/>
                </a:lnTo>
                <a:lnTo>
                  <a:pt x="22335" y="32003"/>
                </a:lnTo>
                <a:lnTo>
                  <a:pt x="18608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32" y="17525"/>
                </a:lnTo>
                <a:lnTo>
                  <a:pt x="23896" y="15239"/>
                </a:lnTo>
                <a:lnTo>
                  <a:pt x="28050" y="13715"/>
                </a:lnTo>
                <a:lnTo>
                  <a:pt x="31705" y="12953"/>
                </a:lnTo>
                <a:lnTo>
                  <a:pt x="34859" y="12191"/>
                </a:lnTo>
                <a:lnTo>
                  <a:pt x="53450" y="12191"/>
                </a:lnTo>
                <a:lnTo>
                  <a:pt x="52434" y="10667"/>
                </a:lnTo>
                <a:lnTo>
                  <a:pt x="47813" y="3809"/>
                </a:lnTo>
                <a:lnTo>
                  <a:pt x="41958" y="761"/>
                </a:lnTo>
                <a:lnTo>
                  <a:pt x="34859" y="0"/>
                </a:lnTo>
                <a:close/>
              </a:path>
              <a:path w="62230" h="55879">
                <a:moveTo>
                  <a:pt x="62042" y="32765"/>
                </a:moveTo>
                <a:lnTo>
                  <a:pt x="60091" y="32765"/>
                </a:lnTo>
                <a:lnTo>
                  <a:pt x="46862" y="36575"/>
                </a:lnTo>
                <a:lnTo>
                  <a:pt x="39325" y="38099"/>
                </a:lnTo>
                <a:lnTo>
                  <a:pt x="60345" y="38099"/>
                </a:lnTo>
                <a:lnTo>
                  <a:pt x="61389" y="35051"/>
                </a:lnTo>
                <a:lnTo>
                  <a:pt x="61721" y="33527"/>
                </a:lnTo>
                <a:lnTo>
                  <a:pt x="61959" y="33527"/>
                </a:lnTo>
                <a:lnTo>
                  <a:pt x="62042" y="32765"/>
                </a:lnTo>
                <a:close/>
              </a:path>
              <a:path w="62230" h="55879">
                <a:moveTo>
                  <a:pt x="53450" y="12191"/>
                </a:moveTo>
                <a:lnTo>
                  <a:pt x="34859" y="12191"/>
                </a:lnTo>
                <a:lnTo>
                  <a:pt x="38612" y="12953"/>
                </a:lnTo>
                <a:lnTo>
                  <a:pt x="43241" y="12953"/>
                </a:lnTo>
                <a:lnTo>
                  <a:pt x="48661" y="14477"/>
                </a:lnTo>
                <a:lnTo>
                  <a:pt x="51053" y="15239"/>
                </a:lnTo>
                <a:lnTo>
                  <a:pt x="54720" y="15239"/>
                </a:lnTo>
                <a:lnTo>
                  <a:pt x="54720" y="13715"/>
                </a:lnTo>
                <a:lnTo>
                  <a:pt x="53958" y="12953"/>
                </a:lnTo>
                <a:lnTo>
                  <a:pt x="5345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433578" y="594054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489966" y="5896345"/>
            <a:ext cx="98425" cy="85090"/>
          </a:xfrm>
          <a:custGeom>
            <a:avLst/>
            <a:gdLst/>
            <a:ahLst/>
            <a:cxnLst/>
            <a:rect l="l" t="t" r="r" b="b"/>
            <a:pathLst>
              <a:path w="98425" h="85089">
                <a:moveTo>
                  <a:pt x="4379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1099" y="84580"/>
                </a:lnTo>
                <a:lnTo>
                  <a:pt x="16382" y="81533"/>
                </a:lnTo>
                <a:lnTo>
                  <a:pt x="20275" y="74675"/>
                </a:lnTo>
                <a:lnTo>
                  <a:pt x="87830" y="74675"/>
                </a:lnTo>
                <a:lnTo>
                  <a:pt x="89526" y="73151"/>
                </a:lnTo>
                <a:lnTo>
                  <a:pt x="12512" y="73151"/>
                </a:lnTo>
                <a:lnTo>
                  <a:pt x="4379" y="72389"/>
                </a:lnTo>
                <a:close/>
              </a:path>
              <a:path w="98425" h="85089">
                <a:moveTo>
                  <a:pt x="87830" y="74675"/>
                </a:moveTo>
                <a:lnTo>
                  <a:pt x="20275" y="74675"/>
                </a:lnTo>
                <a:lnTo>
                  <a:pt x="22478" y="79247"/>
                </a:lnTo>
                <a:lnTo>
                  <a:pt x="26145" y="82295"/>
                </a:lnTo>
                <a:lnTo>
                  <a:pt x="31373" y="83819"/>
                </a:lnTo>
                <a:lnTo>
                  <a:pt x="34478" y="84246"/>
                </a:lnTo>
                <a:lnTo>
                  <a:pt x="39672" y="84581"/>
                </a:lnTo>
                <a:lnTo>
                  <a:pt x="47571" y="84580"/>
                </a:lnTo>
                <a:lnTo>
                  <a:pt x="59676" y="83930"/>
                </a:lnTo>
                <a:lnTo>
                  <a:pt x="71752" y="81680"/>
                </a:lnTo>
                <a:lnTo>
                  <a:pt x="84976" y="77242"/>
                </a:lnTo>
                <a:lnTo>
                  <a:pt x="87830" y="74675"/>
                </a:lnTo>
                <a:close/>
              </a:path>
              <a:path w="98425" h="85089">
                <a:moveTo>
                  <a:pt x="21799" y="57149"/>
                </a:moveTo>
                <a:lnTo>
                  <a:pt x="19751" y="57149"/>
                </a:lnTo>
                <a:lnTo>
                  <a:pt x="19098" y="57911"/>
                </a:lnTo>
                <a:lnTo>
                  <a:pt x="18751" y="60197"/>
                </a:lnTo>
                <a:lnTo>
                  <a:pt x="17333" y="68579"/>
                </a:lnTo>
                <a:lnTo>
                  <a:pt x="12512" y="73151"/>
                </a:lnTo>
                <a:lnTo>
                  <a:pt x="89526" y="73151"/>
                </a:lnTo>
                <a:lnTo>
                  <a:pt x="90373" y="72389"/>
                </a:lnTo>
                <a:lnTo>
                  <a:pt x="46719" y="72389"/>
                </a:lnTo>
                <a:lnTo>
                  <a:pt x="43671" y="71627"/>
                </a:lnTo>
                <a:lnTo>
                  <a:pt x="26907" y="71627"/>
                </a:lnTo>
                <a:lnTo>
                  <a:pt x="23478" y="67817"/>
                </a:lnTo>
                <a:lnTo>
                  <a:pt x="22610" y="60197"/>
                </a:lnTo>
                <a:lnTo>
                  <a:pt x="22418" y="57911"/>
                </a:lnTo>
                <a:lnTo>
                  <a:pt x="21799" y="57149"/>
                </a:lnTo>
                <a:close/>
              </a:path>
              <a:path w="98425" h="85089">
                <a:moveTo>
                  <a:pt x="49767" y="71627"/>
                </a:moveTo>
                <a:lnTo>
                  <a:pt x="46719" y="72389"/>
                </a:lnTo>
                <a:lnTo>
                  <a:pt x="56900" y="72389"/>
                </a:lnTo>
                <a:lnTo>
                  <a:pt x="49767" y="71627"/>
                </a:lnTo>
                <a:close/>
              </a:path>
              <a:path w="98425" h="85089">
                <a:moveTo>
                  <a:pt x="98297" y="51053"/>
                </a:moveTo>
                <a:lnTo>
                  <a:pt x="75486" y="51053"/>
                </a:lnTo>
                <a:lnTo>
                  <a:pt x="82103" y="52577"/>
                </a:lnTo>
                <a:lnTo>
                  <a:pt x="85237" y="54101"/>
                </a:lnTo>
                <a:lnTo>
                  <a:pt x="88855" y="56387"/>
                </a:lnTo>
                <a:lnTo>
                  <a:pt x="90677" y="59435"/>
                </a:lnTo>
                <a:lnTo>
                  <a:pt x="90677" y="66293"/>
                </a:lnTo>
                <a:lnTo>
                  <a:pt x="84581" y="68579"/>
                </a:lnTo>
                <a:lnTo>
                  <a:pt x="72283" y="70103"/>
                </a:lnTo>
                <a:lnTo>
                  <a:pt x="64437" y="71627"/>
                </a:lnTo>
                <a:lnTo>
                  <a:pt x="56900" y="72389"/>
                </a:lnTo>
                <a:lnTo>
                  <a:pt x="90373" y="72389"/>
                </a:lnTo>
                <a:lnTo>
                  <a:pt x="94975" y="68253"/>
                </a:lnTo>
                <a:lnTo>
                  <a:pt x="98297" y="56387"/>
                </a:lnTo>
                <a:lnTo>
                  <a:pt x="98297" y="51053"/>
                </a:lnTo>
                <a:close/>
              </a:path>
              <a:path w="98425" h="85089">
                <a:moveTo>
                  <a:pt x="76079" y="39560"/>
                </a:moveTo>
                <a:lnTo>
                  <a:pt x="67115" y="43095"/>
                </a:lnTo>
                <a:lnTo>
                  <a:pt x="56942" y="49585"/>
                </a:lnTo>
                <a:lnTo>
                  <a:pt x="45556" y="59080"/>
                </a:lnTo>
                <a:lnTo>
                  <a:pt x="32954" y="71627"/>
                </a:lnTo>
                <a:lnTo>
                  <a:pt x="43671" y="71627"/>
                </a:lnTo>
                <a:lnTo>
                  <a:pt x="42927" y="69286"/>
                </a:lnTo>
                <a:lnTo>
                  <a:pt x="54680" y="59353"/>
                </a:lnTo>
                <a:lnTo>
                  <a:pt x="65533" y="53416"/>
                </a:lnTo>
                <a:lnTo>
                  <a:pt x="75486" y="51053"/>
                </a:lnTo>
                <a:lnTo>
                  <a:pt x="98297" y="51053"/>
                </a:lnTo>
                <a:lnTo>
                  <a:pt x="96524" y="47243"/>
                </a:lnTo>
                <a:lnTo>
                  <a:pt x="92963" y="44195"/>
                </a:lnTo>
                <a:lnTo>
                  <a:pt x="89617" y="41147"/>
                </a:lnTo>
                <a:lnTo>
                  <a:pt x="85426" y="39623"/>
                </a:lnTo>
                <a:lnTo>
                  <a:pt x="76079" y="39560"/>
                </a:lnTo>
                <a:close/>
              </a:path>
              <a:path w="98425" h="85089">
                <a:moveTo>
                  <a:pt x="65199" y="0"/>
                </a:moveTo>
                <a:lnTo>
                  <a:pt x="56576" y="9143"/>
                </a:lnTo>
                <a:lnTo>
                  <a:pt x="65199" y="17525"/>
                </a:lnTo>
                <a:lnTo>
                  <a:pt x="73770" y="9143"/>
                </a:lnTo>
                <a:lnTo>
                  <a:pt x="651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594360" y="594054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5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5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650748" y="593978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768857" y="5915395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5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5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831859" y="587729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912113" y="5967974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60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60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004316" y="5951210"/>
            <a:ext cx="57785" cy="62865"/>
          </a:xfrm>
          <a:custGeom>
            <a:avLst/>
            <a:gdLst/>
            <a:ahLst/>
            <a:cxnLst/>
            <a:rect l="l" t="t" r="r" b="b"/>
            <a:pathLst>
              <a:path w="57785" h="62864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82" y="19049"/>
                </a:lnTo>
                <a:lnTo>
                  <a:pt x="57582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864">
                <a:moveTo>
                  <a:pt x="57582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82" y="29717"/>
                </a:lnTo>
                <a:lnTo>
                  <a:pt x="57582" y="19049"/>
                </a:lnTo>
                <a:close/>
              </a:path>
              <a:path w="57785" h="62864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864">
                <a:moveTo>
                  <a:pt x="57582" y="17525"/>
                </a:moveTo>
                <a:lnTo>
                  <a:pt x="48042" y="17525"/>
                </a:lnTo>
                <a:lnTo>
                  <a:pt x="37850" y="18287"/>
                </a:lnTo>
                <a:lnTo>
                  <a:pt x="57582" y="18287"/>
                </a:lnTo>
                <a:lnTo>
                  <a:pt x="57582" y="17525"/>
                </a:lnTo>
                <a:close/>
              </a:path>
              <a:path w="57785" h="62864">
                <a:moveTo>
                  <a:pt x="25383" y="45018"/>
                </a:moveTo>
                <a:lnTo>
                  <a:pt x="16895" y="53766"/>
                </a:lnTo>
                <a:lnTo>
                  <a:pt x="25383" y="62483"/>
                </a:lnTo>
                <a:lnTo>
                  <a:pt x="33908" y="53766"/>
                </a:lnTo>
                <a:lnTo>
                  <a:pt x="25383" y="45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057662" y="595121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111002" y="5881106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5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5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184154" y="595425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241304" y="5903965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347984" y="5893298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79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55"/>
                </a:lnTo>
                <a:lnTo>
                  <a:pt x="1219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21" y="125776"/>
                </a:lnTo>
                <a:lnTo>
                  <a:pt x="21634" y="130307"/>
                </a:lnTo>
                <a:lnTo>
                  <a:pt x="36291" y="131765"/>
                </a:lnTo>
                <a:lnTo>
                  <a:pt x="48706" y="130026"/>
                </a:lnTo>
                <a:lnTo>
                  <a:pt x="60990" y="125641"/>
                </a:lnTo>
                <a:lnTo>
                  <a:pt x="70586" y="118871"/>
                </a:lnTo>
                <a:lnTo>
                  <a:pt x="24566" y="118871"/>
                </a:lnTo>
                <a:lnTo>
                  <a:pt x="17556" y="116342"/>
                </a:lnTo>
                <a:lnTo>
                  <a:pt x="9387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79">
                <a:moveTo>
                  <a:pt x="68671" y="60959"/>
                </a:moveTo>
                <a:lnTo>
                  <a:pt x="6806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48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23" y="101589"/>
                </a:lnTo>
                <a:lnTo>
                  <a:pt x="73944" y="102839"/>
                </a:lnTo>
                <a:lnTo>
                  <a:pt x="72268" y="106558"/>
                </a:lnTo>
                <a:lnTo>
                  <a:pt x="68183" y="110032"/>
                </a:lnTo>
                <a:lnTo>
                  <a:pt x="59208" y="114298"/>
                </a:lnTo>
                <a:lnTo>
                  <a:pt x="47391" y="117731"/>
                </a:lnTo>
                <a:lnTo>
                  <a:pt x="33954" y="118871"/>
                </a:lnTo>
                <a:lnTo>
                  <a:pt x="70586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96" y="78485"/>
                </a:lnTo>
                <a:lnTo>
                  <a:pt x="134080" y="78485"/>
                </a:lnTo>
                <a:lnTo>
                  <a:pt x="134623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60" h="132079">
                <a:moveTo>
                  <a:pt x="97170" y="86867"/>
                </a:moveTo>
                <a:lnTo>
                  <a:pt x="79705" y="86867"/>
                </a:lnTo>
                <a:lnTo>
                  <a:pt x="82600" y="87873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60" h="132079">
                <a:moveTo>
                  <a:pt x="134080" y="78485"/>
                </a:moveTo>
                <a:lnTo>
                  <a:pt x="103296" y="78485"/>
                </a:lnTo>
                <a:lnTo>
                  <a:pt x="105857" y="85343"/>
                </a:lnTo>
                <a:lnTo>
                  <a:pt x="110733" y="87629"/>
                </a:lnTo>
                <a:lnTo>
                  <a:pt x="122695" y="87249"/>
                </a:lnTo>
                <a:lnTo>
                  <a:pt x="133548" y="80721"/>
                </a:lnTo>
                <a:lnTo>
                  <a:pt x="134080" y="78485"/>
                </a:lnTo>
                <a:close/>
              </a:path>
              <a:path w="137160" h="132079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60" h="132079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60" h="132079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60" h="132079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9021" y="48005"/>
                </a:lnTo>
                <a:lnTo>
                  <a:pt x="123383" y="57149"/>
                </a:lnTo>
                <a:lnTo>
                  <a:pt x="12749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3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23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60" h="132079">
                <a:moveTo>
                  <a:pt x="102565" y="0"/>
                </a:moveTo>
                <a:lnTo>
                  <a:pt x="94579" y="8381"/>
                </a:lnTo>
                <a:lnTo>
                  <a:pt x="10253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60" h="132079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60" h="132079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489716" y="595425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546104" y="5940542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600206" y="595425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658118" y="5936731"/>
            <a:ext cx="40005" cy="90170"/>
          </a:xfrm>
          <a:custGeom>
            <a:avLst/>
            <a:gdLst/>
            <a:ahLst/>
            <a:cxnLst/>
            <a:rect l="l" t="t" r="r" b="b"/>
            <a:pathLst>
              <a:path w="40004" h="901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004" h="901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004" h="901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004" h="90170">
                <a:moveTo>
                  <a:pt x="22372" y="74310"/>
                </a:moveTo>
                <a:lnTo>
                  <a:pt x="13898" y="82021"/>
                </a:lnTo>
                <a:lnTo>
                  <a:pt x="22189" y="89915"/>
                </a:lnTo>
                <a:lnTo>
                  <a:pt x="30662" y="82204"/>
                </a:lnTo>
                <a:lnTo>
                  <a:pt x="22372" y="74310"/>
                </a:lnTo>
                <a:close/>
              </a:path>
              <a:path w="40004" h="90170">
                <a:moveTo>
                  <a:pt x="12466" y="57302"/>
                </a:moveTo>
                <a:lnTo>
                  <a:pt x="4328" y="65349"/>
                </a:lnTo>
                <a:lnTo>
                  <a:pt x="12466" y="73334"/>
                </a:lnTo>
                <a:lnTo>
                  <a:pt x="20604" y="65288"/>
                </a:lnTo>
                <a:lnTo>
                  <a:pt x="12466" y="57302"/>
                </a:lnTo>
                <a:close/>
              </a:path>
              <a:path w="40004" h="90170">
                <a:moveTo>
                  <a:pt x="31699" y="57302"/>
                </a:moveTo>
                <a:lnTo>
                  <a:pt x="23621" y="65288"/>
                </a:lnTo>
                <a:lnTo>
                  <a:pt x="31699" y="73334"/>
                </a:lnTo>
                <a:lnTo>
                  <a:pt x="39867" y="65349"/>
                </a:lnTo>
                <a:lnTo>
                  <a:pt x="31699" y="57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760225" y="5940542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5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5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5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5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3877574" y="5893298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79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55"/>
                </a:lnTo>
                <a:lnTo>
                  <a:pt x="1219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21" y="125776"/>
                </a:lnTo>
                <a:lnTo>
                  <a:pt x="21634" y="130307"/>
                </a:lnTo>
                <a:lnTo>
                  <a:pt x="36291" y="131765"/>
                </a:lnTo>
                <a:lnTo>
                  <a:pt x="48706" y="130026"/>
                </a:lnTo>
                <a:lnTo>
                  <a:pt x="60990" y="125641"/>
                </a:lnTo>
                <a:lnTo>
                  <a:pt x="70586" y="118871"/>
                </a:lnTo>
                <a:lnTo>
                  <a:pt x="24566" y="118871"/>
                </a:lnTo>
                <a:lnTo>
                  <a:pt x="17556" y="116342"/>
                </a:lnTo>
                <a:lnTo>
                  <a:pt x="9387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79">
                <a:moveTo>
                  <a:pt x="68671" y="60959"/>
                </a:moveTo>
                <a:lnTo>
                  <a:pt x="6806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48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23" y="101589"/>
                </a:lnTo>
                <a:lnTo>
                  <a:pt x="73944" y="102839"/>
                </a:lnTo>
                <a:lnTo>
                  <a:pt x="72268" y="106558"/>
                </a:lnTo>
                <a:lnTo>
                  <a:pt x="68183" y="110032"/>
                </a:lnTo>
                <a:lnTo>
                  <a:pt x="59208" y="114298"/>
                </a:lnTo>
                <a:lnTo>
                  <a:pt x="47391" y="117731"/>
                </a:lnTo>
                <a:lnTo>
                  <a:pt x="33954" y="118871"/>
                </a:lnTo>
                <a:lnTo>
                  <a:pt x="70586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96" y="78485"/>
                </a:lnTo>
                <a:lnTo>
                  <a:pt x="134080" y="78485"/>
                </a:lnTo>
                <a:lnTo>
                  <a:pt x="134623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60" h="132079">
                <a:moveTo>
                  <a:pt x="97170" y="86867"/>
                </a:moveTo>
                <a:lnTo>
                  <a:pt x="79705" y="86867"/>
                </a:lnTo>
                <a:lnTo>
                  <a:pt x="82600" y="87873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60" h="132079">
                <a:moveTo>
                  <a:pt x="134080" y="78485"/>
                </a:moveTo>
                <a:lnTo>
                  <a:pt x="103296" y="78485"/>
                </a:lnTo>
                <a:lnTo>
                  <a:pt x="105857" y="85343"/>
                </a:lnTo>
                <a:lnTo>
                  <a:pt x="110733" y="87629"/>
                </a:lnTo>
                <a:lnTo>
                  <a:pt x="122695" y="87249"/>
                </a:lnTo>
                <a:lnTo>
                  <a:pt x="133548" y="80721"/>
                </a:lnTo>
                <a:lnTo>
                  <a:pt x="134080" y="78485"/>
                </a:lnTo>
                <a:close/>
              </a:path>
              <a:path w="137160" h="132079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60" h="132079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60" h="132079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60" h="132079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9021" y="48005"/>
                </a:lnTo>
                <a:lnTo>
                  <a:pt x="123383" y="57149"/>
                </a:lnTo>
                <a:lnTo>
                  <a:pt x="12749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3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23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60" h="132079">
                <a:moveTo>
                  <a:pt x="102565" y="0"/>
                </a:moveTo>
                <a:lnTo>
                  <a:pt x="94579" y="8381"/>
                </a:lnTo>
                <a:lnTo>
                  <a:pt x="10253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60" h="132079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60" h="132079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020068" y="5915395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5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5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076456" y="5940542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5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5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5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132081" y="593978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199137" y="5862056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7" y="121157"/>
                </a:lnTo>
                <a:lnTo>
                  <a:pt x="2157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5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3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7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7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5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5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292863" y="5954257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355348" y="5916919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77024" y="5933683"/>
            <a:ext cx="81915" cy="95250"/>
          </a:xfrm>
          <a:custGeom>
            <a:avLst/>
            <a:gdLst/>
            <a:ahLst/>
            <a:cxnLst/>
            <a:rect l="l" t="t" r="r" b="b"/>
            <a:pathLst>
              <a:path w="81914" h="95250">
                <a:moveTo>
                  <a:pt x="74797" y="12191"/>
                </a:moveTo>
                <a:lnTo>
                  <a:pt x="16550" y="12191"/>
                </a:lnTo>
                <a:lnTo>
                  <a:pt x="21610" y="12953"/>
                </a:lnTo>
                <a:lnTo>
                  <a:pt x="29900" y="13715"/>
                </a:lnTo>
                <a:lnTo>
                  <a:pt x="37481" y="16951"/>
                </a:lnTo>
                <a:lnTo>
                  <a:pt x="6295" y="42435"/>
                </a:lnTo>
                <a:lnTo>
                  <a:pt x="615" y="67517"/>
                </a:lnTo>
                <a:lnTo>
                  <a:pt x="4847" y="77748"/>
                </a:lnTo>
                <a:lnTo>
                  <a:pt x="16202" y="89749"/>
                </a:lnTo>
                <a:lnTo>
                  <a:pt x="28049" y="93873"/>
                </a:lnTo>
                <a:lnTo>
                  <a:pt x="42946" y="95249"/>
                </a:lnTo>
                <a:lnTo>
                  <a:pt x="51053" y="95249"/>
                </a:lnTo>
                <a:lnTo>
                  <a:pt x="57637" y="94487"/>
                </a:lnTo>
                <a:lnTo>
                  <a:pt x="68640" y="91165"/>
                </a:lnTo>
                <a:lnTo>
                  <a:pt x="74279" y="87812"/>
                </a:lnTo>
                <a:lnTo>
                  <a:pt x="79252" y="83345"/>
                </a:lnTo>
                <a:lnTo>
                  <a:pt x="40650" y="83345"/>
                </a:lnTo>
                <a:lnTo>
                  <a:pt x="29183" y="80459"/>
                </a:lnTo>
                <a:lnTo>
                  <a:pt x="15617" y="73777"/>
                </a:lnTo>
                <a:lnTo>
                  <a:pt x="10274" y="64049"/>
                </a:lnTo>
                <a:lnTo>
                  <a:pt x="9794" y="47781"/>
                </a:lnTo>
                <a:lnTo>
                  <a:pt x="17048" y="38210"/>
                </a:lnTo>
                <a:lnTo>
                  <a:pt x="31087" y="27549"/>
                </a:lnTo>
                <a:lnTo>
                  <a:pt x="42679" y="22467"/>
                </a:lnTo>
                <a:lnTo>
                  <a:pt x="55107" y="19049"/>
                </a:lnTo>
                <a:lnTo>
                  <a:pt x="62057" y="18287"/>
                </a:lnTo>
                <a:lnTo>
                  <a:pt x="68000" y="17525"/>
                </a:lnTo>
                <a:lnTo>
                  <a:pt x="73060" y="16763"/>
                </a:lnTo>
                <a:lnTo>
                  <a:pt x="74797" y="12191"/>
                </a:lnTo>
                <a:close/>
              </a:path>
              <a:path w="81914" h="95250">
                <a:moveTo>
                  <a:pt x="80954" y="79979"/>
                </a:moveTo>
                <a:lnTo>
                  <a:pt x="79583" y="79979"/>
                </a:lnTo>
                <a:lnTo>
                  <a:pt x="78851" y="80101"/>
                </a:lnTo>
                <a:lnTo>
                  <a:pt x="69138" y="82218"/>
                </a:lnTo>
                <a:lnTo>
                  <a:pt x="57180" y="83290"/>
                </a:lnTo>
                <a:lnTo>
                  <a:pt x="40650" y="83345"/>
                </a:lnTo>
                <a:lnTo>
                  <a:pt x="79252" y="83345"/>
                </a:lnTo>
                <a:lnTo>
                  <a:pt x="79674" y="82966"/>
                </a:lnTo>
                <a:lnTo>
                  <a:pt x="80832" y="81960"/>
                </a:lnTo>
                <a:lnTo>
                  <a:pt x="81381" y="81198"/>
                </a:lnTo>
                <a:lnTo>
                  <a:pt x="81381" y="80192"/>
                </a:lnTo>
                <a:lnTo>
                  <a:pt x="80954" y="79979"/>
                </a:lnTo>
                <a:close/>
              </a:path>
              <a:path w="81914" h="95250">
                <a:moveTo>
                  <a:pt x="19232" y="0"/>
                </a:moveTo>
                <a:lnTo>
                  <a:pt x="12862" y="761"/>
                </a:lnTo>
                <a:lnTo>
                  <a:pt x="7802" y="3047"/>
                </a:lnTo>
                <a:lnTo>
                  <a:pt x="4084" y="8381"/>
                </a:lnTo>
                <a:lnTo>
                  <a:pt x="1889" y="11429"/>
                </a:lnTo>
                <a:lnTo>
                  <a:pt x="609" y="15239"/>
                </a:lnTo>
                <a:lnTo>
                  <a:pt x="243" y="18287"/>
                </a:lnTo>
                <a:lnTo>
                  <a:pt x="0" y="19811"/>
                </a:lnTo>
                <a:lnTo>
                  <a:pt x="274" y="21335"/>
                </a:lnTo>
                <a:lnTo>
                  <a:pt x="1127" y="20573"/>
                </a:lnTo>
                <a:lnTo>
                  <a:pt x="1386" y="20573"/>
                </a:lnTo>
                <a:lnTo>
                  <a:pt x="2285" y="19811"/>
                </a:lnTo>
                <a:lnTo>
                  <a:pt x="6461" y="16763"/>
                </a:lnTo>
                <a:lnTo>
                  <a:pt x="10728" y="13715"/>
                </a:lnTo>
                <a:lnTo>
                  <a:pt x="14081" y="12953"/>
                </a:lnTo>
                <a:lnTo>
                  <a:pt x="16550" y="12191"/>
                </a:lnTo>
                <a:lnTo>
                  <a:pt x="74797" y="12191"/>
                </a:lnTo>
                <a:lnTo>
                  <a:pt x="75956" y="9143"/>
                </a:lnTo>
                <a:lnTo>
                  <a:pt x="76443" y="7619"/>
                </a:lnTo>
                <a:lnTo>
                  <a:pt x="76626" y="6857"/>
                </a:lnTo>
                <a:lnTo>
                  <a:pt x="76626" y="6095"/>
                </a:lnTo>
                <a:lnTo>
                  <a:pt x="60441" y="6095"/>
                </a:lnTo>
                <a:lnTo>
                  <a:pt x="52699" y="4571"/>
                </a:lnTo>
                <a:lnTo>
                  <a:pt x="32125" y="1523"/>
                </a:lnTo>
                <a:lnTo>
                  <a:pt x="24444" y="761"/>
                </a:lnTo>
                <a:lnTo>
                  <a:pt x="19232" y="0"/>
                </a:lnTo>
                <a:close/>
              </a:path>
              <a:path w="81914" h="95250">
                <a:moveTo>
                  <a:pt x="1386" y="20573"/>
                </a:moveTo>
                <a:lnTo>
                  <a:pt x="1127" y="20573"/>
                </a:lnTo>
                <a:lnTo>
                  <a:pt x="487" y="21335"/>
                </a:lnTo>
                <a:lnTo>
                  <a:pt x="1386" y="20573"/>
                </a:lnTo>
                <a:close/>
              </a:path>
              <a:path w="81914" h="95250">
                <a:moveTo>
                  <a:pt x="73578" y="5333"/>
                </a:moveTo>
                <a:lnTo>
                  <a:pt x="65653" y="5333"/>
                </a:lnTo>
                <a:lnTo>
                  <a:pt x="60441" y="6095"/>
                </a:lnTo>
                <a:lnTo>
                  <a:pt x="75620" y="6095"/>
                </a:lnTo>
                <a:lnTo>
                  <a:pt x="73578" y="53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558801" y="5954257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615951" y="5878819"/>
            <a:ext cx="95885" cy="102235"/>
          </a:xfrm>
          <a:custGeom>
            <a:avLst/>
            <a:gdLst/>
            <a:ahLst/>
            <a:cxnLst/>
            <a:rect l="l" t="t" r="r" b="b"/>
            <a:pathLst>
              <a:path w="95885" h="102235">
                <a:moveTo>
                  <a:pt x="11125" y="89153"/>
                </a:moveTo>
                <a:lnTo>
                  <a:pt x="0" y="89153"/>
                </a:lnTo>
                <a:lnTo>
                  <a:pt x="0" y="102107"/>
                </a:lnTo>
                <a:lnTo>
                  <a:pt x="29613" y="102057"/>
                </a:lnTo>
                <a:lnTo>
                  <a:pt x="43625" y="101615"/>
                </a:lnTo>
                <a:lnTo>
                  <a:pt x="55697" y="100618"/>
                </a:lnTo>
                <a:lnTo>
                  <a:pt x="66099" y="98944"/>
                </a:lnTo>
                <a:lnTo>
                  <a:pt x="95890" y="98944"/>
                </a:lnTo>
                <a:lnTo>
                  <a:pt x="95890" y="90677"/>
                </a:lnTo>
                <a:lnTo>
                  <a:pt x="78943" y="90677"/>
                </a:lnTo>
                <a:lnTo>
                  <a:pt x="80003" y="89915"/>
                </a:lnTo>
                <a:lnTo>
                  <a:pt x="14508" y="89915"/>
                </a:lnTo>
                <a:lnTo>
                  <a:pt x="11125" y="89153"/>
                </a:lnTo>
                <a:close/>
              </a:path>
              <a:path w="95885" h="102235">
                <a:moveTo>
                  <a:pt x="95890" y="98944"/>
                </a:moveTo>
                <a:lnTo>
                  <a:pt x="66099" y="98944"/>
                </a:lnTo>
                <a:lnTo>
                  <a:pt x="78192" y="101467"/>
                </a:lnTo>
                <a:lnTo>
                  <a:pt x="91439" y="102107"/>
                </a:lnTo>
                <a:lnTo>
                  <a:pt x="95890" y="102107"/>
                </a:lnTo>
                <a:lnTo>
                  <a:pt x="95890" y="98944"/>
                </a:lnTo>
                <a:close/>
              </a:path>
              <a:path w="95885" h="102235">
                <a:moveTo>
                  <a:pt x="95890" y="89153"/>
                </a:moveTo>
                <a:lnTo>
                  <a:pt x="91439" y="89153"/>
                </a:lnTo>
                <a:lnTo>
                  <a:pt x="90037" y="89915"/>
                </a:lnTo>
                <a:lnTo>
                  <a:pt x="85191" y="89915"/>
                </a:lnTo>
                <a:lnTo>
                  <a:pt x="82417" y="90677"/>
                </a:lnTo>
                <a:lnTo>
                  <a:pt x="95890" y="90677"/>
                </a:lnTo>
                <a:lnTo>
                  <a:pt x="95890" y="89153"/>
                </a:lnTo>
                <a:close/>
              </a:path>
              <a:path w="95885" h="102235">
                <a:moveTo>
                  <a:pt x="24140" y="0"/>
                </a:moveTo>
                <a:lnTo>
                  <a:pt x="23926" y="761"/>
                </a:lnTo>
                <a:lnTo>
                  <a:pt x="23439" y="761"/>
                </a:lnTo>
                <a:lnTo>
                  <a:pt x="22677" y="1523"/>
                </a:lnTo>
                <a:lnTo>
                  <a:pt x="16119" y="17488"/>
                </a:lnTo>
                <a:lnTo>
                  <a:pt x="17390" y="29652"/>
                </a:lnTo>
                <a:lnTo>
                  <a:pt x="18366" y="42648"/>
                </a:lnTo>
                <a:lnTo>
                  <a:pt x="19049" y="56387"/>
                </a:lnTo>
                <a:lnTo>
                  <a:pt x="19080" y="83819"/>
                </a:lnTo>
                <a:lnTo>
                  <a:pt x="18714" y="86105"/>
                </a:lnTo>
                <a:lnTo>
                  <a:pt x="17830" y="87629"/>
                </a:lnTo>
                <a:lnTo>
                  <a:pt x="16763" y="89153"/>
                </a:lnTo>
                <a:lnTo>
                  <a:pt x="14508" y="89915"/>
                </a:lnTo>
                <a:lnTo>
                  <a:pt x="34472" y="89915"/>
                </a:lnTo>
                <a:lnTo>
                  <a:pt x="29717" y="89153"/>
                </a:lnTo>
                <a:lnTo>
                  <a:pt x="30424" y="84868"/>
                </a:lnTo>
                <a:lnTo>
                  <a:pt x="32995" y="83057"/>
                </a:lnTo>
                <a:lnTo>
                  <a:pt x="24048" y="83057"/>
                </a:lnTo>
                <a:lnTo>
                  <a:pt x="25786" y="75437"/>
                </a:lnTo>
                <a:lnTo>
                  <a:pt x="26669" y="69341"/>
                </a:lnTo>
                <a:lnTo>
                  <a:pt x="26646" y="60959"/>
                </a:lnTo>
                <a:lnTo>
                  <a:pt x="26567" y="48431"/>
                </a:lnTo>
                <a:lnTo>
                  <a:pt x="26135" y="36547"/>
                </a:lnTo>
                <a:lnTo>
                  <a:pt x="25389" y="18287"/>
                </a:lnTo>
                <a:lnTo>
                  <a:pt x="30571" y="18287"/>
                </a:lnTo>
                <a:lnTo>
                  <a:pt x="30345" y="17488"/>
                </a:lnTo>
                <a:lnTo>
                  <a:pt x="29839" y="16001"/>
                </a:lnTo>
                <a:lnTo>
                  <a:pt x="27858" y="11429"/>
                </a:lnTo>
                <a:lnTo>
                  <a:pt x="26273" y="6857"/>
                </a:lnTo>
                <a:lnTo>
                  <a:pt x="25237" y="3047"/>
                </a:lnTo>
                <a:lnTo>
                  <a:pt x="24749" y="1523"/>
                </a:lnTo>
                <a:lnTo>
                  <a:pt x="24414" y="761"/>
                </a:lnTo>
                <a:lnTo>
                  <a:pt x="24140" y="0"/>
                </a:lnTo>
                <a:close/>
              </a:path>
              <a:path w="95885" h="102235">
                <a:moveTo>
                  <a:pt x="39319" y="89153"/>
                </a:moveTo>
                <a:lnTo>
                  <a:pt x="34472" y="89915"/>
                </a:lnTo>
                <a:lnTo>
                  <a:pt x="45719" y="89915"/>
                </a:lnTo>
                <a:lnTo>
                  <a:pt x="39319" y="89153"/>
                </a:lnTo>
                <a:close/>
              </a:path>
              <a:path w="95885" h="102235">
                <a:moveTo>
                  <a:pt x="86867" y="67817"/>
                </a:moveTo>
                <a:lnTo>
                  <a:pt x="62148" y="67817"/>
                </a:lnTo>
                <a:lnTo>
                  <a:pt x="69524" y="69341"/>
                </a:lnTo>
                <a:lnTo>
                  <a:pt x="73030" y="71627"/>
                </a:lnTo>
                <a:lnTo>
                  <a:pt x="77205" y="73913"/>
                </a:lnTo>
                <a:lnTo>
                  <a:pt x="79247" y="76961"/>
                </a:lnTo>
                <a:lnTo>
                  <a:pt x="79247" y="83057"/>
                </a:lnTo>
                <a:lnTo>
                  <a:pt x="73273" y="86105"/>
                </a:lnTo>
                <a:lnTo>
                  <a:pt x="61264" y="87629"/>
                </a:lnTo>
                <a:lnTo>
                  <a:pt x="53035" y="89153"/>
                </a:lnTo>
                <a:lnTo>
                  <a:pt x="45719" y="89915"/>
                </a:lnTo>
                <a:lnTo>
                  <a:pt x="80003" y="89915"/>
                </a:lnTo>
                <a:lnTo>
                  <a:pt x="84246" y="86867"/>
                </a:lnTo>
                <a:lnTo>
                  <a:pt x="86867" y="80771"/>
                </a:lnTo>
                <a:lnTo>
                  <a:pt x="86867" y="67817"/>
                </a:lnTo>
                <a:close/>
              </a:path>
              <a:path w="95885" h="102235">
                <a:moveTo>
                  <a:pt x="67909" y="56387"/>
                </a:moveTo>
                <a:lnTo>
                  <a:pt x="32247" y="76199"/>
                </a:lnTo>
                <a:lnTo>
                  <a:pt x="27462" y="80771"/>
                </a:lnTo>
                <a:lnTo>
                  <a:pt x="24688" y="83057"/>
                </a:lnTo>
                <a:lnTo>
                  <a:pt x="32995" y="83057"/>
                </a:lnTo>
                <a:lnTo>
                  <a:pt x="43348" y="75768"/>
                </a:lnTo>
                <a:lnTo>
                  <a:pt x="53922" y="70124"/>
                </a:lnTo>
                <a:lnTo>
                  <a:pt x="62148" y="67817"/>
                </a:lnTo>
                <a:lnTo>
                  <a:pt x="86867" y="67817"/>
                </a:lnTo>
                <a:lnTo>
                  <a:pt x="84947" y="64007"/>
                </a:lnTo>
                <a:lnTo>
                  <a:pt x="81076" y="60959"/>
                </a:lnTo>
                <a:lnTo>
                  <a:pt x="77723" y="57911"/>
                </a:lnTo>
                <a:lnTo>
                  <a:pt x="73334" y="57149"/>
                </a:lnTo>
                <a:lnTo>
                  <a:pt x="67909" y="56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708916" y="5939780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834645" y="591463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4891034" y="5901680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39" h="79375">
                <a:moveTo>
                  <a:pt x="8625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4599" y="79247"/>
                </a:lnTo>
                <a:lnTo>
                  <a:pt x="20177" y="76961"/>
                </a:lnTo>
                <a:lnTo>
                  <a:pt x="24262" y="70103"/>
                </a:lnTo>
                <a:lnTo>
                  <a:pt x="104089" y="70103"/>
                </a:lnTo>
                <a:lnTo>
                  <a:pt x="104089" y="67817"/>
                </a:lnTo>
                <a:lnTo>
                  <a:pt x="16428" y="67817"/>
                </a:lnTo>
                <a:lnTo>
                  <a:pt x="8625" y="67055"/>
                </a:lnTo>
                <a:close/>
              </a:path>
              <a:path w="104139" h="79375">
                <a:moveTo>
                  <a:pt x="54406" y="70103"/>
                </a:moveTo>
                <a:lnTo>
                  <a:pt x="24262" y="70103"/>
                </a:lnTo>
                <a:lnTo>
                  <a:pt x="26944" y="76961"/>
                </a:lnTo>
                <a:lnTo>
                  <a:pt x="32247" y="79247"/>
                </a:lnTo>
                <a:lnTo>
                  <a:pt x="46664" y="79247"/>
                </a:lnTo>
                <a:lnTo>
                  <a:pt x="51419" y="76961"/>
                </a:lnTo>
                <a:lnTo>
                  <a:pt x="54406" y="70103"/>
                </a:lnTo>
                <a:close/>
              </a:path>
              <a:path w="104139" h="79375">
                <a:moveTo>
                  <a:pt x="82814" y="70103"/>
                </a:moveTo>
                <a:lnTo>
                  <a:pt x="54406" y="70103"/>
                </a:lnTo>
                <a:lnTo>
                  <a:pt x="57729" y="76961"/>
                </a:lnTo>
                <a:lnTo>
                  <a:pt x="62362" y="79247"/>
                </a:lnTo>
                <a:lnTo>
                  <a:pt x="75468" y="79247"/>
                </a:lnTo>
                <a:lnTo>
                  <a:pt x="80253" y="76961"/>
                </a:lnTo>
                <a:lnTo>
                  <a:pt x="82814" y="70103"/>
                </a:lnTo>
                <a:close/>
              </a:path>
              <a:path w="104139" h="79375">
                <a:moveTo>
                  <a:pt x="104089" y="70103"/>
                </a:moveTo>
                <a:lnTo>
                  <a:pt x="82814" y="70103"/>
                </a:lnTo>
                <a:lnTo>
                  <a:pt x="85770" y="76961"/>
                </a:lnTo>
                <a:lnTo>
                  <a:pt x="90860" y="79247"/>
                </a:lnTo>
                <a:lnTo>
                  <a:pt x="104089" y="79247"/>
                </a:lnTo>
                <a:lnTo>
                  <a:pt x="104089" y="70103"/>
                </a:lnTo>
                <a:close/>
              </a:path>
              <a:path w="104139" h="79375">
                <a:moveTo>
                  <a:pt x="24475" y="51053"/>
                </a:moveTo>
                <a:lnTo>
                  <a:pt x="23469" y="51815"/>
                </a:lnTo>
                <a:lnTo>
                  <a:pt x="22799" y="52577"/>
                </a:lnTo>
                <a:lnTo>
                  <a:pt x="22402" y="54863"/>
                </a:lnTo>
                <a:lnTo>
                  <a:pt x="21031" y="63245"/>
                </a:lnTo>
                <a:lnTo>
                  <a:pt x="16428" y="67817"/>
                </a:lnTo>
                <a:lnTo>
                  <a:pt x="31546" y="67817"/>
                </a:lnTo>
                <a:lnTo>
                  <a:pt x="26974" y="63245"/>
                </a:lnTo>
                <a:lnTo>
                  <a:pt x="26151" y="54863"/>
                </a:lnTo>
                <a:lnTo>
                  <a:pt x="25938" y="52577"/>
                </a:lnTo>
                <a:lnTo>
                  <a:pt x="25389" y="51815"/>
                </a:lnTo>
                <a:lnTo>
                  <a:pt x="24475" y="51053"/>
                </a:lnTo>
                <a:close/>
              </a:path>
              <a:path w="104139" h="79375">
                <a:moveTo>
                  <a:pt x="39745" y="67055"/>
                </a:moveTo>
                <a:lnTo>
                  <a:pt x="31546" y="67817"/>
                </a:lnTo>
                <a:lnTo>
                  <a:pt x="47762" y="67817"/>
                </a:lnTo>
                <a:lnTo>
                  <a:pt x="39745" y="67055"/>
                </a:lnTo>
                <a:close/>
              </a:path>
              <a:path w="104139" h="79375">
                <a:moveTo>
                  <a:pt x="54803" y="51053"/>
                </a:moveTo>
                <a:lnTo>
                  <a:pt x="53919" y="51815"/>
                </a:lnTo>
                <a:lnTo>
                  <a:pt x="53339" y="52577"/>
                </a:lnTo>
                <a:lnTo>
                  <a:pt x="53096" y="54863"/>
                </a:lnTo>
                <a:lnTo>
                  <a:pt x="52242" y="63245"/>
                </a:lnTo>
                <a:lnTo>
                  <a:pt x="47762" y="67817"/>
                </a:lnTo>
                <a:lnTo>
                  <a:pt x="61661" y="67817"/>
                </a:lnTo>
                <a:lnTo>
                  <a:pt x="57851" y="63245"/>
                </a:lnTo>
                <a:lnTo>
                  <a:pt x="56692" y="54863"/>
                </a:lnTo>
                <a:lnTo>
                  <a:pt x="56418" y="52577"/>
                </a:lnTo>
                <a:lnTo>
                  <a:pt x="55808" y="51815"/>
                </a:lnTo>
                <a:lnTo>
                  <a:pt x="54803" y="51053"/>
                </a:lnTo>
                <a:close/>
              </a:path>
              <a:path w="104139" h="79375">
                <a:moveTo>
                  <a:pt x="68061" y="67055"/>
                </a:moveTo>
                <a:lnTo>
                  <a:pt x="61661" y="67817"/>
                </a:lnTo>
                <a:lnTo>
                  <a:pt x="76047" y="67817"/>
                </a:lnTo>
                <a:lnTo>
                  <a:pt x="68061" y="67055"/>
                </a:lnTo>
                <a:close/>
              </a:path>
              <a:path w="104139" h="79375">
                <a:moveTo>
                  <a:pt x="83088" y="51053"/>
                </a:moveTo>
                <a:lnTo>
                  <a:pt x="82174" y="51815"/>
                </a:lnTo>
                <a:lnTo>
                  <a:pt x="81625" y="52577"/>
                </a:lnTo>
                <a:lnTo>
                  <a:pt x="81381" y="54863"/>
                </a:lnTo>
                <a:lnTo>
                  <a:pt x="80528" y="63245"/>
                </a:lnTo>
                <a:lnTo>
                  <a:pt x="76047" y="67817"/>
                </a:lnTo>
                <a:lnTo>
                  <a:pt x="90373" y="67817"/>
                </a:lnTo>
                <a:lnTo>
                  <a:pt x="86105" y="63245"/>
                </a:lnTo>
                <a:lnTo>
                  <a:pt x="85008" y="54863"/>
                </a:lnTo>
                <a:lnTo>
                  <a:pt x="84703" y="52577"/>
                </a:lnTo>
                <a:lnTo>
                  <a:pt x="84094" y="51815"/>
                </a:lnTo>
                <a:lnTo>
                  <a:pt x="83088" y="51053"/>
                </a:lnTo>
                <a:close/>
              </a:path>
              <a:path w="104139" h="79375">
                <a:moveTo>
                  <a:pt x="104089" y="67055"/>
                </a:moveTo>
                <a:lnTo>
                  <a:pt x="97840" y="67055"/>
                </a:lnTo>
                <a:lnTo>
                  <a:pt x="90373" y="67817"/>
                </a:lnTo>
                <a:lnTo>
                  <a:pt x="104089" y="67817"/>
                </a:lnTo>
                <a:lnTo>
                  <a:pt x="104089" y="67055"/>
                </a:lnTo>
                <a:close/>
              </a:path>
              <a:path w="104139" h="79375">
                <a:moveTo>
                  <a:pt x="55382" y="0"/>
                </a:moveTo>
                <a:lnTo>
                  <a:pt x="47243" y="8381"/>
                </a:lnTo>
                <a:lnTo>
                  <a:pt x="55321" y="16763"/>
                </a:lnTo>
                <a:lnTo>
                  <a:pt x="63428" y="8381"/>
                </a:lnTo>
                <a:lnTo>
                  <a:pt x="55382" y="0"/>
                </a:lnTo>
                <a:close/>
              </a:path>
              <a:path w="104139" h="79375">
                <a:moveTo>
                  <a:pt x="65013" y="17525"/>
                </a:moveTo>
                <a:lnTo>
                  <a:pt x="56906" y="25145"/>
                </a:lnTo>
                <a:lnTo>
                  <a:pt x="65044" y="33527"/>
                </a:lnTo>
                <a:lnTo>
                  <a:pt x="73151" y="25145"/>
                </a:lnTo>
                <a:lnTo>
                  <a:pt x="65013" y="17525"/>
                </a:lnTo>
                <a:close/>
              </a:path>
              <a:path w="104139" h="79375">
                <a:moveTo>
                  <a:pt x="45811" y="17525"/>
                </a:moveTo>
                <a:lnTo>
                  <a:pt x="37703" y="25145"/>
                </a:lnTo>
                <a:lnTo>
                  <a:pt x="45750" y="33527"/>
                </a:lnTo>
                <a:lnTo>
                  <a:pt x="53919" y="25145"/>
                </a:lnTo>
                <a:lnTo>
                  <a:pt x="45811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4991618" y="5936731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044195" y="5914633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111251" y="5900918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154441" y="5877295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234695" y="5914633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291084" y="5881106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43" y="98561"/>
                </a:lnTo>
                <a:lnTo>
                  <a:pt x="32878" y="93998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88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81" y="55914"/>
                </a:lnTo>
                <a:lnTo>
                  <a:pt x="33030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631448" y="6117325"/>
            <a:ext cx="6105028" cy="16662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6890579" y="6400789"/>
            <a:ext cx="55244" cy="100965"/>
          </a:xfrm>
          <a:custGeom>
            <a:avLst/>
            <a:gdLst/>
            <a:ahLst/>
            <a:cxnLst/>
            <a:rect l="l" t="t" r="r" b="b"/>
            <a:pathLst>
              <a:path w="55245" h="100964">
                <a:moveTo>
                  <a:pt x="4728" y="1523"/>
                </a:moveTo>
                <a:lnTo>
                  <a:pt x="0" y="19800"/>
                </a:lnTo>
                <a:lnTo>
                  <a:pt x="6262" y="30272"/>
                </a:lnTo>
                <a:lnTo>
                  <a:pt x="11841" y="41657"/>
                </a:lnTo>
                <a:lnTo>
                  <a:pt x="16842" y="54320"/>
                </a:lnTo>
                <a:lnTo>
                  <a:pt x="20914" y="67633"/>
                </a:lnTo>
                <a:lnTo>
                  <a:pt x="22985" y="78485"/>
                </a:lnTo>
                <a:lnTo>
                  <a:pt x="24723" y="95249"/>
                </a:lnTo>
                <a:lnTo>
                  <a:pt x="25119" y="98785"/>
                </a:lnTo>
                <a:lnTo>
                  <a:pt x="25972" y="100583"/>
                </a:lnTo>
                <a:lnTo>
                  <a:pt x="30422" y="100583"/>
                </a:lnTo>
                <a:lnTo>
                  <a:pt x="31977" y="95249"/>
                </a:lnTo>
                <a:lnTo>
                  <a:pt x="31911" y="79463"/>
                </a:lnTo>
                <a:lnTo>
                  <a:pt x="23168" y="38099"/>
                </a:lnTo>
                <a:lnTo>
                  <a:pt x="20151" y="31241"/>
                </a:lnTo>
                <a:lnTo>
                  <a:pt x="39688" y="31241"/>
                </a:lnTo>
                <a:lnTo>
                  <a:pt x="42919" y="29717"/>
                </a:lnTo>
                <a:lnTo>
                  <a:pt x="47796" y="24383"/>
                </a:lnTo>
                <a:lnTo>
                  <a:pt x="52551" y="19049"/>
                </a:lnTo>
                <a:lnTo>
                  <a:pt x="52844" y="18287"/>
                </a:lnTo>
                <a:lnTo>
                  <a:pt x="22437" y="18287"/>
                </a:lnTo>
                <a:lnTo>
                  <a:pt x="17834" y="16001"/>
                </a:lnTo>
                <a:lnTo>
                  <a:pt x="13841" y="12953"/>
                </a:lnTo>
                <a:lnTo>
                  <a:pt x="11738" y="10667"/>
                </a:lnTo>
                <a:lnTo>
                  <a:pt x="8721" y="6857"/>
                </a:lnTo>
                <a:lnTo>
                  <a:pt x="4728" y="1523"/>
                </a:lnTo>
                <a:close/>
              </a:path>
              <a:path w="55245" h="100964">
                <a:moveTo>
                  <a:pt x="39688" y="31241"/>
                </a:moveTo>
                <a:lnTo>
                  <a:pt x="20151" y="31241"/>
                </a:lnTo>
                <a:lnTo>
                  <a:pt x="23077" y="32003"/>
                </a:lnTo>
                <a:lnTo>
                  <a:pt x="25850" y="32765"/>
                </a:lnTo>
                <a:lnTo>
                  <a:pt x="28441" y="32003"/>
                </a:lnTo>
                <a:lnTo>
                  <a:pt x="38073" y="32003"/>
                </a:lnTo>
                <a:lnTo>
                  <a:pt x="39688" y="31241"/>
                </a:lnTo>
                <a:close/>
              </a:path>
              <a:path w="55245" h="100964">
                <a:moveTo>
                  <a:pt x="38073" y="32003"/>
                </a:moveTo>
                <a:lnTo>
                  <a:pt x="28441" y="32003"/>
                </a:lnTo>
                <a:lnTo>
                  <a:pt x="36457" y="32765"/>
                </a:lnTo>
                <a:lnTo>
                  <a:pt x="38073" y="32003"/>
                </a:lnTo>
                <a:close/>
              </a:path>
              <a:path w="55245" h="100964">
                <a:moveTo>
                  <a:pt x="52795" y="0"/>
                </a:moveTo>
                <a:lnTo>
                  <a:pt x="51576" y="761"/>
                </a:lnTo>
                <a:lnTo>
                  <a:pt x="50417" y="1523"/>
                </a:lnTo>
                <a:lnTo>
                  <a:pt x="48782" y="4970"/>
                </a:lnTo>
                <a:lnTo>
                  <a:pt x="40405" y="14683"/>
                </a:lnTo>
                <a:lnTo>
                  <a:pt x="27588" y="17525"/>
                </a:lnTo>
                <a:lnTo>
                  <a:pt x="22437" y="18287"/>
                </a:lnTo>
                <a:lnTo>
                  <a:pt x="52844" y="18287"/>
                </a:lnTo>
                <a:lnTo>
                  <a:pt x="54898" y="12953"/>
                </a:lnTo>
                <a:lnTo>
                  <a:pt x="54898" y="1523"/>
                </a:lnTo>
                <a:lnTo>
                  <a:pt x="54227" y="761"/>
                </a:lnTo>
                <a:lnTo>
                  <a:pt x="52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6815845" y="646632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3" y="0"/>
                </a:lnTo>
              </a:path>
            </a:pathLst>
          </a:custGeom>
          <a:ln w="73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211039" y="6447257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60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60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322480" y="639698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6347978" y="6437365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60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5" h="60960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60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5" h="60960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60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5" h="60960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60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485232" y="6397742"/>
            <a:ext cx="80010" cy="141605"/>
          </a:xfrm>
          <a:custGeom>
            <a:avLst/>
            <a:gdLst/>
            <a:ahLst/>
            <a:cxnLst/>
            <a:rect l="l" t="t" r="r" b="b"/>
            <a:pathLst>
              <a:path w="80009" h="141604">
                <a:moveTo>
                  <a:pt x="10604" y="92201"/>
                </a:moveTo>
                <a:lnTo>
                  <a:pt x="7921" y="92201"/>
                </a:lnTo>
                <a:lnTo>
                  <a:pt x="6305" y="94487"/>
                </a:lnTo>
                <a:lnTo>
                  <a:pt x="1517" y="105370"/>
                </a:lnTo>
                <a:lnTo>
                  <a:pt x="0" y="119277"/>
                </a:lnTo>
                <a:lnTo>
                  <a:pt x="3841" y="129881"/>
                </a:lnTo>
                <a:lnTo>
                  <a:pt x="15956" y="139848"/>
                </a:lnTo>
                <a:lnTo>
                  <a:pt x="27208" y="141419"/>
                </a:lnTo>
                <a:lnTo>
                  <a:pt x="46467" y="141025"/>
                </a:lnTo>
                <a:lnTo>
                  <a:pt x="58881" y="136172"/>
                </a:lnTo>
                <a:lnTo>
                  <a:pt x="65142" y="130301"/>
                </a:lnTo>
                <a:lnTo>
                  <a:pt x="24990" y="130301"/>
                </a:lnTo>
                <a:lnTo>
                  <a:pt x="19321" y="128686"/>
                </a:lnTo>
                <a:lnTo>
                  <a:pt x="9994" y="121645"/>
                </a:lnTo>
                <a:lnTo>
                  <a:pt x="7525" y="116403"/>
                </a:lnTo>
                <a:lnTo>
                  <a:pt x="7525" y="105643"/>
                </a:lnTo>
                <a:lnTo>
                  <a:pt x="8470" y="100675"/>
                </a:lnTo>
                <a:lnTo>
                  <a:pt x="10329" y="95249"/>
                </a:lnTo>
                <a:lnTo>
                  <a:pt x="10513" y="94480"/>
                </a:lnTo>
                <a:lnTo>
                  <a:pt x="10604" y="93725"/>
                </a:lnTo>
                <a:lnTo>
                  <a:pt x="10604" y="92201"/>
                </a:lnTo>
                <a:close/>
              </a:path>
              <a:path w="80009" h="141604">
                <a:moveTo>
                  <a:pt x="72996" y="0"/>
                </a:moveTo>
                <a:lnTo>
                  <a:pt x="72691" y="761"/>
                </a:lnTo>
                <a:lnTo>
                  <a:pt x="72143" y="761"/>
                </a:lnTo>
                <a:lnTo>
                  <a:pt x="71228" y="1523"/>
                </a:lnTo>
                <a:lnTo>
                  <a:pt x="64081" y="11094"/>
                </a:lnTo>
                <a:lnTo>
                  <a:pt x="65113" y="20426"/>
                </a:lnTo>
                <a:lnTo>
                  <a:pt x="66008" y="30756"/>
                </a:lnTo>
                <a:lnTo>
                  <a:pt x="68210" y="82105"/>
                </a:lnTo>
                <a:lnTo>
                  <a:pt x="68485" y="113842"/>
                </a:lnTo>
                <a:lnTo>
                  <a:pt x="68485" y="117530"/>
                </a:lnTo>
                <a:lnTo>
                  <a:pt x="65193" y="121066"/>
                </a:lnTo>
                <a:lnTo>
                  <a:pt x="57021" y="125259"/>
                </a:lnTo>
                <a:lnTo>
                  <a:pt x="45407" y="129053"/>
                </a:lnTo>
                <a:lnTo>
                  <a:pt x="31940" y="130301"/>
                </a:lnTo>
                <a:lnTo>
                  <a:pt x="65142" y="130301"/>
                </a:lnTo>
                <a:lnTo>
                  <a:pt x="67987" y="127634"/>
                </a:lnTo>
                <a:lnTo>
                  <a:pt x="73796" y="115112"/>
                </a:lnTo>
                <a:lnTo>
                  <a:pt x="76321" y="98309"/>
                </a:lnTo>
                <a:lnTo>
                  <a:pt x="76426" y="89086"/>
                </a:lnTo>
                <a:lnTo>
                  <a:pt x="76337" y="78197"/>
                </a:lnTo>
                <a:lnTo>
                  <a:pt x="76055" y="65657"/>
                </a:lnTo>
                <a:lnTo>
                  <a:pt x="75578" y="51482"/>
                </a:lnTo>
                <a:lnTo>
                  <a:pt x="74904" y="35687"/>
                </a:lnTo>
                <a:lnTo>
                  <a:pt x="74032" y="18287"/>
                </a:lnTo>
                <a:lnTo>
                  <a:pt x="79549" y="18287"/>
                </a:lnTo>
                <a:lnTo>
                  <a:pt x="79671" y="17525"/>
                </a:lnTo>
                <a:lnTo>
                  <a:pt x="79854" y="17525"/>
                </a:lnTo>
                <a:lnTo>
                  <a:pt x="79732" y="16763"/>
                </a:lnTo>
                <a:lnTo>
                  <a:pt x="79184" y="16001"/>
                </a:lnTo>
                <a:lnTo>
                  <a:pt x="76623" y="9905"/>
                </a:lnTo>
                <a:lnTo>
                  <a:pt x="74855" y="5333"/>
                </a:lnTo>
                <a:lnTo>
                  <a:pt x="73941" y="2285"/>
                </a:lnTo>
                <a:lnTo>
                  <a:pt x="73636" y="1523"/>
                </a:lnTo>
                <a:lnTo>
                  <a:pt x="73270" y="761"/>
                </a:lnTo>
                <a:lnTo>
                  <a:pt x="729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578512" y="639698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604010" y="6456415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5846951" y="6401551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29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26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701"/>
                </a:lnTo>
                <a:lnTo>
                  <a:pt x="15260" y="21822"/>
                </a:lnTo>
                <a:lnTo>
                  <a:pt x="10113" y="9969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5906780" y="6400027"/>
            <a:ext cx="66675" cy="101600"/>
          </a:xfrm>
          <a:custGeom>
            <a:avLst/>
            <a:gdLst/>
            <a:ahLst/>
            <a:cxnLst/>
            <a:rect l="l" t="t" r="r" b="b"/>
            <a:pathLst>
              <a:path w="66675" h="101600">
                <a:moveTo>
                  <a:pt x="32979" y="0"/>
                </a:moveTo>
                <a:lnTo>
                  <a:pt x="31333" y="761"/>
                </a:lnTo>
                <a:lnTo>
                  <a:pt x="29839" y="4571"/>
                </a:lnTo>
                <a:lnTo>
                  <a:pt x="28088" y="15573"/>
                </a:lnTo>
                <a:lnTo>
                  <a:pt x="25957" y="27110"/>
                </a:lnTo>
                <a:lnTo>
                  <a:pt x="13766" y="64472"/>
                </a:lnTo>
                <a:lnTo>
                  <a:pt x="0" y="86105"/>
                </a:lnTo>
                <a:lnTo>
                  <a:pt x="3931" y="99456"/>
                </a:lnTo>
                <a:lnTo>
                  <a:pt x="4328" y="100583"/>
                </a:lnTo>
                <a:lnTo>
                  <a:pt x="4602" y="101224"/>
                </a:lnTo>
                <a:lnTo>
                  <a:pt x="4846" y="101345"/>
                </a:lnTo>
                <a:lnTo>
                  <a:pt x="5151" y="101345"/>
                </a:lnTo>
                <a:lnTo>
                  <a:pt x="25820" y="62761"/>
                </a:lnTo>
                <a:lnTo>
                  <a:pt x="30449" y="47438"/>
                </a:lnTo>
                <a:lnTo>
                  <a:pt x="33954" y="38851"/>
                </a:lnTo>
                <a:lnTo>
                  <a:pt x="43027" y="38851"/>
                </a:lnTo>
                <a:lnTo>
                  <a:pt x="42699" y="37948"/>
                </a:lnTo>
                <a:lnTo>
                  <a:pt x="39738" y="25924"/>
                </a:lnTo>
                <a:lnTo>
                  <a:pt x="37155" y="12191"/>
                </a:lnTo>
                <a:lnTo>
                  <a:pt x="35813" y="4571"/>
                </a:lnTo>
                <a:lnTo>
                  <a:pt x="34411" y="761"/>
                </a:lnTo>
                <a:lnTo>
                  <a:pt x="32979" y="0"/>
                </a:lnTo>
                <a:close/>
              </a:path>
              <a:path w="66675" h="101600">
                <a:moveTo>
                  <a:pt x="43027" y="38851"/>
                </a:moveTo>
                <a:lnTo>
                  <a:pt x="33954" y="38851"/>
                </a:lnTo>
                <a:lnTo>
                  <a:pt x="36919" y="50839"/>
                </a:lnTo>
                <a:lnTo>
                  <a:pt x="53524" y="90579"/>
                </a:lnTo>
                <a:lnTo>
                  <a:pt x="61721" y="100492"/>
                </a:lnTo>
                <a:lnTo>
                  <a:pt x="61996" y="100492"/>
                </a:lnTo>
                <a:lnTo>
                  <a:pt x="62423" y="99821"/>
                </a:lnTo>
                <a:lnTo>
                  <a:pt x="62880" y="98389"/>
                </a:lnTo>
                <a:lnTo>
                  <a:pt x="66218" y="83895"/>
                </a:lnTo>
                <a:lnTo>
                  <a:pt x="59985" y="76135"/>
                </a:lnTo>
                <a:lnTo>
                  <a:pt x="54108" y="66223"/>
                </a:lnTo>
                <a:lnTo>
                  <a:pt x="48406" y="53661"/>
                </a:lnTo>
                <a:lnTo>
                  <a:pt x="43027" y="388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5995934" y="6400789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10" h="100964">
                <a:moveTo>
                  <a:pt x="42329" y="47243"/>
                </a:moveTo>
                <a:lnTo>
                  <a:pt x="30358" y="47243"/>
                </a:lnTo>
                <a:lnTo>
                  <a:pt x="34429" y="51879"/>
                </a:lnTo>
                <a:lnTo>
                  <a:pt x="35033" y="65082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74"/>
                </a:lnTo>
                <a:lnTo>
                  <a:pt x="51112" y="98602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10" h="100964">
                <a:moveTo>
                  <a:pt x="2078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68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787" y="0"/>
                </a:lnTo>
                <a:close/>
              </a:path>
              <a:path w="54610" h="100964">
                <a:moveTo>
                  <a:pt x="27767" y="48005"/>
                </a:moveTo>
                <a:lnTo>
                  <a:pt x="1868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10" h="100964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10" h="100964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087374" y="6442699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14356" y="0"/>
                </a:moveTo>
                <a:lnTo>
                  <a:pt x="0" y="14477"/>
                </a:lnTo>
                <a:lnTo>
                  <a:pt x="14477" y="28955"/>
                </a:lnTo>
                <a:lnTo>
                  <a:pt x="28834" y="14477"/>
                </a:lnTo>
                <a:lnTo>
                  <a:pt x="143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5700688" y="639698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5726186" y="6421363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5336411" y="6401551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29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26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701"/>
                </a:lnTo>
                <a:lnTo>
                  <a:pt x="15260" y="21822"/>
                </a:lnTo>
                <a:lnTo>
                  <a:pt x="10113" y="9969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5403860" y="6400789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10" h="100964">
                <a:moveTo>
                  <a:pt x="42329" y="47243"/>
                </a:moveTo>
                <a:lnTo>
                  <a:pt x="30358" y="47243"/>
                </a:lnTo>
                <a:lnTo>
                  <a:pt x="34429" y="51879"/>
                </a:lnTo>
                <a:lnTo>
                  <a:pt x="35033" y="65082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74"/>
                </a:lnTo>
                <a:lnTo>
                  <a:pt x="51112" y="98602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10" h="100964">
                <a:moveTo>
                  <a:pt x="2078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68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787" y="0"/>
                </a:lnTo>
                <a:close/>
              </a:path>
              <a:path w="54610" h="100964">
                <a:moveTo>
                  <a:pt x="27767" y="48005"/>
                </a:moveTo>
                <a:lnTo>
                  <a:pt x="1868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10" h="100964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10" h="100964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5484689" y="6400789"/>
            <a:ext cx="55244" cy="100965"/>
          </a:xfrm>
          <a:custGeom>
            <a:avLst/>
            <a:gdLst/>
            <a:ahLst/>
            <a:cxnLst/>
            <a:rect l="l" t="t" r="r" b="b"/>
            <a:pathLst>
              <a:path w="55245" h="100964">
                <a:moveTo>
                  <a:pt x="4728" y="1523"/>
                </a:moveTo>
                <a:lnTo>
                  <a:pt x="0" y="19800"/>
                </a:lnTo>
                <a:lnTo>
                  <a:pt x="6262" y="30272"/>
                </a:lnTo>
                <a:lnTo>
                  <a:pt x="11841" y="41657"/>
                </a:lnTo>
                <a:lnTo>
                  <a:pt x="16842" y="54320"/>
                </a:lnTo>
                <a:lnTo>
                  <a:pt x="20914" y="67633"/>
                </a:lnTo>
                <a:lnTo>
                  <a:pt x="22985" y="78485"/>
                </a:lnTo>
                <a:lnTo>
                  <a:pt x="24723" y="95249"/>
                </a:lnTo>
                <a:lnTo>
                  <a:pt x="25119" y="98785"/>
                </a:lnTo>
                <a:lnTo>
                  <a:pt x="25972" y="100583"/>
                </a:lnTo>
                <a:lnTo>
                  <a:pt x="30422" y="100583"/>
                </a:lnTo>
                <a:lnTo>
                  <a:pt x="31977" y="95249"/>
                </a:lnTo>
                <a:lnTo>
                  <a:pt x="31911" y="79463"/>
                </a:lnTo>
                <a:lnTo>
                  <a:pt x="23168" y="38099"/>
                </a:lnTo>
                <a:lnTo>
                  <a:pt x="20151" y="31241"/>
                </a:lnTo>
                <a:lnTo>
                  <a:pt x="39688" y="31241"/>
                </a:lnTo>
                <a:lnTo>
                  <a:pt x="42919" y="29717"/>
                </a:lnTo>
                <a:lnTo>
                  <a:pt x="47796" y="24383"/>
                </a:lnTo>
                <a:lnTo>
                  <a:pt x="52551" y="19049"/>
                </a:lnTo>
                <a:lnTo>
                  <a:pt x="52844" y="18287"/>
                </a:lnTo>
                <a:lnTo>
                  <a:pt x="22437" y="18287"/>
                </a:lnTo>
                <a:lnTo>
                  <a:pt x="17834" y="16001"/>
                </a:lnTo>
                <a:lnTo>
                  <a:pt x="13841" y="12953"/>
                </a:lnTo>
                <a:lnTo>
                  <a:pt x="11738" y="10667"/>
                </a:lnTo>
                <a:lnTo>
                  <a:pt x="8721" y="6857"/>
                </a:lnTo>
                <a:lnTo>
                  <a:pt x="4728" y="1523"/>
                </a:lnTo>
                <a:close/>
              </a:path>
              <a:path w="55245" h="100964">
                <a:moveTo>
                  <a:pt x="39688" y="31241"/>
                </a:moveTo>
                <a:lnTo>
                  <a:pt x="20151" y="31241"/>
                </a:lnTo>
                <a:lnTo>
                  <a:pt x="23077" y="32003"/>
                </a:lnTo>
                <a:lnTo>
                  <a:pt x="25850" y="32765"/>
                </a:lnTo>
                <a:lnTo>
                  <a:pt x="28441" y="32003"/>
                </a:lnTo>
                <a:lnTo>
                  <a:pt x="38073" y="32003"/>
                </a:lnTo>
                <a:lnTo>
                  <a:pt x="39688" y="31241"/>
                </a:lnTo>
                <a:close/>
              </a:path>
              <a:path w="55245" h="100964">
                <a:moveTo>
                  <a:pt x="38073" y="32003"/>
                </a:moveTo>
                <a:lnTo>
                  <a:pt x="28441" y="32003"/>
                </a:lnTo>
                <a:lnTo>
                  <a:pt x="36457" y="32765"/>
                </a:lnTo>
                <a:lnTo>
                  <a:pt x="38073" y="32003"/>
                </a:lnTo>
                <a:close/>
              </a:path>
              <a:path w="55245" h="100964">
                <a:moveTo>
                  <a:pt x="52795" y="0"/>
                </a:moveTo>
                <a:lnTo>
                  <a:pt x="51576" y="761"/>
                </a:lnTo>
                <a:lnTo>
                  <a:pt x="50417" y="1523"/>
                </a:lnTo>
                <a:lnTo>
                  <a:pt x="48782" y="4970"/>
                </a:lnTo>
                <a:lnTo>
                  <a:pt x="40405" y="14683"/>
                </a:lnTo>
                <a:lnTo>
                  <a:pt x="27588" y="17525"/>
                </a:lnTo>
                <a:lnTo>
                  <a:pt x="22437" y="18287"/>
                </a:lnTo>
                <a:lnTo>
                  <a:pt x="52844" y="18287"/>
                </a:lnTo>
                <a:lnTo>
                  <a:pt x="54898" y="12953"/>
                </a:lnTo>
                <a:lnTo>
                  <a:pt x="54898" y="1523"/>
                </a:lnTo>
                <a:lnTo>
                  <a:pt x="54227" y="761"/>
                </a:lnTo>
                <a:lnTo>
                  <a:pt x="52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576072" y="6442699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14356" y="0"/>
                </a:moveTo>
                <a:lnTo>
                  <a:pt x="0" y="14477"/>
                </a:lnTo>
                <a:lnTo>
                  <a:pt x="14477" y="28955"/>
                </a:lnTo>
                <a:lnTo>
                  <a:pt x="28834" y="14477"/>
                </a:lnTo>
                <a:lnTo>
                  <a:pt x="143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131063" y="6432031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187451" y="6398504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027432" y="6432031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084582" y="6447271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69" h="96520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96520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69" h="96520">
                <a:moveTo>
                  <a:pt x="46564" y="79918"/>
                </a:moveTo>
                <a:lnTo>
                  <a:pt x="38480" y="87965"/>
                </a:lnTo>
                <a:lnTo>
                  <a:pt x="46564" y="96011"/>
                </a:lnTo>
                <a:lnTo>
                  <a:pt x="54720" y="87965"/>
                </a:lnTo>
                <a:lnTo>
                  <a:pt x="46564" y="79918"/>
                </a:lnTo>
                <a:close/>
              </a:path>
              <a:path w="90169" h="96520">
                <a:moveTo>
                  <a:pt x="36896" y="63124"/>
                </a:moveTo>
                <a:lnTo>
                  <a:pt x="28763" y="71170"/>
                </a:lnTo>
                <a:lnTo>
                  <a:pt x="36896" y="79217"/>
                </a:lnTo>
                <a:lnTo>
                  <a:pt x="45006" y="71170"/>
                </a:lnTo>
                <a:lnTo>
                  <a:pt x="36896" y="63124"/>
                </a:lnTo>
                <a:close/>
              </a:path>
              <a:path w="90169" h="96520">
                <a:moveTo>
                  <a:pt x="56138" y="63154"/>
                </a:moveTo>
                <a:lnTo>
                  <a:pt x="48005" y="71170"/>
                </a:lnTo>
                <a:lnTo>
                  <a:pt x="56138" y="79217"/>
                </a:lnTo>
                <a:lnTo>
                  <a:pt x="64282" y="71170"/>
                </a:lnTo>
                <a:lnTo>
                  <a:pt x="56138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2179070" y="6471655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2241969" y="639698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2265938" y="6468607"/>
            <a:ext cx="57785" cy="75565"/>
          </a:xfrm>
          <a:custGeom>
            <a:avLst/>
            <a:gdLst/>
            <a:ahLst/>
            <a:cxnLst/>
            <a:rect l="l" t="t" r="r" b="b"/>
            <a:pathLst>
              <a:path w="57785" h="75565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75565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75565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75565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75565">
                <a:moveTo>
                  <a:pt x="22942" y="59588"/>
                </a:moveTo>
                <a:lnTo>
                  <a:pt x="14715" y="67543"/>
                </a:lnTo>
                <a:lnTo>
                  <a:pt x="22942" y="75437"/>
                </a:lnTo>
                <a:lnTo>
                  <a:pt x="31181" y="67543"/>
                </a:lnTo>
                <a:lnTo>
                  <a:pt x="22942" y="59588"/>
                </a:lnTo>
                <a:close/>
              </a:path>
              <a:path w="57785" h="75565">
                <a:moveTo>
                  <a:pt x="13334" y="42915"/>
                </a:moveTo>
                <a:lnTo>
                  <a:pt x="5190" y="50962"/>
                </a:lnTo>
                <a:lnTo>
                  <a:pt x="13334" y="58978"/>
                </a:lnTo>
                <a:lnTo>
                  <a:pt x="21467" y="50962"/>
                </a:lnTo>
                <a:lnTo>
                  <a:pt x="13334" y="42915"/>
                </a:lnTo>
                <a:close/>
              </a:path>
              <a:path w="57785" h="75565">
                <a:moveTo>
                  <a:pt x="32467" y="42824"/>
                </a:moveTo>
                <a:lnTo>
                  <a:pt x="24383" y="50810"/>
                </a:lnTo>
                <a:lnTo>
                  <a:pt x="32467" y="58856"/>
                </a:lnTo>
                <a:lnTo>
                  <a:pt x="40623" y="50810"/>
                </a:lnTo>
                <a:lnTo>
                  <a:pt x="32467" y="42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319278" y="6399909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64" y="86224"/>
                </a:moveTo>
                <a:lnTo>
                  <a:pt x="0" y="86224"/>
                </a:lnTo>
                <a:lnTo>
                  <a:pt x="0" y="98416"/>
                </a:lnTo>
                <a:lnTo>
                  <a:pt x="13917" y="98396"/>
                </a:lnTo>
                <a:lnTo>
                  <a:pt x="29450" y="95294"/>
                </a:lnTo>
                <a:lnTo>
                  <a:pt x="38466" y="86986"/>
                </a:lnTo>
                <a:lnTo>
                  <a:pt x="28276" y="86986"/>
                </a:lnTo>
                <a:lnTo>
                  <a:pt x="13764" y="86224"/>
                </a:lnTo>
                <a:close/>
              </a:path>
              <a:path w="78739" h="98425">
                <a:moveTo>
                  <a:pt x="52471" y="73270"/>
                </a:moveTo>
                <a:lnTo>
                  <a:pt x="41196" y="73270"/>
                </a:lnTo>
                <a:lnTo>
                  <a:pt x="46719" y="80890"/>
                </a:lnTo>
                <a:lnTo>
                  <a:pt x="50910" y="86986"/>
                </a:lnTo>
                <a:lnTo>
                  <a:pt x="53769" y="89272"/>
                </a:lnTo>
                <a:lnTo>
                  <a:pt x="59673" y="96130"/>
                </a:lnTo>
                <a:lnTo>
                  <a:pt x="65388" y="98416"/>
                </a:lnTo>
                <a:lnTo>
                  <a:pt x="78674" y="98416"/>
                </a:lnTo>
                <a:lnTo>
                  <a:pt x="78674" y="86986"/>
                </a:lnTo>
                <a:lnTo>
                  <a:pt x="69616" y="86986"/>
                </a:lnTo>
                <a:lnTo>
                  <a:pt x="66044" y="86224"/>
                </a:lnTo>
                <a:lnTo>
                  <a:pt x="63566" y="84700"/>
                </a:lnTo>
                <a:lnTo>
                  <a:pt x="60329" y="82414"/>
                </a:lnTo>
                <a:lnTo>
                  <a:pt x="56195" y="77842"/>
                </a:lnTo>
                <a:lnTo>
                  <a:pt x="52471" y="73270"/>
                </a:lnTo>
                <a:close/>
              </a:path>
              <a:path w="78739" h="98425">
                <a:moveTo>
                  <a:pt x="67536" y="0"/>
                </a:moveTo>
                <a:lnTo>
                  <a:pt x="56199" y="3433"/>
                </a:lnTo>
                <a:lnTo>
                  <a:pt x="44060" y="7583"/>
                </a:lnTo>
                <a:lnTo>
                  <a:pt x="31135" y="12310"/>
                </a:lnTo>
                <a:lnTo>
                  <a:pt x="17525" y="16882"/>
                </a:lnTo>
                <a:lnTo>
                  <a:pt x="10475" y="19930"/>
                </a:lnTo>
                <a:lnTo>
                  <a:pt x="9954" y="20692"/>
                </a:lnTo>
                <a:lnTo>
                  <a:pt x="7559" y="23740"/>
                </a:lnTo>
                <a:lnTo>
                  <a:pt x="6333" y="29074"/>
                </a:lnTo>
                <a:lnTo>
                  <a:pt x="6333" y="36694"/>
                </a:lnTo>
                <a:lnTo>
                  <a:pt x="8845" y="39742"/>
                </a:lnTo>
                <a:lnTo>
                  <a:pt x="13904" y="44314"/>
                </a:lnTo>
                <a:lnTo>
                  <a:pt x="24704" y="54982"/>
                </a:lnTo>
                <a:lnTo>
                  <a:pt x="27944" y="58792"/>
                </a:lnTo>
                <a:lnTo>
                  <a:pt x="33003" y="64888"/>
                </a:lnTo>
                <a:lnTo>
                  <a:pt x="35515" y="70222"/>
                </a:lnTo>
                <a:lnTo>
                  <a:pt x="35515" y="82414"/>
                </a:lnTo>
                <a:lnTo>
                  <a:pt x="28276" y="86986"/>
                </a:lnTo>
                <a:lnTo>
                  <a:pt x="38466" y="86986"/>
                </a:lnTo>
                <a:lnTo>
                  <a:pt x="41196" y="73270"/>
                </a:lnTo>
                <a:lnTo>
                  <a:pt x="52471" y="73270"/>
                </a:lnTo>
                <a:lnTo>
                  <a:pt x="24346" y="35381"/>
                </a:lnTo>
                <a:lnTo>
                  <a:pt x="20294" y="26929"/>
                </a:lnTo>
                <a:lnTo>
                  <a:pt x="67293" y="10786"/>
                </a:lnTo>
                <a:lnTo>
                  <a:pt x="69043" y="4690"/>
                </a:lnTo>
                <a:lnTo>
                  <a:pt x="69911" y="880"/>
                </a:lnTo>
                <a:lnTo>
                  <a:pt x="67536" y="0"/>
                </a:lnTo>
                <a:close/>
              </a:path>
              <a:path w="78739" h="98425">
                <a:moveTo>
                  <a:pt x="78674" y="86224"/>
                </a:moveTo>
                <a:lnTo>
                  <a:pt x="74294" y="86224"/>
                </a:lnTo>
                <a:lnTo>
                  <a:pt x="69616" y="86986"/>
                </a:lnTo>
                <a:lnTo>
                  <a:pt x="78674" y="86986"/>
                </a:lnTo>
                <a:lnTo>
                  <a:pt x="78674" y="86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395478" y="6454130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502157" y="6410695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79">
                <a:moveTo>
                  <a:pt x="12466" y="76961"/>
                </a:moveTo>
                <a:lnTo>
                  <a:pt x="9954" y="76961"/>
                </a:lnTo>
                <a:lnTo>
                  <a:pt x="9000" y="78485"/>
                </a:lnTo>
                <a:lnTo>
                  <a:pt x="7178" y="80771"/>
                </a:lnTo>
                <a:lnTo>
                  <a:pt x="5382" y="83819"/>
                </a:lnTo>
                <a:lnTo>
                  <a:pt x="3617" y="87355"/>
                </a:lnTo>
                <a:lnTo>
                  <a:pt x="1225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37" y="125774"/>
                </a:lnTo>
                <a:lnTo>
                  <a:pt x="21640" y="130306"/>
                </a:lnTo>
                <a:lnTo>
                  <a:pt x="36305" y="131764"/>
                </a:lnTo>
                <a:lnTo>
                  <a:pt x="48717" y="130023"/>
                </a:lnTo>
                <a:lnTo>
                  <a:pt x="61005" y="125637"/>
                </a:lnTo>
                <a:lnTo>
                  <a:pt x="70589" y="118871"/>
                </a:lnTo>
                <a:lnTo>
                  <a:pt x="24572" y="118871"/>
                </a:lnTo>
                <a:lnTo>
                  <a:pt x="17574" y="116342"/>
                </a:lnTo>
                <a:lnTo>
                  <a:pt x="9381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1999" y="80009"/>
                </a:lnTo>
                <a:lnTo>
                  <a:pt x="1232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79">
                <a:moveTo>
                  <a:pt x="68662" y="60959"/>
                </a:moveTo>
                <a:lnTo>
                  <a:pt x="68055" y="60959"/>
                </a:lnTo>
                <a:lnTo>
                  <a:pt x="67519" y="61721"/>
                </a:lnTo>
                <a:lnTo>
                  <a:pt x="66863" y="63245"/>
                </a:lnTo>
                <a:lnTo>
                  <a:pt x="62151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32" y="101589"/>
                </a:lnTo>
                <a:lnTo>
                  <a:pt x="73962" y="102839"/>
                </a:lnTo>
                <a:lnTo>
                  <a:pt x="72283" y="106558"/>
                </a:lnTo>
                <a:lnTo>
                  <a:pt x="68198" y="110032"/>
                </a:lnTo>
                <a:lnTo>
                  <a:pt x="59212" y="114297"/>
                </a:lnTo>
                <a:lnTo>
                  <a:pt x="47401" y="117731"/>
                </a:lnTo>
                <a:lnTo>
                  <a:pt x="33957" y="118871"/>
                </a:lnTo>
                <a:lnTo>
                  <a:pt x="70589" y="118871"/>
                </a:lnTo>
                <a:lnTo>
                  <a:pt x="79711" y="86867"/>
                </a:lnTo>
                <a:lnTo>
                  <a:pt x="97165" y="86867"/>
                </a:lnTo>
                <a:lnTo>
                  <a:pt x="99761" y="85343"/>
                </a:lnTo>
                <a:lnTo>
                  <a:pt x="103299" y="78485"/>
                </a:lnTo>
                <a:lnTo>
                  <a:pt x="134080" y="78485"/>
                </a:lnTo>
                <a:lnTo>
                  <a:pt x="134624" y="76199"/>
                </a:lnTo>
                <a:lnTo>
                  <a:pt x="82759" y="76199"/>
                </a:lnTo>
                <a:lnTo>
                  <a:pt x="79104" y="74675"/>
                </a:lnTo>
                <a:lnTo>
                  <a:pt x="76056" y="70865"/>
                </a:lnTo>
                <a:lnTo>
                  <a:pt x="74950" y="70103"/>
                </a:lnTo>
                <a:lnTo>
                  <a:pt x="72902" y="67055"/>
                </a:lnTo>
                <a:lnTo>
                  <a:pt x="69911" y="62483"/>
                </a:lnTo>
                <a:lnTo>
                  <a:pt x="69198" y="61721"/>
                </a:lnTo>
                <a:lnTo>
                  <a:pt x="68662" y="60959"/>
                </a:lnTo>
                <a:close/>
              </a:path>
              <a:path w="137160" h="132079">
                <a:moveTo>
                  <a:pt x="97165" y="86867"/>
                </a:moveTo>
                <a:lnTo>
                  <a:pt x="79711" y="86867"/>
                </a:lnTo>
                <a:lnTo>
                  <a:pt x="82616" y="87873"/>
                </a:lnTo>
                <a:lnTo>
                  <a:pt x="85283" y="88391"/>
                </a:lnTo>
                <a:lnTo>
                  <a:pt x="94570" y="88391"/>
                </a:lnTo>
                <a:lnTo>
                  <a:pt x="97165" y="86867"/>
                </a:lnTo>
                <a:close/>
              </a:path>
              <a:path w="137160" h="132079">
                <a:moveTo>
                  <a:pt x="134080" y="78485"/>
                </a:moveTo>
                <a:lnTo>
                  <a:pt x="103299" y="78485"/>
                </a:lnTo>
                <a:lnTo>
                  <a:pt x="105857" y="85343"/>
                </a:lnTo>
                <a:lnTo>
                  <a:pt x="110727" y="87629"/>
                </a:lnTo>
                <a:lnTo>
                  <a:pt x="122696" y="87250"/>
                </a:lnTo>
                <a:lnTo>
                  <a:pt x="133549" y="80722"/>
                </a:lnTo>
                <a:lnTo>
                  <a:pt x="134080" y="78485"/>
                </a:lnTo>
                <a:close/>
              </a:path>
              <a:path w="137160" h="132079">
                <a:moveTo>
                  <a:pt x="86999" y="75437"/>
                </a:moveTo>
                <a:lnTo>
                  <a:pt x="82759" y="76199"/>
                </a:lnTo>
                <a:lnTo>
                  <a:pt x="91820" y="76199"/>
                </a:lnTo>
                <a:lnTo>
                  <a:pt x="86999" y="75437"/>
                </a:lnTo>
                <a:close/>
              </a:path>
              <a:path w="137160" h="132079">
                <a:moveTo>
                  <a:pt x="102763" y="59435"/>
                </a:moveTo>
                <a:lnTo>
                  <a:pt x="101809" y="60197"/>
                </a:lnTo>
                <a:lnTo>
                  <a:pt x="101153" y="60959"/>
                </a:lnTo>
                <a:lnTo>
                  <a:pt x="100772" y="63245"/>
                </a:lnTo>
                <a:lnTo>
                  <a:pt x="99904" y="67055"/>
                </a:lnTo>
                <a:lnTo>
                  <a:pt x="98810" y="70103"/>
                </a:lnTo>
                <a:lnTo>
                  <a:pt x="97392" y="71627"/>
                </a:lnTo>
                <a:lnTo>
                  <a:pt x="95298" y="74675"/>
                </a:lnTo>
                <a:lnTo>
                  <a:pt x="91820" y="76199"/>
                </a:lnTo>
                <a:lnTo>
                  <a:pt x="115525" y="76199"/>
                </a:lnTo>
                <a:lnTo>
                  <a:pt x="111572" y="74675"/>
                </a:lnTo>
                <a:lnTo>
                  <a:pt x="109097" y="73151"/>
                </a:lnTo>
                <a:lnTo>
                  <a:pt x="106619" y="70865"/>
                </a:lnTo>
                <a:lnTo>
                  <a:pt x="105049" y="67817"/>
                </a:lnTo>
                <a:lnTo>
                  <a:pt x="104393" y="62483"/>
                </a:lnTo>
                <a:lnTo>
                  <a:pt x="104201" y="60959"/>
                </a:lnTo>
                <a:lnTo>
                  <a:pt x="103631" y="60197"/>
                </a:lnTo>
                <a:lnTo>
                  <a:pt x="102763" y="59435"/>
                </a:lnTo>
                <a:close/>
              </a:path>
              <a:path w="137160" h="132079">
                <a:moveTo>
                  <a:pt x="120908" y="75437"/>
                </a:moveTo>
                <a:lnTo>
                  <a:pt x="115525" y="76199"/>
                </a:lnTo>
                <a:lnTo>
                  <a:pt x="123194" y="76199"/>
                </a:lnTo>
                <a:lnTo>
                  <a:pt x="120908" y="75437"/>
                </a:lnTo>
                <a:close/>
              </a:path>
              <a:path w="137160" h="132079">
                <a:moveTo>
                  <a:pt x="130682" y="46481"/>
                </a:moveTo>
                <a:lnTo>
                  <a:pt x="130003" y="46481"/>
                </a:lnTo>
                <a:lnTo>
                  <a:pt x="129588" y="47243"/>
                </a:lnTo>
                <a:lnTo>
                  <a:pt x="129015" y="48005"/>
                </a:lnTo>
                <a:lnTo>
                  <a:pt x="123383" y="57149"/>
                </a:lnTo>
                <a:lnTo>
                  <a:pt x="127491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34" y="73151"/>
                </a:lnTo>
                <a:lnTo>
                  <a:pt x="126729" y="73913"/>
                </a:lnTo>
                <a:lnTo>
                  <a:pt x="125099" y="75437"/>
                </a:lnTo>
                <a:lnTo>
                  <a:pt x="123194" y="76199"/>
                </a:lnTo>
                <a:lnTo>
                  <a:pt x="134624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7" y="53339"/>
                </a:lnTo>
                <a:lnTo>
                  <a:pt x="131682" y="48005"/>
                </a:lnTo>
                <a:lnTo>
                  <a:pt x="131112" y="47243"/>
                </a:lnTo>
                <a:lnTo>
                  <a:pt x="130682" y="46481"/>
                </a:lnTo>
                <a:close/>
              </a:path>
              <a:path w="137160" h="132079">
                <a:moveTo>
                  <a:pt x="102571" y="0"/>
                </a:moveTo>
                <a:lnTo>
                  <a:pt x="94570" y="8381"/>
                </a:lnTo>
                <a:lnTo>
                  <a:pt x="102537" y="16763"/>
                </a:lnTo>
                <a:lnTo>
                  <a:pt x="110572" y="8381"/>
                </a:lnTo>
                <a:lnTo>
                  <a:pt x="102571" y="0"/>
                </a:lnTo>
                <a:close/>
              </a:path>
              <a:path w="137160" h="132079">
                <a:moveTo>
                  <a:pt x="112096" y="17525"/>
                </a:moveTo>
                <a:lnTo>
                  <a:pt x="104012" y="25145"/>
                </a:lnTo>
                <a:lnTo>
                  <a:pt x="112145" y="33527"/>
                </a:lnTo>
                <a:lnTo>
                  <a:pt x="120252" y="25145"/>
                </a:lnTo>
                <a:lnTo>
                  <a:pt x="112096" y="17525"/>
                </a:lnTo>
                <a:close/>
              </a:path>
              <a:path w="137160" h="132079">
                <a:moveTo>
                  <a:pt x="93046" y="17525"/>
                </a:moveTo>
                <a:lnTo>
                  <a:pt x="84902" y="25145"/>
                </a:lnTo>
                <a:lnTo>
                  <a:pt x="93012" y="33527"/>
                </a:lnTo>
                <a:lnTo>
                  <a:pt x="101153" y="25907"/>
                </a:lnTo>
                <a:lnTo>
                  <a:pt x="93046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644651" y="6432793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4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4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701039" y="6457939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4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4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756666" y="6457177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823722" y="6379454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5">
                <a:moveTo>
                  <a:pt x="24896" y="16001"/>
                </a:moveTo>
                <a:lnTo>
                  <a:pt x="24323" y="16001"/>
                </a:lnTo>
                <a:lnTo>
                  <a:pt x="23810" y="16763"/>
                </a:lnTo>
                <a:lnTo>
                  <a:pt x="23048" y="16763"/>
                </a:lnTo>
                <a:lnTo>
                  <a:pt x="14704" y="30642"/>
                </a:lnTo>
                <a:lnTo>
                  <a:pt x="16266" y="49195"/>
                </a:lnTo>
                <a:lnTo>
                  <a:pt x="17586" y="65732"/>
                </a:lnTo>
                <a:lnTo>
                  <a:pt x="20455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1" y="121157"/>
                </a:lnTo>
                <a:lnTo>
                  <a:pt x="21573" y="121157"/>
                </a:lnTo>
                <a:lnTo>
                  <a:pt x="22286" y="120060"/>
                </a:lnTo>
                <a:lnTo>
                  <a:pt x="23240" y="118109"/>
                </a:lnTo>
                <a:lnTo>
                  <a:pt x="25039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3" y="44118"/>
                </a:lnTo>
                <a:lnTo>
                  <a:pt x="25085" y="16763"/>
                </a:lnTo>
                <a:lnTo>
                  <a:pt x="24896" y="16001"/>
                </a:lnTo>
                <a:close/>
              </a:path>
              <a:path w="36194" h="121285">
                <a:moveTo>
                  <a:pt x="6797" y="761"/>
                </a:moveTo>
                <a:lnTo>
                  <a:pt x="4379" y="761"/>
                </a:lnTo>
                <a:lnTo>
                  <a:pt x="3179" y="2285"/>
                </a:lnTo>
                <a:lnTo>
                  <a:pt x="1844" y="5333"/>
                </a:lnTo>
                <a:lnTo>
                  <a:pt x="618" y="8381"/>
                </a:lnTo>
                <a:lnTo>
                  <a:pt x="0" y="9905"/>
                </a:lnTo>
                <a:lnTo>
                  <a:pt x="0" y="12191"/>
                </a:lnTo>
                <a:lnTo>
                  <a:pt x="463" y="12953"/>
                </a:lnTo>
                <a:lnTo>
                  <a:pt x="1953" y="12953"/>
                </a:lnTo>
                <a:lnTo>
                  <a:pt x="2855" y="12191"/>
                </a:lnTo>
                <a:lnTo>
                  <a:pt x="4084" y="10667"/>
                </a:lnTo>
                <a:lnTo>
                  <a:pt x="5382" y="9143"/>
                </a:lnTo>
                <a:lnTo>
                  <a:pt x="6333" y="8381"/>
                </a:lnTo>
                <a:lnTo>
                  <a:pt x="26915" y="8381"/>
                </a:lnTo>
                <a:lnTo>
                  <a:pt x="28849" y="7619"/>
                </a:lnTo>
                <a:lnTo>
                  <a:pt x="33527" y="3047"/>
                </a:lnTo>
                <a:lnTo>
                  <a:pt x="16571" y="3047"/>
                </a:lnTo>
                <a:lnTo>
                  <a:pt x="14477" y="2285"/>
                </a:lnTo>
                <a:lnTo>
                  <a:pt x="11667" y="1523"/>
                </a:lnTo>
                <a:lnTo>
                  <a:pt x="8894" y="1523"/>
                </a:lnTo>
                <a:lnTo>
                  <a:pt x="6797" y="761"/>
                </a:lnTo>
                <a:close/>
              </a:path>
              <a:path w="36194" h="121285">
                <a:moveTo>
                  <a:pt x="16084" y="9143"/>
                </a:moveTo>
                <a:lnTo>
                  <a:pt x="13572" y="9143"/>
                </a:lnTo>
                <a:lnTo>
                  <a:pt x="15096" y="9905"/>
                </a:lnTo>
                <a:lnTo>
                  <a:pt x="16084" y="9143"/>
                </a:lnTo>
                <a:close/>
              </a:path>
              <a:path w="36194" h="121285">
                <a:moveTo>
                  <a:pt x="26915" y="8381"/>
                </a:moveTo>
                <a:lnTo>
                  <a:pt x="9573" y="8381"/>
                </a:lnTo>
                <a:lnTo>
                  <a:pt x="11561" y="9143"/>
                </a:lnTo>
                <a:lnTo>
                  <a:pt x="16084" y="9143"/>
                </a:lnTo>
                <a:lnTo>
                  <a:pt x="23048" y="9905"/>
                </a:lnTo>
                <a:lnTo>
                  <a:pt x="26915" y="8381"/>
                </a:lnTo>
                <a:close/>
              </a:path>
              <a:path w="36194" h="121285">
                <a:moveTo>
                  <a:pt x="17955" y="2285"/>
                </a:moveTo>
                <a:lnTo>
                  <a:pt x="16571" y="3047"/>
                </a:lnTo>
                <a:lnTo>
                  <a:pt x="24191" y="3047"/>
                </a:lnTo>
                <a:lnTo>
                  <a:pt x="17955" y="2285"/>
                </a:lnTo>
                <a:close/>
              </a:path>
              <a:path w="36194" h="121285">
                <a:moveTo>
                  <a:pt x="35707" y="761"/>
                </a:moveTo>
                <a:lnTo>
                  <a:pt x="33467" y="761"/>
                </a:lnTo>
                <a:lnTo>
                  <a:pt x="31811" y="1523"/>
                </a:lnTo>
                <a:lnTo>
                  <a:pt x="28812" y="2285"/>
                </a:lnTo>
                <a:lnTo>
                  <a:pt x="2419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707" y="1523"/>
                </a:lnTo>
                <a:lnTo>
                  <a:pt x="35707" y="761"/>
                </a:lnTo>
                <a:close/>
              </a:path>
              <a:path w="36194" h="121285">
                <a:moveTo>
                  <a:pt x="35051" y="0"/>
                </a:moveTo>
                <a:lnTo>
                  <a:pt x="34564" y="761"/>
                </a:lnTo>
                <a:lnTo>
                  <a:pt x="35515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24305" y="6426698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60">
                <a:moveTo>
                  <a:pt x="9524" y="32765"/>
                </a:moveTo>
                <a:lnTo>
                  <a:pt x="6714" y="32765"/>
                </a:lnTo>
                <a:lnTo>
                  <a:pt x="5952" y="34289"/>
                </a:lnTo>
                <a:lnTo>
                  <a:pt x="1987" y="39623"/>
                </a:lnTo>
                <a:lnTo>
                  <a:pt x="0" y="44957"/>
                </a:lnTo>
                <a:lnTo>
                  <a:pt x="85" y="52476"/>
                </a:lnTo>
                <a:lnTo>
                  <a:pt x="3348" y="61942"/>
                </a:lnTo>
                <a:lnTo>
                  <a:pt x="11877" y="68602"/>
                </a:lnTo>
                <a:lnTo>
                  <a:pt x="26399" y="72496"/>
                </a:lnTo>
                <a:lnTo>
                  <a:pt x="47641" y="73668"/>
                </a:lnTo>
                <a:lnTo>
                  <a:pt x="62079" y="72004"/>
                </a:lnTo>
                <a:lnTo>
                  <a:pt x="74642" y="68728"/>
                </a:lnTo>
                <a:lnTo>
                  <a:pt x="85333" y="63793"/>
                </a:lnTo>
                <a:lnTo>
                  <a:pt x="88018" y="61770"/>
                </a:lnTo>
                <a:lnTo>
                  <a:pt x="39961" y="61770"/>
                </a:lnTo>
                <a:lnTo>
                  <a:pt x="21572" y="60070"/>
                </a:lnTo>
                <a:lnTo>
                  <a:pt x="10536" y="54565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1" y="35051"/>
                </a:lnTo>
                <a:lnTo>
                  <a:pt x="9524" y="34289"/>
                </a:lnTo>
                <a:lnTo>
                  <a:pt x="9524" y="32765"/>
                </a:lnTo>
                <a:close/>
              </a:path>
              <a:path w="116839" h="73660">
                <a:moveTo>
                  <a:pt x="100251" y="57149"/>
                </a:moveTo>
                <a:lnTo>
                  <a:pt x="94155" y="57149"/>
                </a:lnTo>
                <a:lnTo>
                  <a:pt x="94238" y="62483"/>
                </a:lnTo>
                <a:lnTo>
                  <a:pt x="96094" y="66293"/>
                </a:lnTo>
                <a:lnTo>
                  <a:pt x="99715" y="68579"/>
                </a:lnTo>
                <a:lnTo>
                  <a:pt x="102952" y="70865"/>
                </a:lnTo>
                <a:lnTo>
                  <a:pt x="107109" y="71627"/>
                </a:lnTo>
                <a:lnTo>
                  <a:pt x="116668" y="71627"/>
                </a:lnTo>
                <a:lnTo>
                  <a:pt x="116668" y="60197"/>
                </a:lnTo>
                <a:lnTo>
                  <a:pt x="104250" y="60197"/>
                </a:lnTo>
                <a:lnTo>
                  <a:pt x="100251" y="57149"/>
                </a:lnTo>
                <a:close/>
              </a:path>
              <a:path w="116839" h="73660">
                <a:moveTo>
                  <a:pt x="101047" y="40385"/>
                </a:moveTo>
                <a:lnTo>
                  <a:pt x="99440" y="40385"/>
                </a:lnTo>
                <a:lnTo>
                  <a:pt x="98048" y="41147"/>
                </a:lnTo>
                <a:lnTo>
                  <a:pt x="91663" y="48750"/>
                </a:lnTo>
                <a:lnTo>
                  <a:pt x="82892" y="54792"/>
                </a:lnTo>
                <a:lnTo>
                  <a:pt x="71428" y="58974"/>
                </a:lnTo>
                <a:lnTo>
                  <a:pt x="57156" y="61300"/>
                </a:lnTo>
                <a:lnTo>
                  <a:pt x="39961" y="61770"/>
                </a:lnTo>
                <a:lnTo>
                  <a:pt x="88018" y="61770"/>
                </a:lnTo>
                <a:lnTo>
                  <a:pt x="94155" y="57149"/>
                </a:lnTo>
                <a:lnTo>
                  <a:pt x="100251" y="57149"/>
                </a:lnTo>
                <a:lnTo>
                  <a:pt x="100251" y="50291"/>
                </a:lnTo>
                <a:lnTo>
                  <a:pt x="100443" y="48750"/>
                </a:lnTo>
                <a:lnTo>
                  <a:pt x="100821" y="46481"/>
                </a:lnTo>
                <a:lnTo>
                  <a:pt x="101202" y="44957"/>
                </a:lnTo>
                <a:lnTo>
                  <a:pt x="101394" y="43433"/>
                </a:lnTo>
                <a:lnTo>
                  <a:pt x="101394" y="41147"/>
                </a:lnTo>
                <a:lnTo>
                  <a:pt x="101047" y="40385"/>
                </a:lnTo>
                <a:close/>
              </a:path>
              <a:path w="116839" h="73660">
                <a:moveTo>
                  <a:pt x="116668" y="59435"/>
                </a:moveTo>
                <a:lnTo>
                  <a:pt x="112145" y="59435"/>
                </a:lnTo>
                <a:lnTo>
                  <a:pt x="104250" y="60197"/>
                </a:lnTo>
                <a:lnTo>
                  <a:pt x="116668" y="60197"/>
                </a:lnTo>
                <a:lnTo>
                  <a:pt x="116668" y="59435"/>
                </a:lnTo>
                <a:close/>
              </a:path>
              <a:path w="116839" h="73660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16839" h="73660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036320" y="6461749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9" y="27431"/>
                </a:moveTo>
                <a:lnTo>
                  <a:pt x="22713" y="27431"/>
                </a:lnTo>
                <a:lnTo>
                  <a:pt x="24999" y="29717"/>
                </a:lnTo>
                <a:lnTo>
                  <a:pt x="28901" y="32765"/>
                </a:lnTo>
                <a:lnTo>
                  <a:pt x="34418" y="35813"/>
                </a:lnTo>
                <a:lnTo>
                  <a:pt x="40696" y="39349"/>
                </a:lnTo>
                <a:lnTo>
                  <a:pt x="45573" y="41147"/>
                </a:lnTo>
                <a:lnTo>
                  <a:pt x="52858" y="41147"/>
                </a:lnTo>
                <a:lnTo>
                  <a:pt x="56241" y="36636"/>
                </a:lnTo>
                <a:lnTo>
                  <a:pt x="58397" y="30479"/>
                </a:lnTo>
                <a:lnTo>
                  <a:pt x="51944" y="30479"/>
                </a:lnTo>
                <a:lnTo>
                  <a:pt x="50816" y="29717"/>
                </a:lnTo>
                <a:lnTo>
                  <a:pt x="47554" y="29717"/>
                </a:lnTo>
                <a:lnTo>
                  <a:pt x="43257" y="28193"/>
                </a:lnTo>
                <a:lnTo>
                  <a:pt x="41479" y="27431"/>
                </a:lnTo>
                <a:close/>
              </a:path>
              <a:path w="81914" h="41275">
                <a:moveTo>
                  <a:pt x="6906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9" y="36575"/>
                </a:lnTo>
                <a:lnTo>
                  <a:pt x="17654" y="33527"/>
                </a:lnTo>
                <a:lnTo>
                  <a:pt x="22713" y="27431"/>
                </a:lnTo>
                <a:lnTo>
                  <a:pt x="41479" y="27431"/>
                </a:lnTo>
                <a:lnTo>
                  <a:pt x="37923" y="25907"/>
                </a:lnTo>
                <a:lnTo>
                  <a:pt x="36681" y="25145"/>
                </a:lnTo>
                <a:lnTo>
                  <a:pt x="11862" y="25145"/>
                </a:lnTo>
                <a:lnTo>
                  <a:pt x="6906" y="24383"/>
                </a:lnTo>
                <a:close/>
              </a:path>
              <a:path w="81914" h="41275">
                <a:moveTo>
                  <a:pt x="81814" y="28193"/>
                </a:moveTo>
                <a:lnTo>
                  <a:pt x="59198" y="28193"/>
                </a:lnTo>
                <a:lnTo>
                  <a:pt x="64532" y="34289"/>
                </a:lnTo>
                <a:lnTo>
                  <a:pt x="69774" y="36575"/>
                </a:lnTo>
                <a:lnTo>
                  <a:pt x="81814" y="36575"/>
                </a:lnTo>
                <a:lnTo>
                  <a:pt x="81814" y="28193"/>
                </a:lnTo>
                <a:close/>
              </a:path>
              <a:path w="81914" h="41275">
                <a:moveTo>
                  <a:pt x="56631" y="10667"/>
                </a:moveTo>
                <a:lnTo>
                  <a:pt x="40666" y="10667"/>
                </a:lnTo>
                <a:lnTo>
                  <a:pt x="44384" y="11429"/>
                </a:lnTo>
                <a:lnTo>
                  <a:pt x="47432" y="12953"/>
                </a:lnTo>
                <a:lnTo>
                  <a:pt x="49901" y="17525"/>
                </a:lnTo>
                <a:lnTo>
                  <a:pt x="52096" y="21335"/>
                </a:lnTo>
                <a:lnTo>
                  <a:pt x="53041" y="25145"/>
                </a:lnTo>
                <a:lnTo>
                  <a:pt x="52675" y="28193"/>
                </a:lnTo>
                <a:lnTo>
                  <a:pt x="52584" y="29717"/>
                </a:lnTo>
                <a:lnTo>
                  <a:pt x="51944" y="30479"/>
                </a:lnTo>
                <a:lnTo>
                  <a:pt x="58397" y="30479"/>
                </a:lnTo>
                <a:lnTo>
                  <a:pt x="59198" y="28193"/>
                </a:lnTo>
                <a:lnTo>
                  <a:pt x="81814" y="28193"/>
                </a:lnTo>
                <a:lnTo>
                  <a:pt x="81814" y="25145"/>
                </a:lnTo>
                <a:lnTo>
                  <a:pt x="70353" y="25145"/>
                </a:lnTo>
                <a:lnTo>
                  <a:pt x="66330" y="22859"/>
                </a:lnTo>
                <a:lnTo>
                  <a:pt x="62916" y="18287"/>
                </a:lnTo>
                <a:lnTo>
                  <a:pt x="58497" y="12953"/>
                </a:lnTo>
                <a:lnTo>
                  <a:pt x="56631" y="10667"/>
                </a:lnTo>
                <a:close/>
              </a:path>
              <a:path w="81914" h="41275">
                <a:moveTo>
                  <a:pt x="42495" y="0"/>
                </a:moveTo>
                <a:lnTo>
                  <a:pt x="39142" y="761"/>
                </a:lnTo>
                <a:lnTo>
                  <a:pt x="35576" y="2285"/>
                </a:lnTo>
                <a:lnTo>
                  <a:pt x="31705" y="6857"/>
                </a:lnTo>
                <a:lnTo>
                  <a:pt x="27620" y="11429"/>
                </a:lnTo>
                <a:lnTo>
                  <a:pt x="24146" y="15239"/>
                </a:lnTo>
                <a:lnTo>
                  <a:pt x="21220" y="18287"/>
                </a:lnTo>
                <a:lnTo>
                  <a:pt x="16648" y="22859"/>
                </a:lnTo>
                <a:lnTo>
                  <a:pt x="11862" y="25145"/>
                </a:lnTo>
                <a:lnTo>
                  <a:pt x="36681" y="25145"/>
                </a:lnTo>
                <a:lnTo>
                  <a:pt x="32954" y="22859"/>
                </a:lnTo>
                <a:lnTo>
                  <a:pt x="29906" y="21335"/>
                </a:lnTo>
                <a:lnTo>
                  <a:pt x="28657" y="19049"/>
                </a:lnTo>
                <a:lnTo>
                  <a:pt x="32954" y="13715"/>
                </a:lnTo>
                <a:lnTo>
                  <a:pt x="36947" y="11429"/>
                </a:lnTo>
                <a:lnTo>
                  <a:pt x="40666" y="10667"/>
                </a:lnTo>
                <a:lnTo>
                  <a:pt x="56631" y="10667"/>
                </a:lnTo>
                <a:lnTo>
                  <a:pt x="55388" y="9143"/>
                </a:lnTo>
                <a:lnTo>
                  <a:pt x="53650" y="6857"/>
                </a:lnTo>
                <a:lnTo>
                  <a:pt x="50328" y="2285"/>
                </a:lnTo>
                <a:lnTo>
                  <a:pt x="46579" y="761"/>
                </a:lnTo>
                <a:lnTo>
                  <a:pt x="42495" y="0"/>
                </a:lnTo>
                <a:close/>
              </a:path>
              <a:path w="81914" h="41275">
                <a:moveTo>
                  <a:pt x="81814" y="24383"/>
                </a:moveTo>
                <a:lnTo>
                  <a:pt x="74804" y="24383"/>
                </a:lnTo>
                <a:lnTo>
                  <a:pt x="70353" y="25145"/>
                </a:lnTo>
                <a:lnTo>
                  <a:pt x="81814" y="25145"/>
                </a:lnTo>
                <a:lnTo>
                  <a:pt x="81814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114812" y="6456415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69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69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69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69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69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69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69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69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271784" y="6432031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328934" y="6454130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425707" y="6410695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79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55"/>
                </a:lnTo>
                <a:lnTo>
                  <a:pt x="1219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21" y="125776"/>
                </a:lnTo>
                <a:lnTo>
                  <a:pt x="21634" y="130307"/>
                </a:lnTo>
                <a:lnTo>
                  <a:pt x="36291" y="131765"/>
                </a:lnTo>
                <a:lnTo>
                  <a:pt x="48706" y="130026"/>
                </a:lnTo>
                <a:lnTo>
                  <a:pt x="60990" y="125641"/>
                </a:lnTo>
                <a:lnTo>
                  <a:pt x="70586" y="118871"/>
                </a:lnTo>
                <a:lnTo>
                  <a:pt x="24566" y="118871"/>
                </a:lnTo>
                <a:lnTo>
                  <a:pt x="17556" y="116342"/>
                </a:lnTo>
                <a:lnTo>
                  <a:pt x="9387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79">
                <a:moveTo>
                  <a:pt x="68671" y="60959"/>
                </a:moveTo>
                <a:lnTo>
                  <a:pt x="6806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48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23" y="101589"/>
                </a:lnTo>
                <a:lnTo>
                  <a:pt x="73944" y="102839"/>
                </a:lnTo>
                <a:lnTo>
                  <a:pt x="72268" y="106558"/>
                </a:lnTo>
                <a:lnTo>
                  <a:pt x="68183" y="110032"/>
                </a:lnTo>
                <a:lnTo>
                  <a:pt x="59208" y="114298"/>
                </a:lnTo>
                <a:lnTo>
                  <a:pt x="47391" y="117731"/>
                </a:lnTo>
                <a:lnTo>
                  <a:pt x="33954" y="118871"/>
                </a:lnTo>
                <a:lnTo>
                  <a:pt x="70586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96" y="78485"/>
                </a:lnTo>
                <a:lnTo>
                  <a:pt x="134080" y="78485"/>
                </a:lnTo>
                <a:lnTo>
                  <a:pt x="134623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60" h="132079">
                <a:moveTo>
                  <a:pt x="97170" y="86867"/>
                </a:moveTo>
                <a:lnTo>
                  <a:pt x="79705" y="86867"/>
                </a:lnTo>
                <a:lnTo>
                  <a:pt x="82600" y="87873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60" h="132079">
                <a:moveTo>
                  <a:pt x="134080" y="78485"/>
                </a:moveTo>
                <a:lnTo>
                  <a:pt x="103296" y="78485"/>
                </a:lnTo>
                <a:lnTo>
                  <a:pt x="105857" y="85343"/>
                </a:lnTo>
                <a:lnTo>
                  <a:pt x="110733" y="87629"/>
                </a:lnTo>
                <a:lnTo>
                  <a:pt x="122695" y="87249"/>
                </a:lnTo>
                <a:lnTo>
                  <a:pt x="133548" y="80721"/>
                </a:lnTo>
                <a:lnTo>
                  <a:pt x="134080" y="78485"/>
                </a:lnTo>
                <a:close/>
              </a:path>
              <a:path w="137160" h="132079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60" h="132079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60" h="132079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60" h="132079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9021" y="48005"/>
                </a:lnTo>
                <a:lnTo>
                  <a:pt x="123383" y="57149"/>
                </a:lnTo>
                <a:lnTo>
                  <a:pt x="12749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3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23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60" h="132079">
                <a:moveTo>
                  <a:pt x="102565" y="0"/>
                </a:moveTo>
                <a:lnTo>
                  <a:pt x="94579" y="8381"/>
                </a:lnTo>
                <a:lnTo>
                  <a:pt x="10253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60" h="132079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60" h="132079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3567439" y="6471655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3623828" y="6457939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3677930" y="6471655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3735842" y="6454130"/>
            <a:ext cx="40005" cy="90170"/>
          </a:xfrm>
          <a:custGeom>
            <a:avLst/>
            <a:gdLst/>
            <a:ahLst/>
            <a:cxnLst/>
            <a:rect l="l" t="t" r="r" b="b"/>
            <a:pathLst>
              <a:path w="40004" h="901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004" h="901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004" h="901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004" h="90170">
                <a:moveTo>
                  <a:pt x="22372" y="74310"/>
                </a:moveTo>
                <a:lnTo>
                  <a:pt x="13898" y="82021"/>
                </a:lnTo>
                <a:lnTo>
                  <a:pt x="22189" y="89915"/>
                </a:lnTo>
                <a:lnTo>
                  <a:pt x="30662" y="82204"/>
                </a:lnTo>
                <a:lnTo>
                  <a:pt x="22372" y="74310"/>
                </a:lnTo>
                <a:close/>
              </a:path>
              <a:path w="40004" h="90170">
                <a:moveTo>
                  <a:pt x="12466" y="57302"/>
                </a:moveTo>
                <a:lnTo>
                  <a:pt x="4328" y="65349"/>
                </a:lnTo>
                <a:lnTo>
                  <a:pt x="12466" y="73334"/>
                </a:lnTo>
                <a:lnTo>
                  <a:pt x="20604" y="65288"/>
                </a:lnTo>
                <a:lnTo>
                  <a:pt x="12466" y="57302"/>
                </a:lnTo>
                <a:close/>
              </a:path>
              <a:path w="40004" h="90170">
                <a:moveTo>
                  <a:pt x="31699" y="57302"/>
                </a:moveTo>
                <a:lnTo>
                  <a:pt x="23621" y="65288"/>
                </a:lnTo>
                <a:lnTo>
                  <a:pt x="31699" y="73334"/>
                </a:lnTo>
                <a:lnTo>
                  <a:pt x="39867" y="65349"/>
                </a:lnTo>
                <a:lnTo>
                  <a:pt x="31699" y="57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837188" y="6457939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3953012" y="6410695"/>
            <a:ext cx="137160" cy="132080"/>
          </a:xfrm>
          <a:custGeom>
            <a:avLst/>
            <a:gdLst/>
            <a:ahLst/>
            <a:cxnLst/>
            <a:rect l="l" t="t" r="r" b="b"/>
            <a:pathLst>
              <a:path w="137160" h="132079">
                <a:moveTo>
                  <a:pt x="12466" y="76961"/>
                </a:moveTo>
                <a:lnTo>
                  <a:pt x="9936" y="76961"/>
                </a:lnTo>
                <a:lnTo>
                  <a:pt x="8991" y="78485"/>
                </a:lnTo>
                <a:lnTo>
                  <a:pt x="7162" y="80771"/>
                </a:lnTo>
                <a:lnTo>
                  <a:pt x="5364" y="83819"/>
                </a:lnTo>
                <a:lnTo>
                  <a:pt x="3627" y="87355"/>
                </a:lnTo>
                <a:lnTo>
                  <a:pt x="1219" y="92963"/>
                </a:lnTo>
                <a:lnTo>
                  <a:pt x="0" y="98206"/>
                </a:lnTo>
                <a:lnTo>
                  <a:pt x="0" y="112410"/>
                </a:lnTo>
                <a:lnTo>
                  <a:pt x="3322" y="119633"/>
                </a:lnTo>
                <a:lnTo>
                  <a:pt x="11221" y="125776"/>
                </a:lnTo>
                <a:lnTo>
                  <a:pt x="21634" y="130307"/>
                </a:lnTo>
                <a:lnTo>
                  <a:pt x="36291" y="131765"/>
                </a:lnTo>
                <a:lnTo>
                  <a:pt x="48706" y="130026"/>
                </a:lnTo>
                <a:lnTo>
                  <a:pt x="60990" y="125641"/>
                </a:lnTo>
                <a:lnTo>
                  <a:pt x="70586" y="118871"/>
                </a:lnTo>
                <a:lnTo>
                  <a:pt x="24566" y="118871"/>
                </a:lnTo>
                <a:lnTo>
                  <a:pt x="17556" y="116342"/>
                </a:lnTo>
                <a:lnTo>
                  <a:pt x="9387" y="107350"/>
                </a:lnTo>
                <a:lnTo>
                  <a:pt x="7619" y="102748"/>
                </a:lnTo>
                <a:lnTo>
                  <a:pt x="7619" y="91927"/>
                </a:lnTo>
                <a:lnTo>
                  <a:pt x="9083" y="86105"/>
                </a:lnTo>
                <a:lnTo>
                  <a:pt x="12009" y="80009"/>
                </a:lnTo>
                <a:lnTo>
                  <a:pt x="12313" y="79247"/>
                </a:lnTo>
                <a:lnTo>
                  <a:pt x="12466" y="78485"/>
                </a:lnTo>
                <a:lnTo>
                  <a:pt x="12466" y="76961"/>
                </a:lnTo>
                <a:close/>
              </a:path>
              <a:path w="137160" h="132079">
                <a:moveTo>
                  <a:pt x="68671" y="60959"/>
                </a:moveTo>
                <a:lnTo>
                  <a:pt x="68061" y="60959"/>
                </a:lnTo>
                <a:lnTo>
                  <a:pt x="67513" y="61721"/>
                </a:lnTo>
                <a:lnTo>
                  <a:pt x="66873" y="63245"/>
                </a:lnTo>
                <a:lnTo>
                  <a:pt x="62148" y="71627"/>
                </a:lnTo>
                <a:lnTo>
                  <a:pt x="74188" y="95676"/>
                </a:lnTo>
                <a:lnTo>
                  <a:pt x="74615" y="99212"/>
                </a:lnTo>
                <a:lnTo>
                  <a:pt x="74523" y="101589"/>
                </a:lnTo>
                <a:lnTo>
                  <a:pt x="73944" y="102839"/>
                </a:lnTo>
                <a:lnTo>
                  <a:pt x="72268" y="106558"/>
                </a:lnTo>
                <a:lnTo>
                  <a:pt x="68183" y="110032"/>
                </a:lnTo>
                <a:lnTo>
                  <a:pt x="59208" y="114298"/>
                </a:lnTo>
                <a:lnTo>
                  <a:pt x="47391" y="117731"/>
                </a:lnTo>
                <a:lnTo>
                  <a:pt x="33954" y="118871"/>
                </a:lnTo>
                <a:lnTo>
                  <a:pt x="70586" y="118871"/>
                </a:lnTo>
                <a:lnTo>
                  <a:pt x="79705" y="86867"/>
                </a:lnTo>
                <a:lnTo>
                  <a:pt x="97170" y="86867"/>
                </a:lnTo>
                <a:lnTo>
                  <a:pt x="99761" y="85343"/>
                </a:lnTo>
                <a:lnTo>
                  <a:pt x="103296" y="78485"/>
                </a:lnTo>
                <a:lnTo>
                  <a:pt x="134080" y="78485"/>
                </a:lnTo>
                <a:lnTo>
                  <a:pt x="134623" y="76199"/>
                </a:lnTo>
                <a:lnTo>
                  <a:pt x="82753" y="76199"/>
                </a:lnTo>
                <a:lnTo>
                  <a:pt x="79095" y="74675"/>
                </a:lnTo>
                <a:lnTo>
                  <a:pt x="76047" y="70865"/>
                </a:lnTo>
                <a:lnTo>
                  <a:pt x="74950" y="70103"/>
                </a:lnTo>
                <a:lnTo>
                  <a:pt x="72908" y="67055"/>
                </a:lnTo>
                <a:lnTo>
                  <a:pt x="69921" y="62483"/>
                </a:lnTo>
                <a:lnTo>
                  <a:pt x="69189" y="61721"/>
                </a:lnTo>
                <a:lnTo>
                  <a:pt x="68671" y="60959"/>
                </a:lnTo>
                <a:close/>
              </a:path>
              <a:path w="137160" h="132079">
                <a:moveTo>
                  <a:pt x="97170" y="86867"/>
                </a:moveTo>
                <a:lnTo>
                  <a:pt x="79705" y="86867"/>
                </a:lnTo>
                <a:lnTo>
                  <a:pt x="82600" y="87873"/>
                </a:lnTo>
                <a:lnTo>
                  <a:pt x="85283" y="88391"/>
                </a:lnTo>
                <a:lnTo>
                  <a:pt x="94579" y="88391"/>
                </a:lnTo>
                <a:lnTo>
                  <a:pt x="97170" y="86867"/>
                </a:lnTo>
                <a:close/>
              </a:path>
              <a:path w="137160" h="132079">
                <a:moveTo>
                  <a:pt x="134080" y="78485"/>
                </a:moveTo>
                <a:lnTo>
                  <a:pt x="103296" y="78485"/>
                </a:lnTo>
                <a:lnTo>
                  <a:pt x="105857" y="85343"/>
                </a:lnTo>
                <a:lnTo>
                  <a:pt x="110733" y="87629"/>
                </a:lnTo>
                <a:lnTo>
                  <a:pt x="122695" y="87249"/>
                </a:lnTo>
                <a:lnTo>
                  <a:pt x="133548" y="80721"/>
                </a:lnTo>
                <a:lnTo>
                  <a:pt x="134080" y="78485"/>
                </a:lnTo>
                <a:close/>
              </a:path>
              <a:path w="137160" h="132079">
                <a:moveTo>
                  <a:pt x="86989" y="75437"/>
                </a:moveTo>
                <a:lnTo>
                  <a:pt x="82753" y="76199"/>
                </a:lnTo>
                <a:lnTo>
                  <a:pt x="91805" y="76199"/>
                </a:lnTo>
                <a:lnTo>
                  <a:pt x="86989" y="75437"/>
                </a:lnTo>
                <a:close/>
              </a:path>
              <a:path w="137160" h="132079">
                <a:moveTo>
                  <a:pt x="102748" y="59435"/>
                </a:moveTo>
                <a:lnTo>
                  <a:pt x="101803" y="60197"/>
                </a:lnTo>
                <a:lnTo>
                  <a:pt x="101163" y="60959"/>
                </a:lnTo>
                <a:lnTo>
                  <a:pt x="100766" y="63245"/>
                </a:lnTo>
                <a:lnTo>
                  <a:pt x="99913" y="67055"/>
                </a:lnTo>
                <a:lnTo>
                  <a:pt x="98816" y="70103"/>
                </a:lnTo>
                <a:lnTo>
                  <a:pt x="97383" y="71627"/>
                </a:lnTo>
                <a:lnTo>
                  <a:pt x="95280" y="74675"/>
                </a:lnTo>
                <a:lnTo>
                  <a:pt x="91805" y="76199"/>
                </a:lnTo>
                <a:lnTo>
                  <a:pt x="115519" y="76199"/>
                </a:lnTo>
                <a:lnTo>
                  <a:pt x="111556" y="74675"/>
                </a:lnTo>
                <a:lnTo>
                  <a:pt x="109087" y="73151"/>
                </a:lnTo>
                <a:lnTo>
                  <a:pt x="106619" y="70865"/>
                </a:lnTo>
                <a:lnTo>
                  <a:pt x="105034" y="67817"/>
                </a:lnTo>
                <a:lnTo>
                  <a:pt x="104211" y="60959"/>
                </a:lnTo>
                <a:lnTo>
                  <a:pt x="103631" y="60197"/>
                </a:lnTo>
                <a:lnTo>
                  <a:pt x="102748" y="59435"/>
                </a:lnTo>
                <a:close/>
              </a:path>
              <a:path w="137160" h="132079">
                <a:moveTo>
                  <a:pt x="120914" y="75437"/>
                </a:moveTo>
                <a:lnTo>
                  <a:pt x="115519" y="76199"/>
                </a:lnTo>
                <a:lnTo>
                  <a:pt x="123200" y="76199"/>
                </a:lnTo>
                <a:lnTo>
                  <a:pt x="120914" y="75437"/>
                </a:lnTo>
                <a:close/>
              </a:path>
              <a:path w="137160" h="132079">
                <a:moveTo>
                  <a:pt x="130667" y="46481"/>
                </a:moveTo>
                <a:lnTo>
                  <a:pt x="129997" y="46481"/>
                </a:lnTo>
                <a:lnTo>
                  <a:pt x="129570" y="47243"/>
                </a:lnTo>
                <a:lnTo>
                  <a:pt x="129021" y="48005"/>
                </a:lnTo>
                <a:lnTo>
                  <a:pt x="123383" y="57149"/>
                </a:lnTo>
                <a:lnTo>
                  <a:pt x="127497" y="61721"/>
                </a:lnTo>
                <a:lnTo>
                  <a:pt x="129539" y="65531"/>
                </a:lnTo>
                <a:lnTo>
                  <a:pt x="129539" y="70865"/>
                </a:lnTo>
                <a:lnTo>
                  <a:pt x="128625" y="73151"/>
                </a:lnTo>
                <a:lnTo>
                  <a:pt x="126735" y="73913"/>
                </a:lnTo>
                <a:lnTo>
                  <a:pt x="125089" y="75437"/>
                </a:lnTo>
                <a:lnTo>
                  <a:pt x="123200" y="76199"/>
                </a:lnTo>
                <a:lnTo>
                  <a:pt x="134623" y="76199"/>
                </a:lnTo>
                <a:lnTo>
                  <a:pt x="137159" y="65531"/>
                </a:lnTo>
                <a:lnTo>
                  <a:pt x="137159" y="59435"/>
                </a:lnTo>
                <a:lnTo>
                  <a:pt x="135331" y="53339"/>
                </a:lnTo>
                <a:lnTo>
                  <a:pt x="131673" y="48005"/>
                </a:lnTo>
                <a:lnTo>
                  <a:pt x="131094" y="47243"/>
                </a:lnTo>
                <a:lnTo>
                  <a:pt x="130667" y="46481"/>
                </a:lnTo>
                <a:close/>
              </a:path>
              <a:path w="137160" h="132079">
                <a:moveTo>
                  <a:pt x="102565" y="0"/>
                </a:moveTo>
                <a:lnTo>
                  <a:pt x="94579" y="8381"/>
                </a:lnTo>
                <a:lnTo>
                  <a:pt x="102534" y="16763"/>
                </a:lnTo>
                <a:lnTo>
                  <a:pt x="110581" y="8381"/>
                </a:lnTo>
                <a:lnTo>
                  <a:pt x="102565" y="0"/>
                </a:lnTo>
                <a:close/>
              </a:path>
              <a:path w="137160" h="132079">
                <a:moveTo>
                  <a:pt x="112105" y="17525"/>
                </a:moveTo>
                <a:lnTo>
                  <a:pt x="103997" y="25145"/>
                </a:lnTo>
                <a:lnTo>
                  <a:pt x="112135" y="33527"/>
                </a:lnTo>
                <a:lnTo>
                  <a:pt x="120243" y="25145"/>
                </a:lnTo>
                <a:lnTo>
                  <a:pt x="112105" y="17525"/>
                </a:lnTo>
                <a:close/>
              </a:path>
              <a:path w="137160" h="132079">
                <a:moveTo>
                  <a:pt x="93055" y="17525"/>
                </a:moveTo>
                <a:lnTo>
                  <a:pt x="84886" y="25145"/>
                </a:lnTo>
                <a:lnTo>
                  <a:pt x="92994" y="33527"/>
                </a:lnTo>
                <a:lnTo>
                  <a:pt x="101163" y="25907"/>
                </a:lnTo>
                <a:lnTo>
                  <a:pt x="930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095506" y="6432793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90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5" y="100085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1005" y="106679"/>
                </a:lnTo>
                <a:lnTo>
                  <a:pt x="2926" y="106984"/>
                </a:lnTo>
                <a:lnTo>
                  <a:pt x="8961" y="107838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72"/>
                </a:lnTo>
                <a:lnTo>
                  <a:pt x="42199" y="90793"/>
                </a:lnTo>
                <a:lnTo>
                  <a:pt x="47127" y="78929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151894" y="6457939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207519" y="6457177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274575" y="6379454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5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7" y="121157"/>
                </a:lnTo>
                <a:lnTo>
                  <a:pt x="21579" y="121157"/>
                </a:lnTo>
                <a:lnTo>
                  <a:pt x="22280" y="120060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5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5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3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7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5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5">
                <a:moveTo>
                  <a:pt x="26903" y="8381"/>
                </a:moveTo>
                <a:lnTo>
                  <a:pt x="957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5">
                <a:moveTo>
                  <a:pt x="1795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52" y="2285"/>
                </a:lnTo>
                <a:close/>
              </a:path>
              <a:path w="36195" h="121285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5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375160" y="6485371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467362" y="6426698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4526036" y="6371071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5974" y="2285"/>
                </a:moveTo>
                <a:lnTo>
                  <a:pt x="3627" y="2285"/>
                </a:lnTo>
                <a:lnTo>
                  <a:pt x="2407" y="3047"/>
                </a:lnTo>
                <a:lnTo>
                  <a:pt x="1341" y="5333"/>
                </a:lnTo>
                <a:lnTo>
                  <a:pt x="457" y="7619"/>
                </a:lnTo>
                <a:lnTo>
                  <a:pt x="0" y="9143"/>
                </a:lnTo>
                <a:lnTo>
                  <a:pt x="0" y="12953"/>
                </a:lnTo>
                <a:lnTo>
                  <a:pt x="761" y="14477"/>
                </a:lnTo>
                <a:lnTo>
                  <a:pt x="2225" y="16763"/>
                </a:lnTo>
                <a:lnTo>
                  <a:pt x="3749" y="18287"/>
                </a:lnTo>
                <a:lnTo>
                  <a:pt x="5516" y="19811"/>
                </a:lnTo>
                <a:lnTo>
                  <a:pt x="7559" y="19049"/>
                </a:lnTo>
                <a:lnTo>
                  <a:pt x="12557" y="19049"/>
                </a:lnTo>
                <a:lnTo>
                  <a:pt x="14081" y="18287"/>
                </a:lnTo>
                <a:lnTo>
                  <a:pt x="16703" y="14477"/>
                </a:lnTo>
                <a:lnTo>
                  <a:pt x="31943" y="14477"/>
                </a:lnTo>
                <a:lnTo>
                  <a:pt x="32560" y="12191"/>
                </a:lnTo>
                <a:lnTo>
                  <a:pt x="20817" y="12191"/>
                </a:lnTo>
                <a:lnTo>
                  <a:pt x="20398" y="11429"/>
                </a:lnTo>
                <a:lnTo>
                  <a:pt x="6522" y="11429"/>
                </a:lnTo>
                <a:lnTo>
                  <a:pt x="5333" y="9905"/>
                </a:lnTo>
                <a:lnTo>
                  <a:pt x="5333" y="6857"/>
                </a:lnTo>
                <a:lnTo>
                  <a:pt x="5455" y="6095"/>
                </a:lnTo>
                <a:lnTo>
                  <a:pt x="5638" y="5333"/>
                </a:lnTo>
                <a:lnTo>
                  <a:pt x="5913" y="4571"/>
                </a:lnTo>
                <a:lnTo>
                  <a:pt x="5974" y="3809"/>
                </a:lnTo>
                <a:lnTo>
                  <a:pt x="5974" y="2285"/>
                </a:lnTo>
                <a:close/>
              </a:path>
              <a:path w="33020" h="20320">
                <a:moveTo>
                  <a:pt x="12557" y="19049"/>
                </a:moveTo>
                <a:lnTo>
                  <a:pt x="7559" y="19049"/>
                </a:lnTo>
                <a:lnTo>
                  <a:pt x="11033" y="19811"/>
                </a:lnTo>
                <a:lnTo>
                  <a:pt x="12557" y="19049"/>
                </a:lnTo>
                <a:close/>
              </a:path>
              <a:path w="33020" h="20320">
                <a:moveTo>
                  <a:pt x="31943" y="14477"/>
                </a:moveTo>
                <a:lnTo>
                  <a:pt x="16703" y="14477"/>
                </a:lnTo>
                <a:lnTo>
                  <a:pt x="18318" y="18287"/>
                </a:lnTo>
                <a:lnTo>
                  <a:pt x="20604" y="19811"/>
                </a:lnTo>
                <a:lnTo>
                  <a:pt x="23469" y="19049"/>
                </a:lnTo>
                <a:lnTo>
                  <a:pt x="27416" y="19049"/>
                </a:lnTo>
                <a:lnTo>
                  <a:pt x="28559" y="18287"/>
                </a:lnTo>
                <a:lnTo>
                  <a:pt x="30327" y="16001"/>
                </a:lnTo>
                <a:lnTo>
                  <a:pt x="31943" y="14477"/>
                </a:lnTo>
                <a:close/>
              </a:path>
              <a:path w="33020" h="20320">
                <a:moveTo>
                  <a:pt x="27416" y="19049"/>
                </a:moveTo>
                <a:lnTo>
                  <a:pt x="23469" y="19049"/>
                </a:lnTo>
                <a:lnTo>
                  <a:pt x="26273" y="19811"/>
                </a:lnTo>
                <a:lnTo>
                  <a:pt x="27416" y="19049"/>
                </a:lnTo>
                <a:close/>
              </a:path>
              <a:path w="33020" h="20320">
                <a:moveTo>
                  <a:pt x="23500" y="11429"/>
                </a:moveTo>
                <a:lnTo>
                  <a:pt x="20817" y="12191"/>
                </a:lnTo>
                <a:lnTo>
                  <a:pt x="26151" y="12191"/>
                </a:lnTo>
                <a:lnTo>
                  <a:pt x="23500" y="11429"/>
                </a:lnTo>
                <a:close/>
              </a:path>
              <a:path w="33020" h="20320">
                <a:moveTo>
                  <a:pt x="30998" y="0"/>
                </a:moveTo>
                <a:lnTo>
                  <a:pt x="26913" y="3809"/>
                </a:lnTo>
                <a:lnTo>
                  <a:pt x="27279" y="5333"/>
                </a:lnTo>
                <a:lnTo>
                  <a:pt x="27431" y="6857"/>
                </a:lnTo>
                <a:lnTo>
                  <a:pt x="27431" y="10667"/>
                </a:lnTo>
                <a:lnTo>
                  <a:pt x="26151" y="12191"/>
                </a:lnTo>
                <a:lnTo>
                  <a:pt x="32560" y="12191"/>
                </a:lnTo>
                <a:lnTo>
                  <a:pt x="32765" y="11429"/>
                </a:lnTo>
                <a:lnTo>
                  <a:pt x="32765" y="5333"/>
                </a:lnTo>
                <a:lnTo>
                  <a:pt x="32186" y="2285"/>
                </a:lnTo>
                <a:lnTo>
                  <a:pt x="30998" y="0"/>
                </a:lnTo>
                <a:close/>
              </a:path>
              <a:path w="33020" h="20320">
                <a:moveTo>
                  <a:pt x="8900" y="10667"/>
                </a:moveTo>
                <a:lnTo>
                  <a:pt x="6522" y="11429"/>
                </a:lnTo>
                <a:lnTo>
                  <a:pt x="11277" y="11429"/>
                </a:lnTo>
                <a:lnTo>
                  <a:pt x="8900" y="10667"/>
                </a:lnTo>
                <a:close/>
              </a:path>
              <a:path w="33020" h="20320">
                <a:moveTo>
                  <a:pt x="18379" y="2285"/>
                </a:moveTo>
                <a:lnTo>
                  <a:pt x="15514" y="2285"/>
                </a:lnTo>
                <a:lnTo>
                  <a:pt x="15239" y="3047"/>
                </a:lnTo>
                <a:lnTo>
                  <a:pt x="14569" y="6095"/>
                </a:lnTo>
                <a:lnTo>
                  <a:pt x="14081" y="7619"/>
                </a:lnTo>
                <a:lnTo>
                  <a:pt x="13807" y="8381"/>
                </a:lnTo>
                <a:lnTo>
                  <a:pt x="12953" y="9905"/>
                </a:lnTo>
                <a:lnTo>
                  <a:pt x="11277" y="11429"/>
                </a:lnTo>
                <a:lnTo>
                  <a:pt x="20398" y="11429"/>
                </a:lnTo>
                <a:lnTo>
                  <a:pt x="19141" y="9143"/>
                </a:lnTo>
                <a:lnTo>
                  <a:pt x="18470" y="3809"/>
                </a:lnTo>
                <a:lnTo>
                  <a:pt x="18379" y="2285"/>
                </a:lnTo>
                <a:close/>
              </a:path>
              <a:path w="33020" h="20320">
                <a:moveTo>
                  <a:pt x="16946" y="1523"/>
                </a:moveTo>
                <a:lnTo>
                  <a:pt x="16093" y="2285"/>
                </a:lnTo>
                <a:lnTo>
                  <a:pt x="17891" y="2285"/>
                </a:lnTo>
                <a:lnTo>
                  <a:pt x="16946" y="1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4520701" y="6433555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9601" y="52577"/>
                </a:moveTo>
                <a:lnTo>
                  <a:pt x="0" y="52577"/>
                </a:lnTo>
                <a:lnTo>
                  <a:pt x="0" y="64769"/>
                </a:lnTo>
                <a:lnTo>
                  <a:pt x="18135" y="64769"/>
                </a:lnTo>
                <a:lnTo>
                  <a:pt x="25572" y="61721"/>
                </a:lnTo>
                <a:lnTo>
                  <a:pt x="29260" y="54863"/>
                </a:lnTo>
                <a:lnTo>
                  <a:pt x="57576" y="54863"/>
                </a:lnTo>
                <a:lnTo>
                  <a:pt x="57576" y="53339"/>
                </a:lnTo>
                <a:lnTo>
                  <a:pt x="20116" y="53339"/>
                </a:lnTo>
                <a:lnTo>
                  <a:pt x="9601" y="52577"/>
                </a:lnTo>
                <a:close/>
              </a:path>
              <a:path w="57785" h="64770">
                <a:moveTo>
                  <a:pt x="57576" y="54863"/>
                </a:moveTo>
                <a:lnTo>
                  <a:pt x="29260" y="54863"/>
                </a:lnTo>
                <a:lnTo>
                  <a:pt x="32644" y="61721"/>
                </a:lnTo>
                <a:lnTo>
                  <a:pt x="39319" y="64769"/>
                </a:lnTo>
                <a:lnTo>
                  <a:pt x="57576" y="64769"/>
                </a:lnTo>
                <a:lnTo>
                  <a:pt x="57576" y="54863"/>
                </a:lnTo>
                <a:close/>
              </a:path>
              <a:path w="57785" h="64770">
                <a:moveTo>
                  <a:pt x="29260" y="35813"/>
                </a:moveTo>
                <a:lnTo>
                  <a:pt x="28041" y="36575"/>
                </a:lnTo>
                <a:lnTo>
                  <a:pt x="27249" y="38099"/>
                </a:lnTo>
                <a:lnTo>
                  <a:pt x="26852" y="41147"/>
                </a:lnTo>
                <a:lnTo>
                  <a:pt x="25907" y="48767"/>
                </a:lnTo>
                <a:lnTo>
                  <a:pt x="20116" y="53339"/>
                </a:lnTo>
                <a:lnTo>
                  <a:pt x="37856" y="53339"/>
                </a:lnTo>
                <a:lnTo>
                  <a:pt x="32430" y="48767"/>
                </a:lnTo>
                <a:lnTo>
                  <a:pt x="31668" y="41147"/>
                </a:lnTo>
                <a:lnTo>
                  <a:pt x="31333" y="38099"/>
                </a:lnTo>
                <a:lnTo>
                  <a:pt x="30510" y="36575"/>
                </a:lnTo>
                <a:lnTo>
                  <a:pt x="29260" y="35813"/>
                </a:lnTo>
                <a:close/>
              </a:path>
              <a:path w="57785" h="64770">
                <a:moveTo>
                  <a:pt x="57576" y="52577"/>
                </a:moveTo>
                <a:lnTo>
                  <a:pt x="48036" y="52577"/>
                </a:lnTo>
                <a:lnTo>
                  <a:pt x="37856" y="53339"/>
                </a:lnTo>
                <a:lnTo>
                  <a:pt x="57576" y="53339"/>
                </a:lnTo>
                <a:lnTo>
                  <a:pt x="57576" y="52577"/>
                </a:lnTo>
                <a:close/>
              </a:path>
              <a:path w="57785" h="64770">
                <a:moveTo>
                  <a:pt x="27249" y="0"/>
                </a:moveTo>
                <a:lnTo>
                  <a:pt x="18653" y="9143"/>
                </a:lnTo>
                <a:lnTo>
                  <a:pt x="27279" y="17525"/>
                </a:lnTo>
                <a:lnTo>
                  <a:pt x="35844" y="9143"/>
                </a:lnTo>
                <a:lnTo>
                  <a:pt x="272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4575566" y="6456415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10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10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10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10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10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10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10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10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4731013" y="6432031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4788163" y="6419077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39" h="79375">
                <a:moveTo>
                  <a:pt x="8625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4599" y="79247"/>
                </a:lnTo>
                <a:lnTo>
                  <a:pt x="20177" y="76961"/>
                </a:lnTo>
                <a:lnTo>
                  <a:pt x="24262" y="70103"/>
                </a:lnTo>
                <a:lnTo>
                  <a:pt x="104089" y="70103"/>
                </a:lnTo>
                <a:lnTo>
                  <a:pt x="104089" y="67817"/>
                </a:lnTo>
                <a:lnTo>
                  <a:pt x="16428" y="67817"/>
                </a:lnTo>
                <a:lnTo>
                  <a:pt x="8625" y="67055"/>
                </a:lnTo>
                <a:close/>
              </a:path>
              <a:path w="104139" h="79375">
                <a:moveTo>
                  <a:pt x="54406" y="70103"/>
                </a:moveTo>
                <a:lnTo>
                  <a:pt x="24262" y="70103"/>
                </a:lnTo>
                <a:lnTo>
                  <a:pt x="26944" y="76961"/>
                </a:lnTo>
                <a:lnTo>
                  <a:pt x="32247" y="79247"/>
                </a:lnTo>
                <a:lnTo>
                  <a:pt x="46664" y="79247"/>
                </a:lnTo>
                <a:lnTo>
                  <a:pt x="51419" y="76961"/>
                </a:lnTo>
                <a:lnTo>
                  <a:pt x="54406" y="70103"/>
                </a:lnTo>
                <a:close/>
              </a:path>
              <a:path w="104139" h="79375">
                <a:moveTo>
                  <a:pt x="82814" y="70103"/>
                </a:moveTo>
                <a:lnTo>
                  <a:pt x="54406" y="70103"/>
                </a:lnTo>
                <a:lnTo>
                  <a:pt x="57729" y="76961"/>
                </a:lnTo>
                <a:lnTo>
                  <a:pt x="62362" y="79247"/>
                </a:lnTo>
                <a:lnTo>
                  <a:pt x="75468" y="79247"/>
                </a:lnTo>
                <a:lnTo>
                  <a:pt x="80253" y="76961"/>
                </a:lnTo>
                <a:lnTo>
                  <a:pt x="82814" y="70103"/>
                </a:lnTo>
                <a:close/>
              </a:path>
              <a:path w="104139" h="79375">
                <a:moveTo>
                  <a:pt x="104089" y="70103"/>
                </a:moveTo>
                <a:lnTo>
                  <a:pt x="82814" y="70103"/>
                </a:lnTo>
                <a:lnTo>
                  <a:pt x="85770" y="76961"/>
                </a:lnTo>
                <a:lnTo>
                  <a:pt x="90860" y="79247"/>
                </a:lnTo>
                <a:lnTo>
                  <a:pt x="104089" y="79247"/>
                </a:lnTo>
                <a:lnTo>
                  <a:pt x="104089" y="70103"/>
                </a:lnTo>
                <a:close/>
              </a:path>
              <a:path w="104139" h="79375">
                <a:moveTo>
                  <a:pt x="24475" y="51053"/>
                </a:moveTo>
                <a:lnTo>
                  <a:pt x="23469" y="51815"/>
                </a:lnTo>
                <a:lnTo>
                  <a:pt x="22799" y="52577"/>
                </a:lnTo>
                <a:lnTo>
                  <a:pt x="22402" y="54863"/>
                </a:lnTo>
                <a:lnTo>
                  <a:pt x="21031" y="63245"/>
                </a:lnTo>
                <a:lnTo>
                  <a:pt x="16428" y="67817"/>
                </a:lnTo>
                <a:lnTo>
                  <a:pt x="31546" y="67817"/>
                </a:lnTo>
                <a:lnTo>
                  <a:pt x="26974" y="63245"/>
                </a:lnTo>
                <a:lnTo>
                  <a:pt x="26151" y="54863"/>
                </a:lnTo>
                <a:lnTo>
                  <a:pt x="25938" y="52577"/>
                </a:lnTo>
                <a:lnTo>
                  <a:pt x="25389" y="51815"/>
                </a:lnTo>
                <a:lnTo>
                  <a:pt x="24475" y="51053"/>
                </a:lnTo>
                <a:close/>
              </a:path>
              <a:path w="104139" h="79375">
                <a:moveTo>
                  <a:pt x="39745" y="67055"/>
                </a:moveTo>
                <a:lnTo>
                  <a:pt x="31546" y="67817"/>
                </a:lnTo>
                <a:lnTo>
                  <a:pt x="47762" y="67817"/>
                </a:lnTo>
                <a:lnTo>
                  <a:pt x="39745" y="67055"/>
                </a:lnTo>
                <a:close/>
              </a:path>
              <a:path w="104139" h="79375">
                <a:moveTo>
                  <a:pt x="54803" y="51053"/>
                </a:moveTo>
                <a:lnTo>
                  <a:pt x="53919" y="51815"/>
                </a:lnTo>
                <a:lnTo>
                  <a:pt x="53339" y="52577"/>
                </a:lnTo>
                <a:lnTo>
                  <a:pt x="53096" y="54863"/>
                </a:lnTo>
                <a:lnTo>
                  <a:pt x="52242" y="63245"/>
                </a:lnTo>
                <a:lnTo>
                  <a:pt x="47762" y="67817"/>
                </a:lnTo>
                <a:lnTo>
                  <a:pt x="61661" y="67817"/>
                </a:lnTo>
                <a:lnTo>
                  <a:pt x="57851" y="63245"/>
                </a:lnTo>
                <a:lnTo>
                  <a:pt x="56692" y="54863"/>
                </a:lnTo>
                <a:lnTo>
                  <a:pt x="56418" y="52577"/>
                </a:lnTo>
                <a:lnTo>
                  <a:pt x="55808" y="51815"/>
                </a:lnTo>
                <a:lnTo>
                  <a:pt x="54803" y="51053"/>
                </a:lnTo>
                <a:close/>
              </a:path>
              <a:path w="104139" h="79375">
                <a:moveTo>
                  <a:pt x="68061" y="67055"/>
                </a:moveTo>
                <a:lnTo>
                  <a:pt x="61661" y="67817"/>
                </a:lnTo>
                <a:lnTo>
                  <a:pt x="76047" y="67817"/>
                </a:lnTo>
                <a:lnTo>
                  <a:pt x="68061" y="67055"/>
                </a:lnTo>
                <a:close/>
              </a:path>
              <a:path w="104139" h="79375">
                <a:moveTo>
                  <a:pt x="83088" y="51053"/>
                </a:moveTo>
                <a:lnTo>
                  <a:pt x="82174" y="51815"/>
                </a:lnTo>
                <a:lnTo>
                  <a:pt x="81625" y="52577"/>
                </a:lnTo>
                <a:lnTo>
                  <a:pt x="81381" y="54863"/>
                </a:lnTo>
                <a:lnTo>
                  <a:pt x="80528" y="63245"/>
                </a:lnTo>
                <a:lnTo>
                  <a:pt x="76047" y="67817"/>
                </a:lnTo>
                <a:lnTo>
                  <a:pt x="90373" y="67817"/>
                </a:lnTo>
                <a:lnTo>
                  <a:pt x="86105" y="63245"/>
                </a:lnTo>
                <a:lnTo>
                  <a:pt x="85008" y="54863"/>
                </a:lnTo>
                <a:lnTo>
                  <a:pt x="84703" y="52577"/>
                </a:lnTo>
                <a:lnTo>
                  <a:pt x="84094" y="51815"/>
                </a:lnTo>
                <a:lnTo>
                  <a:pt x="83088" y="51053"/>
                </a:lnTo>
                <a:close/>
              </a:path>
              <a:path w="104139" h="79375">
                <a:moveTo>
                  <a:pt x="104089" y="67055"/>
                </a:moveTo>
                <a:lnTo>
                  <a:pt x="97840" y="67055"/>
                </a:lnTo>
                <a:lnTo>
                  <a:pt x="90373" y="67817"/>
                </a:lnTo>
                <a:lnTo>
                  <a:pt x="104089" y="67817"/>
                </a:lnTo>
                <a:lnTo>
                  <a:pt x="104089" y="67055"/>
                </a:lnTo>
                <a:close/>
              </a:path>
              <a:path w="104139" h="79375">
                <a:moveTo>
                  <a:pt x="55382" y="0"/>
                </a:moveTo>
                <a:lnTo>
                  <a:pt x="47243" y="8381"/>
                </a:lnTo>
                <a:lnTo>
                  <a:pt x="55321" y="16763"/>
                </a:lnTo>
                <a:lnTo>
                  <a:pt x="63428" y="8381"/>
                </a:lnTo>
                <a:lnTo>
                  <a:pt x="55382" y="0"/>
                </a:lnTo>
                <a:close/>
              </a:path>
              <a:path w="104139" h="79375">
                <a:moveTo>
                  <a:pt x="65013" y="17525"/>
                </a:moveTo>
                <a:lnTo>
                  <a:pt x="56906" y="25145"/>
                </a:lnTo>
                <a:lnTo>
                  <a:pt x="65044" y="33527"/>
                </a:lnTo>
                <a:lnTo>
                  <a:pt x="73151" y="25145"/>
                </a:lnTo>
                <a:lnTo>
                  <a:pt x="65013" y="17525"/>
                </a:lnTo>
                <a:close/>
              </a:path>
              <a:path w="104139" h="79375">
                <a:moveTo>
                  <a:pt x="45811" y="17525"/>
                </a:moveTo>
                <a:lnTo>
                  <a:pt x="37703" y="25145"/>
                </a:lnTo>
                <a:lnTo>
                  <a:pt x="45750" y="33527"/>
                </a:lnTo>
                <a:lnTo>
                  <a:pt x="53919" y="25145"/>
                </a:lnTo>
                <a:lnTo>
                  <a:pt x="45811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4888748" y="6454130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4941325" y="6432031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10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10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009143" y="6418315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10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10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10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052333" y="639469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102364" y="6434318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169175" y="639469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194566" y="6434318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314200" y="6426698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40" h="73660">
                <a:moveTo>
                  <a:pt x="9524" y="32765"/>
                </a:moveTo>
                <a:lnTo>
                  <a:pt x="6714" y="32765"/>
                </a:lnTo>
                <a:lnTo>
                  <a:pt x="5952" y="34289"/>
                </a:lnTo>
                <a:lnTo>
                  <a:pt x="1987" y="39623"/>
                </a:lnTo>
                <a:lnTo>
                  <a:pt x="0" y="44957"/>
                </a:lnTo>
                <a:lnTo>
                  <a:pt x="85" y="52476"/>
                </a:lnTo>
                <a:lnTo>
                  <a:pt x="3348" y="61942"/>
                </a:lnTo>
                <a:lnTo>
                  <a:pt x="11877" y="68602"/>
                </a:lnTo>
                <a:lnTo>
                  <a:pt x="26399" y="72496"/>
                </a:lnTo>
                <a:lnTo>
                  <a:pt x="47641" y="73668"/>
                </a:lnTo>
                <a:lnTo>
                  <a:pt x="62079" y="72004"/>
                </a:lnTo>
                <a:lnTo>
                  <a:pt x="74642" y="68728"/>
                </a:lnTo>
                <a:lnTo>
                  <a:pt x="85333" y="63793"/>
                </a:lnTo>
                <a:lnTo>
                  <a:pt x="88018" y="61770"/>
                </a:lnTo>
                <a:lnTo>
                  <a:pt x="39961" y="61770"/>
                </a:lnTo>
                <a:lnTo>
                  <a:pt x="21572" y="60070"/>
                </a:lnTo>
                <a:lnTo>
                  <a:pt x="10536" y="54565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1" y="35051"/>
                </a:lnTo>
                <a:lnTo>
                  <a:pt x="9524" y="34289"/>
                </a:lnTo>
                <a:lnTo>
                  <a:pt x="9524" y="32765"/>
                </a:lnTo>
                <a:close/>
              </a:path>
              <a:path w="116840" h="73660">
                <a:moveTo>
                  <a:pt x="100251" y="57149"/>
                </a:moveTo>
                <a:lnTo>
                  <a:pt x="94155" y="57149"/>
                </a:lnTo>
                <a:lnTo>
                  <a:pt x="94238" y="62483"/>
                </a:lnTo>
                <a:lnTo>
                  <a:pt x="96094" y="66293"/>
                </a:lnTo>
                <a:lnTo>
                  <a:pt x="99715" y="68579"/>
                </a:lnTo>
                <a:lnTo>
                  <a:pt x="102952" y="70865"/>
                </a:lnTo>
                <a:lnTo>
                  <a:pt x="107109" y="71627"/>
                </a:lnTo>
                <a:lnTo>
                  <a:pt x="116668" y="71627"/>
                </a:lnTo>
                <a:lnTo>
                  <a:pt x="116668" y="60197"/>
                </a:lnTo>
                <a:lnTo>
                  <a:pt x="104250" y="60197"/>
                </a:lnTo>
                <a:lnTo>
                  <a:pt x="100251" y="57149"/>
                </a:lnTo>
                <a:close/>
              </a:path>
              <a:path w="116840" h="73660">
                <a:moveTo>
                  <a:pt x="101047" y="40385"/>
                </a:moveTo>
                <a:lnTo>
                  <a:pt x="99440" y="40385"/>
                </a:lnTo>
                <a:lnTo>
                  <a:pt x="98048" y="41147"/>
                </a:lnTo>
                <a:lnTo>
                  <a:pt x="91663" y="48750"/>
                </a:lnTo>
                <a:lnTo>
                  <a:pt x="82892" y="54792"/>
                </a:lnTo>
                <a:lnTo>
                  <a:pt x="71428" y="58974"/>
                </a:lnTo>
                <a:lnTo>
                  <a:pt x="57156" y="61300"/>
                </a:lnTo>
                <a:lnTo>
                  <a:pt x="39961" y="61770"/>
                </a:lnTo>
                <a:lnTo>
                  <a:pt x="88018" y="61770"/>
                </a:lnTo>
                <a:lnTo>
                  <a:pt x="94155" y="57149"/>
                </a:lnTo>
                <a:lnTo>
                  <a:pt x="100251" y="57149"/>
                </a:lnTo>
                <a:lnTo>
                  <a:pt x="100251" y="50291"/>
                </a:lnTo>
                <a:lnTo>
                  <a:pt x="100443" y="48750"/>
                </a:lnTo>
                <a:lnTo>
                  <a:pt x="100821" y="46481"/>
                </a:lnTo>
                <a:lnTo>
                  <a:pt x="101202" y="44957"/>
                </a:lnTo>
                <a:lnTo>
                  <a:pt x="101394" y="43433"/>
                </a:lnTo>
                <a:lnTo>
                  <a:pt x="101394" y="41147"/>
                </a:lnTo>
                <a:lnTo>
                  <a:pt x="101047" y="40385"/>
                </a:lnTo>
                <a:close/>
              </a:path>
              <a:path w="116840" h="73660">
                <a:moveTo>
                  <a:pt x="116668" y="59435"/>
                </a:moveTo>
                <a:lnTo>
                  <a:pt x="112145" y="59435"/>
                </a:lnTo>
                <a:lnTo>
                  <a:pt x="104250" y="60197"/>
                </a:lnTo>
                <a:lnTo>
                  <a:pt x="116668" y="60197"/>
                </a:lnTo>
                <a:lnTo>
                  <a:pt x="116668" y="59435"/>
                </a:lnTo>
                <a:close/>
              </a:path>
              <a:path w="116840" h="73660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16840" h="73660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426214" y="6443462"/>
            <a:ext cx="71755" cy="97155"/>
          </a:xfrm>
          <a:custGeom>
            <a:avLst/>
            <a:gdLst/>
            <a:ahLst/>
            <a:cxnLst/>
            <a:rect l="l" t="t" r="r" b="b"/>
            <a:pathLst>
              <a:path w="71755" h="97154">
                <a:moveTo>
                  <a:pt x="30909" y="0"/>
                </a:moveTo>
                <a:lnTo>
                  <a:pt x="14477" y="42671"/>
                </a:lnTo>
                <a:lnTo>
                  <a:pt x="0" y="42671"/>
                </a:lnTo>
                <a:lnTo>
                  <a:pt x="0" y="54863"/>
                </a:lnTo>
                <a:lnTo>
                  <a:pt x="16001" y="61927"/>
                </a:lnTo>
                <a:lnTo>
                  <a:pt x="21011" y="72895"/>
                </a:lnTo>
                <a:lnTo>
                  <a:pt x="30730" y="84208"/>
                </a:lnTo>
                <a:lnTo>
                  <a:pt x="40960" y="91315"/>
                </a:lnTo>
                <a:lnTo>
                  <a:pt x="53090" y="96773"/>
                </a:lnTo>
                <a:lnTo>
                  <a:pt x="58100" y="85526"/>
                </a:lnTo>
                <a:lnTo>
                  <a:pt x="49337" y="80162"/>
                </a:lnTo>
                <a:lnTo>
                  <a:pt x="47376" y="77541"/>
                </a:lnTo>
                <a:lnTo>
                  <a:pt x="40242" y="77541"/>
                </a:lnTo>
                <a:lnTo>
                  <a:pt x="35945" y="75407"/>
                </a:lnTo>
                <a:lnTo>
                  <a:pt x="32052" y="72207"/>
                </a:lnTo>
                <a:lnTo>
                  <a:pt x="25194" y="63642"/>
                </a:lnTo>
                <a:lnTo>
                  <a:pt x="22991" y="59161"/>
                </a:lnTo>
                <a:lnTo>
                  <a:pt x="30351" y="53457"/>
                </a:lnTo>
                <a:lnTo>
                  <a:pt x="40738" y="46165"/>
                </a:lnTo>
                <a:lnTo>
                  <a:pt x="41371" y="43433"/>
                </a:lnTo>
                <a:lnTo>
                  <a:pt x="32705" y="43433"/>
                </a:lnTo>
                <a:lnTo>
                  <a:pt x="20324" y="42671"/>
                </a:lnTo>
                <a:lnTo>
                  <a:pt x="20324" y="37337"/>
                </a:lnTo>
                <a:lnTo>
                  <a:pt x="21467" y="31241"/>
                </a:lnTo>
                <a:lnTo>
                  <a:pt x="23670" y="25145"/>
                </a:lnTo>
                <a:lnTo>
                  <a:pt x="25658" y="19811"/>
                </a:lnTo>
                <a:lnTo>
                  <a:pt x="27371" y="17525"/>
                </a:lnTo>
                <a:lnTo>
                  <a:pt x="28849" y="16763"/>
                </a:lnTo>
                <a:lnTo>
                  <a:pt x="40781" y="16763"/>
                </a:lnTo>
                <a:lnTo>
                  <a:pt x="39672" y="13715"/>
                </a:lnTo>
                <a:lnTo>
                  <a:pt x="36326" y="5333"/>
                </a:lnTo>
                <a:lnTo>
                  <a:pt x="33421" y="761"/>
                </a:lnTo>
                <a:lnTo>
                  <a:pt x="30909" y="0"/>
                </a:lnTo>
                <a:close/>
              </a:path>
              <a:path w="71755" h="97154">
                <a:moveTo>
                  <a:pt x="71567" y="42671"/>
                </a:moveTo>
                <a:lnTo>
                  <a:pt x="66900" y="42671"/>
                </a:lnTo>
                <a:lnTo>
                  <a:pt x="57719" y="43433"/>
                </a:lnTo>
                <a:lnTo>
                  <a:pt x="50480" y="46481"/>
                </a:lnTo>
                <a:lnTo>
                  <a:pt x="45146" y="54101"/>
                </a:lnTo>
                <a:lnTo>
                  <a:pt x="41468" y="59192"/>
                </a:lnTo>
                <a:lnTo>
                  <a:pt x="39623" y="65592"/>
                </a:lnTo>
                <a:lnTo>
                  <a:pt x="39623" y="74554"/>
                </a:lnTo>
                <a:lnTo>
                  <a:pt x="39861" y="76017"/>
                </a:lnTo>
                <a:lnTo>
                  <a:pt x="40242" y="77541"/>
                </a:lnTo>
                <a:lnTo>
                  <a:pt x="47376" y="77541"/>
                </a:lnTo>
                <a:lnTo>
                  <a:pt x="44957" y="74310"/>
                </a:lnTo>
                <a:lnTo>
                  <a:pt x="44957" y="62880"/>
                </a:lnTo>
                <a:lnTo>
                  <a:pt x="47899" y="59192"/>
                </a:lnTo>
                <a:lnTo>
                  <a:pt x="57613" y="55595"/>
                </a:lnTo>
                <a:lnTo>
                  <a:pt x="61661" y="54863"/>
                </a:lnTo>
                <a:lnTo>
                  <a:pt x="71567" y="54863"/>
                </a:lnTo>
                <a:lnTo>
                  <a:pt x="71567" y="42671"/>
                </a:lnTo>
                <a:close/>
              </a:path>
              <a:path w="71755" h="97154">
                <a:moveTo>
                  <a:pt x="40781" y="16763"/>
                </a:moveTo>
                <a:lnTo>
                  <a:pt x="28849" y="16763"/>
                </a:lnTo>
                <a:lnTo>
                  <a:pt x="30479" y="17525"/>
                </a:lnTo>
                <a:lnTo>
                  <a:pt x="32573" y="20573"/>
                </a:lnTo>
                <a:lnTo>
                  <a:pt x="35183" y="25907"/>
                </a:lnTo>
                <a:lnTo>
                  <a:pt x="37658" y="32003"/>
                </a:lnTo>
                <a:lnTo>
                  <a:pt x="38861" y="35813"/>
                </a:lnTo>
                <a:lnTo>
                  <a:pt x="38861" y="41147"/>
                </a:lnTo>
                <a:lnTo>
                  <a:pt x="32705" y="43433"/>
                </a:lnTo>
                <a:lnTo>
                  <a:pt x="41371" y="43433"/>
                </a:lnTo>
                <a:lnTo>
                  <a:pt x="44195" y="31241"/>
                </a:lnTo>
                <a:lnTo>
                  <a:pt x="44195" y="28193"/>
                </a:lnTo>
                <a:lnTo>
                  <a:pt x="42720" y="22097"/>
                </a:lnTo>
                <a:lnTo>
                  <a:pt x="40781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494032" y="6447271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69" h="81915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49280" y="19811"/>
                </a:lnTo>
                <a:lnTo>
                  <a:pt x="55662" y="22097"/>
                </a:lnTo>
                <a:lnTo>
                  <a:pt x="59661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81915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69" h="81915">
                <a:moveTo>
                  <a:pt x="44327" y="64587"/>
                </a:moveTo>
                <a:lnTo>
                  <a:pt x="35564" y="73060"/>
                </a:lnTo>
                <a:lnTo>
                  <a:pt x="44327" y="81533"/>
                </a:lnTo>
                <a:lnTo>
                  <a:pt x="53041" y="73060"/>
                </a:lnTo>
                <a:lnTo>
                  <a:pt x="4432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643383" y="6471655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699772" y="6468607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5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753111" y="6468607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62229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62229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62229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62229">
                <a:moveTo>
                  <a:pt x="32135" y="44592"/>
                </a:moveTo>
                <a:lnTo>
                  <a:pt x="23478" y="53157"/>
                </a:lnTo>
                <a:lnTo>
                  <a:pt x="32135" y="61721"/>
                </a:lnTo>
                <a:lnTo>
                  <a:pt x="40815" y="53157"/>
                </a:lnTo>
                <a:lnTo>
                  <a:pt x="32135" y="44592"/>
                </a:lnTo>
                <a:close/>
              </a:path>
              <a:path w="57785" h="62229">
                <a:moveTo>
                  <a:pt x="13036" y="45110"/>
                </a:moveTo>
                <a:lnTo>
                  <a:pt x="5001" y="53157"/>
                </a:lnTo>
                <a:lnTo>
                  <a:pt x="13655" y="61721"/>
                </a:lnTo>
                <a:lnTo>
                  <a:pt x="21765" y="53675"/>
                </a:lnTo>
                <a:lnTo>
                  <a:pt x="13036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06451" y="6413743"/>
            <a:ext cx="65405" cy="85090"/>
          </a:xfrm>
          <a:custGeom>
            <a:avLst/>
            <a:gdLst/>
            <a:ahLst/>
            <a:cxnLst/>
            <a:rect l="l" t="t" r="r" b="b"/>
            <a:pathLst>
              <a:path w="65405" h="85089">
                <a:moveTo>
                  <a:pt x="10607" y="72389"/>
                </a:moveTo>
                <a:lnTo>
                  <a:pt x="0" y="72389"/>
                </a:lnTo>
                <a:lnTo>
                  <a:pt x="0" y="84581"/>
                </a:lnTo>
                <a:lnTo>
                  <a:pt x="17333" y="84581"/>
                </a:lnTo>
                <a:lnTo>
                  <a:pt x="24764" y="82295"/>
                </a:lnTo>
                <a:lnTo>
                  <a:pt x="31049" y="76961"/>
                </a:lnTo>
                <a:lnTo>
                  <a:pt x="33848" y="73913"/>
                </a:lnTo>
                <a:lnTo>
                  <a:pt x="65090" y="73913"/>
                </a:lnTo>
                <a:lnTo>
                  <a:pt x="65090" y="73151"/>
                </a:lnTo>
                <a:lnTo>
                  <a:pt x="17846" y="73151"/>
                </a:lnTo>
                <a:lnTo>
                  <a:pt x="10607" y="72389"/>
                </a:lnTo>
                <a:close/>
              </a:path>
              <a:path w="65405" h="85089">
                <a:moveTo>
                  <a:pt x="65090" y="73913"/>
                </a:moveTo>
                <a:lnTo>
                  <a:pt x="33848" y="73913"/>
                </a:lnTo>
                <a:lnTo>
                  <a:pt x="34991" y="75437"/>
                </a:lnTo>
                <a:lnTo>
                  <a:pt x="35813" y="76199"/>
                </a:lnTo>
                <a:lnTo>
                  <a:pt x="36277" y="76961"/>
                </a:lnTo>
                <a:lnTo>
                  <a:pt x="42422" y="82295"/>
                </a:lnTo>
                <a:lnTo>
                  <a:pt x="49767" y="84581"/>
                </a:lnTo>
                <a:lnTo>
                  <a:pt x="65090" y="84581"/>
                </a:lnTo>
                <a:lnTo>
                  <a:pt x="65090" y="73913"/>
                </a:lnTo>
                <a:close/>
              </a:path>
              <a:path w="65405" h="85089">
                <a:moveTo>
                  <a:pt x="44765" y="41909"/>
                </a:moveTo>
                <a:lnTo>
                  <a:pt x="23289" y="41909"/>
                </a:lnTo>
                <a:lnTo>
                  <a:pt x="17084" y="45719"/>
                </a:lnTo>
                <a:lnTo>
                  <a:pt x="14334" y="52577"/>
                </a:lnTo>
                <a:lnTo>
                  <a:pt x="13847" y="54101"/>
                </a:lnTo>
                <a:lnTo>
                  <a:pt x="13572" y="54863"/>
                </a:lnTo>
                <a:lnTo>
                  <a:pt x="13715" y="56387"/>
                </a:lnTo>
                <a:lnTo>
                  <a:pt x="14858" y="57149"/>
                </a:lnTo>
                <a:lnTo>
                  <a:pt x="17038" y="57149"/>
                </a:lnTo>
                <a:lnTo>
                  <a:pt x="18751" y="57911"/>
                </a:lnTo>
                <a:lnTo>
                  <a:pt x="26752" y="68579"/>
                </a:lnTo>
                <a:lnTo>
                  <a:pt x="23240" y="71627"/>
                </a:lnTo>
                <a:lnTo>
                  <a:pt x="17846" y="73151"/>
                </a:lnTo>
                <a:lnTo>
                  <a:pt x="54101" y="73151"/>
                </a:lnTo>
                <a:lnTo>
                  <a:pt x="51328" y="72389"/>
                </a:lnTo>
                <a:lnTo>
                  <a:pt x="48194" y="70865"/>
                </a:lnTo>
                <a:lnTo>
                  <a:pt x="44851" y="70103"/>
                </a:lnTo>
                <a:lnTo>
                  <a:pt x="42422" y="68579"/>
                </a:lnTo>
                <a:lnTo>
                  <a:pt x="40955" y="67055"/>
                </a:lnTo>
                <a:lnTo>
                  <a:pt x="47624" y="61721"/>
                </a:lnTo>
                <a:lnTo>
                  <a:pt x="50910" y="57149"/>
                </a:lnTo>
                <a:lnTo>
                  <a:pt x="50825" y="54101"/>
                </a:lnTo>
                <a:lnTo>
                  <a:pt x="50799" y="52577"/>
                </a:lnTo>
                <a:lnTo>
                  <a:pt x="50755" y="45719"/>
                </a:lnTo>
                <a:lnTo>
                  <a:pt x="44765" y="41909"/>
                </a:lnTo>
                <a:close/>
              </a:path>
              <a:path w="65405" h="85089">
                <a:moveTo>
                  <a:pt x="65090" y="72389"/>
                </a:moveTo>
                <a:lnTo>
                  <a:pt x="56470" y="72389"/>
                </a:lnTo>
                <a:lnTo>
                  <a:pt x="54101" y="73151"/>
                </a:lnTo>
                <a:lnTo>
                  <a:pt x="65090" y="73151"/>
                </a:lnTo>
                <a:lnTo>
                  <a:pt x="65090" y="72389"/>
                </a:lnTo>
                <a:close/>
              </a:path>
              <a:path w="65405" h="85089">
                <a:moveTo>
                  <a:pt x="32467" y="0"/>
                </a:moveTo>
                <a:lnTo>
                  <a:pt x="23896" y="9143"/>
                </a:lnTo>
                <a:lnTo>
                  <a:pt x="32467" y="17525"/>
                </a:lnTo>
                <a:lnTo>
                  <a:pt x="41041" y="9143"/>
                </a:lnTo>
                <a:lnTo>
                  <a:pt x="324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68173" y="6421363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69" h="77470">
                <a:moveTo>
                  <a:pt x="7370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3" y="76411"/>
                </a:lnTo>
                <a:lnTo>
                  <a:pt x="26702" y="69853"/>
                </a:lnTo>
                <a:lnTo>
                  <a:pt x="27849" y="65531"/>
                </a:lnTo>
                <a:lnTo>
                  <a:pt x="18227" y="65531"/>
                </a:lnTo>
                <a:lnTo>
                  <a:pt x="7370" y="64769"/>
                </a:lnTo>
                <a:close/>
              </a:path>
              <a:path w="39369" h="77470">
                <a:moveTo>
                  <a:pt x="21991" y="33527"/>
                </a:moveTo>
                <a:lnTo>
                  <a:pt x="21037" y="33527"/>
                </a:lnTo>
                <a:lnTo>
                  <a:pt x="20573" y="35051"/>
                </a:lnTo>
                <a:lnTo>
                  <a:pt x="16084" y="45719"/>
                </a:lnTo>
                <a:lnTo>
                  <a:pt x="2114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9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78" y="35051"/>
                </a:lnTo>
                <a:lnTo>
                  <a:pt x="22610" y="34289"/>
                </a:lnTo>
                <a:lnTo>
                  <a:pt x="21991" y="33527"/>
                </a:lnTo>
                <a:close/>
              </a:path>
              <a:path w="39369" h="77470">
                <a:moveTo>
                  <a:pt x="30287" y="0"/>
                </a:moveTo>
                <a:lnTo>
                  <a:pt x="22037" y="8381"/>
                </a:lnTo>
                <a:lnTo>
                  <a:pt x="30800" y="16763"/>
                </a:lnTo>
                <a:lnTo>
                  <a:pt x="39099" y="9143"/>
                </a:lnTo>
                <a:lnTo>
                  <a:pt x="30287" y="0"/>
                </a:lnTo>
                <a:close/>
              </a:path>
              <a:path w="39369" h="77470">
                <a:moveTo>
                  <a:pt x="11810" y="0"/>
                </a:moveTo>
                <a:lnTo>
                  <a:pt x="3560" y="8381"/>
                </a:lnTo>
                <a:lnTo>
                  <a:pt x="12274" y="16763"/>
                </a:lnTo>
                <a:lnTo>
                  <a:pt x="20513" y="9143"/>
                </a:lnTo>
                <a:lnTo>
                  <a:pt x="11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020068" y="6483086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40770" y="6434318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4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4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4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600206" y="6457939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661928" y="6432031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10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20" h="67310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20" h="67310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20" h="67310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20" h="67310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728984" y="6447271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69" h="51435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51435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877574" y="6432793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4" h="108584">
                <a:moveTo>
                  <a:pt x="37194" y="38861"/>
                </a:moveTo>
                <a:lnTo>
                  <a:pt x="36658" y="38861"/>
                </a:lnTo>
                <a:lnTo>
                  <a:pt x="36277" y="39623"/>
                </a:lnTo>
                <a:lnTo>
                  <a:pt x="35813" y="40385"/>
                </a:lnTo>
                <a:lnTo>
                  <a:pt x="30909" y="50291"/>
                </a:lnTo>
                <a:lnTo>
                  <a:pt x="38755" y="57911"/>
                </a:lnTo>
                <a:lnTo>
                  <a:pt x="42671" y="64007"/>
                </a:lnTo>
                <a:lnTo>
                  <a:pt x="14290" y="100087"/>
                </a:lnTo>
                <a:lnTo>
                  <a:pt x="1036" y="104302"/>
                </a:lnTo>
                <a:lnTo>
                  <a:pt x="0" y="104881"/>
                </a:lnTo>
                <a:lnTo>
                  <a:pt x="0" y="106222"/>
                </a:lnTo>
                <a:lnTo>
                  <a:pt x="999" y="106679"/>
                </a:lnTo>
                <a:lnTo>
                  <a:pt x="2941" y="106984"/>
                </a:lnTo>
                <a:lnTo>
                  <a:pt x="8951" y="107838"/>
                </a:lnTo>
                <a:lnTo>
                  <a:pt x="16050" y="108203"/>
                </a:lnTo>
                <a:lnTo>
                  <a:pt x="28133" y="108203"/>
                </a:lnTo>
                <a:lnTo>
                  <a:pt x="32954" y="104272"/>
                </a:lnTo>
                <a:lnTo>
                  <a:pt x="42198" y="90791"/>
                </a:lnTo>
                <a:lnTo>
                  <a:pt x="47129" y="78928"/>
                </a:lnTo>
                <a:lnTo>
                  <a:pt x="48767" y="66446"/>
                </a:lnTo>
                <a:lnTo>
                  <a:pt x="48767" y="63245"/>
                </a:lnTo>
                <a:lnTo>
                  <a:pt x="38288" y="40385"/>
                </a:lnTo>
                <a:lnTo>
                  <a:pt x="37658" y="39623"/>
                </a:lnTo>
                <a:lnTo>
                  <a:pt x="37194" y="38861"/>
                </a:lnTo>
                <a:close/>
              </a:path>
              <a:path w="48894" h="108584">
                <a:moveTo>
                  <a:pt x="31897" y="0"/>
                </a:moveTo>
                <a:lnTo>
                  <a:pt x="23048" y="9143"/>
                </a:lnTo>
                <a:lnTo>
                  <a:pt x="31860" y="17525"/>
                </a:lnTo>
                <a:lnTo>
                  <a:pt x="40706" y="9143"/>
                </a:lnTo>
                <a:lnTo>
                  <a:pt x="318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941337" y="639469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6255013" y="6687301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6312163" y="6692635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5" h="60959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59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5" h="60959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59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5" h="60959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59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6395222" y="6689587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6517903" y="6687301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25" y="49529"/>
                </a:moveTo>
                <a:lnTo>
                  <a:pt x="35265" y="49529"/>
                </a:lnTo>
                <a:lnTo>
                  <a:pt x="3773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25" y="49529"/>
                </a:lnTo>
                <a:close/>
              </a:path>
              <a:path w="60959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65" y="49529"/>
                </a:lnTo>
                <a:lnTo>
                  <a:pt x="45025" y="49529"/>
                </a:lnTo>
                <a:lnTo>
                  <a:pt x="44002" y="47552"/>
                </a:lnTo>
                <a:lnTo>
                  <a:pt x="43526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18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59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59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59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59" h="66675">
                <a:moveTo>
                  <a:pt x="39318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26" y="45719"/>
                </a:lnTo>
                <a:lnTo>
                  <a:pt x="41739" y="38830"/>
                </a:lnTo>
                <a:lnTo>
                  <a:pt x="39318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6574291" y="6717020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5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34411" y="35813"/>
                </a:lnTo>
                <a:lnTo>
                  <a:pt x="40690" y="39349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36"/>
                </a:lnTo>
                <a:lnTo>
                  <a:pt x="58391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5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26" y="25145"/>
                </a:lnTo>
                <a:lnTo>
                  <a:pt x="6888" y="24383"/>
                </a:lnTo>
                <a:close/>
              </a:path>
              <a:path w="81915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3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5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1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17" y="25145"/>
                </a:lnTo>
                <a:lnTo>
                  <a:pt x="66324" y="22859"/>
                </a:lnTo>
                <a:lnTo>
                  <a:pt x="6288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5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2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5" h="41275">
                <a:moveTo>
                  <a:pt x="81808" y="24383"/>
                </a:moveTo>
                <a:lnTo>
                  <a:pt x="74797" y="24383"/>
                </a:lnTo>
                <a:lnTo>
                  <a:pt x="7031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6652015" y="6723877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4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4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4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4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4" h="62229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6706117" y="6673585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888861" y="6656821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29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26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701"/>
                </a:lnTo>
                <a:lnTo>
                  <a:pt x="15260" y="21822"/>
                </a:lnTo>
                <a:lnTo>
                  <a:pt x="10113" y="9969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947928" y="6655297"/>
            <a:ext cx="66675" cy="101600"/>
          </a:xfrm>
          <a:custGeom>
            <a:avLst/>
            <a:gdLst/>
            <a:ahLst/>
            <a:cxnLst/>
            <a:rect l="l" t="t" r="r" b="b"/>
            <a:pathLst>
              <a:path w="66675" h="101600">
                <a:moveTo>
                  <a:pt x="32979" y="0"/>
                </a:moveTo>
                <a:lnTo>
                  <a:pt x="31333" y="761"/>
                </a:lnTo>
                <a:lnTo>
                  <a:pt x="29839" y="4571"/>
                </a:lnTo>
                <a:lnTo>
                  <a:pt x="28088" y="15573"/>
                </a:lnTo>
                <a:lnTo>
                  <a:pt x="25957" y="27110"/>
                </a:lnTo>
                <a:lnTo>
                  <a:pt x="13766" y="64472"/>
                </a:lnTo>
                <a:lnTo>
                  <a:pt x="0" y="86105"/>
                </a:lnTo>
                <a:lnTo>
                  <a:pt x="3931" y="99456"/>
                </a:lnTo>
                <a:lnTo>
                  <a:pt x="4328" y="100583"/>
                </a:lnTo>
                <a:lnTo>
                  <a:pt x="4602" y="101224"/>
                </a:lnTo>
                <a:lnTo>
                  <a:pt x="4846" y="101345"/>
                </a:lnTo>
                <a:lnTo>
                  <a:pt x="5151" y="101345"/>
                </a:lnTo>
                <a:lnTo>
                  <a:pt x="25820" y="62761"/>
                </a:lnTo>
                <a:lnTo>
                  <a:pt x="30449" y="47438"/>
                </a:lnTo>
                <a:lnTo>
                  <a:pt x="33954" y="38851"/>
                </a:lnTo>
                <a:lnTo>
                  <a:pt x="43027" y="38851"/>
                </a:lnTo>
                <a:lnTo>
                  <a:pt x="42699" y="37948"/>
                </a:lnTo>
                <a:lnTo>
                  <a:pt x="39738" y="25924"/>
                </a:lnTo>
                <a:lnTo>
                  <a:pt x="37155" y="12191"/>
                </a:lnTo>
                <a:lnTo>
                  <a:pt x="35813" y="4571"/>
                </a:lnTo>
                <a:lnTo>
                  <a:pt x="34411" y="761"/>
                </a:lnTo>
                <a:lnTo>
                  <a:pt x="32979" y="0"/>
                </a:lnTo>
                <a:close/>
              </a:path>
              <a:path w="66675" h="101600">
                <a:moveTo>
                  <a:pt x="43027" y="38851"/>
                </a:moveTo>
                <a:lnTo>
                  <a:pt x="33954" y="38851"/>
                </a:lnTo>
                <a:lnTo>
                  <a:pt x="36919" y="50839"/>
                </a:lnTo>
                <a:lnTo>
                  <a:pt x="53524" y="90579"/>
                </a:lnTo>
                <a:lnTo>
                  <a:pt x="61721" y="100492"/>
                </a:lnTo>
                <a:lnTo>
                  <a:pt x="61996" y="100492"/>
                </a:lnTo>
                <a:lnTo>
                  <a:pt x="62423" y="99821"/>
                </a:lnTo>
                <a:lnTo>
                  <a:pt x="62880" y="98389"/>
                </a:lnTo>
                <a:lnTo>
                  <a:pt x="66218" y="83895"/>
                </a:lnTo>
                <a:lnTo>
                  <a:pt x="59985" y="76135"/>
                </a:lnTo>
                <a:lnTo>
                  <a:pt x="54108" y="66223"/>
                </a:lnTo>
                <a:lnTo>
                  <a:pt x="48406" y="53661"/>
                </a:lnTo>
                <a:lnTo>
                  <a:pt x="43027" y="388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6037081" y="6656059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10" h="100965">
                <a:moveTo>
                  <a:pt x="42329" y="47243"/>
                </a:moveTo>
                <a:lnTo>
                  <a:pt x="30358" y="47243"/>
                </a:lnTo>
                <a:lnTo>
                  <a:pt x="34429" y="51879"/>
                </a:lnTo>
                <a:lnTo>
                  <a:pt x="35033" y="65082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74"/>
                </a:lnTo>
                <a:lnTo>
                  <a:pt x="51112" y="98602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10" h="100965">
                <a:moveTo>
                  <a:pt x="2078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68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787" y="0"/>
                </a:lnTo>
                <a:close/>
              </a:path>
              <a:path w="54610" h="100965">
                <a:moveTo>
                  <a:pt x="27767" y="48005"/>
                </a:moveTo>
                <a:lnTo>
                  <a:pt x="1868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10" h="100965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10" h="100965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6128522" y="669797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09">
                <a:moveTo>
                  <a:pt x="14356" y="0"/>
                </a:moveTo>
                <a:lnTo>
                  <a:pt x="0" y="14477"/>
                </a:lnTo>
                <a:lnTo>
                  <a:pt x="14477" y="28955"/>
                </a:lnTo>
                <a:lnTo>
                  <a:pt x="28834" y="14477"/>
                </a:lnTo>
                <a:lnTo>
                  <a:pt x="143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160019" y="6687301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217931" y="6692635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5" h="60959">
                <a:moveTo>
                  <a:pt x="6309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06" y="60930"/>
                </a:lnTo>
                <a:lnTo>
                  <a:pt x="19083" y="58784"/>
                </a:lnTo>
                <a:lnTo>
                  <a:pt x="31699" y="52577"/>
                </a:lnTo>
                <a:lnTo>
                  <a:pt x="66050" y="52577"/>
                </a:lnTo>
                <a:lnTo>
                  <a:pt x="67858" y="49529"/>
                </a:lnTo>
                <a:lnTo>
                  <a:pt x="11064" y="49529"/>
                </a:lnTo>
                <a:lnTo>
                  <a:pt x="6309" y="48767"/>
                </a:lnTo>
                <a:close/>
              </a:path>
              <a:path w="70485" h="60959">
                <a:moveTo>
                  <a:pt x="66050" y="52577"/>
                </a:moveTo>
                <a:lnTo>
                  <a:pt x="31699" y="52577"/>
                </a:lnTo>
                <a:lnTo>
                  <a:pt x="43708" y="57911"/>
                </a:lnTo>
                <a:lnTo>
                  <a:pt x="51419" y="60258"/>
                </a:lnTo>
                <a:lnTo>
                  <a:pt x="54742" y="60197"/>
                </a:lnTo>
                <a:lnTo>
                  <a:pt x="59168" y="60197"/>
                </a:lnTo>
                <a:lnTo>
                  <a:pt x="62849" y="57911"/>
                </a:lnTo>
                <a:lnTo>
                  <a:pt x="66050" y="52577"/>
                </a:lnTo>
                <a:close/>
              </a:path>
              <a:path w="70485" h="60959">
                <a:moveTo>
                  <a:pt x="59168" y="60197"/>
                </a:moveTo>
                <a:lnTo>
                  <a:pt x="54742" y="60197"/>
                </a:lnTo>
                <a:lnTo>
                  <a:pt x="59070" y="60258"/>
                </a:lnTo>
                <a:close/>
              </a:path>
              <a:path w="70485" h="60959">
                <a:moveTo>
                  <a:pt x="28651" y="0"/>
                </a:moveTo>
                <a:lnTo>
                  <a:pt x="24566" y="4571"/>
                </a:lnTo>
                <a:lnTo>
                  <a:pt x="21457" y="7619"/>
                </a:lnTo>
                <a:lnTo>
                  <a:pt x="19354" y="9905"/>
                </a:lnTo>
                <a:lnTo>
                  <a:pt x="26197" y="13969"/>
                </a:lnTo>
                <a:lnTo>
                  <a:pt x="15693" y="24517"/>
                </a:lnTo>
                <a:lnTo>
                  <a:pt x="12191" y="35051"/>
                </a:lnTo>
                <a:lnTo>
                  <a:pt x="12191" y="40385"/>
                </a:lnTo>
                <a:lnTo>
                  <a:pt x="14508" y="44195"/>
                </a:lnTo>
                <a:lnTo>
                  <a:pt x="19141" y="47243"/>
                </a:lnTo>
                <a:lnTo>
                  <a:pt x="15361" y="48767"/>
                </a:lnTo>
                <a:lnTo>
                  <a:pt x="11064" y="49529"/>
                </a:lnTo>
                <a:lnTo>
                  <a:pt x="54955" y="49529"/>
                </a:lnTo>
                <a:lnTo>
                  <a:pt x="49286" y="48005"/>
                </a:lnTo>
                <a:lnTo>
                  <a:pt x="40599" y="44957"/>
                </a:lnTo>
                <a:lnTo>
                  <a:pt x="44663" y="41147"/>
                </a:lnTo>
                <a:lnTo>
                  <a:pt x="31607" y="41147"/>
                </a:lnTo>
                <a:lnTo>
                  <a:pt x="2374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18" y="25145"/>
                </a:lnTo>
                <a:lnTo>
                  <a:pt x="24902" y="22859"/>
                </a:lnTo>
                <a:lnTo>
                  <a:pt x="28133" y="20573"/>
                </a:lnTo>
                <a:lnTo>
                  <a:pt x="31120" y="19811"/>
                </a:lnTo>
                <a:lnTo>
                  <a:pt x="33985" y="19049"/>
                </a:lnTo>
                <a:lnTo>
                  <a:pt x="56862" y="19049"/>
                </a:lnTo>
                <a:lnTo>
                  <a:pt x="50815" y="13450"/>
                </a:lnTo>
                <a:lnTo>
                  <a:pt x="40550" y="6725"/>
                </a:lnTo>
                <a:lnTo>
                  <a:pt x="28651" y="0"/>
                </a:lnTo>
                <a:close/>
              </a:path>
              <a:path w="70485" h="60959">
                <a:moveTo>
                  <a:pt x="57546" y="48767"/>
                </a:moveTo>
                <a:lnTo>
                  <a:pt x="54955" y="49529"/>
                </a:lnTo>
                <a:lnTo>
                  <a:pt x="61843" y="49529"/>
                </a:lnTo>
                <a:lnTo>
                  <a:pt x="57546" y="48767"/>
                </a:lnTo>
                <a:close/>
              </a:path>
              <a:path w="70485" h="60959">
                <a:moveTo>
                  <a:pt x="63446" y="25145"/>
                </a:moveTo>
                <a:lnTo>
                  <a:pt x="47853" y="25145"/>
                </a:lnTo>
                <a:lnTo>
                  <a:pt x="50749" y="26669"/>
                </a:lnTo>
                <a:lnTo>
                  <a:pt x="53949" y="28955"/>
                </a:lnTo>
                <a:lnTo>
                  <a:pt x="57454" y="32765"/>
                </a:lnTo>
                <a:lnTo>
                  <a:pt x="6184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43" y="49529"/>
                </a:lnTo>
                <a:lnTo>
                  <a:pt x="67858" y="49529"/>
                </a:lnTo>
                <a:lnTo>
                  <a:pt x="68762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3" y="34893"/>
                </a:lnTo>
                <a:lnTo>
                  <a:pt x="63457" y="25156"/>
                </a:lnTo>
                <a:close/>
              </a:path>
              <a:path w="70485" h="60959">
                <a:moveTo>
                  <a:pt x="56862" y="19049"/>
                </a:moveTo>
                <a:lnTo>
                  <a:pt x="33985" y="19049"/>
                </a:lnTo>
                <a:lnTo>
                  <a:pt x="36575" y="19811"/>
                </a:lnTo>
                <a:lnTo>
                  <a:pt x="38557" y="20573"/>
                </a:lnTo>
                <a:lnTo>
                  <a:pt x="39989" y="23621"/>
                </a:lnTo>
                <a:lnTo>
                  <a:pt x="4126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51" y="35051"/>
                </a:lnTo>
                <a:lnTo>
                  <a:pt x="38374" y="37337"/>
                </a:lnTo>
                <a:lnTo>
                  <a:pt x="36393" y="39623"/>
                </a:lnTo>
                <a:lnTo>
                  <a:pt x="34107" y="40385"/>
                </a:lnTo>
                <a:lnTo>
                  <a:pt x="31607" y="41147"/>
                </a:lnTo>
                <a:lnTo>
                  <a:pt x="44663" y="41147"/>
                </a:lnTo>
                <a:lnTo>
                  <a:pt x="45476" y="40385"/>
                </a:lnTo>
                <a:lnTo>
                  <a:pt x="47853" y="34289"/>
                </a:lnTo>
                <a:lnTo>
                  <a:pt x="47853" y="25145"/>
                </a:lnTo>
                <a:lnTo>
                  <a:pt x="63446" y="25145"/>
                </a:lnTo>
                <a:lnTo>
                  <a:pt x="56862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00228" y="6689587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1" y="62216"/>
                </a:lnTo>
                <a:lnTo>
                  <a:pt x="18611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2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2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07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49" y="33875"/>
                </a:lnTo>
                <a:lnTo>
                  <a:pt x="46501" y="23542"/>
                </a:lnTo>
                <a:lnTo>
                  <a:pt x="37971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1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416813" y="6726925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473963" y="6663680"/>
            <a:ext cx="90170" cy="90170"/>
          </a:xfrm>
          <a:custGeom>
            <a:avLst/>
            <a:gdLst/>
            <a:ahLst/>
            <a:cxnLst/>
            <a:rect l="l" t="t" r="r" b="b"/>
            <a:pathLst>
              <a:path w="90170" h="90170">
                <a:moveTo>
                  <a:pt x="60777" y="51053"/>
                </a:moveTo>
                <a:lnTo>
                  <a:pt x="26426" y="51053"/>
                </a:lnTo>
                <a:lnTo>
                  <a:pt x="28559" y="51815"/>
                </a:lnTo>
                <a:lnTo>
                  <a:pt x="33284" y="52577"/>
                </a:lnTo>
                <a:lnTo>
                  <a:pt x="40507" y="55625"/>
                </a:lnTo>
                <a:lnTo>
                  <a:pt x="49286" y="58673"/>
                </a:lnTo>
                <a:lnTo>
                  <a:pt x="55656" y="60959"/>
                </a:lnTo>
                <a:lnTo>
                  <a:pt x="59649" y="61721"/>
                </a:lnTo>
                <a:lnTo>
                  <a:pt x="33049" y="73722"/>
                </a:lnTo>
                <a:lnTo>
                  <a:pt x="21385" y="77024"/>
                </a:lnTo>
                <a:lnTo>
                  <a:pt x="8077" y="77723"/>
                </a:lnTo>
                <a:lnTo>
                  <a:pt x="0" y="77723"/>
                </a:lnTo>
                <a:lnTo>
                  <a:pt x="0" y="89915"/>
                </a:lnTo>
                <a:lnTo>
                  <a:pt x="14356" y="89915"/>
                </a:lnTo>
                <a:lnTo>
                  <a:pt x="21153" y="89153"/>
                </a:lnTo>
                <a:lnTo>
                  <a:pt x="32583" y="85343"/>
                </a:lnTo>
                <a:lnTo>
                  <a:pt x="39075" y="82295"/>
                </a:lnTo>
                <a:lnTo>
                  <a:pt x="47518" y="77723"/>
                </a:lnTo>
                <a:lnTo>
                  <a:pt x="56266" y="73913"/>
                </a:lnTo>
                <a:lnTo>
                  <a:pt x="62788" y="70865"/>
                </a:lnTo>
                <a:lnTo>
                  <a:pt x="67086" y="69341"/>
                </a:lnTo>
                <a:lnTo>
                  <a:pt x="70317" y="67817"/>
                </a:lnTo>
                <a:lnTo>
                  <a:pt x="75956" y="67055"/>
                </a:lnTo>
                <a:lnTo>
                  <a:pt x="84002" y="67055"/>
                </a:lnTo>
                <a:lnTo>
                  <a:pt x="88696" y="58673"/>
                </a:lnTo>
                <a:lnTo>
                  <a:pt x="89458" y="57911"/>
                </a:lnTo>
                <a:lnTo>
                  <a:pt x="89794" y="57149"/>
                </a:lnTo>
                <a:lnTo>
                  <a:pt x="89794" y="56387"/>
                </a:lnTo>
                <a:lnTo>
                  <a:pt x="88971" y="56387"/>
                </a:lnTo>
                <a:lnTo>
                  <a:pt x="85602" y="55614"/>
                </a:lnTo>
                <a:lnTo>
                  <a:pt x="72253" y="54363"/>
                </a:lnTo>
                <a:lnTo>
                  <a:pt x="60777" y="51053"/>
                </a:lnTo>
                <a:close/>
              </a:path>
              <a:path w="90170" h="90170">
                <a:moveTo>
                  <a:pt x="28773" y="38861"/>
                </a:moveTo>
                <a:lnTo>
                  <a:pt x="10271" y="56387"/>
                </a:lnTo>
                <a:lnTo>
                  <a:pt x="10271" y="57911"/>
                </a:lnTo>
                <a:lnTo>
                  <a:pt x="12801" y="57911"/>
                </a:lnTo>
                <a:lnTo>
                  <a:pt x="13655" y="57149"/>
                </a:lnTo>
                <a:lnTo>
                  <a:pt x="17983" y="53339"/>
                </a:lnTo>
                <a:lnTo>
                  <a:pt x="22219" y="51815"/>
                </a:lnTo>
                <a:lnTo>
                  <a:pt x="26426" y="51053"/>
                </a:lnTo>
                <a:lnTo>
                  <a:pt x="60777" y="51053"/>
                </a:lnTo>
                <a:lnTo>
                  <a:pt x="49987" y="47243"/>
                </a:lnTo>
                <a:lnTo>
                  <a:pt x="41178" y="42671"/>
                </a:lnTo>
                <a:lnTo>
                  <a:pt x="35935" y="40385"/>
                </a:lnTo>
                <a:lnTo>
                  <a:pt x="31821" y="39623"/>
                </a:lnTo>
                <a:lnTo>
                  <a:pt x="28773" y="38861"/>
                </a:lnTo>
                <a:close/>
              </a:path>
              <a:path w="90170" h="90170">
                <a:moveTo>
                  <a:pt x="49286" y="0"/>
                </a:moveTo>
                <a:lnTo>
                  <a:pt x="40782" y="9143"/>
                </a:lnTo>
                <a:lnTo>
                  <a:pt x="49225" y="18287"/>
                </a:lnTo>
                <a:lnTo>
                  <a:pt x="57729" y="9143"/>
                </a:lnTo>
                <a:lnTo>
                  <a:pt x="492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576589" y="664996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595884" y="6713209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658123" y="664996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740312" y="6652249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765048" y="6676633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4795391" y="6656821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29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26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696"/>
                </a:lnTo>
                <a:lnTo>
                  <a:pt x="15268" y="21813"/>
                </a:lnTo>
                <a:lnTo>
                  <a:pt x="10112" y="9966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4862078" y="6656059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10" h="100965">
                <a:moveTo>
                  <a:pt x="42329" y="47243"/>
                </a:moveTo>
                <a:lnTo>
                  <a:pt x="30358" y="47243"/>
                </a:lnTo>
                <a:lnTo>
                  <a:pt x="34428" y="51867"/>
                </a:lnTo>
                <a:lnTo>
                  <a:pt x="35037" y="65074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74"/>
                </a:lnTo>
                <a:lnTo>
                  <a:pt x="51112" y="98602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10" h="100965">
                <a:moveTo>
                  <a:pt x="2081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71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817" y="0"/>
                </a:lnTo>
                <a:close/>
              </a:path>
              <a:path w="54610" h="100965">
                <a:moveTo>
                  <a:pt x="27767" y="48005"/>
                </a:moveTo>
                <a:lnTo>
                  <a:pt x="1871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10" h="100965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10" h="100965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4942907" y="6656059"/>
            <a:ext cx="55244" cy="100965"/>
          </a:xfrm>
          <a:custGeom>
            <a:avLst/>
            <a:gdLst/>
            <a:ahLst/>
            <a:cxnLst/>
            <a:rect l="l" t="t" r="r" b="b"/>
            <a:pathLst>
              <a:path w="55245" h="100965">
                <a:moveTo>
                  <a:pt x="4758" y="1523"/>
                </a:moveTo>
                <a:lnTo>
                  <a:pt x="0" y="19800"/>
                </a:lnTo>
                <a:lnTo>
                  <a:pt x="6262" y="30272"/>
                </a:lnTo>
                <a:lnTo>
                  <a:pt x="11841" y="41657"/>
                </a:lnTo>
                <a:lnTo>
                  <a:pt x="22985" y="78485"/>
                </a:lnTo>
                <a:lnTo>
                  <a:pt x="25119" y="98785"/>
                </a:lnTo>
                <a:lnTo>
                  <a:pt x="25972" y="100583"/>
                </a:lnTo>
                <a:lnTo>
                  <a:pt x="30422" y="100583"/>
                </a:lnTo>
                <a:lnTo>
                  <a:pt x="31977" y="95249"/>
                </a:lnTo>
                <a:lnTo>
                  <a:pt x="28015" y="54101"/>
                </a:lnTo>
                <a:lnTo>
                  <a:pt x="20181" y="31241"/>
                </a:lnTo>
                <a:lnTo>
                  <a:pt x="39688" y="31241"/>
                </a:lnTo>
                <a:lnTo>
                  <a:pt x="42919" y="29717"/>
                </a:lnTo>
                <a:lnTo>
                  <a:pt x="47796" y="24383"/>
                </a:lnTo>
                <a:lnTo>
                  <a:pt x="52551" y="19049"/>
                </a:lnTo>
                <a:lnTo>
                  <a:pt x="52844" y="18287"/>
                </a:lnTo>
                <a:lnTo>
                  <a:pt x="22467" y="18287"/>
                </a:lnTo>
                <a:lnTo>
                  <a:pt x="17834" y="16001"/>
                </a:lnTo>
                <a:lnTo>
                  <a:pt x="13841" y="12953"/>
                </a:lnTo>
                <a:lnTo>
                  <a:pt x="11738" y="10667"/>
                </a:lnTo>
                <a:lnTo>
                  <a:pt x="8751" y="6857"/>
                </a:lnTo>
                <a:lnTo>
                  <a:pt x="4758" y="1523"/>
                </a:lnTo>
                <a:close/>
              </a:path>
              <a:path w="55245" h="100965">
                <a:moveTo>
                  <a:pt x="39688" y="31241"/>
                </a:moveTo>
                <a:lnTo>
                  <a:pt x="20181" y="31241"/>
                </a:lnTo>
                <a:lnTo>
                  <a:pt x="23077" y="32003"/>
                </a:lnTo>
                <a:lnTo>
                  <a:pt x="25850" y="32765"/>
                </a:lnTo>
                <a:lnTo>
                  <a:pt x="28441" y="32003"/>
                </a:lnTo>
                <a:lnTo>
                  <a:pt x="38073" y="32003"/>
                </a:lnTo>
                <a:lnTo>
                  <a:pt x="39688" y="31241"/>
                </a:lnTo>
                <a:close/>
              </a:path>
              <a:path w="55245" h="100965">
                <a:moveTo>
                  <a:pt x="38073" y="32003"/>
                </a:moveTo>
                <a:lnTo>
                  <a:pt x="28441" y="32003"/>
                </a:lnTo>
                <a:lnTo>
                  <a:pt x="36457" y="32765"/>
                </a:lnTo>
                <a:lnTo>
                  <a:pt x="38073" y="32003"/>
                </a:lnTo>
                <a:close/>
              </a:path>
              <a:path w="55245" h="100965">
                <a:moveTo>
                  <a:pt x="52795" y="0"/>
                </a:moveTo>
                <a:lnTo>
                  <a:pt x="51576" y="761"/>
                </a:lnTo>
                <a:lnTo>
                  <a:pt x="50417" y="1523"/>
                </a:lnTo>
                <a:lnTo>
                  <a:pt x="48797" y="4946"/>
                </a:lnTo>
                <a:lnTo>
                  <a:pt x="40430" y="14677"/>
                </a:lnTo>
                <a:lnTo>
                  <a:pt x="27618" y="17525"/>
                </a:lnTo>
                <a:lnTo>
                  <a:pt x="22467" y="18287"/>
                </a:lnTo>
                <a:lnTo>
                  <a:pt x="52844" y="18287"/>
                </a:lnTo>
                <a:lnTo>
                  <a:pt x="54898" y="12953"/>
                </a:lnTo>
                <a:lnTo>
                  <a:pt x="54898" y="1523"/>
                </a:lnTo>
                <a:lnTo>
                  <a:pt x="54227" y="761"/>
                </a:lnTo>
                <a:lnTo>
                  <a:pt x="52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034289" y="6697970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09">
                <a:moveTo>
                  <a:pt x="14356" y="0"/>
                </a:moveTo>
                <a:lnTo>
                  <a:pt x="0" y="14477"/>
                </a:lnTo>
                <a:lnTo>
                  <a:pt x="14477" y="28955"/>
                </a:lnTo>
                <a:lnTo>
                  <a:pt x="28834" y="14477"/>
                </a:lnTo>
                <a:lnTo>
                  <a:pt x="143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40993" y="6702528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922" y="27445"/>
                </a:moveTo>
                <a:lnTo>
                  <a:pt x="12587" y="27445"/>
                </a:lnTo>
                <a:lnTo>
                  <a:pt x="10682" y="28969"/>
                </a:lnTo>
                <a:lnTo>
                  <a:pt x="5563" y="36192"/>
                </a:lnTo>
                <a:lnTo>
                  <a:pt x="1275" y="47623"/>
                </a:lnTo>
                <a:lnTo>
                  <a:pt x="0" y="61306"/>
                </a:lnTo>
                <a:lnTo>
                  <a:pt x="4202" y="71833"/>
                </a:lnTo>
                <a:lnTo>
                  <a:pt x="15825" y="82430"/>
                </a:lnTo>
                <a:lnTo>
                  <a:pt x="26764" y="85065"/>
                </a:lnTo>
                <a:lnTo>
                  <a:pt x="44495" y="85609"/>
                </a:lnTo>
                <a:lnTo>
                  <a:pt x="57107" y="83598"/>
                </a:lnTo>
                <a:lnTo>
                  <a:pt x="68594" y="80023"/>
                </a:lnTo>
                <a:lnTo>
                  <a:pt x="76927" y="76731"/>
                </a:lnTo>
                <a:lnTo>
                  <a:pt x="81124" y="73927"/>
                </a:lnTo>
                <a:lnTo>
                  <a:pt x="25004" y="73927"/>
                </a:lnTo>
                <a:lnTo>
                  <a:pt x="17732" y="71275"/>
                </a:lnTo>
                <a:lnTo>
                  <a:pt x="12779" y="65941"/>
                </a:lnTo>
                <a:lnTo>
                  <a:pt x="9194" y="61979"/>
                </a:lnTo>
                <a:lnTo>
                  <a:pt x="7396" y="57559"/>
                </a:lnTo>
                <a:lnTo>
                  <a:pt x="7396" y="46495"/>
                </a:lnTo>
                <a:lnTo>
                  <a:pt x="9301" y="38875"/>
                </a:lnTo>
                <a:lnTo>
                  <a:pt x="13111" y="31255"/>
                </a:lnTo>
                <a:lnTo>
                  <a:pt x="13681" y="30493"/>
                </a:lnTo>
                <a:lnTo>
                  <a:pt x="13894" y="29146"/>
                </a:lnTo>
                <a:lnTo>
                  <a:pt x="13922" y="27445"/>
                </a:lnTo>
                <a:close/>
              </a:path>
              <a:path w="99059" h="85725">
                <a:moveTo>
                  <a:pt x="78436" y="0"/>
                </a:moveTo>
                <a:lnTo>
                  <a:pt x="68380" y="5264"/>
                </a:lnTo>
                <a:lnTo>
                  <a:pt x="57235" y="16701"/>
                </a:lnTo>
                <a:lnTo>
                  <a:pt x="50151" y="29146"/>
                </a:lnTo>
                <a:lnTo>
                  <a:pt x="47782" y="39637"/>
                </a:lnTo>
                <a:lnTo>
                  <a:pt x="47782" y="43447"/>
                </a:lnTo>
                <a:lnTo>
                  <a:pt x="49114" y="45733"/>
                </a:lnTo>
                <a:lnTo>
                  <a:pt x="51723" y="47257"/>
                </a:lnTo>
                <a:lnTo>
                  <a:pt x="53579" y="48781"/>
                </a:lnTo>
                <a:lnTo>
                  <a:pt x="57057" y="49543"/>
                </a:lnTo>
                <a:lnTo>
                  <a:pt x="62153" y="50305"/>
                </a:lnTo>
                <a:lnTo>
                  <a:pt x="75976" y="52987"/>
                </a:lnTo>
                <a:lnTo>
                  <a:pt x="82834" y="55365"/>
                </a:lnTo>
                <a:lnTo>
                  <a:pt x="82781" y="58314"/>
                </a:lnTo>
                <a:lnTo>
                  <a:pt x="76785" y="65400"/>
                </a:lnTo>
                <a:lnTo>
                  <a:pt x="59839" y="71128"/>
                </a:lnTo>
                <a:lnTo>
                  <a:pt x="46994" y="73227"/>
                </a:lnTo>
                <a:lnTo>
                  <a:pt x="34721" y="73927"/>
                </a:lnTo>
                <a:lnTo>
                  <a:pt x="81124" y="73927"/>
                </a:lnTo>
                <a:lnTo>
                  <a:pt x="82310" y="73134"/>
                </a:lnTo>
                <a:lnTo>
                  <a:pt x="84788" y="69111"/>
                </a:lnTo>
                <a:lnTo>
                  <a:pt x="88598" y="63137"/>
                </a:lnTo>
                <a:lnTo>
                  <a:pt x="90454" y="57224"/>
                </a:lnTo>
                <a:lnTo>
                  <a:pt x="90454" y="50305"/>
                </a:lnTo>
                <a:lnTo>
                  <a:pt x="90262" y="48781"/>
                </a:lnTo>
                <a:lnTo>
                  <a:pt x="89823" y="48781"/>
                </a:lnTo>
                <a:lnTo>
                  <a:pt x="87976" y="44971"/>
                </a:lnTo>
                <a:lnTo>
                  <a:pt x="81548" y="42685"/>
                </a:lnTo>
                <a:lnTo>
                  <a:pt x="70499" y="40399"/>
                </a:lnTo>
                <a:lnTo>
                  <a:pt x="60437" y="38875"/>
                </a:lnTo>
                <a:lnTo>
                  <a:pt x="55402" y="35827"/>
                </a:lnTo>
                <a:lnTo>
                  <a:pt x="55402" y="29731"/>
                </a:lnTo>
                <a:lnTo>
                  <a:pt x="57926" y="25921"/>
                </a:lnTo>
                <a:lnTo>
                  <a:pt x="62961" y="20587"/>
                </a:lnTo>
                <a:lnTo>
                  <a:pt x="69057" y="14491"/>
                </a:lnTo>
                <a:lnTo>
                  <a:pt x="75677" y="12205"/>
                </a:lnTo>
                <a:lnTo>
                  <a:pt x="82834" y="11443"/>
                </a:lnTo>
                <a:lnTo>
                  <a:pt x="97901" y="11443"/>
                </a:lnTo>
                <a:lnTo>
                  <a:pt x="96169" y="3823"/>
                </a:lnTo>
                <a:lnTo>
                  <a:pt x="90917" y="13"/>
                </a:lnTo>
                <a:lnTo>
                  <a:pt x="78436" y="0"/>
                </a:lnTo>
                <a:close/>
              </a:path>
              <a:path w="99059" h="85725">
                <a:moveTo>
                  <a:pt x="97901" y="11443"/>
                </a:moveTo>
                <a:lnTo>
                  <a:pt x="82834" y="11443"/>
                </a:lnTo>
                <a:lnTo>
                  <a:pt x="88025" y="12205"/>
                </a:lnTo>
                <a:lnTo>
                  <a:pt x="92252" y="12967"/>
                </a:lnTo>
                <a:lnTo>
                  <a:pt x="95596" y="14491"/>
                </a:lnTo>
                <a:lnTo>
                  <a:pt x="97205" y="15253"/>
                </a:lnTo>
                <a:lnTo>
                  <a:pt x="98586" y="15253"/>
                </a:lnTo>
                <a:lnTo>
                  <a:pt x="98537" y="13729"/>
                </a:lnTo>
                <a:lnTo>
                  <a:pt x="98074" y="12205"/>
                </a:lnTo>
                <a:lnTo>
                  <a:pt x="97901" y="11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653961" y="6652249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678692" y="6692635"/>
            <a:ext cx="70485" cy="60960"/>
          </a:xfrm>
          <a:custGeom>
            <a:avLst/>
            <a:gdLst/>
            <a:ahLst/>
            <a:cxnLst/>
            <a:rect l="l" t="t" r="r" b="b"/>
            <a:pathLst>
              <a:path w="70484" h="60959">
                <a:moveTo>
                  <a:pt x="6333" y="48767"/>
                </a:moveTo>
                <a:lnTo>
                  <a:pt x="0" y="48767"/>
                </a:lnTo>
                <a:lnTo>
                  <a:pt x="0" y="60959"/>
                </a:lnTo>
                <a:lnTo>
                  <a:pt x="7413" y="60930"/>
                </a:lnTo>
                <a:lnTo>
                  <a:pt x="19095" y="58782"/>
                </a:lnTo>
                <a:lnTo>
                  <a:pt x="31705" y="52577"/>
                </a:lnTo>
                <a:lnTo>
                  <a:pt x="66044" y="52577"/>
                </a:lnTo>
                <a:lnTo>
                  <a:pt x="67860" y="49529"/>
                </a:lnTo>
                <a:lnTo>
                  <a:pt x="11097" y="49529"/>
                </a:lnTo>
                <a:lnTo>
                  <a:pt x="6333" y="48767"/>
                </a:lnTo>
                <a:close/>
              </a:path>
              <a:path w="70484" h="60959">
                <a:moveTo>
                  <a:pt x="66044" y="52577"/>
                </a:moveTo>
                <a:lnTo>
                  <a:pt x="31705" y="52577"/>
                </a:lnTo>
                <a:lnTo>
                  <a:pt x="43708" y="57911"/>
                </a:lnTo>
                <a:lnTo>
                  <a:pt x="51434" y="60258"/>
                </a:lnTo>
                <a:lnTo>
                  <a:pt x="54757" y="60197"/>
                </a:lnTo>
                <a:lnTo>
                  <a:pt x="59201" y="60197"/>
                </a:lnTo>
                <a:lnTo>
                  <a:pt x="62864" y="57911"/>
                </a:lnTo>
                <a:lnTo>
                  <a:pt x="66044" y="52577"/>
                </a:lnTo>
                <a:close/>
              </a:path>
              <a:path w="70484" h="60959">
                <a:moveTo>
                  <a:pt x="59201" y="60197"/>
                </a:moveTo>
                <a:lnTo>
                  <a:pt x="54757" y="60197"/>
                </a:lnTo>
                <a:lnTo>
                  <a:pt x="59103" y="60258"/>
                </a:lnTo>
                <a:close/>
              </a:path>
              <a:path w="70484" h="60959">
                <a:moveTo>
                  <a:pt x="28657" y="0"/>
                </a:moveTo>
                <a:lnTo>
                  <a:pt x="24572" y="4571"/>
                </a:lnTo>
                <a:lnTo>
                  <a:pt x="21467" y="7619"/>
                </a:lnTo>
                <a:lnTo>
                  <a:pt x="19370" y="9905"/>
                </a:lnTo>
                <a:lnTo>
                  <a:pt x="26203" y="13976"/>
                </a:lnTo>
                <a:lnTo>
                  <a:pt x="15701" y="24521"/>
                </a:lnTo>
                <a:lnTo>
                  <a:pt x="12191" y="35051"/>
                </a:lnTo>
                <a:lnTo>
                  <a:pt x="12191" y="40385"/>
                </a:lnTo>
                <a:lnTo>
                  <a:pt x="14526" y="44195"/>
                </a:lnTo>
                <a:lnTo>
                  <a:pt x="19132" y="47243"/>
                </a:lnTo>
                <a:lnTo>
                  <a:pt x="15371" y="48767"/>
                </a:lnTo>
                <a:lnTo>
                  <a:pt x="11097" y="49529"/>
                </a:lnTo>
                <a:lnTo>
                  <a:pt x="54946" y="49529"/>
                </a:lnTo>
                <a:lnTo>
                  <a:pt x="49280" y="48005"/>
                </a:lnTo>
                <a:lnTo>
                  <a:pt x="40623" y="44957"/>
                </a:lnTo>
                <a:lnTo>
                  <a:pt x="44662" y="41147"/>
                </a:lnTo>
                <a:lnTo>
                  <a:pt x="31622" y="41147"/>
                </a:lnTo>
                <a:lnTo>
                  <a:pt x="23753" y="38861"/>
                </a:lnTo>
                <a:lnTo>
                  <a:pt x="19811" y="35051"/>
                </a:lnTo>
                <a:lnTo>
                  <a:pt x="19811" y="28193"/>
                </a:lnTo>
                <a:lnTo>
                  <a:pt x="21524" y="25145"/>
                </a:lnTo>
                <a:lnTo>
                  <a:pt x="24896" y="22859"/>
                </a:lnTo>
                <a:lnTo>
                  <a:pt x="28133" y="20573"/>
                </a:lnTo>
                <a:lnTo>
                  <a:pt x="31135" y="19811"/>
                </a:lnTo>
                <a:lnTo>
                  <a:pt x="33991" y="19049"/>
                </a:lnTo>
                <a:lnTo>
                  <a:pt x="56867" y="19049"/>
                </a:lnTo>
                <a:lnTo>
                  <a:pt x="50825" y="13450"/>
                </a:lnTo>
                <a:lnTo>
                  <a:pt x="40563" y="6725"/>
                </a:lnTo>
                <a:lnTo>
                  <a:pt x="28657" y="0"/>
                </a:lnTo>
                <a:close/>
              </a:path>
              <a:path w="70484" h="60959">
                <a:moveTo>
                  <a:pt x="57579" y="48767"/>
                </a:moveTo>
                <a:lnTo>
                  <a:pt x="54946" y="49529"/>
                </a:lnTo>
                <a:lnTo>
                  <a:pt x="61853" y="49529"/>
                </a:lnTo>
                <a:lnTo>
                  <a:pt x="57579" y="48767"/>
                </a:lnTo>
                <a:close/>
              </a:path>
              <a:path w="70484" h="60959">
                <a:moveTo>
                  <a:pt x="63444" y="25145"/>
                </a:moveTo>
                <a:lnTo>
                  <a:pt x="47862" y="25145"/>
                </a:lnTo>
                <a:lnTo>
                  <a:pt x="50755" y="26669"/>
                </a:lnTo>
                <a:lnTo>
                  <a:pt x="53958" y="28955"/>
                </a:lnTo>
                <a:lnTo>
                  <a:pt x="57470" y="32765"/>
                </a:lnTo>
                <a:lnTo>
                  <a:pt x="61853" y="37337"/>
                </a:lnTo>
                <a:lnTo>
                  <a:pt x="64007" y="41147"/>
                </a:lnTo>
                <a:lnTo>
                  <a:pt x="64007" y="47243"/>
                </a:lnTo>
                <a:lnTo>
                  <a:pt x="61853" y="49529"/>
                </a:lnTo>
                <a:lnTo>
                  <a:pt x="67860" y="49529"/>
                </a:lnTo>
                <a:lnTo>
                  <a:pt x="68768" y="48005"/>
                </a:lnTo>
                <a:lnTo>
                  <a:pt x="70103" y="44195"/>
                </a:lnTo>
                <a:lnTo>
                  <a:pt x="70103" y="39623"/>
                </a:lnTo>
                <a:lnTo>
                  <a:pt x="69314" y="34896"/>
                </a:lnTo>
                <a:lnTo>
                  <a:pt x="63457" y="25158"/>
                </a:lnTo>
                <a:close/>
              </a:path>
              <a:path w="70484" h="60959">
                <a:moveTo>
                  <a:pt x="56867" y="19049"/>
                </a:moveTo>
                <a:lnTo>
                  <a:pt x="33991" y="19049"/>
                </a:lnTo>
                <a:lnTo>
                  <a:pt x="36575" y="19811"/>
                </a:lnTo>
                <a:lnTo>
                  <a:pt x="38563" y="20573"/>
                </a:lnTo>
                <a:lnTo>
                  <a:pt x="40004" y="23621"/>
                </a:lnTo>
                <a:lnTo>
                  <a:pt x="41279" y="25907"/>
                </a:lnTo>
                <a:lnTo>
                  <a:pt x="41909" y="28193"/>
                </a:lnTo>
                <a:lnTo>
                  <a:pt x="41909" y="33527"/>
                </a:lnTo>
                <a:lnTo>
                  <a:pt x="40766" y="35051"/>
                </a:lnTo>
                <a:lnTo>
                  <a:pt x="38374" y="37337"/>
                </a:lnTo>
                <a:lnTo>
                  <a:pt x="36383" y="39623"/>
                </a:lnTo>
                <a:lnTo>
                  <a:pt x="34097" y="40385"/>
                </a:lnTo>
                <a:lnTo>
                  <a:pt x="31622" y="41147"/>
                </a:lnTo>
                <a:lnTo>
                  <a:pt x="44662" y="41147"/>
                </a:lnTo>
                <a:lnTo>
                  <a:pt x="45470" y="40385"/>
                </a:lnTo>
                <a:lnTo>
                  <a:pt x="47862" y="34289"/>
                </a:lnTo>
                <a:lnTo>
                  <a:pt x="47862" y="25145"/>
                </a:lnTo>
                <a:lnTo>
                  <a:pt x="63444" y="25145"/>
                </a:lnTo>
                <a:lnTo>
                  <a:pt x="56867" y="19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756416" y="6713209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4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4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811280" y="6649201"/>
            <a:ext cx="78105" cy="104775"/>
          </a:xfrm>
          <a:custGeom>
            <a:avLst/>
            <a:gdLst/>
            <a:ahLst/>
            <a:cxnLst/>
            <a:rect l="l" t="t" r="r" b="b"/>
            <a:pathLst>
              <a:path w="78105" h="104775">
                <a:moveTo>
                  <a:pt x="64913" y="21316"/>
                </a:moveTo>
                <a:lnTo>
                  <a:pt x="19855" y="32186"/>
                </a:lnTo>
                <a:lnTo>
                  <a:pt x="5952" y="41909"/>
                </a:lnTo>
                <a:lnTo>
                  <a:pt x="5978" y="46500"/>
                </a:lnTo>
                <a:lnTo>
                  <a:pt x="14216" y="52865"/>
                </a:lnTo>
                <a:lnTo>
                  <a:pt x="25161" y="63163"/>
                </a:lnTo>
                <a:lnTo>
                  <a:pt x="31733" y="73672"/>
                </a:lnTo>
                <a:lnTo>
                  <a:pt x="32868" y="85367"/>
                </a:lnTo>
                <a:lnTo>
                  <a:pt x="23171" y="90803"/>
                </a:lnTo>
                <a:lnTo>
                  <a:pt x="4379" y="92201"/>
                </a:lnTo>
                <a:lnTo>
                  <a:pt x="0" y="92201"/>
                </a:lnTo>
                <a:lnTo>
                  <a:pt x="0" y="104393"/>
                </a:lnTo>
                <a:lnTo>
                  <a:pt x="11404" y="104222"/>
                </a:lnTo>
                <a:lnTo>
                  <a:pt x="26646" y="100810"/>
                </a:lnTo>
                <a:lnTo>
                  <a:pt x="36126" y="92825"/>
                </a:lnTo>
                <a:lnTo>
                  <a:pt x="39861" y="80009"/>
                </a:lnTo>
                <a:lnTo>
                  <a:pt x="51029" y="80009"/>
                </a:lnTo>
                <a:lnTo>
                  <a:pt x="43318" y="71369"/>
                </a:lnTo>
                <a:lnTo>
                  <a:pt x="35382" y="62381"/>
                </a:lnTo>
                <a:lnTo>
                  <a:pt x="26725" y="52851"/>
                </a:lnTo>
                <a:lnTo>
                  <a:pt x="17335" y="42671"/>
                </a:lnTo>
                <a:lnTo>
                  <a:pt x="32969" y="37817"/>
                </a:lnTo>
                <a:lnTo>
                  <a:pt x="46191" y="33558"/>
                </a:lnTo>
                <a:lnTo>
                  <a:pt x="57059" y="29917"/>
                </a:lnTo>
                <a:lnTo>
                  <a:pt x="65630" y="26916"/>
                </a:lnTo>
                <a:lnTo>
                  <a:pt x="64913" y="21316"/>
                </a:lnTo>
                <a:close/>
              </a:path>
              <a:path w="78105" h="104775">
                <a:moveTo>
                  <a:pt x="51029" y="80009"/>
                </a:moveTo>
                <a:lnTo>
                  <a:pt x="39861" y="80009"/>
                </a:lnTo>
                <a:lnTo>
                  <a:pt x="45387" y="87629"/>
                </a:lnTo>
                <a:lnTo>
                  <a:pt x="50099" y="93725"/>
                </a:lnTo>
                <a:lnTo>
                  <a:pt x="54101" y="96773"/>
                </a:lnTo>
                <a:lnTo>
                  <a:pt x="59865" y="102107"/>
                </a:lnTo>
                <a:lnTo>
                  <a:pt x="65580" y="104393"/>
                </a:lnTo>
                <a:lnTo>
                  <a:pt x="77531" y="104393"/>
                </a:lnTo>
                <a:lnTo>
                  <a:pt x="77531" y="92963"/>
                </a:lnTo>
                <a:lnTo>
                  <a:pt x="67900" y="92963"/>
                </a:lnTo>
                <a:lnTo>
                  <a:pt x="62947" y="90677"/>
                </a:lnTo>
                <a:lnTo>
                  <a:pt x="58186" y="86867"/>
                </a:lnTo>
                <a:lnTo>
                  <a:pt x="55519" y="85343"/>
                </a:lnTo>
                <a:lnTo>
                  <a:pt x="51709" y="80771"/>
                </a:lnTo>
                <a:lnTo>
                  <a:pt x="51029" y="80009"/>
                </a:lnTo>
                <a:close/>
              </a:path>
              <a:path w="78105" h="104775">
                <a:moveTo>
                  <a:pt x="77531" y="92201"/>
                </a:moveTo>
                <a:lnTo>
                  <a:pt x="73091" y="92201"/>
                </a:lnTo>
                <a:lnTo>
                  <a:pt x="67900" y="92963"/>
                </a:lnTo>
                <a:lnTo>
                  <a:pt x="77531" y="92963"/>
                </a:lnTo>
                <a:lnTo>
                  <a:pt x="77531" y="92201"/>
                </a:lnTo>
                <a:close/>
              </a:path>
              <a:path w="78105" h="104775">
                <a:moveTo>
                  <a:pt x="66425" y="0"/>
                </a:moveTo>
                <a:lnTo>
                  <a:pt x="13572" y="17525"/>
                </a:lnTo>
                <a:lnTo>
                  <a:pt x="11237" y="25907"/>
                </a:lnTo>
                <a:lnTo>
                  <a:pt x="64328" y="8381"/>
                </a:lnTo>
                <a:lnTo>
                  <a:pt x="664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885955" y="6652249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80" h="101600">
                <a:moveTo>
                  <a:pt x="5571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29" y="101345"/>
                </a:lnTo>
                <a:lnTo>
                  <a:pt x="17193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798" y="89915"/>
                </a:lnTo>
                <a:lnTo>
                  <a:pt x="5571" y="89153"/>
                </a:lnTo>
                <a:close/>
              </a:path>
              <a:path w="30480" h="101600">
                <a:moveTo>
                  <a:pt x="23621" y="0"/>
                </a:moveTo>
                <a:lnTo>
                  <a:pt x="23429" y="761"/>
                </a:lnTo>
                <a:lnTo>
                  <a:pt x="22753" y="761"/>
                </a:lnTo>
                <a:lnTo>
                  <a:pt x="21610" y="2285"/>
                </a:lnTo>
                <a:lnTo>
                  <a:pt x="14803" y="16571"/>
                </a:lnTo>
                <a:lnTo>
                  <a:pt x="15430" y="29258"/>
                </a:lnTo>
                <a:lnTo>
                  <a:pt x="16016" y="41946"/>
                </a:lnTo>
                <a:lnTo>
                  <a:pt x="16560" y="54634"/>
                </a:lnTo>
                <a:lnTo>
                  <a:pt x="17063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798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0" y="52812"/>
                </a:lnTo>
                <a:lnTo>
                  <a:pt x="25160" y="40032"/>
                </a:lnTo>
                <a:lnTo>
                  <a:pt x="24946" y="28805"/>
                </a:lnTo>
                <a:lnTo>
                  <a:pt x="24621" y="19049"/>
                </a:lnTo>
                <a:lnTo>
                  <a:pt x="29193" y="19049"/>
                </a:lnTo>
                <a:lnTo>
                  <a:pt x="29766" y="18287"/>
                </a:lnTo>
                <a:lnTo>
                  <a:pt x="30038" y="18287"/>
                </a:lnTo>
                <a:lnTo>
                  <a:pt x="29849" y="17525"/>
                </a:lnTo>
                <a:lnTo>
                  <a:pt x="26907" y="10667"/>
                </a:lnTo>
                <a:lnTo>
                  <a:pt x="25334" y="6095"/>
                </a:lnTo>
                <a:lnTo>
                  <a:pt x="24466" y="2285"/>
                </a:lnTo>
                <a:lnTo>
                  <a:pt x="24134" y="1523"/>
                </a:lnTo>
                <a:lnTo>
                  <a:pt x="23859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928383" y="664996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010924" y="6652249"/>
            <a:ext cx="552449" cy="14909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631954" y="6687301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689866" y="6709399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865" y="6652249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814833" y="6655179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64" y="86224"/>
                </a:moveTo>
                <a:lnTo>
                  <a:pt x="0" y="86224"/>
                </a:lnTo>
                <a:lnTo>
                  <a:pt x="0" y="98416"/>
                </a:lnTo>
                <a:lnTo>
                  <a:pt x="13917" y="98396"/>
                </a:lnTo>
                <a:lnTo>
                  <a:pt x="29450" y="95294"/>
                </a:lnTo>
                <a:lnTo>
                  <a:pt x="38466" y="86986"/>
                </a:lnTo>
                <a:lnTo>
                  <a:pt x="28276" y="86986"/>
                </a:lnTo>
                <a:lnTo>
                  <a:pt x="13764" y="86224"/>
                </a:lnTo>
                <a:close/>
              </a:path>
              <a:path w="78739" h="98425">
                <a:moveTo>
                  <a:pt x="52471" y="73270"/>
                </a:moveTo>
                <a:lnTo>
                  <a:pt x="41196" y="73270"/>
                </a:lnTo>
                <a:lnTo>
                  <a:pt x="46719" y="80890"/>
                </a:lnTo>
                <a:lnTo>
                  <a:pt x="50910" y="86986"/>
                </a:lnTo>
                <a:lnTo>
                  <a:pt x="53769" y="89272"/>
                </a:lnTo>
                <a:lnTo>
                  <a:pt x="59673" y="96130"/>
                </a:lnTo>
                <a:lnTo>
                  <a:pt x="65388" y="98416"/>
                </a:lnTo>
                <a:lnTo>
                  <a:pt x="78674" y="98416"/>
                </a:lnTo>
                <a:lnTo>
                  <a:pt x="78674" y="86986"/>
                </a:lnTo>
                <a:lnTo>
                  <a:pt x="69616" y="86986"/>
                </a:lnTo>
                <a:lnTo>
                  <a:pt x="66044" y="86224"/>
                </a:lnTo>
                <a:lnTo>
                  <a:pt x="63566" y="84700"/>
                </a:lnTo>
                <a:lnTo>
                  <a:pt x="60329" y="82414"/>
                </a:lnTo>
                <a:lnTo>
                  <a:pt x="56195" y="77842"/>
                </a:lnTo>
                <a:lnTo>
                  <a:pt x="52471" y="73270"/>
                </a:lnTo>
                <a:close/>
              </a:path>
              <a:path w="78739" h="98425">
                <a:moveTo>
                  <a:pt x="67536" y="0"/>
                </a:moveTo>
                <a:lnTo>
                  <a:pt x="56199" y="3433"/>
                </a:lnTo>
                <a:lnTo>
                  <a:pt x="44060" y="7583"/>
                </a:lnTo>
                <a:lnTo>
                  <a:pt x="31135" y="12310"/>
                </a:lnTo>
                <a:lnTo>
                  <a:pt x="17525" y="16882"/>
                </a:lnTo>
                <a:lnTo>
                  <a:pt x="10475" y="19930"/>
                </a:lnTo>
                <a:lnTo>
                  <a:pt x="9954" y="20692"/>
                </a:lnTo>
                <a:lnTo>
                  <a:pt x="7559" y="23740"/>
                </a:lnTo>
                <a:lnTo>
                  <a:pt x="6333" y="29074"/>
                </a:lnTo>
                <a:lnTo>
                  <a:pt x="6333" y="36694"/>
                </a:lnTo>
                <a:lnTo>
                  <a:pt x="8845" y="39742"/>
                </a:lnTo>
                <a:lnTo>
                  <a:pt x="13904" y="44314"/>
                </a:lnTo>
                <a:lnTo>
                  <a:pt x="24704" y="54982"/>
                </a:lnTo>
                <a:lnTo>
                  <a:pt x="27944" y="58792"/>
                </a:lnTo>
                <a:lnTo>
                  <a:pt x="33003" y="64888"/>
                </a:lnTo>
                <a:lnTo>
                  <a:pt x="35515" y="70222"/>
                </a:lnTo>
                <a:lnTo>
                  <a:pt x="35515" y="82414"/>
                </a:lnTo>
                <a:lnTo>
                  <a:pt x="28276" y="86986"/>
                </a:lnTo>
                <a:lnTo>
                  <a:pt x="38466" y="86986"/>
                </a:lnTo>
                <a:lnTo>
                  <a:pt x="41196" y="73270"/>
                </a:lnTo>
                <a:lnTo>
                  <a:pt x="52471" y="73270"/>
                </a:lnTo>
                <a:lnTo>
                  <a:pt x="24346" y="35381"/>
                </a:lnTo>
                <a:lnTo>
                  <a:pt x="20294" y="26929"/>
                </a:lnTo>
                <a:lnTo>
                  <a:pt x="67293" y="10786"/>
                </a:lnTo>
                <a:lnTo>
                  <a:pt x="69043" y="4690"/>
                </a:lnTo>
                <a:lnTo>
                  <a:pt x="69911" y="880"/>
                </a:lnTo>
                <a:lnTo>
                  <a:pt x="67536" y="0"/>
                </a:lnTo>
                <a:close/>
              </a:path>
              <a:path w="78739" h="98425">
                <a:moveTo>
                  <a:pt x="78674" y="86224"/>
                </a:moveTo>
                <a:lnTo>
                  <a:pt x="74294" y="86224"/>
                </a:lnTo>
                <a:lnTo>
                  <a:pt x="69616" y="86986"/>
                </a:lnTo>
                <a:lnTo>
                  <a:pt x="78674" y="86986"/>
                </a:lnTo>
                <a:lnTo>
                  <a:pt x="78674" y="86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890272" y="6709399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935229" y="6726925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94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231" y="19049"/>
                </a:lnTo>
                <a:lnTo>
                  <a:pt x="41909" y="25145"/>
                </a:lnTo>
                <a:lnTo>
                  <a:pt x="14184" y="61153"/>
                </a:lnTo>
                <a:lnTo>
                  <a:pt x="999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894" y="68976"/>
                </a:lnTo>
                <a:lnTo>
                  <a:pt x="16001" y="69341"/>
                </a:lnTo>
                <a:lnTo>
                  <a:pt x="27812" y="69341"/>
                </a:lnTo>
                <a:lnTo>
                  <a:pt x="32433" y="65288"/>
                </a:lnTo>
                <a:lnTo>
                  <a:pt x="41310" y="52193"/>
                </a:lnTo>
                <a:lnTo>
                  <a:pt x="46333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41" y="15239"/>
                </a:lnTo>
                <a:lnTo>
                  <a:pt x="49148" y="13715"/>
                </a:lnTo>
                <a:lnTo>
                  <a:pt x="45802" y="10667"/>
                </a:lnTo>
                <a:lnTo>
                  <a:pt x="44052" y="9143"/>
                </a:lnTo>
                <a:lnTo>
                  <a:pt x="41528" y="6095"/>
                </a:lnTo>
                <a:lnTo>
                  <a:pt x="3823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9" y="25999"/>
                </a:lnTo>
                <a:lnTo>
                  <a:pt x="52815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13" y="14477"/>
                </a:lnTo>
                <a:lnTo>
                  <a:pt x="53041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3" y="0"/>
                </a:moveTo>
                <a:lnTo>
                  <a:pt x="36515" y="761"/>
                </a:lnTo>
                <a:lnTo>
                  <a:pt x="37145" y="761"/>
                </a:lnTo>
                <a:lnTo>
                  <a:pt x="368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993142" y="6712447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060198" y="6634723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4" h="121284">
                <a:moveTo>
                  <a:pt x="24896" y="16001"/>
                </a:moveTo>
                <a:lnTo>
                  <a:pt x="24323" y="16001"/>
                </a:lnTo>
                <a:lnTo>
                  <a:pt x="23810" y="16763"/>
                </a:lnTo>
                <a:lnTo>
                  <a:pt x="23048" y="16763"/>
                </a:lnTo>
                <a:lnTo>
                  <a:pt x="14704" y="30642"/>
                </a:lnTo>
                <a:lnTo>
                  <a:pt x="16266" y="49195"/>
                </a:lnTo>
                <a:lnTo>
                  <a:pt x="17586" y="65732"/>
                </a:lnTo>
                <a:lnTo>
                  <a:pt x="20455" y="111246"/>
                </a:lnTo>
                <a:lnTo>
                  <a:pt x="20573" y="117347"/>
                </a:lnTo>
                <a:lnTo>
                  <a:pt x="20573" y="119786"/>
                </a:lnTo>
                <a:lnTo>
                  <a:pt x="20811" y="121157"/>
                </a:lnTo>
                <a:lnTo>
                  <a:pt x="21573" y="121157"/>
                </a:lnTo>
                <a:lnTo>
                  <a:pt x="22286" y="120060"/>
                </a:lnTo>
                <a:lnTo>
                  <a:pt x="23240" y="118109"/>
                </a:lnTo>
                <a:lnTo>
                  <a:pt x="25039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3" y="44118"/>
                </a:lnTo>
                <a:lnTo>
                  <a:pt x="25085" y="16763"/>
                </a:lnTo>
                <a:lnTo>
                  <a:pt x="24896" y="16001"/>
                </a:lnTo>
                <a:close/>
              </a:path>
              <a:path w="36194" h="121284">
                <a:moveTo>
                  <a:pt x="6797" y="761"/>
                </a:moveTo>
                <a:lnTo>
                  <a:pt x="4379" y="761"/>
                </a:lnTo>
                <a:lnTo>
                  <a:pt x="3179" y="2285"/>
                </a:lnTo>
                <a:lnTo>
                  <a:pt x="1844" y="5333"/>
                </a:lnTo>
                <a:lnTo>
                  <a:pt x="618" y="8381"/>
                </a:lnTo>
                <a:lnTo>
                  <a:pt x="0" y="9905"/>
                </a:lnTo>
                <a:lnTo>
                  <a:pt x="0" y="12191"/>
                </a:lnTo>
                <a:lnTo>
                  <a:pt x="463" y="12953"/>
                </a:lnTo>
                <a:lnTo>
                  <a:pt x="1953" y="12953"/>
                </a:lnTo>
                <a:lnTo>
                  <a:pt x="2855" y="12191"/>
                </a:lnTo>
                <a:lnTo>
                  <a:pt x="4084" y="10667"/>
                </a:lnTo>
                <a:lnTo>
                  <a:pt x="5382" y="9143"/>
                </a:lnTo>
                <a:lnTo>
                  <a:pt x="6333" y="8381"/>
                </a:lnTo>
                <a:lnTo>
                  <a:pt x="26915" y="8381"/>
                </a:lnTo>
                <a:lnTo>
                  <a:pt x="28849" y="7619"/>
                </a:lnTo>
                <a:lnTo>
                  <a:pt x="33527" y="3047"/>
                </a:lnTo>
                <a:lnTo>
                  <a:pt x="16571" y="3047"/>
                </a:lnTo>
                <a:lnTo>
                  <a:pt x="14477" y="2285"/>
                </a:lnTo>
                <a:lnTo>
                  <a:pt x="11667" y="1523"/>
                </a:lnTo>
                <a:lnTo>
                  <a:pt x="8894" y="1523"/>
                </a:lnTo>
                <a:lnTo>
                  <a:pt x="6797" y="761"/>
                </a:lnTo>
                <a:close/>
              </a:path>
              <a:path w="36194" h="121284">
                <a:moveTo>
                  <a:pt x="16084" y="9143"/>
                </a:moveTo>
                <a:lnTo>
                  <a:pt x="13572" y="9143"/>
                </a:lnTo>
                <a:lnTo>
                  <a:pt x="15096" y="9905"/>
                </a:lnTo>
                <a:lnTo>
                  <a:pt x="16084" y="9143"/>
                </a:lnTo>
                <a:close/>
              </a:path>
              <a:path w="36194" h="121284">
                <a:moveTo>
                  <a:pt x="26915" y="8381"/>
                </a:moveTo>
                <a:lnTo>
                  <a:pt x="9573" y="8381"/>
                </a:lnTo>
                <a:lnTo>
                  <a:pt x="11561" y="9143"/>
                </a:lnTo>
                <a:lnTo>
                  <a:pt x="16084" y="9143"/>
                </a:lnTo>
                <a:lnTo>
                  <a:pt x="23048" y="9905"/>
                </a:lnTo>
                <a:lnTo>
                  <a:pt x="26915" y="8381"/>
                </a:lnTo>
                <a:close/>
              </a:path>
              <a:path w="36194" h="121284">
                <a:moveTo>
                  <a:pt x="17955" y="2285"/>
                </a:moveTo>
                <a:lnTo>
                  <a:pt x="16571" y="3047"/>
                </a:lnTo>
                <a:lnTo>
                  <a:pt x="24191" y="3047"/>
                </a:lnTo>
                <a:lnTo>
                  <a:pt x="17955" y="2285"/>
                </a:lnTo>
                <a:close/>
              </a:path>
              <a:path w="36194" h="121284">
                <a:moveTo>
                  <a:pt x="35707" y="761"/>
                </a:moveTo>
                <a:lnTo>
                  <a:pt x="33467" y="761"/>
                </a:lnTo>
                <a:lnTo>
                  <a:pt x="31811" y="1523"/>
                </a:lnTo>
                <a:lnTo>
                  <a:pt x="28812" y="2285"/>
                </a:lnTo>
                <a:lnTo>
                  <a:pt x="2419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707" y="1523"/>
                </a:lnTo>
                <a:lnTo>
                  <a:pt x="35707" y="761"/>
                </a:lnTo>
                <a:close/>
              </a:path>
              <a:path w="36194" h="121284">
                <a:moveTo>
                  <a:pt x="35051" y="0"/>
                </a:moveTo>
                <a:lnTo>
                  <a:pt x="34564" y="761"/>
                </a:lnTo>
                <a:lnTo>
                  <a:pt x="35515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163829" y="6703304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0" y="0"/>
                </a:moveTo>
                <a:lnTo>
                  <a:pt x="0" y="30479"/>
                </a:lnTo>
                <a:lnTo>
                  <a:pt x="0" y="40385"/>
                </a:lnTo>
                <a:lnTo>
                  <a:pt x="1655" y="43433"/>
                </a:lnTo>
                <a:lnTo>
                  <a:pt x="4892" y="46481"/>
                </a:lnTo>
                <a:lnTo>
                  <a:pt x="8049" y="49529"/>
                </a:lnTo>
                <a:lnTo>
                  <a:pt x="11859" y="50291"/>
                </a:lnTo>
                <a:lnTo>
                  <a:pt x="23896" y="50291"/>
                </a:lnTo>
                <a:lnTo>
                  <a:pt x="2984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31" y="38861"/>
                </a:lnTo>
                <a:lnTo>
                  <a:pt x="13904" y="38099"/>
                </a:lnTo>
                <a:lnTo>
                  <a:pt x="11618" y="36575"/>
                </a:lnTo>
                <a:lnTo>
                  <a:pt x="895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75" y="20573"/>
                </a:lnTo>
                <a:lnTo>
                  <a:pt x="16190" y="12953"/>
                </a:lnTo>
                <a:lnTo>
                  <a:pt x="34685" y="12953"/>
                </a:lnTo>
                <a:lnTo>
                  <a:pt x="31971" y="9320"/>
                </a:lnTo>
                <a:lnTo>
                  <a:pt x="18800" y="0"/>
                </a:lnTo>
                <a:close/>
              </a:path>
              <a:path w="41275" h="50800">
                <a:moveTo>
                  <a:pt x="19181" y="38099"/>
                </a:moveTo>
                <a:lnTo>
                  <a:pt x="16431" y="38861"/>
                </a:lnTo>
                <a:lnTo>
                  <a:pt x="23942" y="38861"/>
                </a:lnTo>
                <a:lnTo>
                  <a:pt x="19181" y="38099"/>
                </a:lnTo>
                <a:close/>
              </a:path>
              <a:path w="41275" h="50800">
                <a:moveTo>
                  <a:pt x="34685" y="12953"/>
                </a:moveTo>
                <a:lnTo>
                  <a:pt x="16190" y="12953"/>
                </a:lnTo>
                <a:lnTo>
                  <a:pt x="19562" y="14477"/>
                </a:lnTo>
                <a:lnTo>
                  <a:pt x="23429" y="16763"/>
                </a:lnTo>
                <a:lnTo>
                  <a:pt x="27752" y="21335"/>
                </a:lnTo>
                <a:lnTo>
                  <a:pt x="32622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44" y="37337"/>
                </a:lnTo>
                <a:lnTo>
                  <a:pt x="23942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29"/>
                </a:lnTo>
                <a:lnTo>
                  <a:pt x="34685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217932" y="6687301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19" h="67309">
                <a:moveTo>
                  <a:pt x="6559" y="38099"/>
                </a:moveTo>
                <a:lnTo>
                  <a:pt x="4130" y="38099"/>
                </a:lnTo>
                <a:lnTo>
                  <a:pt x="3368" y="39623"/>
                </a:lnTo>
                <a:lnTo>
                  <a:pt x="1142" y="43433"/>
                </a:lnTo>
                <a:lnTo>
                  <a:pt x="0" y="47243"/>
                </a:lnTo>
                <a:lnTo>
                  <a:pt x="167" y="53685"/>
                </a:lnTo>
                <a:lnTo>
                  <a:pt x="6691" y="63713"/>
                </a:lnTo>
                <a:lnTo>
                  <a:pt x="22716" y="67055"/>
                </a:lnTo>
                <a:lnTo>
                  <a:pt x="30479" y="67055"/>
                </a:lnTo>
                <a:lnTo>
                  <a:pt x="36432" y="65958"/>
                </a:lnTo>
                <a:lnTo>
                  <a:pt x="40623" y="64007"/>
                </a:lnTo>
                <a:lnTo>
                  <a:pt x="44052" y="62483"/>
                </a:lnTo>
                <a:lnTo>
                  <a:pt x="47051" y="58673"/>
                </a:lnTo>
                <a:lnTo>
                  <a:pt x="49185" y="54863"/>
                </a:lnTo>
                <a:lnTo>
                  <a:pt x="1156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333" y="41909"/>
                </a:lnTo>
                <a:lnTo>
                  <a:pt x="6525" y="41147"/>
                </a:lnTo>
                <a:lnTo>
                  <a:pt x="6559" y="40385"/>
                </a:lnTo>
                <a:lnTo>
                  <a:pt x="6559" y="38099"/>
                </a:lnTo>
                <a:close/>
              </a:path>
              <a:path w="71119" h="67309">
                <a:moveTo>
                  <a:pt x="71103" y="54101"/>
                </a:moveTo>
                <a:lnTo>
                  <a:pt x="49612" y="54101"/>
                </a:lnTo>
                <a:lnTo>
                  <a:pt x="52090" y="58673"/>
                </a:lnTo>
                <a:lnTo>
                  <a:pt x="54233" y="61721"/>
                </a:lnTo>
                <a:lnTo>
                  <a:pt x="55946" y="63245"/>
                </a:lnTo>
                <a:lnTo>
                  <a:pt x="58805" y="65531"/>
                </a:lnTo>
                <a:lnTo>
                  <a:pt x="62234" y="66293"/>
                </a:lnTo>
                <a:lnTo>
                  <a:pt x="71103" y="66293"/>
                </a:lnTo>
                <a:lnTo>
                  <a:pt x="71103" y="54101"/>
                </a:lnTo>
                <a:close/>
              </a:path>
              <a:path w="71119" h="67309">
                <a:moveTo>
                  <a:pt x="22527" y="54101"/>
                </a:moveTo>
                <a:lnTo>
                  <a:pt x="11561" y="54863"/>
                </a:lnTo>
                <a:lnTo>
                  <a:pt x="38039" y="54863"/>
                </a:lnTo>
                <a:lnTo>
                  <a:pt x="22527" y="54101"/>
                </a:lnTo>
                <a:close/>
              </a:path>
              <a:path w="71119" h="67309">
                <a:moveTo>
                  <a:pt x="38374" y="0"/>
                </a:moveTo>
                <a:lnTo>
                  <a:pt x="38182" y="761"/>
                </a:lnTo>
                <a:lnTo>
                  <a:pt x="37767" y="761"/>
                </a:lnTo>
                <a:lnTo>
                  <a:pt x="37145" y="2285"/>
                </a:lnTo>
                <a:lnTo>
                  <a:pt x="39610" y="27286"/>
                </a:lnTo>
                <a:lnTo>
                  <a:pt x="44228" y="39207"/>
                </a:lnTo>
                <a:lnTo>
                  <a:pt x="45768" y="45719"/>
                </a:lnTo>
                <a:lnTo>
                  <a:pt x="45768" y="51815"/>
                </a:lnTo>
                <a:lnTo>
                  <a:pt x="38039" y="54863"/>
                </a:lnTo>
                <a:lnTo>
                  <a:pt x="49185" y="54863"/>
                </a:lnTo>
                <a:lnTo>
                  <a:pt x="49612" y="54101"/>
                </a:lnTo>
                <a:lnTo>
                  <a:pt x="62185" y="54101"/>
                </a:lnTo>
                <a:lnTo>
                  <a:pt x="57662" y="49529"/>
                </a:lnTo>
                <a:lnTo>
                  <a:pt x="52891" y="36858"/>
                </a:lnTo>
                <a:lnTo>
                  <a:pt x="47754" y="22773"/>
                </a:lnTo>
                <a:lnTo>
                  <a:pt x="43350" y="11249"/>
                </a:lnTo>
                <a:lnTo>
                  <a:pt x="39672" y="2285"/>
                </a:lnTo>
                <a:lnTo>
                  <a:pt x="39182" y="1523"/>
                </a:lnTo>
                <a:lnTo>
                  <a:pt x="38755" y="761"/>
                </a:lnTo>
                <a:lnTo>
                  <a:pt x="38374" y="0"/>
                </a:lnTo>
                <a:close/>
              </a:path>
              <a:path w="71119" h="67309">
                <a:moveTo>
                  <a:pt x="5571" y="37337"/>
                </a:moveTo>
                <a:lnTo>
                  <a:pt x="4846" y="38099"/>
                </a:lnTo>
                <a:lnTo>
                  <a:pt x="6227" y="38099"/>
                </a:lnTo>
                <a:lnTo>
                  <a:pt x="5571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284226" y="6702542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30" h="51434">
                <a:moveTo>
                  <a:pt x="89504" y="12191"/>
                </a:moveTo>
                <a:lnTo>
                  <a:pt x="26420" y="12191"/>
                </a:lnTo>
                <a:lnTo>
                  <a:pt x="27895" y="12953"/>
                </a:lnTo>
                <a:lnTo>
                  <a:pt x="32324" y="13715"/>
                </a:lnTo>
                <a:lnTo>
                  <a:pt x="39672" y="15239"/>
                </a:lnTo>
                <a:lnTo>
                  <a:pt x="49804" y="18287"/>
                </a:lnTo>
                <a:lnTo>
                  <a:pt x="56089" y="19811"/>
                </a:lnTo>
                <a:lnTo>
                  <a:pt x="53905" y="22317"/>
                </a:lnTo>
                <a:lnTo>
                  <a:pt x="42009" y="28835"/>
                </a:lnTo>
                <a:lnTo>
                  <a:pt x="32539" y="33914"/>
                </a:lnTo>
                <a:lnTo>
                  <a:pt x="20388" y="38074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26" y="51053"/>
                </a:lnTo>
                <a:lnTo>
                  <a:pt x="21384" y="50291"/>
                </a:lnTo>
                <a:lnTo>
                  <a:pt x="28325" y="46481"/>
                </a:lnTo>
                <a:lnTo>
                  <a:pt x="32705" y="44957"/>
                </a:lnTo>
                <a:lnTo>
                  <a:pt x="38993" y="41909"/>
                </a:lnTo>
                <a:lnTo>
                  <a:pt x="47183" y="36575"/>
                </a:lnTo>
                <a:lnTo>
                  <a:pt x="55946" y="31241"/>
                </a:lnTo>
                <a:lnTo>
                  <a:pt x="62758" y="27431"/>
                </a:lnTo>
                <a:lnTo>
                  <a:pt x="67625" y="24383"/>
                </a:lnTo>
                <a:lnTo>
                  <a:pt x="73045" y="24383"/>
                </a:lnTo>
                <a:lnTo>
                  <a:pt x="73045" y="23621"/>
                </a:lnTo>
                <a:lnTo>
                  <a:pt x="74675" y="22859"/>
                </a:lnTo>
                <a:lnTo>
                  <a:pt x="78866" y="22097"/>
                </a:lnTo>
                <a:lnTo>
                  <a:pt x="85618" y="22097"/>
                </a:lnTo>
                <a:lnTo>
                  <a:pt x="89236" y="12953"/>
                </a:lnTo>
                <a:lnTo>
                  <a:pt x="89504" y="12191"/>
                </a:lnTo>
                <a:close/>
              </a:path>
              <a:path w="100330" h="51434">
                <a:moveTo>
                  <a:pt x="73045" y="24383"/>
                </a:moveTo>
                <a:lnTo>
                  <a:pt x="6762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0"/>
                </a:lnTo>
                <a:lnTo>
                  <a:pt x="74650" y="47230"/>
                </a:lnTo>
                <a:lnTo>
                  <a:pt x="88904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22" y="39623"/>
                </a:lnTo>
                <a:lnTo>
                  <a:pt x="76901" y="37337"/>
                </a:lnTo>
                <a:lnTo>
                  <a:pt x="74724" y="34289"/>
                </a:lnTo>
                <a:lnTo>
                  <a:pt x="73615" y="32003"/>
                </a:lnTo>
                <a:lnTo>
                  <a:pt x="73045" y="28955"/>
                </a:lnTo>
                <a:lnTo>
                  <a:pt x="73045" y="24383"/>
                </a:lnTo>
                <a:close/>
              </a:path>
              <a:path w="100330" h="51434">
                <a:moveTo>
                  <a:pt x="99821" y="38861"/>
                </a:moveTo>
                <a:lnTo>
                  <a:pt x="89202" y="38861"/>
                </a:lnTo>
                <a:lnTo>
                  <a:pt x="81722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30" h="51434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7" y="12953"/>
                </a:lnTo>
                <a:lnTo>
                  <a:pt x="26420" y="12191"/>
                </a:lnTo>
                <a:lnTo>
                  <a:pt x="89504" y="12191"/>
                </a:lnTo>
                <a:lnTo>
                  <a:pt x="89772" y="11429"/>
                </a:lnTo>
                <a:lnTo>
                  <a:pt x="89915" y="10667"/>
                </a:lnTo>
                <a:lnTo>
                  <a:pt x="89474" y="10667"/>
                </a:lnTo>
                <a:lnTo>
                  <a:pt x="88611" y="9977"/>
                </a:lnTo>
                <a:lnTo>
                  <a:pt x="72146" y="9971"/>
                </a:lnTo>
                <a:lnTo>
                  <a:pt x="55625" y="7619"/>
                </a:lnTo>
                <a:lnTo>
                  <a:pt x="49088" y="5333"/>
                </a:lnTo>
                <a:lnTo>
                  <a:pt x="36134" y="1523"/>
                </a:lnTo>
                <a:lnTo>
                  <a:pt x="32003" y="761"/>
                </a:lnTo>
                <a:lnTo>
                  <a:pt x="28763" y="0"/>
                </a:lnTo>
                <a:close/>
              </a:path>
              <a:path w="100330" h="51434">
                <a:moveTo>
                  <a:pt x="88523" y="9905"/>
                </a:moveTo>
                <a:lnTo>
                  <a:pt x="85836" y="9977"/>
                </a:lnTo>
                <a:lnTo>
                  <a:pt x="88611" y="99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2378713" y="6681968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7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44" y="71627"/>
                </a:lnTo>
                <a:lnTo>
                  <a:pt x="25575" y="68579"/>
                </a:lnTo>
                <a:lnTo>
                  <a:pt x="29276" y="61721"/>
                </a:lnTo>
                <a:lnTo>
                  <a:pt x="57579" y="61721"/>
                </a:lnTo>
                <a:lnTo>
                  <a:pt x="57579" y="60197"/>
                </a:lnTo>
                <a:lnTo>
                  <a:pt x="20132" y="60197"/>
                </a:lnTo>
                <a:lnTo>
                  <a:pt x="9607" y="59435"/>
                </a:lnTo>
                <a:close/>
              </a:path>
              <a:path w="57785" h="71754">
                <a:moveTo>
                  <a:pt x="57579" y="61721"/>
                </a:moveTo>
                <a:lnTo>
                  <a:pt x="29276" y="61721"/>
                </a:lnTo>
                <a:lnTo>
                  <a:pt x="32659" y="68579"/>
                </a:lnTo>
                <a:lnTo>
                  <a:pt x="39325" y="71627"/>
                </a:lnTo>
                <a:lnTo>
                  <a:pt x="57579" y="71627"/>
                </a:lnTo>
                <a:lnTo>
                  <a:pt x="57579" y="61721"/>
                </a:lnTo>
                <a:close/>
              </a:path>
              <a:path w="57785" h="71754">
                <a:moveTo>
                  <a:pt x="29276" y="42671"/>
                </a:moveTo>
                <a:lnTo>
                  <a:pt x="28050" y="43433"/>
                </a:lnTo>
                <a:lnTo>
                  <a:pt x="27239" y="44957"/>
                </a:lnTo>
                <a:lnTo>
                  <a:pt x="25907" y="55625"/>
                </a:lnTo>
                <a:lnTo>
                  <a:pt x="20132" y="60197"/>
                </a:lnTo>
                <a:lnTo>
                  <a:pt x="37850" y="60197"/>
                </a:lnTo>
                <a:lnTo>
                  <a:pt x="32433" y="55625"/>
                </a:lnTo>
                <a:lnTo>
                  <a:pt x="31671" y="48005"/>
                </a:lnTo>
                <a:lnTo>
                  <a:pt x="31324" y="44957"/>
                </a:lnTo>
                <a:lnTo>
                  <a:pt x="30528" y="43433"/>
                </a:lnTo>
                <a:lnTo>
                  <a:pt x="29276" y="42671"/>
                </a:lnTo>
                <a:close/>
              </a:path>
              <a:path w="57785" h="71754">
                <a:moveTo>
                  <a:pt x="57579" y="59435"/>
                </a:moveTo>
                <a:lnTo>
                  <a:pt x="48054" y="59435"/>
                </a:lnTo>
                <a:lnTo>
                  <a:pt x="37850" y="60197"/>
                </a:lnTo>
                <a:lnTo>
                  <a:pt x="57579" y="60197"/>
                </a:lnTo>
                <a:lnTo>
                  <a:pt x="57579" y="59435"/>
                </a:lnTo>
                <a:close/>
              </a:path>
              <a:path w="57785" h="71754">
                <a:moveTo>
                  <a:pt x="31049" y="0"/>
                </a:moveTo>
                <a:lnTo>
                  <a:pt x="22610" y="9143"/>
                </a:lnTo>
                <a:lnTo>
                  <a:pt x="30992" y="18287"/>
                </a:lnTo>
                <a:lnTo>
                  <a:pt x="39480" y="9143"/>
                </a:lnTo>
                <a:lnTo>
                  <a:pt x="3104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36" y="17525"/>
                </a:lnTo>
                <a:lnTo>
                  <a:pt x="20954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2432816" y="6712447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5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5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5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5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5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2560832" y="6681968"/>
            <a:ext cx="104139" cy="73025"/>
          </a:xfrm>
          <a:custGeom>
            <a:avLst/>
            <a:gdLst/>
            <a:ahLst/>
            <a:cxnLst/>
            <a:rect l="l" t="t" r="r" b="b"/>
            <a:pathLst>
              <a:path w="104139" h="73025">
                <a:moveTo>
                  <a:pt x="9524" y="32003"/>
                </a:moveTo>
                <a:lnTo>
                  <a:pt x="7559" y="32003"/>
                </a:lnTo>
                <a:lnTo>
                  <a:pt x="6751" y="32765"/>
                </a:lnTo>
                <a:lnTo>
                  <a:pt x="5952" y="33527"/>
                </a:lnTo>
                <a:lnTo>
                  <a:pt x="1987" y="39623"/>
                </a:lnTo>
                <a:lnTo>
                  <a:pt x="0" y="44957"/>
                </a:lnTo>
                <a:lnTo>
                  <a:pt x="400" y="54470"/>
                </a:lnTo>
                <a:lnTo>
                  <a:pt x="4712" y="62638"/>
                </a:lnTo>
                <a:lnTo>
                  <a:pt x="14230" y="68456"/>
                </a:lnTo>
                <a:lnTo>
                  <a:pt x="29550" y="71914"/>
                </a:lnTo>
                <a:lnTo>
                  <a:pt x="51267" y="73000"/>
                </a:lnTo>
                <a:lnTo>
                  <a:pt x="64075" y="72215"/>
                </a:lnTo>
                <a:lnTo>
                  <a:pt x="76139" y="70865"/>
                </a:lnTo>
                <a:lnTo>
                  <a:pt x="85581" y="69341"/>
                </a:lnTo>
                <a:lnTo>
                  <a:pt x="92058" y="67055"/>
                </a:lnTo>
                <a:lnTo>
                  <a:pt x="95630" y="64769"/>
                </a:lnTo>
                <a:lnTo>
                  <a:pt x="100964" y="61721"/>
                </a:lnTo>
                <a:lnTo>
                  <a:pt x="101510" y="60474"/>
                </a:lnTo>
                <a:lnTo>
                  <a:pt x="54788" y="60474"/>
                </a:lnTo>
                <a:lnTo>
                  <a:pt x="37596" y="60197"/>
                </a:lnTo>
                <a:lnTo>
                  <a:pt x="20520" y="58021"/>
                </a:lnTo>
                <a:lnTo>
                  <a:pt x="10273" y="52904"/>
                </a:lnTo>
                <a:lnTo>
                  <a:pt x="6857" y="44957"/>
                </a:lnTo>
                <a:lnTo>
                  <a:pt x="6857" y="41909"/>
                </a:lnTo>
                <a:lnTo>
                  <a:pt x="7619" y="38861"/>
                </a:lnTo>
                <a:lnTo>
                  <a:pt x="9083" y="35051"/>
                </a:lnTo>
                <a:lnTo>
                  <a:pt x="9381" y="34289"/>
                </a:lnTo>
                <a:lnTo>
                  <a:pt x="9524" y="33527"/>
                </a:lnTo>
                <a:lnTo>
                  <a:pt x="9524" y="32003"/>
                </a:lnTo>
                <a:close/>
              </a:path>
              <a:path w="104139" h="73025">
                <a:moveTo>
                  <a:pt x="96143" y="27431"/>
                </a:moveTo>
                <a:lnTo>
                  <a:pt x="95487" y="27431"/>
                </a:lnTo>
                <a:lnTo>
                  <a:pt x="94868" y="28193"/>
                </a:lnTo>
                <a:lnTo>
                  <a:pt x="89666" y="38861"/>
                </a:lnTo>
                <a:lnTo>
                  <a:pt x="93914" y="44957"/>
                </a:lnTo>
                <a:lnTo>
                  <a:pt x="96011" y="49529"/>
                </a:lnTo>
                <a:lnTo>
                  <a:pt x="96011" y="54101"/>
                </a:lnTo>
                <a:lnTo>
                  <a:pt x="90866" y="56387"/>
                </a:lnTo>
                <a:lnTo>
                  <a:pt x="77235" y="58652"/>
                </a:lnTo>
                <a:lnTo>
                  <a:pt x="67522" y="59959"/>
                </a:lnTo>
                <a:lnTo>
                  <a:pt x="54788" y="60474"/>
                </a:lnTo>
                <a:lnTo>
                  <a:pt x="101510" y="60474"/>
                </a:lnTo>
                <a:lnTo>
                  <a:pt x="103631" y="55625"/>
                </a:lnTo>
                <a:lnTo>
                  <a:pt x="103631" y="41909"/>
                </a:lnTo>
                <a:lnTo>
                  <a:pt x="101394" y="35813"/>
                </a:lnTo>
                <a:lnTo>
                  <a:pt x="96856" y="28193"/>
                </a:lnTo>
                <a:lnTo>
                  <a:pt x="96143" y="27431"/>
                </a:lnTo>
                <a:close/>
              </a:path>
              <a:path w="104139" h="73025">
                <a:moveTo>
                  <a:pt x="59624" y="0"/>
                </a:moveTo>
                <a:lnTo>
                  <a:pt x="51709" y="8381"/>
                </a:lnTo>
                <a:lnTo>
                  <a:pt x="60197" y="17525"/>
                </a:lnTo>
                <a:lnTo>
                  <a:pt x="68055" y="9143"/>
                </a:lnTo>
                <a:lnTo>
                  <a:pt x="59624" y="0"/>
                </a:lnTo>
                <a:close/>
              </a:path>
              <a:path w="104139" h="73025">
                <a:moveTo>
                  <a:pt x="41087" y="0"/>
                </a:moveTo>
                <a:lnTo>
                  <a:pt x="32659" y="9143"/>
                </a:lnTo>
                <a:lnTo>
                  <a:pt x="41087" y="18287"/>
                </a:lnTo>
                <a:lnTo>
                  <a:pt x="49578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2671322" y="6652249"/>
            <a:ext cx="76835" cy="104775"/>
          </a:xfrm>
          <a:custGeom>
            <a:avLst/>
            <a:gdLst/>
            <a:ahLst/>
            <a:cxnLst/>
            <a:rect l="l" t="t" r="r" b="b"/>
            <a:pathLst>
              <a:path w="76835" h="104775">
                <a:moveTo>
                  <a:pt x="3511" y="9143"/>
                </a:moveTo>
                <a:lnTo>
                  <a:pt x="2715" y="9143"/>
                </a:lnTo>
                <a:lnTo>
                  <a:pt x="2368" y="9905"/>
                </a:lnTo>
                <a:lnTo>
                  <a:pt x="655" y="16763"/>
                </a:lnTo>
                <a:lnTo>
                  <a:pt x="0" y="20573"/>
                </a:lnTo>
                <a:lnTo>
                  <a:pt x="0" y="24383"/>
                </a:lnTo>
                <a:lnTo>
                  <a:pt x="3749" y="28955"/>
                </a:lnTo>
                <a:lnTo>
                  <a:pt x="11180" y="37337"/>
                </a:lnTo>
                <a:lnTo>
                  <a:pt x="17355" y="37675"/>
                </a:lnTo>
                <a:lnTo>
                  <a:pt x="26010" y="47187"/>
                </a:lnTo>
                <a:lnTo>
                  <a:pt x="34075" y="57038"/>
                </a:lnTo>
                <a:lnTo>
                  <a:pt x="41450" y="67305"/>
                </a:lnTo>
                <a:lnTo>
                  <a:pt x="48036" y="78062"/>
                </a:lnTo>
                <a:lnTo>
                  <a:pt x="39155" y="85719"/>
                </a:lnTo>
                <a:lnTo>
                  <a:pt x="26752" y="92963"/>
                </a:lnTo>
                <a:lnTo>
                  <a:pt x="29208" y="104691"/>
                </a:lnTo>
                <a:lnTo>
                  <a:pt x="60530" y="92963"/>
                </a:lnTo>
                <a:lnTo>
                  <a:pt x="38910" y="92963"/>
                </a:lnTo>
                <a:lnTo>
                  <a:pt x="44052" y="89153"/>
                </a:lnTo>
                <a:lnTo>
                  <a:pt x="51864" y="80771"/>
                </a:lnTo>
                <a:lnTo>
                  <a:pt x="60126" y="80771"/>
                </a:lnTo>
                <a:lnTo>
                  <a:pt x="59710" y="79247"/>
                </a:lnTo>
                <a:lnTo>
                  <a:pt x="60291" y="69815"/>
                </a:lnTo>
                <a:lnTo>
                  <a:pt x="64260" y="60603"/>
                </a:lnTo>
                <a:lnTo>
                  <a:pt x="48731" y="60603"/>
                </a:lnTo>
                <a:lnTo>
                  <a:pt x="16697" y="21180"/>
                </a:lnTo>
                <a:lnTo>
                  <a:pt x="4654" y="9905"/>
                </a:lnTo>
                <a:lnTo>
                  <a:pt x="3511" y="9143"/>
                </a:lnTo>
                <a:close/>
              </a:path>
              <a:path w="76835" h="104775">
                <a:moveTo>
                  <a:pt x="60126" y="80771"/>
                </a:moveTo>
                <a:lnTo>
                  <a:pt x="51864" y="80771"/>
                </a:lnTo>
                <a:lnTo>
                  <a:pt x="53852" y="83057"/>
                </a:lnTo>
                <a:lnTo>
                  <a:pt x="54863" y="86105"/>
                </a:lnTo>
                <a:lnTo>
                  <a:pt x="54863" y="90677"/>
                </a:lnTo>
                <a:lnTo>
                  <a:pt x="51755" y="92201"/>
                </a:lnTo>
                <a:lnTo>
                  <a:pt x="47756" y="92963"/>
                </a:lnTo>
                <a:lnTo>
                  <a:pt x="60530" y="92963"/>
                </a:lnTo>
                <a:lnTo>
                  <a:pt x="60959" y="90677"/>
                </a:lnTo>
                <a:lnTo>
                  <a:pt x="60959" y="83819"/>
                </a:lnTo>
                <a:lnTo>
                  <a:pt x="60126" y="80771"/>
                </a:lnTo>
                <a:close/>
              </a:path>
              <a:path w="76835" h="104775">
                <a:moveTo>
                  <a:pt x="70341" y="0"/>
                </a:moveTo>
                <a:lnTo>
                  <a:pt x="61727" y="17310"/>
                </a:lnTo>
                <a:lnTo>
                  <a:pt x="61905" y="29889"/>
                </a:lnTo>
                <a:lnTo>
                  <a:pt x="61278" y="42575"/>
                </a:lnTo>
                <a:lnTo>
                  <a:pt x="57996" y="56567"/>
                </a:lnTo>
                <a:lnTo>
                  <a:pt x="48731" y="60603"/>
                </a:lnTo>
                <a:lnTo>
                  <a:pt x="64260" y="60603"/>
                </a:lnTo>
                <a:lnTo>
                  <a:pt x="64982" y="58926"/>
                </a:lnTo>
                <a:lnTo>
                  <a:pt x="68842" y="44305"/>
                </a:lnTo>
                <a:lnTo>
                  <a:pt x="70716" y="31677"/>
                </a:lnTo>
                <a:lnTo>
                  <a:pt x="71329" y="19049"/>
                </a:lnTo>
                <a:lnTo>
                  <a:pt x="76331" y="19049"/>
                </a:lnTo>
                <a:lnTo>
                  <a:pt x="75950" y="17525"/>
                </a:lnTo>
                <a:lnTo>
                  <a:pt x="75626" y="16763"/>
                </a:lnTo>
                <a:lnTo>
                  <a:pt x="75377" y="16001"/>
                </a:lnTo>
                <a:lnTo>
                  <a:pt x="73996" y="12191"/>
                </a:lnTo>
                <a:lnTo>
                  <a:pt x="72329" y="6857"/>
                </a:lnTo>
                <a:lnTo>
                  <a:pt x="703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2761653" y="6652249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2786383" y="6709399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2840241" y="664996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2914400" y="6726925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2976883" y="6689587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099572" y="6681968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59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4" y="52471"/>
                </a:lnTo>
                <a:lnTo>
                  <a:pt x="3346" y="61939"/>
                </a:lnTo>
                <a:lnTo>
                  <a:pt x="11873" y="68600"/>
                </a:lnTo>
                <a:lnTo>
                  <a:pt x="26393" y="72496"/>
                </a:lnTo>
                <a:lnTo>
                  <a:pt x="47634" y="73668"/>
                </a:lnTo>
                <a:lnTo>
                  <a:pt x="62070" y="72005"/>
                </a:lnTo>
                <a:lnTo>
                  <a:pt x="74632" y="68730"/>
                </a:lnTo>
                <a:lnTo>
                  <a:pt x="85325" y="63794"/>
                </a:lnTo>
                <a:lnTo>
                  <a:pt x="88014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59">
                <a:moveTo>
                  <a:pt x="100248" y="57149"/>
                </a:moveTo>
                <a:lnTo>
                  <a:pt x="9415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29" y="68600"/>
                </a:lnTo>
                <a:lnTo>
                  <a:pt x="102961" y="70865"/>
                </a:lnTo>
                <a:lnTo>
                  <a:pt x="10710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48" y="57149"/>
                </a:lnTo>
                <a:close/>
              </a:path>
              <a:path w="116839" h="73659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7" y="48748"/>
                </a:lnTo>
                <a:lnTo>
                  <a:pt x="82889" y="54791"/>
                </a:lnTo>
                <a:lnTo>
                  <a:pt x="71424" y="58974"/>
                </a:lnTo>
                <a:lnTo>
                  <a:pt x="57156" y="61299"/>
                </a:lnTo>
                <a:lnTo>
                  <a:pt x="39971" y="61770"/>
                </a:lnTo>
                <a:lnTo>
                  <a:pt x="88014" y="61770"/>
                </a:lnTo>
                <a:lnTo>
                  <a:pt x="94152" y="57149"/>
                </a:lnTo>
                <a:lnTo>
                  <a:pt x="100248" y="57149"/>
                </a:lnTo>
                <a:lnTo>
                  <a:pt x="100248" y="50291"/>
                </a:lnTo>
                <a:lnTo>
                  <a:pt x="100434" y="48748"/>
                </a:lnTo>
                <a:lnTo>
                  <a:pt x="10082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59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59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16839" h="73659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212348" y="6723877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266450" y="6709399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3301501" y="6726925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1005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5999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359413" y="6676633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461522" y="6713209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3580150" y="6717782"/>
            <a:ext cx="76835" cy="83820"/>
          </a:xfrm>
          <a:custGeom>
            <a:avLst/>
            <a:gdLst/>
            <a:ahLst/>
            <a:cxnLst/>
            <a:rect l="l" t="t" r="r" b="b"/>
            <a:pathLst>
              <a:path w="76835" h="83820">
                <a:moveTo>
                  <a:pt x="32826" y="761"/>
                </a:moveTo>
                <a:lnTo>
                  <a:pt x="31241" y="761"/>
                </a:lnTo>
                <a:lnTo>
                  <a:pt x="30906" y="2285"/>
                </a:lnTo>
                <a:lnTo>
                  <a:pt x="29291" y="9905"/>
                </a:lnTo>
                <a:lnTo>
                  <a:pt x="22341" y="9905"/>
                </a:lnTo>
                <a:lnTo>
                  <a:pt x="18806" y="10667"/>
                </a:lnTo>
                <a:lnTo>
                  <a:pt x="14904" y="11429"/>
                </a:lnTo>
                <a:lnTo>
                  <a:pt x="12131" y="12953"/>
                </a:lnTo>
                <a:lnTo>
                  <a:pt x="10607" y="13715"/>
                </a:lnTo>
                <a:lnTo>
                  <a:pt x="8473" y="15239"/>
                </a:lnTo>
                <a:lnTo>
                  <a:pt x="6217" y="17525"/>
                </a:lnTo>
                <a:lnTo>
                  <a:pt x="3870" y="21335"/>
                </a:lnTo>
                <a:lnTo>
                  <a:pt x="1188" y="25145"/>
                </a:lnTo>
                <a:lnTo>
                  <a:pt x="0" y="28193"/>
                </a:lnTo>
                <a:lnTo>
                  <a:pt x="243" y="29717"/>
                </a:lnTo>
                <a:lnTo>
                  <a:pt x="5273" y="79735"/>
                </a:lnTo>
                <a:lnTo>
                  <a:pt x="5577" y="82478"/>
                </a:lnTo>
                <a:lnTo>
                  <a:pt x="5882" y="83819"/>
                </a:lnTo>
                <a:lnTo>
                  <a:pt x="6705" y="83819"/>
                </a:lnTo>
                <a:lnTo>
                  <a:pt x="7284" y="82814"/>
                </a:lnTo>
                <a:lnTo>
                  <a:pt x="8046" y="80741"/>
                </a:lnTo>
                <a:lnTo>
                  <a:pt x="10271" y="74919"/>
                </a:lnTo>
                <a:lnTo>
                  <a:pt x="11369" y="69860"/>
                </a:lnTo>
                <a:lnTo>
                  <a:pt x="11366" y="64981"/>
                </a:lnTo>
                <a:lnTo>
                  <a:pt x="10958" y="55036"/>
                </a:lnTo>
                <a:lnTo>
                  <a:pt x="9837" y="42270"/>
                </a:lnTo>
                <a:lnTo>
                  <a:pt x="7985" y="26669"/>
                </a:lnTo>
                <a:lnTo>
                  <a:pt x="11216" y="23621"/>
                </a:lnTo>
                <a:lnTo>
                  <a:pt x="16337" y="21335"/>
                </a:lnTo>
                <a:lnTo>
                  <a:pt x="32674" y="21335"/>
                </a:lnTo>
                <a:lnTo>
                  <a:pt x="32674" y="18287"/>
                </a:lnTo>
                <a:lnTo>
                  <a:pt x="32826" y="16763"/>
                </a:lnTo>
                <a:lnTo>
                  <a:pt x="33101" y="14477"/>
                </a:lnTo>
                <a:lnTo>
                  <a:pt x="47627" y="14477"/>
                </a:lnTo>
                <a:lnTo>
                  <a:pt x="42245" y="9905"/>
                </a:lnTo>
                <a:lnTo>
                  <a:pt x="33588" y="1523"/>
                </a:lnTo>
                <a:lnTo>
                  <a:pt x="32826" y="761"/>
                </a:lnTo>
                <a:close/>
              </a:path>
              <a:path w="76835" h="83820">
                <a:moveTo>
                  <a:pt x="32674" y="21335"/>
                </a:moveTo>
                <a:lnTo>
                  <a:pt x="25633" y="21335"/>
                </a:lnTo>
                <a:lnTo>
                  <a:pt x="26669" y="22097"/>
                </a:lnTo>
                <a:lnTo>
                  <a:pt x="26334" y="22859"/>
                </a:lnTo>
                <a:lnTo>
                  <a:pt x="26151" y="24383"/>
                </a:lnTo>
                <a:lnTo>
                  <a:pt x="26151" y="32765"/>
                </a:lnTo>
                <a:lnTo>
                  <a:pt x="27675" y="38496"/>
                </a:lnTo>
                <a:lnTo>
                  <a:pt x="30601" y="44013"/>
                </a:lnTo>
                <a:lnTo>
                  <a:pt x="34289" y="50779"/>
                </a:lnTo>
                <a:lnTo>
                  <a:pt x="39197" y="54101"/>
                </a:lnTo>
                <a:lnTo>
                  <a:pt x="52852" y="54101"/>
                </a:lnTo>
                <a:lnTo>
                  <a:pt x="56631" y="48493"/>
                </a:lnTo>
                <a:lnTo>
                  <a:pt x="56631" y="40385"/>
                </a:lnTo>
                <a:lnTo>
                  <a:pt x="41147" y="40385"/>
                </a:lnTo>
                <a:lnTo>
                  <a:pt x="37703" y="37978"/>
                </a:lnTo>
                <a:lnTo>
                  <a:pt x="35387" y="33527"/>
                </a:lnTo>
                <a:lnTo>
                  <a:pt x="33588" y="29717"/>
                </a:lnTo>
                <a:lnTo>
                  <a:pt x="32674" y="25145"/>
                </a:lnTo>
                <a:lnTo>
                  <a:pt x="32674" y="21335"/>
                </a:lnTo>
                <a:close/>
              </a:path>
              <a:path w="76835" h="83820">
                <a:moveTo>
                  <a:pt x="76443" y="23621"/>
                </a:moveTo>
                <a:lnTo>
                  <a:pt x="70103" y="23621"/>
                </a:lnTo>
                <a:lnTo>
                  <a:pt x="64678" y="24383"/>
                </a:lnTo>
                <a:lnTo>
                  <a:pt x="45323" y="24383"/>
                </a:lnTo>
                <a:lnTo>
                  <a:pt x="49804" y="28955"/>
                </a:lnTo>
                <a:lnTo>
                  <a:pt x="52059" y="32003"/>
                </a:lnTo>
                <a:lnTo>
                  <a:pt x="52059" y="38526"/>
                </a:lnTo>
                <a:lnTo>
                  <a:pt x="49956" y="40385"/>
                </a:lnTo>
                <a:lnTo>
                  <a:pt x="56631" y="40385"/>
                </a:lnTo>
                <a:lnTo>
                  <a:pt x="56631" y="35051"/>
                </a:lnTo>
                <a:lnTo>
                  <a:pt x="56479" y="33527"/>
                </a:lnTo>
                <a:lnTo>
                  <a:pt x="56144" y="32003"/>
                </a:lnTo>
                <a:lnTo>
                  <a:pt x="76443" y="32003"/>
                </a:lnTo>
                <a:lnTo>
                  <a:pt x="76443" y="23621"/>
                </a:lnTo>
                <a:close/>
              </a:path>
              <a:path w="76835" h="83820">
                <a:moveTo>
                  <a:pt x="76443" y="32003"/>
                </a:moveTo>
                <a:lnTo>
                  <a:pt x="56144" y="32003"/>
                </a:lnTo>
                <a:lnTo>
                  <a:pt x="59679" y="35051"/>
                </a:lnTo>
                <a:lnTo>
                  <a:pt x="64678" y="35813"/>
                </a:lnTo>
                <a:lnTo>
                  <a:pt x="76443" y="35813"/>
                </a:lnTo>
                <a:lnTo>
                  <a:pt x="76443" y="32003"/>
                </a:lnTo>
                <a:close/>
              </a:path>
              <a:path w="76835" h="83820">
                <a:moveTo>
                  <a:pt x="47627" y="14477"/>
                </a:moveTo>
                <a:lnTo>
                  <a:pt x="33101" y="14477"/>
                </a:lnTo>
                <a:lnTo>
                  <a:pt x="40507" y="20573"/>
                </a:lnTo>
                <a:lnTo>
                  <a:pt x="44561" y="24383"/>
                </a:lnTo>
                <a:lnTo>
                  <a:pt x="64678" y="24383"/>
                </a:lnTo>
                <a:lnTo>
                  <a:pt x="58765" y="22097"/>
                </a:lnTo>
                <a:lnTo>
                  <a:pt x="52425" y="17525"/>
                </a:lnTo>
                <a:lnTo>
                  <a:pt x="48524" y="15239"/>
                </a:lnTo>
                <a:lnTo>
                  <a:pt x="47627" y="14477"/>
                </a:lnTo>
                <a:close/>
              </a:path>
              <a:path w="76835" h="83820">
                <a:moveTo>
                  <a:pt x="31912" y="0"/>
                </a:moveTo>
                <a:lnTo>
                  <a:pt x="31577" y="761"/>
                </a:lnTo>
                <a:lnTo>
                  <a:pt x="32247" y="761"/>
                </a:lnTo>
                <a:lnTo>
                  <a:pt x="3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3652022" y="6723877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3705362" y="6651487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4">
                <a:moveTo>
                  <a:pt x="423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36" y="89915"/>
                </a:lnTo>
                <a:close/>
              </a:path>
              <a:path w="43814" h="102234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6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4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4">
                <a:moveTo>
                  <a:pt x="43433" y="89915"/>
                </a:moveTo>
                <a:lnTo>
                  <a:pt x="3910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3744224" y="6710923"/>
            <a:ext cx="65405" cy="43180"/>
          </a:xfrm>
          <a:custGeom>
            <a:avLst/>
            <a:gdLst/>
            <a:ahLst/>
            <a:cxnLst/>
            <a:rect l="l" t="t" r="r" b="b"/>
            <a:pathLst>
              <a:path w="65404" h="43179">
                <a:moveTo>
                  <a:pt x="10607" y="30479"/>
                </a:moveTo>
                <a:lnTo>
                  <a:pt x="0" y="30479"/>
                </a:lnTo>
                <a:lnTo>
                  <a:pt x="0" y="42671"/>
                </a:lnTo>
                <a:lnTo>
                  <a:pt x="11220" y="42611"/>
                </a:lnTo>
                <a:lnTo>
                  <a:pt x="23874" y="39932"/>
                </a:lnTo>
                <a:lnTo>
                  <a:pt x="34686" y="33105"/>
                </a:lnTo>
                <a:lnTo>
                  <a:pt x="65074" y="33105"/>
                </a:lnTo>
                <a:lnTo>
                  <a:pt x="65074" y="31241"/>
                </a:lnTo>
                <a:lnTo>
                  <a:pt x="17891" y="31241"/>
                </a:lnTo>
                <a:lnTo>
                  <a:pt x="10607" y="30479"/>
                </a:lnTo>
                <a:close/>
              </a:path>
              <a:path w="65404" h="43179">
                <a:moveTo>
                  <a:pt x="65074" y="33105"/>
                </a:moveTo>
                <a:lnTo>
                  <a:pt x="34686" y="33105"/>
                </a:lnTo>
                <a:lnTo>
                  <a:pt x="44754" y="40443"/>
                </a:lnTo>
                <a:lnTo>
                  <a:pt x="58338" y="42671"/>
                </a:lnTo>
                <a:lnTo>
                  <a:pt x="65074" y="42671"/>
                </a:lnTo>
                <a:lnTo>
                  <a:pt x="65074" y="33105"/>
                </a:lnTo>
                <a:close/>
              </a:path>
              <a:path w="65404" h="43179">
                <a:moveTo>
                  <a:pt x="32796" y="0"/>
                </a:moveTo>
                <a:lnTo>
                  <a:pt x="23378" y="761"/>
                </a:lnTo>
                <a:lnTo>
                  <a:pt x="17221" y="3809"/>
                </a:lnTo>
                <a:lnTo>
                  <a:pt x="14325" y="10667"/>
                </a:lnTo>
                <a:lnTo>
                  <a:pt x="13837" y="12191"/>
                </a:lnTo>
                <a:lnTo>
                  <a:pt x="13563" y="12953"/>
                </a:lnTo>
                <a:lnTo>
                  <a:pt x="13563" y="14477"/>
                </a:lnTo>
                <a:lnTo>
                  <a:pt x="14752" y="15239"/>
                </a:lnTo>
                <a:lnTo>
                  <a:pt x="17038" y="15239"/>
                </a:lnTo>
                <a:lnTo>
                  <a:pt x="18745" y="16001"/>
                </a:lnTo>
                <a:lnTo>
                  <a:pt x="26761" y="26669"/>
                </a:lnTo>
                <a:lnTo>
                  <a:pt x="23286" y="29717"/>
                </a:lnTo>
                <a:lnTo>
                  <a:pt x="17891" y="31241"/>
                </a:lnTo>
                <a:lnTo>
                  <a:pt x="54284" y="31241"/>
                </a:lnTo>
                <a:lnTo>
                  <a:pt x="51755" y="30479"/>
                </a:lnTo>
                <a:lnTo>
                  <a:pt x="48798" y="29717"/>
                </a:lnTo>
                <a:lnTo>
                  <a:pt x="45140" y="28193"/>
                </a:lnTo>
                <a:lnTo>
                  <a:pt x="42519" y="27431"/>
                </a:lnTo>
                <a:lnTo>
                  <a:pt x="40965" y="25145"/>
                </a:lnTo>
                <a:lnTo>
                  <a:pt x="47518" y="19811"/>
                </a:lnTo>
                <a:lnTo>
                  <a:pt x="50810" y="15239"/>
                </a:lnTo>
                <a:lnTo>
                  <a:pt x="50810" y="4571"/>
                </a:lnTo>
                <a:lnTo>
                  <a:pt x="44805" y="761"/>
                </a:lnTo>
                <a:lnTo>
                  <a:pt x="32796" y="0"/>
                </a:lnTo>
                <a:close/>
              </a:path>
              <a:path w="65404" h="43179">
                <a:moveTo>
                  <a:pt x="65074" y="30479"/>
                </a:moveTo>
                <a:lnTo>
                  <a:pt x="56479" y="30479"/>
                </a:lnTo>
                <a:lnTo>
                  <a:pt x="54284" y="31241"/>
                </a:lnTo>
                <a:lnTo>
                  <a:pt x="65074" y="31241"/>
                </a:lnTo>
                <a:lnTo>
                  <a:pt x="65074" y="30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3805945" y="6676633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914150" y="6696446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8" y="85385"/>
                </a:lnTo>
                <a:lnTo>
                  <a:pt x="11789" y="95634"/>
                </a:lnTo>
                <a:lnTo>
                  <a:pt x="22165" y="99905"/>
                </a:lnTo>
                <a:lnTo>
                  <a:pt x="37165" y="101250"/>
                </a:lnTo>
                <a:lnTo>
                  <a:pt x="49463" y="99436"/>
                </a:lnTo>
                <a:lnTo>
                  <a:pt x="61916" y="95054"/>
                </a:lnTo>
                <a:lnTo>
                  <a:pt x="71448" y="88391"/>
                </a:lnTo>
                <a:lnTo>
                  <a:pt x="24688" y="88391"/>
                </a:lnTo>
                <a:lnTo>
                  <a:pt x="17617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895" y="71109"/>
                </a:lnTo>
                <a:lnTo>
                  <a:pt x="75316" y="72359"/>
                </a:lnTo>
                <a:lnTo>
                  <a:pt x="73670" y="76078"/>
                </a:lnTo>
                <a:lnTo>
                  <a:pt x="69433" y="79552"/>
                </a:lnTo>
                <a:lnTo>
                  <a:pt x="59491" y="84023"/>
                </a:lnTo>
                <a:lnTo>
                  <a:pt x="47578" y="87302"/>
                </a:lnTo>
                <a:lnTo>
                  <a:pt x="34168" y="88391"/>
                </a:lnTo>
                <a:lnTo>
                  <a:pt x="71448" y="88391"/>
                </a:lnTo>
                <a:lnTo>
                  <a:pt x="73084" y="87248"/>
                </a:lnTo>
                <a:lnTo>
                  <a:pt x="79491" y="76961"/>
                </a:lnTo>
                <a:lnTo>
                  <a:pt x="80863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4009155" y="664996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4026163" y="6726925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4089058" y="6652249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4113794" y="6653773"/>
            <a:ext cx="71755" cy="100330"/>
          </a:xfrm>
          <a:custGeom>
            <a:avLst/>
            <a:gdLst/>
            <a:ahLst/>
            <a:cxnLst/>
            <a:rect l="l" t="t" r="r" b="b"/>
            <a:pathLst>
              <a:path w="71754" h="100329">
                <a:moveTo>
                  <a:pt x="5974" y="87629"/>
                </a:moveTo>
                <a:lnTo>
                  <a:pt x="0" y="87629"/>
                </a:lnTo>
                <a:lnTo>
                  <a:pt x="0" y="99821"/>
                </a:lnTo>
                <a:lnTo>
                  <a:pt x="20730" y="98565"/>
                </a:lnTo>
                <a:lnTo>
                  <a:pt x="32872" y="94003"/>
                </a:lnTo>
                <a:lnTo>
                  <a:pt x="37583" y="88391"/>
                </a:lnTo>
                <a:lnTo>
                  <a:pt x="14477" y="88391"/>
                </a:lnTo>
                <a:lnTo>
                  <a:pt x="5974" y="87629"/>
                </a:lnTo>
                <a:close/>
              </a:path>
              <a:path w="71754" h="100329">
                <a:moveTo>
                  <a:pt x="71323" y="0"/>
                </a:moveTo>
                <a:lnTo>
                  <a:pt x="32796" y="12953"/>
                </a:lnTo>
                <a:lnTo>
                  <a:pt x="6461" y="35813"/>
                </a:lnTo>
                <a:lnTo>
                  <a:pt x="6461" y="38861"/>
                </a:lnTo>
                <a:lnTo>
                  <a:pt x="7924" y="41147"/>
                </a:lnTo>
                <a:lnTo>
                  <a:pt x="10911" y="44957"/>
                </a:lnTo>
                <a:lnTo>
                  <a:pt x="13655" y="48767"/>
                </a:lnTo>
                <a:lnTo>
                  <a:pt x="15544" y="51053"/>
                </a:lnTo>
                <a:lnTo>
                  <a:pt x="16703" y="51815"/>
                </a:lnTo>
                <a:lnTo>
                  <a:pt x="24693" y="55914"/>
                </a:lnTo>
                <a:lnTo>
                  <a:pt x="33039" y="66995"/>
                </a:lnTo>
                <a:lnTo>
                  <a:pt x="35813" y="76199"/>
                </a:lnTo>
                <a:lnTo>
                  <a:pt x="35813" y="81533"/>
                </a:lnTo>
                <a:lnTo>
                  <a:pt x="31943" y="85343"/>
                </a:lnTo>
                <a:lnTo>
                  <a:pt x="20513" y="87629"/>
                </a:lnTo>
                <a:lnTo>
                  <a:pt x="14477" y="88391"/>
                </a:lnTo>
                <a:lnTo>
                  <a:pt x="37583" y="88391"/>
                </a:lnTo>
                <a:lnTo>
                  <a:pt x="39502" y="86105"/>
                </a:lnTo>
                <a:lnTo>
                  <a:pt x="41605" y="81533"/>
                </a:lnTo>
                <a:lnTo>
                  <a:pt x="42428" y="76199"/>
                </a:lnTo>
                <a:lnTo>
                  <a:pt x="41909" y="70865"/>
                </a:lnTo>
                <a:lnTo>
                  <a:pt x="41269" y="64007"/>
                </a:lnTo>
                <a:lnTo>
                  <a:pt x="38099" y="57149"/>
                </a:lnTo>
                <a:lnTo>
                  <a:pt x="32308" y="49529"/>
                </a:lnTo>
                <a:lnTo>
                  <a:pt x="29321" y="45719"/>
                </a:lnTo>
                <a:lnTo>
                  <a:pt x="23561" y="39623"/>
                </a:lnTo>
                <a:lnTo>
                  <a:pt x="15755" y="30791"/>
                </a:lnTo>
                <a:lnTo>
                  <a:pt x="25162" y="26334"/>
                </a:lnTo>
                <a:lnTo>
                  <a:pt x="39898" y="21335"/>
                </a:lnTo>
                <a:lnTo>
                  <a:pt x="67177" y="12953"/>
                </a:lnTo>
                <a:lnTo>
                  <a:pt x="69646" y="6095"/>
                </a:lnTo>
                <a:lnTo>
                  <a:pt x="71048" y="2285"/>
                </a:lnTo>
                <a:lnTo>
                  <a:pt x="71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4186184" y="6726925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4248668" y="6687301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09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09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4315724" y="6673585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4358913" y="6649963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4440692" y="6681968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59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4" y="52471"/>
                </a:lnTo>
                <a:lnTo>
                  <a:pt x="3346" y="61939"/>
                </a:lnTo>
                <a:lnTo>
                  <a:pt x="11873" y="68600"/>
                </a:lnTo>
                <a:lnTo>
                  <a:pt x="26393" y="72496"/>
                </a:lnTo>
                <a:lnTo>
                  <a:pt x="47634" y="73668"/>
                </a:lnTo>
                <a:lnTo>
                  <a:pt x="62070" y="72005"/>
                </a:lnTo>
                <a:lnTo>
                  <a:pt x="74632" y="68730"/>
                </a:lnTo>
                <a:lnTo>
                  <a:pt x="85325" y="63794"/>
                </a:lnTo>
                <a:lnTo>
                  <a:pt x="88014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8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59">
                <a:moveTo>
                  <a:pt x="100248" y="57149"/>
                </a:moveTo>
                <a:lnTo>
                  <a:pt x="9415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29" y="68600"/>
                </a:lnTo>
                <a:lnTo>
                  <a:pt x="102961" y="70865"/>
                </a:lnTo>
                <a:lnTo>
                  <a:pt x="10710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48" y="57149"/>
                </a:lnTo>
                <a:close/>
              </a:path>
              <a:path w="116839" h="73659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7" y="48748"/>
                </a:lnTo>
                <a:lnTo>
                  <a:pt x="82889" y="54791"/>
                </a:lnTo>
                <a:lnTo>
                  <a:pt x="71424" y="58974"/>
                </a:lnTo>
                <a:lnTo>
                  <a:pt x="57156" y="61299"/>
                </a:lnTo>
                <a:lnTo>
                  <a:pt x="39971" y="61770"/>
                </a:lnTo>
                <a:lnTo>
                  <a:pt x="88014" y="61770"/>
                </a:lnTo>
                <a:lnTo>
                  <a:pt x="94152" y="57149"/>
                </a:lnTo>
                <a:lnTo>
                  <a:pt x="100248" y="57149"/>
                </a:lnTo>
                <a:lnTo>
                  <a:pt x="100248" y="50291"/>
                </a:lnTo>
                <a:lnTo>
                  <a:pt x="100434" y="48748"/>
                </a:lnTo>
                <a:lnTo>
                  <a:pt x="10082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59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59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61" y="9143"/>
                </a:lnTo>
                <a:lnTo>
                  <a:pt x="59618" y="0"/>
                </a:lnTo>
                <a:close/>
              </a:path>
              <a:path w="116839" h="73659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4553468" y="6711685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09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09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09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09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09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09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09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09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4656337" y="6689587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333250" y="6883135"/>
            <a:ext cx="5401823" cy="17500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6885302" y="7174220"/>
            <a:ext cx="66675" cy="100965"/>
          </a:xfrm>
          <a:custGeom>
            <a:avLst/>
            <a:gdLst/>
            <a:ahLst/>
            <a:cxnLst/>
            <a:rect l="l" t="t" r="r" b="b"/>
            <a:pathLst>
              <a:path w="66675" h="100965">
                <a:moveTo>
                  <a:pt x="4823" y="1523"/>
                </a:moveTo>
                <a:lnTo>
                  <a:pt x="0" y="20275"/>
                </a:lnTo>
                <a:lnTo>
                  <a:pt x="6479" y="30650"/>
                </a:lnTo>
                <a:lnTo>
                  <a:pt x="12152" y="42180"/>
                </a:lnTo>
                <a:lnTo>
                  <a:pt x="23263" y="79247"/>
                </a:lnTo>
                <a:lnTo>
                  <a:pt x="23720" y="83819"/>
                </a:lnTo>
                <a:lnTo>
                  <a:pt x="24574" y="91439"/>
                </a:lnTo>
                <a:lnTo>
                  <a:pt x="25549" y="97414"/>
                </a:lnTo>
                <a:lnTo>
                  <a:pt x="26586" y="100583"/>
                </a:lnTo>
                <a:lnTo>
                  <a:pt x="29877" y="100583"/>
                </a:lnTo>
                <a:lnTo>
                  <a:pt x="31158" y="98297"/>
                </a:lnTo>
                <a:lnTo>
                  <a:pt x="31584" y="93725"/>
                </a:lnTo>
                <a:lnTo>
                  <a:pt x="31737" y="92963"/>
                </a:lnTo>
                <a:lnTo>
                  <a:pt x="31747" y="91439"/>
                </a:lnTo>
                <a:lnTo>
                  <a:pt x="31741" y="83819"/>
                </a:lnTo>
                <a:lnTo>
                  <a:pt x="31699" y="76631"/>
                </a:lnTo>
                <a:lnTo>
                  <a:pt x="23141" y="35813"/>
                </a:lnTo>
                <a:lnTo>
                  <a:pt x="20733" y="32003"/>
                </a:lnTo>
                <a:lnTo>
                  <a:pt x="30822" y="32003"/>
                </a:lnTo>
                <a:lnTo>
                  <a:pt x="33413" y="30479"/>
                </a:lnTo>
                <a:lnTo>
                  <a:pt x="36217" y="28955"/>
                </a:lnTo>
                <a:lnTo>
                  <a:pt x="38016" y="26669"/>
                </a:lnTo>
                <a:lnTo>
                  <a:pt x="38869" y="23621"/>
                </a:lnTo>
                <a:lnTo>
                  <a:pt x="61786" y="23621"/>
                </a:lnTo>
                <a:lnTo>
                  <a:pt x="63759" y="21491"/>
                </a:lnTo>
                <a:lnTo>
                  <a:pt x="64240" y="18287"/>
                </a:lnTo>
                <a:lnTo>
                  <a:pt x="19971" y="18287"/>
                </a:lnTo>
                <a:lnTo>
                  <a:pt x="16100" y="16001"/>
                </a:lnTo>
                <a:lnTo>
                  <a:pt x="12870" y="12953"/>
                </a:lnTo>
                <a:lnTo>
                  <a:pt x="12687" y="12953"/>
                </a:lnTo>
                <a:lnTo>
                  <a:pt x="10004" y="9143"/>
                </a:lnTo>
                <a:lnTo>
                  <a:pt x="4823" y="1523"/>
                </a:lnTo>
                <a:close/>
              </a:path>
              <a:path w="66675" h="100965">
                <a:moveTo>
                  <a:pt x="25123" y="32003"/>
                </a:moveTo>
                <a:lnTo>
                  <a:pt x="22075" y="32003"/>
                </a:lnTo>
                <a:lnTo>
                  <a:pt x="23538" y="32765"/>
                </a:lnTo>
                <a:lnTo>
                  <a:pt x="25123" y="32003"/>
                </a:lnTo>
                <a:close/>
              </a:path>
              <a:path w="66675" h="100965">
                <a:moveTo>
                  <a:pt x="30822" y="32003"/>
                </a:moveTo>
                <a:lnTo>
                  <a:pt x="25123" y="32003"/>
                </a:lnTo>
                <a:lnTo>
                  <a:pt x="28079" y="32765"/>
                </a:lnTo>
                <a:lnTo>
                  <a:pt x="30822" y="32003"/>
                </a:lnTo>
                <a:close/>
              </a:path>
              <a:path w="66675" h="100965">
                <a:moveTo>
                  <a:pt x="61786" y="23621"/>
                </a:moveTo>
                <a:lnTo>
                  <a:pt x="38869" y="23621"/>
                </a:lnTo>
                <a:lnTo>
                  <a:pt x="39814" y="25907"/>
                </a:lnTo>
                <a:lnTo>
                  <a:pt x="41429" y="27431"/>
                </a:lnTo>
                <a:lnTo>
                  <a:pt x="46001" y="30479"/>
                </a:lnTo>
                <a:lnTo>
                  <a:pt x="48257" y="31241"/>
                </a:lnTo>
                <a:lnTo>
                  <a:pt x="56100" y="29766"/>
                </a:lnTo>
                <a:lnTo>
                  <a:pt x="61786" y="23621"/>
                </a:lnTo>
                <a:close/>
              </a:path>
              <a:path w="66675" h="100965">
                <a:moveTo>
                  <a:pt x="24482" y="17525"/>
                </a:moveTo>
                <a:lnTo>
                  <a:pt x="19971" y="18287"/>
                </a:lnTo>
                <a:lnTo>
                  <a:pt x="28292" y="18287"/>
                </a:lnTo>
                <a:lnTo>
                  <a:pt x="24482" y="17525"/>
                </a:lnTo>
                <a:close/>
              </a:path>
              <a:path w="66675" h="100965">
                <a:moveTo>
                  <a:pt x="40545" y="761"/>
                </a:moveTo>
                <a:lnTo>
                  <a:pt x="37863" y="761"/>
                </a:lnTo>
                <a:lnTo>
                  <a:pt x="36979" y="2285"/>
                </a:lnTo>
                <a:lnTo>
                  <a:pt x="36339" y="3809"/>
                </a:lnTo>
                <a:lnTo>
                  <a:pt x="35059" y="9143"/>
                </a:lnTo>
                <a:lnTo>
                  <a:pt x="33992" y="12191"/>
                </a:lnTo>
                <a:lnTo>
                  <a:pt x="33017" y="12953"/>
                </a:lnTo>
                <a:lnTo>
                  <a:pt x="31127" y="16763"/>
                </a:lnTo>
                <a:lnTo>
                  <a:pt x="28292" y="18287"/>
                </a:lnTo>
                <a:lnTo>
                  <a:pt x="64240" y="18287"/>
                </a:lnTo>
                <a:lnTo>
                  <a:pt x="64469" y="16763"/>
                </a:lnTo>
                <a:lnTo>
                  <a:pt x="47830" y="16763"/>
                </a:lnTo>
                <a:lnTo>
                  <a:pt x="45300" y="15239"/>
                </a:lnTo>
                <a:lnTo>
                  <a:pt x="43776" y="12953"/>
                </a:lnTo>
                <a:lnTo>
                  <a:pt x="42831" y="11429"/>
                </a:lnTo>
                <a:lnTo>
                  <a:pt x="42100" y="9143"/>
                </a:lnTo>
                <a:lnTo>
                  <a:pt x="41734" y="5333"/>
                </a:lnTo>
                <a:lnTo>
                  <a:pt x="41399" y="2285"/>
                </a:lnTo>
                <a:lnTo>
                  <a:pt x="40545" y="761"/>
                </a:lnTo>
                <a:close/>
              </a:path>
              <a:path w="66675" h="100965">
                <a:moveTo>
                  <a:pt x="51335" y="16001"/>
                </a:moveTo>
                <a:lnTo>
                  <a:pt x="47830" y="16763"/>
                </a:lnTo>
                <a:lnTo>
                  <a:pt x="54871" y="16763"/>
                </a:lnTo>
                <a:lnTo>
                  <a:pt x="51335" y="16001"/>
                </a:lnTo>
                <a:close/>
              </a:path>
              <a:path w="66675" h="100965">
                <a:moveTo>
                  <a:pt x="64289" y="0"/>
                </a:moveTo>
                <a:lnTo>
                  <a:pt x="62826" y="761"/>
                </a:lnTo>
                <a:lnTo>
                  <a:pt x="61790" y="1523"/>
                </a:lnTo>
                <a:lnTo>
                  <a:pt x="61150" y="4571"/>
                </a:lnTo>
                <a:lnTo>
                  <a:pt x="60296" y="8381"/>
                </a:lnTo>
                <a:lnTo>
                  <a:pt x="59534" y="10667"/>
                </a:lnTo>
                <a:lnTo>
                  <a:pt x="58864" y="12191"/>
                </a:lnTo>
                <a:lnTo>
                  <a:pt x="57340" y="15239"/>
                </a:lnTo>
                <a:lnTo>
                  <a:pt x="54871" y="16763"/>
                </a:lnTo>
                <a:lnTo>
                  <a:pt x="64469" y="16763"/>
                </a:lnTo>
                <a:lnTo>
                  <a:pt x="66301" y="4571"/>
                </a:lnTo>
                <a:lnTo>
                  <a:pt x="66301" y="1523"/>
                </a:lnTo>
                <a:lnTo>
                  <a:pt x="65630" y="761"/>
                </a:lnTo>
                <a:lnTo>
                  <a:pt x="642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6815845" y="7239751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3" y="0"/>
                </a:lnTo>
              </a:path>
            </a:pathLst>
          </a:custGeom>
          <a:ln w="73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189070" y="7152883"/>
            <a:ext cx="1547527" cy="164591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4835777" y="7174982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29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26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696"/>
                </a:lnTo>
                <a:lnTo>
                  <a:pt x="15268" y="21813"/>
                </a:lnTo>
                <a:lnTo>
                  <a:pt x="10112" y="9966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4894843" y="7173458"/>
            <a:ext cx="66675" cy="101600"/>
          </a:xfrm>
          <a:custGeom>
            <a:avLst/>
            <a:gdLst/>
            <a:ahLst/>
            <a:cxnLst/>
            <a:rect l="l" t="t" r="r" b="b"/>
            <a:pathLst>
              <a:path w="66675" h="101600">
                <a:moveTo>
                  <a:pt x="33009" y="0"/>
                </a:moveTo>
                <a:lnTo>
                  <a:pt x="31333" y="761"/>
                </a:lnTo>
                <a:lnTo>
                  <a:pt x="29839" y="4571"/>
                </a:lnTo>
                <a:lnTo>
                  <a:pt x="28088" y="15573"/>
                </a:lnTo>
                <a:lnTo>
                  <a:pt x="25957" y="27110"/>
                </a:lnTo>
                <a:lnTo>
                  <a:pt x="13766" y="64472"/>
                </a:lnTo>
                <a:lnTo>
                  <a:pt x="0" y="86105"/>
                </a:lnTo>
                <a:lnTo>
                  <a:pt x="3931" y="99456"/>
                </a:lnTo>
                <a:lnTo>
                  <a:pt x="4328" y="100583"/>
                </a:lnTo>
                <a:lnTo>
                  <a:pt x="4602" y="101224"/>
                </a:lnTo>
                <a:lnTo>
                  <a:pt x="4846" y="101345"/>
                </a:lnTo>
                <a:lnTo>
                  <a:pt x="5151" y="101345"/>
                </a:lnTo>
                <a:lnTo>
                  <a:pt x="25817" y="62773"/>
                </a:lnTo>
                <a:lnTo>
                  <a:pt x="30459" y="47444"/>
                </a:lnTo>
                <a:lnTo>
                  <a:pt x="33956" y="38862"/>
                </a:lnTo>
                <a:lnTo>
                  <a:pt x="43035" y="38862"/>
                </a:lnTo>
                <a:lnTo>
                  <a:pt x="42703" y="37948"/>
                </a:lnTo>
                <a:lnTo>
                  <a:pt x="39751" y="25924"/>
                </a:lnTo>
                <a:lnTo>
                  <a:pt x="37155" y="12191"/>
                </a:lnTo>
                <a:lnTo>
                  <a:pt x="35813" y="4571"/>
                </a:lnTo>
                <a:lnTo>
                  <a:pt x="34411" y="761"/>
                </a:lnTo>
                <a:lnTo>
                  <a:pt x="33009" y="0"/>
                </a:lnTo>
                <a:close/>
              </a:path>
              <a:path w="66675" h="101600">
                <a:moveTo>
                  <a:pt x="43035" y="38862"/>
                </a:moveTo>
                <a:lnTo>
                  <a:pt x="33956" y="38862"/>
                </a:lnTo>
                <a:lnTo>
                  <a:pt x="36922" y="50850"/>
                </a:lnTo>
                <a:lnTo>
                  <a:pt x="53550" y="90582"/>
                </a:lnTo>
                <a:lnTo>
                  <a:pt x="61721" y="100492"/>
                </a:lnTo>
                <a:lnTo>
                  <a:pt x="61996" y="100492"/>
                </a:lnTo>
                <a:lnTo>
                  <a:pt x="62423" y="99821"/>
                </a:lnTo>
                <a:lnTo>
                  <a:pt x="62910" y="98389"/>
                </a:lnTo>
                <a:lnTo>
                  <a:pt x="66219" y="83896"/>
                </a:lnTo>
                <a:lnTo>
                  <a:pt x="59986" y="76136"/>
                </a:lnTo>
                <a:lnTo>
                  <a:pt x="54109" y="66224"/>
                </a:lnTo>
                <a:lnTo>
                  <a:pt x="48408" y="53661"/>
                </a:lnTo>
                <a:lnTo>
                  <a:pt x="43035" y="388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4983998" y="7174220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10" h="100965">
                <a:moveTo>
                  <a:pt x="42329" y="47243"/>
                </a:moveTo>
                <a:lnTo>
                  <a:pt x="30358" y="47243"/>
                </a:lnTo>
                <a:lnTo>
                  <a:pt x="34428" y="51867"/>
                </a:lnTo>
                <a:lnTo>
                  <a:pt x="35037" y="65074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74"/>
                </a:lnTo>
                <a:lnTo>
                  <a:pt x="51112" y="98602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10" h="100965">
                <a:moveTo>
                  <a:pt x="2081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71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817" y="0"/>
                </a:lnTo>
                <a:close/>
              </a:path>
              <a:path w="54610" h="100965">
                <a:moveTo>
                  <a:pt x="27767" y="48005"/>
                </a:moveTo>
                <a:lnTo>
                  <a:pt x="1871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10" h="100965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10" h="100965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5059436" y="7174220"/>
            <a:ext cx="63500" cy="100965"/>
          </a:xfrm>
          <a:custGeom>
            <a:avLst/>
            <a:gdLst/>
            <a:ahLst/>
            <a:cxnLst/>
            <a:rect l="l" t="t" r="r" b="b"/>
            <a:pathLst>
              <a:path w="63500" h="100965">
                <a:moveTo>
                  <a:pt x="26944" y="0"/>
                </a:moveTo>
                <a:lnTo>
                  <a:pt x="20330" y="14477"/>
                </a:lnTo>
                <a:lnTo>
                  <a:pt x="21305" y="22278"/>
                </a:lnTo>
                <a:lnTo>
                  <a:pt x="13638" y="36812"/>
                </a:lnTo>
                <a:lnTo>
                  <a:pt x="7673" y="49896"/>
                </a:lnTo>
                <a:lnTo>
                  <a:pt x="3411" y="61563"/>
                </a:lnTo>
                <a:lnTo>
                  <a:pt x="853" y="71844"/>
                </a:lnTo>
                <a:lnTo>
                  <a:pt x="0" y="80771"/>
                </a:lnTo>
                <a:lnTo>
                  <a:pt x="0" y="86105"/>
                </a:lnTo>
                <a:lnTo>
                  <a:pt x="1341" y="90677"/>
                </a:lnTo>
                <a:lnTo>
                  <a:pt x="3992" y="94487"/>
                </a:lnTo>
                <a:lnTo>
                  <a:pt x="6979" y="98480"/>
                </a:lnTo>
                <a:lnTo>
                  <a:pt x="11033" y="100583"/>
                </a:lnTo>
                <a:lnTo>
                  <a:pt x="23103" y="100583"/>
                </a:lnTo>
                <a:lnTo>
                  <a:pt x="28315" y="97353"/>
                </a:lnTo>
                <a:lnTo>
                  <a:pt x="31851" y="91439"/>
                </a:lnTo>
                <a:lnTo>
                  <a:pt x="59263" y="91439"/>
                </a:lnTo>
                <a:lnTo>
                  <a:pt x="61752" y="87629"/>
                </a:lnTo>
                <a:lnTo>
                  <a:pt x="61965" y="86867"/>
                </a:lnTo>
                <a:lnTo>
                  <a:pt x="13959" y="86867"/>
                </a:lnTo>
                <a:lnTo>
                  <a:pt x="11521" y="85343"/>
                </a:lnTo>
                <a:lnTo>
                  <a:pt x="9784" y="82295"/>
                </a:lnTo>
                <a:lnTo>
                  <a:pt x="8381" y="80009"/>
                </a:lnTo>
                <a:lnTo>
                  <a:pt x="7619" y="76961"/>
                </a:lnTo>
                <a:lnTo>
                  <a:pt x="21285" y="32628"/>
                </a:lnTo>
                <a:lnTo>
                  <a:pt x="26954" y="22489"/>
                </a:lnTo>
                <a:lnTo>
                  <a:pt x="43607" y="22489"/>
                </a:lnTo>
                <a:lnTo>
                  <a:pt x="42290" y="20442"/>
                </a:lnTo>
                <a:lnTo>
                  <a:pt x="34903" y="10148"/>
                </a:lnTo>
                <a:lnTo>
                  <a:pt x="26944" y="0"/>
                </a:lnTo>
                <a:close/>
              </a:path>
              <a:path w="63500" h="100965">
                <a:moveTo>
                  <a:pt x="59263" y="91439"/>
                </a:moveTo>
                <a:lnTo>
                  <a:pt x="31851" y="91439"/>
                </a:lnTo>
                <a:lnTo>
                  <a:pt x="35082" y="96865"/>
                </a:lnTo>
                <a:lnTo>
                  <a:pt x="39715" y="99821"/>
                </a:lnTo>
                <a:lnTo>
                  <a:pt x="50932" y="99821"/>
                </a:lnTo>
                <a:lnTo>
                  <a:pt x="55321" y="97170"/>
                </a:lnTo>
                <a:lnTo>
                  <a:pt x="58765" y="92201"/>
                </a:lnTo>
                <a:lnTo>
                  <a:pt x="59263" y="91439"/>
                </a:lnTo>
                <a:close/>
              </a:path>
              <a:path w="63500" h="100965">
                <a:moveTo>
                  <a:pt x="17129" y="86105"/>
                </a:moveTo>
                <a:lnTo>
                  <a:pt x="13959" y="86867"/>
                </a:lnTo>
                <a:lnTo>
                  <a:pt x="24566" y="86867"/>
                </a:lnTo>
                <a:lnTo>
                  <a:pt x="17129" y="86105"/>
                </a:lnTo>
                <a:close/>
              </a:path>
              <a:path w="63500" h="100965">
                <a:moveTo>
                  <a:pt x="31851" y="72389"/>
                </a:moveTo>
                <a:lnTo>
                  <a:pt x="30479" y="73151"/>
                </a:lnTo>
                <a:lnTo>
                  <a:pt x="29657" y="73913"/>
                </a:lnTo>
                <a:lnTo>
                  <a:pt x="29382" y="76199"/>
                </a:lnTo>
                <a:lnTo>
                  <a:pt x="28620" y="83057"/>
                </a:lnTo>
                <a:lnTo>
                  <a:pt x="24566" y="86867"/>
                </a:lnTo>
                <a:lnTo>
                  <a:pt x="61965" y="86867"/>
                </a:lnTo>
                <a:lnTo>
                  <a:pt x="62179" y="86105"/>
                </a:lnTo>
                <a:lnTo>
                  <a:pt x="39806" y="86105"/>
                </a:lnTo>
                <a:lnTo>
                  <a:pt x="35844" y="82295"/>
                </a:lnTo>
                <a:lnTo>
                  <a:pt x="34472" y="75437"/>
                </a:lnTo>
                <a:lnTo>
                  <a:pt x="34107" y="73913"/>
                </a:lnTo>
                <a:lnTo>
                  <a:pt x="33223" y="73151"/>
                </a:lnTo>
                <a:lnTo>
                  <a:pt x="31851" y="72389"/>
                </a:lnTo>
                <a:close/>
              </a:path>
              <a:path w="63500" h="100965">
                <a:moveTo>
                  <a:pt x="46360" y="85343"/>
                </a:moveTo>
                <a:lnTo>
                  <a:pt x="39806" y="86105"/>
                </a:lnTo>
                <a:lnTo>
                  <a:pt x="49347" y="86105"/>
                </a:lnTo>
                <a:lnTo>
                  <a:pt x="46360" y="85343"/>
                </a:lnTo>
                <a:close/>
              </a:path>
              <a:path w="63500" h="100965">
                <a:moveTo>
                  <a:pt x="43607" y="22489"/>
                </a:moveTo>
                <a:lnTo>
                  <a:pt x="26954" y="22489"/>
                </a:lnTo>
                <a:lnTo>
                  <a:pt x="32505" y="29385"/>
                </a:lnTo>
                <a:lnTo>
                  <a:pt x="39412" y="39262"/>
                </a:lnTo>
                <a:lnTo>
                  <a:pt x="48911" y="54005"/>
                </a:lnTo>
                <a:lnTo>
                  <a:pt x="54522" y="66197"/>
                </a:lnTo>
                <a:lnTo>
                  <a:pt x="56387" y="75437"/>
                </a:lnTo>
                <a:lnTo>
                  <a:pt x="56387" y="78485"/>
                </a:lnTo>
                <a:lnTo>
                  <a:pt x="55473" y="80771"/>
                </a:lnTo>
                <a:lnTo>
                  <a:pt x="53583" y="83057"/>
                </a:lnTo>
                <a:lnTo>
                  <a:pt x="51694" y="84581"/>
                </a:lnTo>
                <a:lnTo>
                  <a:pt x="49347" y="86105"/>
                </a:lnTo>
                <a:lnTo>
                  <a:pt x="62179" y="86105"/>
                </a:lnTo>
                <a:lnTo>
                  <a:pt x="63245" y="82295"/>
                </a:lnTo>
                <a:lnTo>
                  <a:pt x="63226" y="71144"/>
                </a:lnTo>
                <a:lnTo>
                  <a:pt x="63212" y="67167"/>
                </a:lnTo>
                <a:lnTo>
                  <a:pt x="61438" y="57229"/>
                </a:lnTo>
                <a:lnTo>
                  <a:pt x="56807" y="45244"/>
                </a:lnTo>
                <a:lnTo>
                  <a:pt x="49097" y="31024"/>
                </a:lnTo>
                <a:lnTo>
                  <a:pt x="43607" y="224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262762" y="7168123"/>
            <a:ext cx="3500255" cy="15138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540770" y="7258801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33734" y="7227559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680978" y="723137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4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4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737366" y="7227559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89944" y="7207747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901196" y="7214606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5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75"/>
                </a:lnTo>
                <a:lnTo>
                  <a:pt x="1225" y="62483"/>
                </a:lnTo>
                <a:lnTo>
                  <a:pt x="0" y="67726"/>
                </a:lnTo>
                <a:lnTo>
                  <a:pt x="11" y="73151"/>
                </a:lnTo>
                <a:lnTo>
                  <a:pt x="2817" y="85385"/>
                </a:lnTo>
                <a:lnTo>
                  <a:pt x="11783" y="95637"/>
                </a:lnTo>
                <a:lnTo>
                  <a:pt x="22163" y="99905"/>
                </a:lnTo>
                <a:lnTo>
                  <a:pt x="37162" y="101250"/>
                </a:lnTo>
                <a:lnTo>
                  <a:pt x="49465" y="99439"/>
                </a:lnTo>
                <a:lnTo>
                  <a:pt x="61914" y="95058"/>
                </a:lnTo>
                <a:lnTo>
                  <a:pt x="71453" y="88391"/>
                </a:lnTo>
                <a:lnTo>
                  <a:pt x="24704" y="88391"/>
                </a:lnTo>
                <a:lnTo>
                  <a:pt x="17608" y="85862"/>
                </a:lnTo>
                <a:lnTo>
                  <a:pt x="9418" y="76870"/>
                </a:lnTo>
                <a:lnTo>
                  <a:pt x="7619" y="72268"/>
                </a:lnTo>
                <a:lnTo>
                  <a:pt x="7642" y="61356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5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1"/>
                </a:lnTo>
                <a:lnTo>
                  <a:pt x="76199" y="69585"/>
                </a:lnTo>
                <a:lnTo>
                  <a:pt x="75901" y="71109"/>
                </a:lnTo>
                <a:lnTo>
                  <a:pt x="75331" y="72359"/>
                </a:lnTo>
                <a:lnTo>
                  <a:pt x="73664" y="76078"/>
                </a:lnTo>
                <a:lnTo>
                  <a:pt x="69424" y="79552"/>
                </a:lnTo>
                <a:lnTo>
                  <a:pt x="59507" y="84021"/>
                </a:lnTo>
                <a:lnTo>
                  <a:pt x="47589" y="87301"/>
                </a:lnTo>
                <a:lnTo>
                  <a:pt x="34183" y="88391"/>
                </a:lnTo>
                <a:lnTo>
                  <a:pt x="71453" y="88391"/>
                </a:lnTo>
                <a:lnTo>
                  <a:pt x="73085" y="87251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220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5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996099" y="7170409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021592" y="7220701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69" h="81915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81915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69" h="81915">
                <a:moveTo>
                  <a:pt x="44327" y="64587"/>
                </a:moveTo>
                <a:lnTo>
                  <a:pt x="35564" y="73060"/>
                </a:lnTo>
                <a:lnTo>
                  <a:pt x="44327" y="81533"/>
                </a:lnTo>
                <a:lnTo>
                  <a:pt x="53041" y="73060"/>
                </a:lnTo>
                <a:lnTo>
                  <a:pt x="44327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168658" y="7236704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59">
                <a:moveTo>
                  <a:pt x="17276" y="0"/>
                </a:moveTo>
                <a:lnTo>
                  <a:pt x="15669" y="0"/>
                </a:lnTo>
                <a:lnTo>
                  <a:pt x="14179" y="761"/>
                </a:lnTo>
                <a:lnTo>
                  <a:pt x="12893" y="761"/>
                </a:lnTo>
                <a:lnTo>
                  <a:pt x="11810" y="1523"/>
                </a:lnTo>
                <a:lnTo>
                  <a:pt x="3941" y="5333"/>
                </a:lnTo>
                <a:lnTo>
                  <a:pt x="0" y="12191"/>
                </a:lnTo>
                <a:lnTo>
                  <a:pt x="0" y="25907"/>
                </a:lnTo>
                <a:lnTo>
                  <a:pt x="999" y="28955"/>
                </a:lnTo>
                <a:lnTo>
                  <a:pt x="2904" y="31241"/>
                </a:lnTo>
                <a:lnTo>
                  <a:pt x="5001" y="34289"/>
                </a:lnTo>
                <a:lnTo>
                  <a:pt x="7940" y="35051"/>
                </a:lnTo>
                <a:lnTo>
                  <a:pt x="14990" y="35051"/>
                </a:lnTo>
                <a:lnTo>
                  <a:pt x="17657" y="34289"/>
                </a:lnTo>
                <a:lnTo>
                  <a:pt x="19668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4" y="19049"/>
                </a:lnTo>
                <a:lnTo>
                  <a:pt x="8430" y="19049"/>
                </a:lnTo>
                <a:lnTo>
                  <a:pt x="8430" y="12953"/>
                </a:lnTo>
                <a:lnTo>
                  <a:pt x="10799" y="8381"/>
                </a:lnTo>
                <a:lnTo>
                  <a:pt x="15514" y="3809"/>
                </a:lnTo>
                <a:lnTo>
                  <a:pt x="17001" y="2285"/>
                </a:lnTo>
                <a:lnTo>
                  <a:pt x="17846" y="1523"/>
                </a:lnTo>
                <a:lnTo>
                  <a:pt x="18038" y="1523"/>
                </a:lnTo>
                <a:lnTo>
                  <a:pt x="18038" y="761"/>
                </a:lnTo>
                <a:lnTo>
                  <a:pt x="17276" y="0"/>
                </a:lnTo>
                <a:close/>
              </a:path>
              <a:path w="22225" h="35559">
                <a:moveTo>
                  <a:pt x="13655" y="17525"/>
                </a:moveTo>
                <a:lnTo>
                  <a:pt x="12048" y="18287"/>
                </a:lnTo>
                <a:lnTo>
                  <a:pt x="10335" y="18287"/>
                </a:lnTo>
                <a:lnTo>
                  <a:pt x="8430" y="19049"/>
                </a:lnTo>
                <a:lnTo>
                  <a:pt x="20224" y="19049"/>
                </a:lnTo>
                <a:lnTo>
                  <a:pt x="19287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4247144" y="746149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4304294" y="7456159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4357634" y="7499594"/>
            <a:ext cx="104139" cy="28575"/>
          </a:xfrm>
          <a:custGeom>
            <a:avLst/>
            <a:gdLst/>
            <a:ahLst/>
            <a:cxnLst/>
            <a:rect l="l" t="t" r="r" b="b"/>
            <a:pathLst>
              <a:path w="104139" h="28575">
                <a:moveTo>
                  <a:pt x="8625" y="16001"/>
                </a:moveTo>
                <a:lnTo>
                  <a:pt x="0" y="16001"/>
                </a:lnTo>
                <a:lnTo>
                  <a:pt x="0" y="28193"/>
                </a:lnTo>
                <a:lnTo>
                  <a:pt x="14599" y="28193"/>
                </a:lnTo>
                <a:lnTo>
                  <a:pt x="20177" y="25907"/>
                </a:lnTo>
                <a:lnTo>
                  <a:pt x="24262" y="19049"/>
                </a:lnTo>
                <a:lnTo>
                  <a:pt x="104089" y="19049"/>
                </a:lnTo>
                <a:lnTo>
                  <a:pt x="104089" y="16763"/>
                </a:lnTo>
                <a:lnTo>
                  <a:pt x="16428" y="16763"/>
                </a:lnTo>
                <a:lnTo>
                  <a:pt x="8625" y="16001"/>
                </a:lnTo>
                <a:close/>
              </a:path>
              <a:path w="104139" h="28575">
                <a:moveTo>
                  <a:pt x="54406" y="19049"/>
                </a:moveTo>
                <a:lnTo>
                  <a:pt x="24262" y="19049"/>
                </a:lnTo>
                <a:lnTo>
                  <a:pt x="26944" y="25907"/>
                </a:lnTo>
                <a:lnTo>
                  <a:pt x="32247" y="28193"/>
                </a:lnTo>
                <a:lnTo>
                  <a:pt x="46664" y="28193"/>
                </a:lnTo>
                <a:lnTo>
                  <a:pt x="51419" y="25907"/>
                </a:lnTo>
                <a:lnTo>
                  <a:pt x="54406" y="19049"/>
                </a:lnTo>
                <a:close/>
              </a:path>
              <a:path w="104139" h="28575">
                <a:moveTo>
                  <a:pt x="82814" y="19049"/>
                </a:moveTo>
                <a:lnTo>
                  <a:pt x="54406" y="19049"/>
                </a:lnTo>
                <a:lnTo>
                  <a:pt x="57729" y="25907"/>
                </a:lnTo>
                <a:lnTo>
                  <a:pt x="62362" y="28193"/>
                </a:lnTo>
                <a:lnTo>
                  <a:pt x="75468" y="28193"/>
                </a:lnTo>
                <a:lnTo>
                  <a:pt x="80253" y="25907"/>
                </a:lnTo>
                <a:lnTo>
                  <a:pt x="82814" y="19049"/>
                </a:lnTo>
                <a:close/>
              </a:path>
              <a:path w="104139" h="28575">
                <a:moveTo>
                  <a:pt x="104089" y="19049"/>
                </a:moveTo>
                <a:lnTo>
                  <a:pt x="82814" y="19049"/>
                </a:lnTo>
                <a:lnTo>
                  <a:pt x="85770" y="25907"/>
                </a:lnTo>
                <a:lnTo>
                  <a:pt x="90860" y="28193"/>
                </a:lnTo>
                <a:lnTo>
                  <a:pt x="104089" y="28193"/>
                </a:lnTo>
                <a:lnTo>
                  <a:pt x="104089" y="19049"/>
                </a:lnTo>
                <a:close/>
              </a:path>
              <a:path w="104139" h="28575">
                <a:moveTo>
                  <a:pt x="24475" y="0"/>
                </a:moveTo>
                <a:lnTo>
                  <a:pt x="23469" y="761"/>
                </a:lnTo>
                <a:lnTo>
                  <a:pt x="22799" y="1523"/>
                </a:lnTo>
                <a:lnTo>
                  <a:pt x="22402" y="3809"/>
                </a:lnTo>
                <a:lnTo>
                  <a:pt x="21031" y="12191"/>
                </a:lnTo>
                <a:lnTo>
                  <a:pt x="16428" y="16763"/>
                </a:lnTo>
                <a:lnTo>
                  <a:pt x="31546" y="16763"/>
                </a:lnTo>
                <a:lnTo>
                  <a:pt x="26974" y="12191"/>
                </a:lnTo>
                <a:lnTo>
                  <a:pt x="26151" y="3809"/>
                </a:lnTo>
                <a:lnTo>
                  <a:pt x="25938" y="1523"/>
                </a:lnTo>
                <a:lnTo>
                  <a:pt x="25389" y="761"/>
                </a:lnTo>
                <a:lnTo>
                  <a:pt x="24475" y="0"/>
                </a:lnTo>
                <a:close/>
              </a:path>
              <a:path w="104139" h="28575">
                <a:moveTo>
                  <a:pt x="39745" y="16001"/>
                </a:moveTo>
                <a:lnTo>
                  <a:pt x="31546" y="16763"/>
                </a:lnTo>
                <a:lnTo>
                  <a:pt x="47762" y="16763"/>
                </a:lnTo>
                <a:lnTo>
                  <a:pt x="39745" y="16001"/>
                </a:lnTo>
                <a:close/>
              </a:path>
              <a:path w="104139" h="28575">
                <a:moveTo>
                  <a:pt x="54803" y="0"/>
                </a:moveTo>
                <a:lnTo>
                  <a:pt x="53919" y="761"/>
                </a:lnTo>
                <a:lnTo>
                  <a:pt x="53339" y="1523"/>
                </a:lnTo>
                <a:lnTo>
                  <a:pt x="53096" y="3809"/>
                </a:lnTo>
                <a:lnTo>
                  <a:pt x="52242" y="12191"/>
                </a:lnTo>
                <a:lnTo>
                  <a:pt x="47762" y="16763"/>
                </a:lnTo>
                <a:lnTo>
                  <a:pt x="61661" y="16763"/>
                </a:lnTo>
                <a:lnTo>
                  <a:pt x="57851" y="12191"/>
                </a:lnTo>
                <a:lnTo>
                  <a:pt x="56692" y="3809"/>
                </a:lnTo>
                <a:lnTo>
                  <a:pt x="56418" y="1523"/>
                </a:lnTo>
                <a:lnTo>
                  <a:pt x="55808" y="761"/>
                </a:lnTo>
                <a:lnTo>
                  <a:pt x="54803" y="0"/>
                </a:lnTo>
                <a:close/>
              </a:path>
              <a:path w="104139" h="28575">
                <a:moveTo>
                  <a:pt x="68061" y="16001"/>
                </a:moveTo>
                <a:lnTo>
                  <a:pt x="61661" y="16763"/>
                </a:lnTo>
                <a:lnTo>
                  <a:pt x="76047" y="16763"/>
                </a:lnTo>
                <a:lnTo>
                  <a:pt x="68061" y="16001"/>
                </a:lnTo>
                <a:close/>
              </a:path>
              <a:path w="104139" h="28575">
                <a:moveTo>
                  <a:pt x="83088" y="0"/>
                </a:moveTo>
                <a:lnTo>
                  <a:pt x="82174" y="761"/>
                </a:lnTo>
                <a:lnTo>
                  <a:pt x="81625" y="1523"/>
                </a:lnTo>
                <a:lnTo>
                  <a:pt x="81381" y="3809"/>
                </a:lnTo>
                <a:lnTo>
                  <a:pt x="80528" y="12191"/>
                </a:lnTo>
                <a:lnTo>
                  <a:pt x="76047" y="16763"/>
                </a:lnTo>
                <a:lnTo>
                  <a:pt x="90373" y="16763"/>
                </a:lnTo>
                <a:lnTo>
                  <a:pt x="86105" y="12191"/>
                </a:lnTo>
                <a:lnTo>
                  <a:pt x="85008" y="3809"/>
                </a:lnTo>
                <a:lnTo>
                  <a:pt x="84703" y="1523"/>
                </a:lnTo>
                <a:lnTo>
                  <a:pt x="84094" y="761"/>
                </a:lnTo>
                <a:lnTo>
                  <a:pt x="83088" y="0"/>
                </a:lnTo>
                <a:close/>
              </a:path>
              <a:path w="104139" h="28575">
                <a:moveTo>
                  <a:pt x="104089" y="16001"/>
                </a:moveTo>
                <a:lnTo>
                  <a:pt x="97840" y="16001"/>
                </a:lnTo>
                <a:lnTo>
                  <a:pt x="90373" y="16763"/>
                </a:lnTo>
                <a:lnTo>
                  <a:pt x="104089" y="16763"/>
                </a:lnTo>
                <a:lnTo>
                  <a:pt x="104089" y="16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4458218" y="748359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4501407" y="742415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4519939" y="7487401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4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4636525" y="751483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33"/>
                </a:lnTo>
                <a:lnTo>
                  <a:pt x="2712" y="18714"/>
                </a:lnTo>
                <a:lnTo>
                  <a:pt x="883" y="23926"/>
                </a:lnTo>
                <a:lnTo>
                  <a:pt x="0" y="28620"/>
                </a:lnTo>
                <a:lnTo>
                  <a:pt x="236" y="37087"/>
                </a:lnTo>
                <a:lnTo>
                  <a:pt x="3888" y="47537"/>
                </a:lnTo>
                <a:lnTo>
                  <a:pt x="12485" y="54963"/>
                </a:lnTo>
                <a:lnTo>
                  <a:pt x="26712" y="59355"/>
                </a:lnTo>
                <a:lnTo>
                  <a:pt x="47251" y="60703"/>
                </a:lnTo>
                <a:lnTo>
                  <a:pt x="61755" y="58936"/>
                </a:lnTo>
                <a:lnTo>
                  <a:pt x="73262" y="55472"/>
                </a:lnTo>
                <a:lnTo>
                  <a:pt x="81777" y="50291"/>
                </a:lnTo>
                <a:lnTo>
                  <a:pt x="84480" y="48005"/>
                </a:lnTo>
                <a:lnTo>
                  <a:pt x="30022" y="48005"/>
                </a:lnTo>
                <a:lnTo>
                  <a:pt x="23317" y="46664"/>
                </a:lnTo>
                <a:lnTo>
                  <a:pt x="11094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34"/>
                </a:lnTo>
                <a:lnTo>
                  <a:pt x="5041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46" y="29809"/>
                </a:lnTo>
                <a:lnTo>
                  <a:pt x="58917" y="31821"/>
                </a:lnTo>
                <a:lnTo>
                  <a:pt x="78729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41" y="45049"/>
                </a:lnTo>
                <a:lnTo>
                  <a:pt x="54863" y="47579"/>
                </a:lnTo>
                <a:lnTo>
                  <a:pt x="46908" y="48005"/>
                </a:lnTo>
                <a:lnTo>
                  <a:pt x="84480" y="48005"/>
                </a:lnTo>
                <a:lnTo>
                  <a:pt x="86715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41" y="26639"/>
                </a:lnTo>
                <a:lnTo>
                  <a:pt x="63002" y="22006"/>
                </a:lnTo>
                <a:lnTo>
                  <a:pt x="57759" y="20543"/>
                </a:lnTo>
                <a:lnTo>
                  <a:pt x="57759" y="17586"/>
                </a:lnTo>
                <a:lnTo>
                  <a:pt x="59710" y="15758"/>
                </a:lnTo>
                <a:lnTo>
                  <a:pt x="66415" y="13472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4729489" y="7483592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39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39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25" y="67543"/>
                </a:lnTo>
                <a:lnTo>
                  <a:pt x="31821" y="76199"/>
                </a:lnTo>
                <a:lnTo>
                  <a:pt x="40477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0" y="59070"/>
                </a:moveTo>
                <a:lnTo>
                  <a:pt x="4693" y="67635"/>
                </a:lnTo>
                <a:lnTo>
                  <a:pt x="13319" y="76199"/>
                </a:lnTo>
                <a:lnTo>
                  <a:pt x="21976" y="67635"/>
                </a:lnTo>
                <a:lnTo>
                  <a:pt x="13380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4782585" y="742415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4807975" y="7461494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62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39" y="41909"/>
                </a:lnTo>
                <a:lnTo>
                  <a:pt x="6522" y="41147"/>
                </a:lnTo>
                <a:lnTo>
                  <a:pt x="6553" y="38099"/>
                </a:lnTo>
                <a:close/>
              </a:path>
              <a:path w="71120" h="67309">
                <a:moveTo>
                  <a:pt x="7110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109" y="66293"/>
                </a:lnTo>
                <a:lnTo>
                  <a:pt x="71109" y="54101"/>
                </a:lnTo>
                <a:close/>
              </a:path>
              <a:path w="71120" h="67309">
                <a:moveTo>
                  <a:pt x="2252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52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6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7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7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4874269" y="7456159"/>
            <a:ext cx="57785" cy="71755"/>
          </a:xfrm>
          <a:custGeom>
            <a:avLst/>
            <a:gdLst/>
            <a:ahLst/>
            <a:cxnLst/>
            <a:rect l="l" t="t" r="r" b="b"/>
            <a:pathLst>
              <a:path w="57785" h="71754">
                <a:moveTo>
                  <a:pt x="9601" y="59435"/>
                </a:moveTo>
                <a:lnTo>
                  <a:pt x="0" y="59435"/>
                </a:lnTo>
                <a:lnTo>
                  <a:pt x="0" y="71627"/>
                </a:lnTo>
                <a:lnTo>
                  <a:pt x="18135" y="71627"/>
                </a:lnTo>
                <a:lnTo>
                  <a:pt x="25572" y="68579"/>
                </a:lnTo>
                <a:lnTo>
                  <a:pt x="29260" y="61721"/>
                </a:lnTo>
                <a:lnTo>
                  <a:pt x="57576" y="61721"/>
                </a:lnTo>
                <a:lnTo>
                  <a:pt x="57576" y="60197"/>
                </a:lnTo>
                <a:lnTo>
                  <a:pt x="20116" y="60197"/>
                </a:lnTo>
                <a:lnTo>
                  <a:pt x="9601" y="59435"/>
                </a:lnTo>
                <a:close/>
              </a:path>
              <a:path w="57785" h="71754">
                <a:moveTo>
                  <a:pt x="57576" y="61721"/>
                </a:moveTo>
                <a:lnTo>
                  <a:pt x="29260" y="61721"/>
                </a:lnTo>
                <a:lnTo>
                  <a:pt x="32644" y="68579"/>
                </a:lnTo>
                <a:lnTo>
                  <a:pt x="39319" y="71627"/>
                </a:lnTo>
                <a:lnTo>
                  <a:pt x="57576" y="71627"/>
                </a:lnTo>
                <a:lnTo>
                  <a:pt x="57576" y="61721"/>
                </a:lnTo>
                <a:close/>
              </a:path>
              <a:path w="57785" h="71754">
                <a:moveTo>
                  <a:pt x="29260" y="42671"/>
                </a:moveTo>
                <a:lnTo>
                  <a:pt x="28041" y="43433"/>
                </a:lnTo>
                <a:lnTo>
                  <a:pt x="27249" y="44957"/>
                </a:lnTo>
                <a:lnTo>
                  <a:pt x="26852" y="48005"/>
                </a:lnTo>
                <a:lnTo>
                  <a:pt x="25907" y="55625"/>
                </a:lnTo>
                <a:lnTo>
                  <a:pt x="20116" y="60197"/>
                </a:lnTo>
                <a:lnTo>
                  <a:pt x="37856" y="60197"/>
                </a:lnTo>
                <a:lnTo>
                  <a:pt x="32430" y="55625"/>
                </a:lnTo>
                <a:lnTo>
                  <a:pt x="31668" y="48005"/>
                </a:lnTo>
                <a:lnTo>
                  <a:pt x="31333" y="44957"/>
                </a:lnTo>
                <a:lnTo>
                  <a:pt x="30510" y="43433"/>
                </a:lnTo>
                <a:lnTo>
                  <a:pt x="29260" y="42671"/>
                </a:lnTo>
                <a:close/>
              </a:path>
              <a:path w="57785" h="71754">
                <a:moveTo>
                  <a:pt x="57576" y="59435"/>
                </a:moveTo>
                <a:lnTo>
                  <a:pt x="48036" y="59435"/>
                </a:lnTo>
                <a:lnTo>
                  <a:pt x="37856" y="60197"/>
                </a:lnTo>
                <a:lnTo>
                  <a:pt x="57576" y="60197"/>
                </a:lnTo>
                <a:lnTo>
                  <a:pt x="57576" y="59435"/>
                </a:lnTo>
                <a:close/>
              </a:path>
              <a:path w="57785" h="71754">
                <a:moveTo>
                  <a:pt x="31059" y="0"/>
                </a:moveTo>
                <a:lnTo>
                  <a:pt x="22616" y="9143"/>
                </a:lnTo>
                <a:lnTo>
                  <a:pt x="30998" y="18287"/>
                </a:lnTo>
                <a:lnTo>
                  <a:pt x="39471" y="9143"/>
                </a:lnTo>
                <a:lnTo>
                  <a:pt x="31059" y="0"/>
                </a:lnTo>
                <a:close/>
              </a:path>
              <a:path w="57785" h="71754">
                <a:moveTo>
                  <a:pt x="12466" y="0"/>
                </a:moveTo>
                <a:lnTo>
                  <a:pt x="4571" y="8381"/>
                </a:lnTo>
                <a:lnTo>
                  <a:pt x="13045" y="17525"/>
                </a:lnTo>
                <a:lnTo>
                  <a:pt x="20939" y="9143"/>
                </a:lnTo>
                <a:lnTo>
                  <a:pt x="124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4928372" y="748359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4970799" y="742415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5050292" y="746149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107442" y="7485877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09">
                <a:moveTo>
                  <a:pt x="862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625" y="29717"/>
                </a:lnTo>
                <a:close/>
              </a:path>
              <a:path w="90170" h="41909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80" y="39623"/>
                </a:lnTo>
                <a:lnTo>
                  <a:pt x="55473" y="32765"/>
                </a:lnTo>
                <a:close/>
              </a:path>
              <a:path w="90170" h="41909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09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52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9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09">
                <a:moveTo>
                  <a:pt x="3986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67" y="29717"/>
                </a:lnTo>
                <a:close/>
              </a:path>
              <a:path w="90170" h="41909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09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09">
                <a:moveTo>
                  <a:pt x="8272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101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7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5201930" y="750111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100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264413" y="7461494"/>
            <a:ext cx="71120" cy="67310"/>
          </a:xfrm>
          <a:custGeom>
            <a:avLst/>
            <a:gdLst/>
            <a:ahLst/>
            <a:cxnLst/>
            <a:rect l="l" t="t" r="r" b="b"/>
            <a:pathLst>
              <a:path w="71120" h="67309">
                <a:moveTo>
                  <a:pt x="6553" y="38099"/>
                </a:moveTo>
                <a:lnTo>
                  <a:pt x="4114" y="38099"/>
                </a:lnTo>
                <a:lnTo>
                  <a:pt x="3352" y="39623"/>
                </a:lnTo>
                <a:lnTo>
                  <a:pt x="1127" y="43433"/>
                </a:lnTo>
                <a:lnTo>
                  <a:pt x="0" y="47243"/>
                </a:lnTo>
                <a:lnTo>
                  <a:pt x="166" y="53677"/>
                </a:lnTo>
                <a:lnTo>
                  <a:pt x="6686" y="63711"/>
                </a:lnTo>
                <a:lnTo>
                  <a:pt x="22707" y="67055"/>
                </a:lnTo>
                <a:lnTo>
                  <a:pt x="30479" y="67055"/>
                </a:lnTo>
                <a:lnTo>
                  <a:pt x="36423" y="65958"/>
                </a:lnTo>
                <a:lnTo>
                  <a:pt x="40599" y="64007"/>
                </a:lnTo>
                <a:lnTo>
                  <a:pt x="44043" y="62483"/>
                </a:lnTo>
                <a:lnTo>
                  <a:pt x="47061" y="58673"/>
                </a:lnTo>
                <a:lnTo>
                  <a:pt x="49194" y="54863"/>
                </a:lnTo>
                <a:lnTo>
                  <a:pt x="11551" y="54863"/>
                </a:lnTo>
                <a:lnTo>
                  <a:pt x="6095" y="51053"/>
                </a:lnTo>
                <a:lnTo>
                  <a:pt x="6095" y="44195"/>
                </a:lnTo>
                <a:lnTo>
                  <a:pt x="6187" y="43433"/>
                </a:lnTo>
                <a:lnTo>
                  <a:pt x="6309" y="41909"/>
                </a:lnTo>
                <a:lnTo>
                  <a:pt x="6492" y="41147"/>
                </a:lnTo>
                <a:lnTo>
                  <a:pt x="6553" y="40385"/>
                </a:lnTo>
                <a:lnTo>
                  <a:pt x="6553" y="38099"/>
                </a:lnTo>
                <a:close/>
              </a:path>
              <a:path w="71120" h="67309">
                <a:moveTo>
                  <a:pt x="71079" y="54101"/>
                </a:moveTo>
                <a:lnTo>
                  <a:pt x="49621" y="54101"/>
                </a:lnTo>
                <a:lnTo>
                  <a:pt x="52090" y="58673"/>
                </a:lnTo>
                <a:lnTo>
                  <a:pt x="54223" y="61721"/>
                </a:lnTo>
                <a:lnTo>
                  <a:pt x="55930" y="63245"/>
                </a:lnTo>
                <a:lnTo>
                  <a:pt x="58795" y="65531"/>
                </a:lnTo>
                <a:lnTo>
                  <a:pt x="62240" y="66293"/>
                </a:lnTo>
                <a:lnTo>
                  <a:pt x="71079" y="66293"/>
                </a:lnTo>
                <a:lnTo>
                  <a:pt x="71079" y="54101"/>
                </a:lnTo>
                <a:close/>
              </a:path>
              <a:path w="71120" h="67309">
                <a:moveTo>
                  <a:pt x="22494" y="54101"/>
                </a:moveTo>
                <a:lnTo>
                  <a:pt x="11551" y="54863"/>
                </a:lnTo>
                <a:lnTo>
                  <a:pt x="38039" y="54863"/>
                </a:lnTo>
                <a:lnTo>
                  <a:pt x="22494" y="54101"/>
                </a:lnTo>
                <a:close/>
              </a:path>
              <a:path w="71120" h="67309">
                <a:moveTo>
                  <a:pt x="38374" y="0"/>
                </a:moveTo>
                <a:lnTo>
                  <a:pt x="38191" y="761"/>
                </a:lnTo>
                <a:lnTo>
                  <a:pt x="37734" y="761"/>
                </a:lnTo>
                <a:lnTo>
                  <a:pt x="37155" y="2285"/>
                </a:lnTo>
                <a:lnTo>
                  <a:pt x="39597" y="27285"/>
                </a:lnTo>
                <a:lnTo>
                  <a:pt x="44212" y="39207"/>
                </a:lnTo>
                <a:lnTo>
                  <a:pt x="45750" y="45719"/>
                </a:lnTo>
                <a:lnTo>
                  <a:pt x="45750" y="51815"/>
                </a:lnTo>
                <a:lnTo>
                  <a:pt x="38039" y="54863"/>
                </a:lnTo>
                <a:lnTo>
                  <a:pt x="49194" y="54863"/>
                </a:lnTo>
                <a:lnTo>
                  <a:pt x="49621" y="54101"/>
                </a:lnTo>
                <a:lnTo>
                  <a:pt x="62179" y="54101"/>
                </a:lnTo>
                <a:lnTo>
                  <a:pt x="57668" y="49529"/>
                </a:lnTo>
                <a:lnTo>
                  <a:pt x="52877" y="36857"/>
                </a:lnTo>
                <a:lnTo>
                  <a:pt x="47744" y="22772"/>
                </a:lnTo>
                <a:lnTo>
                  <a:pt x="43338" y="11249"/>
                </a:lnTo>
                <a:lnTo>
                  <a:pt x="39654" y="2285"/>
                </a:lnTo>
                <a:lnTo>
                  <a:pt x="39166" y="1523"/>
                </a:lnTo>
                <a:lnTo>
                  <a:pt x="38740" y="761"/>
                </a:lnTo>
                <a:lnTo>
                  <a:pt x="38374" y="0"/>
                </a:lnTo>
                <a:close/>
              </a:path>
              <a:path w="71120" h="67309">
                <a:moveTo>
                  <a:pt x="5547" y="37337"/>
                </a:moveTo>
                <a:lnTo>
                  <a:pt x="4846" y="38099"/>
                </a:lnTo>
                <a:lnTo>
                  <a:pt x="6217" y="38099"/>
                </a:lnTo>
                <a:lnTo>
                  <a:pt x="5547" y="37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5332231" y="7486639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5455675" y="7498832"/>
            <a:ext cx="152400" cy="73660"/>
          </a:xfrm>
          <a:custGeom>
            <a:avLst/>
            <a:gdLst/>
            <a:ahLst/>
            <a:cxnLst/>
            <a:rect l="l" t="t" r="r" b="b"/>
            <a:pathLst>
              <a:path w="152400" h="73659">
                <a:moveTo>
                  <a:pt x="12466" y="18287"/>
                </a:moveTo>
                <a:lnTo>
                  <a:pt x="9936" y="18287"/>
                </a:lnTo>
                <a:lnTo>
                  <a:pt x="8991" y="19811"/>
                </a:lnTo>
                <a:lnTo>
                  <a:pt x="7162" y="22097"/>
                </a:lnTo>
                <a:lnTo>
                  <a:pt x="5364" y="25145"/>
                </a:lnTo>
                <a:lnTo>
                  <a:pt x="3627" y="28681"/>
                </a:lnTo>
                <a:lnTo>
                  <a:pt x="1219" y="34289"/>
                </a:lnTo>
                <a:lnTo>
                  <a:pt x="0" y="39532"/>
                </a:lnTo>
                <a:lnTo>
                  <a:pt x="0" y="53736"/>
                </a:lnTo>
                <a:lnTo>
                  <a:pt x="3322" y="60959"/>
                </a:lnTo>
                <a:lnTo>
                  <a:pt x="11106" y="67023"/>
                </a:lnTo>
                <a:lnTo>
                  <a:pt x="21504" y="71614"/>
                </a:lnTo>
                <a:lnTo>
                  <a:pt x="36110" y="73093"/>
                </a:lnTo>
                <a:lnTo>
                  <a:pt x="48540" y="71360"/>
                </a:lnTo>
                <a:lnTo>
                  <a:pt x="60812" y="66977"/>
                </a:lnTo>
                <a:lnTo>
                  <a:pt x="70401" y="60197"/>
                </a:lnTo>
                <a:lnTo>
                  <a:pt x="24566" y="60197"/>
                </a:lnTo>
                <a:lnTo>
                  <a:pt x="17556" y="57668"/>
                </a:lnTo>
                <a:lnTo>
                  <a:pt x="9357" y="48676"/>
                </a:lnTo>
                <a:lnTo>
                  <a:pt x="7619" y="44074"/>
                </a:lnTo>
                <a:lnTo>
                  <a:pt x="7619" y="33253"/>
                </a:lnTo>
                <a:lnTo>
                  <a:pt x="9083" y="27431"/>
                </a:lnTo>
                <a:lnTo>
                  <a:pt x="12009" y="21335"/>
                </a:lnTo>
                <a:lnTo>
                  <a:pt x="12313" y="20573"/>
                </a:lnTo>
                <a:lnTo>
                  <a:pt x="12466" y="19811"/>
                </a:lnTo>
                <a:lnTo>
                  <a:pt x="12466" y="18287"/>
                </a:lnTo>
                <a:close/>
              </a:path>
              <a:path w="152400" h="73659">
                <a:moveTo>
                  <a:pt x="68671" y="2285"/>
                </a:moveTo>
                <a:lnTo>
                  <a:pt x="68031" y="2285"/>
                </a:lnTo>
                <a:lnTo>
                  <a:pt x="67513" y="3047"/>
                </a:lnTo>
                <a:lnTo>
                  <a:pt x="66873" y="4571"/>
                </a:lnTo>
                <a:lnTo>
                  <a:pt x="62118" y="12953"/>
                </a:lnTo>
                <a:lnTo>
                  <a:pt x="74188" y="37002"/>
                </a:lnTo>
                <a:lnTo>
                  <a:pt x="74615" y="40538"/>
                </a:lnTo>
                <a:lnTo>
                  <a:pt x="74523" y="42915"/>
                </a:lnTo>
                <a:lnTo>
                  <a:pt x="73944" y="44165"/>
                </a:lnTo>
                <a:lnTo>
                  <a:pt x="72268" y="47884"/>
                </a:lnTo>
                <a:lnTo>
                  <a:pt x="68183" y="51358"/>
                </a:lnTo>
                <a:lnTo>
                  <a:pt x="59185" y="55633"/>
                </a:lnTo>
                <a:lnTo>
                  <a:pt x="47372" y="59059"/>
                </a:lnTo>
                <a:lnTo>
                  <a:pt x="33924" y="60197"/>
                </a:lnTo>
                <a:lnTo>
                  <a:pt x="70401" y="60197"/>
                </a:lnTo>
                <a:lnTo>
                  <a:pt x="79522" y="28193"/>
                </a:lnTo>
                <a:lnTo>
                  <a:pt x="96789" y="28193"/>
                </a:lnTo>
                <a:lnTo>
                  <a:pt x="99334" y="26669"/>
                </a:lnTo>
                <a:lnTo>
                  <a:pt x="102869" y="19049"/>
                </a:lnTo>
                <a:lnTo>
                  <a:pt x="152156" y="19049"/>
                </a:lnTo>
                <a:lnTo>
                  <a:pt x="152156" y="17525"/>
                </a:lnTo>
                <a:lnTo>
                  <a:pt x="82753" y="17525"/>
                </a:lnTo>
                <a:lnTo>
                  <a:pt x="79095" y="16001"/>
                </a:lnTo>
                <a:lnTo>
                  <a:pt x="76047" y="12191"/>
                </a:lnTo>
                <a:lnTo>
                  <a:pt x="74950" y="11429"/>
                </a:lnTo>
                <a:lnTo>
                  <a:pt x="72908" y="8381"/>
                </a:lnTo>
                <a:lnTo>
                  <a:pt x="69921" y="3809"/>
                </a:lnTo>
                <a:lnTo>
                  <a:pt x="69189" y="3047"/>
                </a:lnTo>
                <a:lnTo>
                  <a:pt x="68671" y="2285"/>
                </a:lnTo>
                <a:close/>
              </a:path>
              <a:path w="152400" h="73659">
                <a:moveTo>
                  <a:pt x="96789" y="28193"/>
                </a:moveTo>
                <a:lnTo>
                  <a:pt x="79522" y="28193"/>
                </a:lnTo>
                <a:lnTo>
                  <a:pt x="82417" y="29199"/>
                </a:lnTo>
                <a:lnTo>
                  <a:pt x="85100" y="29717"/>
                </a:lnTo>
                <a:lnTo>
                  <a:pt x="94244" y="29717"/>
                </a:lnTo>
                <a:lnTo>
                  <a:pt x="96789" y="28193"/>
                </a:lnTo>
                <a:close/>
              </a:path>
              <a:path w="152400" h="73659">
                <a:moveTo>
                  <a:pt x="152156" y="19049"/>
                </a:moveTo>
                <a:lnTo>
                  <a:pt x="102869" y="19049"/>
                </a:lnTo>
                <a:lnTo>
                  <a:pt x="105430" y="26669"/>
                </a:lnTo>
                <a:lnTo>
                  <a:pt x="110002" y="29717"/>
                </a:lnTo>
                <a:lnTo>
                  <a:pt x="123535" y="29717"/>
                </a:lnTo>
                <a:lnTo>
                  <a:pt x="128290" y="26669"/>
                </a:lnTo>
                <a:lnTo>
                  <a:pt x="130881" y="19811"/>
                </a:lnTo>
                <a:lnTo>
                  <a:pt x="152156" y="19811"/>
                </a:lnTo>
                <a:lnTo>
                  <a:pt x="152156" y="19049"/>
                </a:lnTo>
                <a:close/>
              </a:path>
              <a:path w="152400" h="73659">
                <a:moveTo>
                  <a:pt x="152156" y="19811"/>
                </a:moveTo>
                <a:lnTo>
                  <a:pt x="130881" y="19811"/>
                </a:lnTo>
                <a:lnTo>
                  <a:pt x="133868" y="26669"/>
                </a:lnTo>
                <a:lnTo>
                  <a:pt x="138988" y="28955"/>
                </a:lnTo>
                <a:lnTo>
                  <a:pt x="152156" y="28955"/>
                </a:lnTo>
                <a:lnTo>
                  <a:pt x="152156" y="19811"/>
                </a:lnTo>
                <a:close/>
              </a:path>
              <a:path w="152400" h="73659">
                <a:moveTo>
                  <a:pt x="87050" y="16763"/>
                </a:moveTo>
                <a:lnTo>
                  <a:pt x="82753" y="17525"/>
                </a:lnTo>
                <a:lnTo>
                  <a:pt x="91836" y="17525"/>
                </a:lnTo>
                <a:lnTo>
                  <a:pt x="87050" y="16763"/>
                </a:lnTo>
                <a:close/>
              </a:path>
              <a:path w="152400" h="73659">
                <a:moveTo>
                  <a:pt x="102748" y="0"/>
                </a:moveTo>
                <a:lnTo>
                  <a:pt x="101864" y="761"/>
                </a:lnTo>
                <a:lnTo>
                  <a:pt x="101193" y="1523"/>
                </a:lnTo>
                <a:lnTo>
                  <a:pt x="100797" y="3809"/>
                </a:lnTo>
                <a:lnTo>
                  <a:pt x="99943" y="8381"/>
                </a:lnTo>
                <a:lnTo>
                  <a:pt x="98877" y="11429"/>
                </a:lnTo>
                <a:lnTo>
                  <a:pt x="97414" y="12953"/>
                </a:lnTo>
                <a:lnTo>
                  <a:pt x="95341" y="16001"/>
                </a:lnTo>
                <a:lnTo>
                  <a:pt x="91836" y="17525"/>
                </a:lnTo>
                <a:lnTo>
                  <a:pt x="109545" y="17525"/>
                </a:lnTo>
                <a:lnTo>
                  <a:pt x="105613" y="12191"/>
                </a:lnTo>
                <a:lnTo>
                  <a:pt x="104424" y="3047"/>
                </a:lnTo>
                <a:lnTo>
                  <a:pt x="104241" y="1523"/>
                </a:lnTo>
                <a:lnTo>
                  <a:pt x="103662" y="761"/>
                </a:lnTo>
                <a:lnTo>
                  <a:pt x="102748" y="0"/>
                </a:lnTo>
                <a:close/>
              </a:path>
              <a:path w="152400" h="73659">
                <a:moveTo>
                  <a:pt x="116189" y="16763"/>
                </a:moveTo>
                <a:lnTo>
                  <a:pt x="109545" y="17525"/>
                </a:lnTo>
                <a:lnTo>
                  <a:pt x="124205" y="17525"/>
                </a:lnTo>
                <a:lnTo>
                  <a:pt x="116189" y="16763"/>
                </a:lnTo>
                <a:close/>
              </a:path>
              <a:path w="152400" h="73659">
                <a:moveTo>
                  <a:pt x="131185" y="761"/>
                </a:moveTo>
                <a:lnTo>
                  <a:pt x="130332" y="1523"/>
                </a:lnTo>
                <a:lnTo>
                  <a:pt x="129753" y="2285"/>
                </a:lnTo>
                <a:lnTo>
                  <a:pt x="129539" y="4571"/>
                </a:lnTo>
                <a:lnTo>
                  <a:pt x="128656" y="12953"/>
                </a:lnTo>
                <a:lnTo>
                  <a:pt x="124205" y="17525"/>
                </a:lnTo>
                <a:lnTo>
                  <a:pt x="138562" y="17525"/>
                </a:lnTo>
                <a:lnTo>
                  <a:pt x="134294" y="12953"/>
                </a:lnTo>
                <a:lnTo>
                  <a:pt x="132862" y="2285"/>
                </a:lnTo>
                <a:lnTo>
                  <a:pt x="132222" y="1523"/>
                </a:lnTo>
                <a:lnTo>
                  <a:pt x="131185" y="761"/>
                </a:lnTo>
                <a:close/>
              </a:path>
              <a:path w="152400" h="73659">
                <a:moveTo>
                  <a:pt x="152156" y="16763"/>
                </a:moveTo>
                <a:lnTo>
                  <a:pt x="145907" y="16763"/>
                </a:lnTo>
                <a:lnTo>
                  <a:pt x="138562" y="17525"/>
                </a:lnTo>
                <a:lnTo>
                  <a:pt x="152156" y="17525"/>
                </a:lnTo>
                <a:lnTo>
                  <a:pt x="152156" y="16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5603504" y="749807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5657606" y="7485877"/>
            <a:ext cx="90170" cy="41910"/>
          </a:xfrm>
          <a:custGeom>
            <a:avLst/>
            <a:gdLst/>
            <a:ahLst/>
            <a:cxnLst/>
            <a:rect l="l" t="t" r="r" b="b"/>
            <a:pathLst>
              <a:path w="90170" h="41909">
                <a:moveTo>
                  <a:pt x="8595" y="29717"/>
                </a:moveTo>
                <a:lnTo>
                  <a:pt x="0" y="29717"/>
                </a:lnTo>
                <a:lnTo>
                  <a:pt x="0" y="41909"/>
                </a:lnTo>
                <a:lnTo>
                  <a:pt x="14660" y="41909"/>
                </a:lnTo>
                <a:lnTo>
                  <a:pt x="20269" y="39623"/>
                </a:lnTo>
                <a:lnTo>
                  <a:pt x="24383" y="32765"/>
                </a:lnTo>
                <a:lnTo>
                  <a:pt x="87203" y="32765"/>
                </a:lnTo>
                <a:lnTo>
                  <a:pt x="88422" y="31241"/>
                </a:lnTo>
                <a:lnTo>
                  <a:pt x="88635" y="30479"/>
                </a:lnTo>
                <a:lnTo>
                  <a:pt x="16459" y="30479"/>
                </a:lnTo>
                <a:lnTo>
                  <a:pt x="8595" y="29717"/>
                </a:lnTo>
                <a:close/>
              </a:path>
              <a:path w="90170" h="41909">
                <a:moveTo>
                  <a:pt x="55473" y="32765"/>
                </a:moveTo>
                <a:lnTo>
                  <a:pt x="24383" y="32765"/>
                </a:lnTo>
                <a:lnTo>
                  <a:pt x="27035" y="39623"/>
                </a:lnTo>
                <a:lnTo>
                  <a:pt x="32308" y="41909"/>
                </a:lnTo>
                <a:lnTo>
                  <a:pt x="46421" y="41909"/>
                </a:lnTo>
                <a:lnTo>
                  <a:pt x="51450" y="39623"/>
                </a:lnTo>
                <a:lnTo>
                  <a:pt x="55473" y="32765"/>
                </a:lnTo>
                <a:close/>
              </a:path>
              <a:path w="90170" h="41909">
                <a:moveTo>
                  <a:pt x="87203" y="32765"/>
                </a:moveTo>
                <a:lnTo>
                  <a:pt x="55473" y="32765"/>
                </a:lnTo>
                <a:lnTo>
                  <a:pt x="58673" y="39623"/>
                </a:lnTo>
                <a:lnTo>
                  <a:pt x="63855" y="41909"/>
                </a:lnTo>
                <a:lnTo>
                  <a:pt x="77266" y="41909"/>
                </a:lnTo>
                <a:lnTo>
                  <a:pt x="82052" y="39623"/>
                </a:lnTo>
                <a:lnTo>
                  <a:pt x="85374" y="35051"/>
                </a:lnTo>
                <a:lnTo>
                  <a:pt x="87203" y="32765"/>
                </a:lnTo>
                <a:close/>
              </a:path>
              <a:path w="90170" h="41909">
                <a:moveTo>
                  <a:pt x="24505" y="13715"/>
                </a:moveTo>
                <a:lnTo>
                  <a:pt x="23500" y="14477"/>
                </a:lnTo>
                <a:lnTo>
                  <a:pt x="22859" y="15239"/>
                </a:lnTo>
                <a:lnTo>
                  <a:pt x="22494" y="17525"/>
                </a:lnTo>
                <a:lnTo>
                  <a:pt x="21092" y="25907"/>
                </a:lnTo>
                <a:lnTo>
                  <a:pt x="16459" y="30479"/>
                </a:lnTo>
                <a:lnTo>
                  <a:pt x="31607" y="30479"/>
                </a:lnTo>
                <a:lnTo>
                  <a:pt x="27066" y="25907"/>
                </a:lnTo>
                <a:lnTo>
                  <a:pt x="26212" y="17525"/>
                </a:lnTo>
                <a:lnTo>
                  <a:pt x="26029" y="15239"/>
                </a:lnTo>
                <a:lnTo>
                  <a:pt x="25450" y="14477"/>
                </a:lnTo>
                <a:lnTo>
                  <a:pt x="24505" y="13715"/>
                </a:lnTo>
                <a:close/>
              </a:path>
              <a:path w="90170" h="41909">
                <a:moveTo>
                  <a:pt x="39837" y="29717"/>
                </a:moveTo>
                <a:lnTo>
                  <a:pt x="31607" y="30479"/>
                </a:lnTo>
                <a:lnTo>
                  <a:pt x="44714" y="30479"/>
                </a:lnTo>
                <a:lnTo>
                  <a:pt x="39837" y="29717"/>
                </a:lnTo>
                <a:close/>
              </a:path>
              <a:path w="90170" h="41909">
                <a:moveTo>
                  <a:pt x="54985" y="13715"/>
                </a:moveTo>
                <a:lnTo>
                  <a:pt x="54132" y="14477"/>
                </a:lnTo>
                <a:lnTo>
                  <a:pt x="53522" y="15239"/>
                </a:lnTo>
                <a:lnTo>
                  <a:pt x="53218" y="17525"/>
                </a:lnTo>
                <a:lnTo>
                  <a:pt x="52608" y="21335"/>
                </a:lnTo>
                <a:lnTo>
                  <a:pt x="51633" y="24383"/>
                </a:lnTo>
                <a:lnTo>
                  <a:pt x="50170" y="25907"/>
                </a:lnTo>
                <a:lnTo>
                  <a:pt x="48188" y="28955"/>
                </a:lnTo>
                <a:lnTo>
                  <a:pt x="44714" y="30479"/>
                </a:lnTo>
                <a:lnTo>
                  <a:pt x="62362" y="30479"/>
                </a:lnTo>
                <a:lnTo>
                  <a:pt x="58003" y="25907"/>
                </a:lnTo>
                <a:lnTo>
                  <a:pt x="56845" y="16763"/>
                </a:lnTo>
                <a:lnTo>
                  <a:pt x="56570" y="15239"/>
                </a:lnTo>
                <a:lnTo>
                  <a:pt x="55930" y="14477"/>
                </a:lnTo>
                <a:lnTo>
                  <a:pt x="54985" y="13715"/>
                </a:lnTo>
                <a:close/>
              </a:path>
              <a:path w="90170" h="41909">
                <a:moveTo>
                  <a:pt x="69921" y="29717"/>
                </a:moveTo>
                <a:lnTo>
                  <a:pt x="62362" y="30479"/>
                </a:lnTo>
                <a:lnTo>
                  <a:pt x="78181" y="30479"/>
                </a:lnTo>
                <a:lnTo>
                  <a:pt x="69921" y="29717"/>
                </a:lnTo>
                <a:close/>
              </a:path>
              <a:path w="90170" h="41909">
                <a:moveTo>
                  <a:pt x="82692" y="0"/>
                </a:moveTo>
                <a:lnTo>
                  <a:pt x="82387" y="761"/>
                </a:lnTo>
                <a:lnTo>
                  <a:pt x="81808" y="1523"/>
                </a:lnTo>
                <a:lnTo>
                  <a:pt x="80985" y="2285"/>
                </a:lnTo>
                <a:lnTo>
                  <a:pt x="76017" y="12191"/>
                </a:lnTo>
                <a:lnTo>
                  <a:pt x="80192" y="16763"/>
                </a:lnTo>
                <a:lnTo>
                  <a:pt x="82295" y="21335"/>
                </a:lnTo>
                <a:lnTo>
                  <a:pt x="82295" y="28193"/>
                </a:lnTo>
                <a:lnTo>
                  <a:pt x="78181" y="30479"/>
                </a:lnTo>
                <a:lnTo>
                  <a:pt x="88635" y="30479"/>
                </a:lnTo>
                <a:lnTo>
                  <a:pt x="89915" y="25907"/>
                </a:lnTo>
                <a:lnTo>
                  <a:pt x="89915" y="14477"/>
                </a:lnTo>
                <a:lnTo>
                  <a:pt x="88148" y="9143"/>
                </a:lnTo>
                <a:lnTo>
                  <a:pt x="84612" y="3047"/>
                </a:lnTo>
                <a:lnTo>
                  <a:pt x="83698" y="1523"/>
                </a:lnTo>
                <a:lnTo>
                  <a:pt x="83088" y="761"/>
                </a:lnTo>
                <a:lnTo>
                  <a:pt x="82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5758189" y="7392913"/>
            <a:ext cx="36830" cy="135255"/>
          </a:xfrm>
          <a:custGeom>
            <a:avLst/>
            <a:gdLst/>
            <a:ahLst/>
            <a:cxnLst/>
            <a:rect l="l" t="t" r="r" b="b"/>
            <a:pathLst>
              <a:path w="36829" h="135254">
                <a:moveTo>
                  <a:pt x="15087" y="33527"/>
                </a:moveTo>
                <a:lnTo>
                  <a:pt x="14325" y="33527"/>
                </a:lnTo>
                <a:lnTo>
                  <a:pt x="13075" y="35051"/>
                </a:lnTo>
                <a:lnTo>
                  <a:pt x="7021" y="46879"/>
                </a:lnTo>
                <a:lnTo>
                  <a:pt x="8222" y="61494"/>
                </a:lnTo>
                <a:lnTo>
                  <a:pt x="8928" y="73766"/>
                </a:lnTo>
                <a:lnTo>
                  <a:pt x="9143" y="83819"/>
                </a:lnTo>
                <a:lnTo>
                  <a:pt x="9143" y="104393"/>
                </a:lnTo>
                <a:lnTo>
                  <a:pt x="9083" y="113537"/>
                </a:lnTo>
                <a:lnTo>
                  <a:pt x="10119" y="121157"/>
                </a:lnTo>
                <a:lnTo>
                  <a:pt x="12313" y="125729"/>
                </a:lnTo>
                <a:lnTo>
                  <a:pt x="15422" y="131825"/>
                </a:lnTo>
                <a:lnTo>
                  <a:pt x="20939" y="134873"/>
                </a:lnTo>
                <a:lnTo>
                  <a:pt x="36271" y="134873"/>
                </a:lnTo>
                <a:lnTo>
                  <a:pt x="36271" y="123443"/>
                </a:lnTo>
                <a:lnTo>
                  <a:pt x="21854" y="123443"/>
                </a:lnTo>
                <a:lnTo>
                  <a:pt x="17525" y="118871"/>
                </a:lnTo>
                <a:lnTo>
                  <a:pt x="17500" y="71912"/>
                </a:lnTo>
                <a:lnTo>
                  <a:pt x="17160" y="57402"/>
                </a:lnTo>
                <a:lnTo>
                  <a:pt x="16420" y="45075"/>
                </a:lnTo>
                <a:lnTo>
                  <a:pt x="15270" y="35051"/>
                </a:lnTo>
                <a:lnTo>
                  <a:pt x="15087" y="33527"/>
                </a:lnTo>
                <a:close/>
              </a:path>
              <a:path w="36829" h="135254">
                <a:moveTo>
                  <a:pt x="36271" y="122681"/>
                </a:moveTo>
                <a:lnTo>
                  <a:pt x="30479" y="122681"/>
                </a:lnTo>
                <a:lnTo>
                  <a:pt x="21854" y="123443"/>
                </a:lnTo>
                <a:lnTo>
                  <a:pt x="36271" y="123443"/>
                </a:lnTo>
                <a:lnTo>
                  <a:pt x="36271" y="122681"/>
                </a:lnTo>
                <a:close/>
              </a:path>
              <a:path w="36829" h="135254">
                <a:moveTo>
                  <a:pt x="14081" y="0"/>
                </a:moveTo>
                <a:lnTo>
                  <a:pt x="213" y="12191"/>
                </a:lnTo>
                <a:lnTo>
                  <a:pt x="213" y="16763"/>
                </a:lnTo>
                <a:lnTo>
                  <a:pt x="2499" y="19049"/>
                </a:lnTo>
                <a:lnTo>
                  <a:pt x="7071" y="22097"/>
                </a:lnTo>
                <a:lnTo>
                  <a:pt x="3749" y="24383"/>
                </a:lnTo>
                <a:lnTo>
                  <a:pt x="1402" y="25907"/>
                </a:lnTo>
                <a:lnTo>
                  <a:pt x="0" y="26669"/>
                </a:lnTo>
                <a:lnTo>
                  <a:pt x="0" y="30479"/>
                </a:lnTo>
                <a:lnTo>
                  <a:pt x="8260" y="27431"/>
                </a:lnTo>
                <a:lnTo>
                  <a:pt x="16306" y="25145"/>
                </a:lnTo>
                <a:lnTo>
                  <a:pt x="24231" y="23621"/>
                </a:lnTo>
                <a:lnTo>
                  <a:pt x="25542" y="18287"/>
                </a:lnTo>
                <a:lnTo>
                  <a:pt x="15636" y="18287"/>
                </a:lnTo>
                <a:lnTo>
                  <a:pt x="13319" y="17525"/>
                </a:lnTo>
                <a:lnTo>
                  <a:pt x="10942" y="16001"/>
                </a:lnTo>
                <a:lnTo>
                  <a:pt x="8077" y="15239"/>
                </a:lnTo>
                <a:lnTo>
                  <a:pt x="6675" y="12953"/>
                </a:lnTo>
                <a:lnTo>
                  <a:pt x="6675" y="9905"/>
                </a:lnTo>
                <a:lnTo>
                  <a:pt x="7559" y="9143"/>
                </a:lnTo>
                <a:lnTo>
                  <a:pt x="9265" y="8381"/>
                </a:lnTo>
                <a:lnTo>
                  <a:pt x="10698" y="7619"/>
                </a:lnTo>
                <a:lnTo>
                  <a:pt x="12039" y="7619"/>
                </a:lnTo>
                <a:lnTo>
                  <a:pt x="13319" y="6857"/>
                </a:lnTo>
                <a:lnTo>
                  <a:pt x="22890" y="6857"/>
                </a:lnTo>
                <a:lnTo>
                  <a:pt x="22372" y="5333"/>
                </a:lnTo>
                <a:lnTo>
                  <a:pt x="20665" y="2285"/>
                </a:lnTo>
                <a:lnTo>
                  <a:pt x="17891" y="761"/>
                </a:lnTo>
                <a:lnTo>
                  <a:pt x="14081" y="0"/>
                </a:lnTo>
                <a:close/>
              </a:path>
              <a:path w="36829" h="135254">
                <a:moveTo>
                  <a:pt x="25664" y="16763"/>
                </a:moveTo>
                <a:lnTo>
                  <a:pt x="24383" y="16763"/>
                </a:lnTo>
                <a:lnTo>
                  <a:pt x="23469" y="17525"/>
                </a:lnTo>
                <a:lnTo>
                  <a:pt x="21610" y="17525"/>
                </a:lnTo>
                <a:lnTo>
                  <a:pt x="19751" y="18287"/>
                </a:lnTo>
                <a:lnTo>
                  <a:pt x="25542" y="18287"/>
                </a:lnTo>
                <a:lnTo>
                  <a:pt x="25755" y="17525"/>
                </a:lnTo>
                <a:lnTo>
                  <a:pt x="25664" y="16763"/>
                </a:lnTo>
                <a:close/>
              </a:path>
              <a:path w="36829" h="135254">
                <a:moveTo>
                  <a:pt x="22616" y="7619"/>
                </a:moveTo>
                <a:lnTo>
                  <a:pt x="20330" y="7619"/>
                </a:lnTo>
                <a:lnTo>
                  <a:pt x="21457" y="8381"/>
                </a:lnTo>
                <a:lnTo>
                  <a:pt x="22219" y="8381"/>
                </a:lnTo>
                <a:lnTo>
                  <a:pt x="22616" y="7619"/>
                </a:lnTo>
                <a:close/>
              </a:path>
              <a:path w="36829" h="135254">
                <a:moveTo>
                  <a:pt x="22890" y="6857"/>
                </a:moveTo>
                <a:lnTo>
                  <a:pt x="13319" y="6857"/>
                </a:lnTo>
                <a:lnTo>
                  <a:pt x="16123" y="7619"/>
                </a:lnTo>
                <a:lnTo>
                  <a:pt x="22981" y="7619"/>
                </a:lnTo>
                <a:lnTo>
                  <a:pt x="22890" y="6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5791718" y="7450825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5896522" y="742644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5922019" y="748359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6011174" y="750111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1" y="61243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61" y="68976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410"/>
                </a:lnTo>
                <a:lnTo>
                  <a:pt x="42151" y="52092"/>
                </a:lnTo>
                <a:lnTo>
                  <a:pt x="47115" y="40220"/>
                </a:lnTo>
                <a:lnTo>
                  <a:pt x="48767" y="27767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074068" y="742644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6098804" y="748359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196339" y="7470637"/>
            <a:ext cx="96520" cy="101600"/>
          </a:xfrm>
          <a:custGeom>
            <a:avLst/>
            <a:gdLst/>
            <a:ahLst/>
            <a:cxnLst/>
            <a:rect l="l" t="t" r="r" b="b"/>
            <a:pathLst>
              <a:path w="96520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75"/>
                </a:lnTo>
                <a:lnTo>
                  <a:pt x="1219" y="62483"/>
                </a:lnTo>
                <a:lnTo>
                  <a:pt x="0" y="67726"/>
                </a:lnTo>
                <a:lnTo>
                  <a:pt x="0" y="72901"/>
                </a:lnTo>
                <a:lnTo>
                  <a:pt x="2745" y="85285"/>
                </a:lnTo>
                <a:lnTo>
                  <a:pt x="11562" y="95526"/>
                </a:lnTo>
                <a:lnTo>
                  <a:pt x="21932" y="99879"/>
                </a:lnTo>
                <a:lnTo>
                  <a:pt x="36834" y="101257"/>
                </a:lnTo>
                <a:lnTo>
                  <a:pt x="49165" y="99457"/>
                </a:lnTo>
                <a:lnTo>
                  <a:pt x="61563" y="95071"/>
                </a:lnTo>
                <a:lnTo>
                  <a:pt x="71057" y="88391"/>
                </a:lnTo>
                <a:lnTo>
                  <a:pt x="24566" y="88391"/>
                </a:lnTo>
                <a:lnTo>
                  <a:pt x="17556" y="85862"/>
                </a:lnTo>
                <a:lnTo>
                  <a:pt x="9357" y="76870"/>
                </a:lnTo>
                <a:lnTo>
                  <a:pt x="7619" y="72268"/>
                </a:lnTo>
                <a:lnTo>
                  <a:pt x="7619" y="61447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96520" h="101600">
                <a:moveTo>
                  <a:pt x="69524" y="30479"/>
                </a:moveTo>
                <a:lnTo>
                  <a:pt x="68793" y="30479"/>
                </a:lnTo>
                <a:lnTo>
                  <a:pt x="68275" y="31241"/>
                </a:lnTo>
                <a:lnTo>
                  <a:pt x="67635" y="32765"/>
                </a:lnTo>
                <a:lnTo>
                  <a:pt x="62788" y="41147"/>
                </a:lnTo>
                <a:lnTo>
                  <a:pt x="74950" y="65196"/>
                </a:lnTo>
                <a:lnTo>
                  <a:pt x="75377" y="68823"/>
                </a:lnTo>
                <a:lnTo>
                  <a:pt x="75285" y="71201"/>
                </a:lnTo>
                <a:lnTo>
                  <a:pt x="74706" y="72359"/>
                </a:lnTo>
                <a:lnTo>
                  <a:pt x="73030" y="76078"/>
                </a:lnTo>
                <a:lnTo>
                  <a:pt x="68854" y="79552"/>
                </a:lnTo>
                <a:lnTo>
                  <a:pt x="59211" y="83950"/>
                </a:lnTo>
                <a:lnTo>
                  <a:pt x="47308" y="87284"/>
                </a:lnTo>
                <a:lnTo>
                  <a:pt x="33924" y="88391"/>
                </a:lnTo>
                <a:lnTo>
                  <a:pt x="71057" y="88391"/>
                </a:lnTo>
                <a:lnTo>
                  <a:pt x="72716" y="87224"/>
                </a:lnTo>
                <a:lnTo>
                  <a:pt x="79095" y="76931"/>
                </a:lnTo>
                <a:lnTo>
                  <a:pt x="80223" y="73731"/>
                </a:lnTo>
                <a:lnTo>
                  <a:pt x="80802" y="69646"/>
                </a:lnTo>
                <a:lnTo>
                  <a:pt x="80796" y="61447"/>
                </a:lnTo>
                <a:lnTo>
                  <a:pt x="80619" y="58552"/>
                </a:lnTo>
                <a:lnTo>
                  <a:pt x="80192" y="55625"/>
                </a:lnTo>
                <a:lnTo>
                  <a:pt x="96103" y="55625"/>
                </a:lnTo>
                <a:lnTo>
                  <a:pt x="96103" y="45719"/>
                </a:lnTo>
                <a:lnTo>
                  <a:pt x="81899" y="45719"/>
                </a:lnTo>
                <a:lnTo>
                  <a:pt x="76199" y="41147"/>
                </a:lnTo>
                <a:lnTo>
                  <a:pt x="70683" y="32003"/>
                </a:lnTo>
                <a:lnTo>
                  <a:pt x="69982" y="31241"/>
                </a:lnTo>
                <a:lnTo>
                  <a:pt x="69524" y="30479"/>
                </a:lnTo>
                <a:close/>
              </a:path>
              <a:path w="96520" h="101600">
                <a:moveTo>
                  <a:pt x="96103" y="55625"/>
                </a:moveTo>
                <a:lnTo>
                  <a:pt x="80192" y="55625"/>
                </a:lnTo>
                <a:lnTo>
                  <a:pt x="81899" y="56692"/>
                </a:lnTo>
                <a:lnTo>
                  <a:pt x="85435" y="57149"/>
                </a:lnTo>
                <a:lnTo>
                  <a:pt x="96103" y="57149"/>
                </a:lnTo>
                <a:lnTo>
                  <a:pt x="96103" y="55625"/>
                </a:lnTo>
                <a:close/>
              </a:path>
              <a:path w="96520" h="101600">
                <a:moveTo>
                  <a:pt x="96103" y="44957"/>
                </a:moveTo>
                <a:lnTo>
                  <a:pt x="87721" y="44957"/>
                </a:lnTo>
                <a:lnTo>
                  <a:pt x="81899" y="45719"/>
                </a:lnTo>
                <a:lnTo>
                  <a:pt x="96103" y="45719"/>
                </a:lnTo>
                <a:lnTo>
                  <a:pt x="96103" y="44957"/>
                </a:lnTo>
                <a:close/>
              </a:path>
              <a:path w="96520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287780" y="749807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78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68" y="53157"/>
                </a:lnTo>
                <a:lnTo>
                  <a:pt x="13655" y="61721"/>
                </a:lnTo>
                <a:lnTo>
                  <a:pt x="2173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6341881" y="7426442"/>
            <a:ext cx="30480" cy="101600"/>
          </a:xfrm>
          <a:custGeom>
            <a:avLst/>
            <a:gdLst/>
            <a:ahLst/>
            <a:cxnLst/>
            <a:rect l="l" t="t" r="r" b="b"/>
            <a:pathLst>
              <a:path w="30479" h="101600">
                <a:moveTo>
                  <a:pt x="5547" y="89153"/>
                </a:moveTo>
                <a:lnTo>
                  <a:pt x="0" y="89153"/>
                </a:lnTo>
                <a:lnTo>
                  <a:pt x="0" y="101345"/>
                </a:lnTo>
                <a:lnTo>
                  <a:pt x="12405" y="101345"/>
                </a:lnTo>
                <a:lnTo>
                  <a:pt x="17160" y="99821"/>
                </a:lnTo>
                <a:lnTo>
                  <a:pt x="21432" y="93970"/>
                </a:lnTo>
                <a:lnTo>
                  <a:pt x="22756" y="89915"/>
                </a:lnTo>
                <a:lnTo>
                  <a:pt x="13807" y="89915"/>
                </a:lnTo>
                <a:lnTo>
                  <a:pt x="5547" y="89153"/>
                </a:lnTo>
                <a:close/>
              </a:path>
              <a:path w="30479" h="101600">
                <a:moveTo>
                  <a:pt x="23621" y="0"/>
                </a:moveTo>
                <a:lnTo>
                  <a:pt x="23439" y="761"/>
                </a:lnTo>
                <a:lnTo>
                  <a:pt x="22738" y="761"/>
                </a:lnTo>
                <a:lnTo>
                  <a:pt x="21610" y="2285"/>
                </a:lnTo>
                <a:lnTo>
                  <a:pt x="14795" y="16571"/>
                </a:lnTo>
                <a:lnTo>
                  <a:pt x="15416" y="29258"/>
                </a:lnTo>
                <a:lnTo>
                  <a:pt x="16003" y="41946"/>
                </a:lnTo>
                <a:lnTo>
                  <a:pt x="16552" y="54634"/>
                </a:lnTo>
                <a:lnTo>
                  <a:pt x="17061" y="67322"/>
                </a:lnTo>
                <a:lnTo>
                  <a:pt x="17525" y="80009"/>
                </a:lnTo>
                <a:lnTo>
                  <a:pt x="17800" y="86105"/>
                </a:lnTo>
                <a:lnTo>
                  <a:pt x="13807" y="89915"/>
                </a:lnTo>
                <a:lnTo>
                  <a:pt x="22756" y="89915"/>
                </a:lnTo>
                <a:lnTo>
                  <a:pt x="24198" y="85496"/>
                </a:lnTo>
                <a:lnTo>
                  <a:pt x="25239" y="67322"/>
                </a:lnTo>
                <a:lnTo>
                  <a:pt x="25261" y="52812"/>
                </a:lnTo>
                <a:lnTo>
                  <a:pt x="25159" y="40031"/>
                </a:lnTo>
                <a:lnTo>
                  <a:pt x="24937" y="28805"/>
                </a:lnTo>
                <a:lnTo>
                  <a:pt x="24597" y="19049"/>
                </a:lnTo>
                <a:lnTo>
                  <a:pt x="29169" y="19049"/>
                </a:lnTo>
                <a:lnTo>
                  <a:pt x="29748" y="18287"/>
                </a:lnTo>
                <a:lnTo>
                  <a:pt x="30022" y="18287"/>
                </a:lnTo>
                <a:lnTo>
                  <a:pt x="29839" y="17525"/>
                </a:lnTo>
                <a:lnTo>
                  <a:pt x="29169" y="16001"/>
                </a:lnTo>
                <a:lnTo>
                  <a:pt x="26883" y="10667"/>
                </a:lnTo>
                <a:lnTo>
                  <a:pt x="25328" y="6095"/>
                </a:lnTo>
                <a:lnTo>
                  <a:pt x="24475" y="2285"/>
                </a:lnTo>
                <a:lnTo>
                  <a:pt x="24140" y="1523"/>
                </a:lnTo>
                <a:lnTo>
                  <a:pt x="23835" y="761"/>
                </a:lnTo>
                <a:lnTo>
                  <a:pt x="23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6377695" y="7487401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26" y="50200"/>
                </a:lnTo>
                <a:lnTo>
                  <a:pt x="37703" y="54772"/>
                </a:lnTo>
                <a:lnTo>
                  <a:pt x="35143" y="58491"/>
                </a:lnTo>
                <a:lnTo>
                  <a:pt x="32217" y="61691"/>
                </a:lnTo>
                <a:lnTo>
                  <a:pt x="26817" y="66206"/>
                </a:lnTo>
                <a:lnTo>
                  <a:pt x="16001" y="73312"/>
                </a:lnTo>
                <a:lnTo>
                  <a:pt x="4419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71" y="80771"/>
                </a:lnTo>
                <a:lnTo>
                  <a:pt x="12070" y="82448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59"/>
                </a:lnTo>
                <a:lnTo>
                  <a:pt x="36397" y="72628"/>
                </a:lnTo>
                <a:lnTo>
                  <a:pt x="43272" y="61641"/>
                </a:lnTo>
                <a:lnTo>
                  <a:pt x="47394" y="49607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82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1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6439935" y="742415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518887" y="7476719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59" h="85725">
                <a:moveTo>
                  <a:pt x="13890" y="27446"/>
                </a:moveTo>
                <a:lnTo>
                  <a:pt x="12579" y="27446"/>
                </a:lnTo>
                <a:lnTo>
                  <a:pt x="11604" y="28208"/>
                </a:lnTo>
                <a:lnTo>
                  <a:pt x="10659" y="28970"/>
                </a:lnTo>
                <a:lnTo>
                  <a:pt x="5558" y="36187"/>
                </a:lnTo>
                <a:lnTo>
                  <a:pt x="1271" y="47619"/>
                </a:lnTo>
                <a:lnTo>
                  <a:pt x="0" y="61299"/>
                </a:lnTo>
                <a:lnTo>
                  <a:pt x="4191" y="71830"/>
                </a:lnTo>
                <a:lnTo>
                  <a:pt x="15812" y="82427"/>
                </a:lnTo>
                <a:lnTo>
                  <a:pt x="26752" y="85066"/>
                </a:lnTo>
                <a:lnTo>
                  <a:pt x="44477" y="85611"/>
                </a:lnTo>
                <a:lnTo>
                  <a:pt x="57091" y="83601"/>
                </a:lnTo>
                <a:lnTo>
                  <a:pt x="68571" y="80024"/>
                </a:lnTo>
                <a:lnTo>
                  <a:pt x="76923" y="76732"/>
                </a:lnTo>
                <a:lnTo>
                  <a:pt x="81105" y="73928"/>
                </a:lnTo>
                <a:lnTo>
                  <a:pt x="25015" y="73928"/>
                </a:lnTo>
                <a:lnTo>
                  <a:pt x="17700" y="71276"/>
                </a:lnTo>
                <a:lnTo>
                  <a:pt x="12762" y="65942"/>
                </a:lnTo>
                <a:lnTo>
                  <a:pt x="9196" y="61980"/>
                </a:lnTo>
                <a:lnTo>
                  <a:pt x="7398" y="57560"/>
                </a:lnTo>
                <a:lnTo>
                  <a:pt x="7398" y="46496"/>
                </a:lnTo>
                <a:lnTo>
                  <a:pt x="9288" y="38876"/>
                </a:lnTo>
                <a:lnTo>
                  <a:pt x="13098" y="31256"/>
                </a:lnTo>
                <a:lnTo>
                  <a:pt x="13677" y="30494"/>
                </a:lnTo>
                <a:lnTo>
                  <a:pt x="13866" y="29145"/>
                </a:lnTo>
                <a:lnTo>
                  <a:pt x="13890" y="27446"/>
                </a:lnTo>
                <a:close/>
              </a:path>
              <a:path w="99059" h="85725">
                <a:moveTo>
                  <a:pt x="78426" y="0"/>
                </a:moveTo>
                <a:lnTo>
                  <a:pt x="68374" y="5263"/>
                </a:lnTo>
                <a:lnTo>
                  <a:pt x="57226" y="16696"/>
                </a:lnTo>
                <a:lnTo>
                  <a:pt x="50147" y="29145"/>
                </a:lnTo>
                <a:lnTo>
                  <a:pt x="47784" y="39638"/>
                </a:lnTo>
                <a:lnTo>
                  <a:pt x="47784" y="43448"/>
                </a:lnTo>
                <a:lnTo>
                  <a:pt x="49125" y="45734"/>
                </a:lnTo>
                <a:lnTo>
                  <a:pt x="51716" y="47258"/>
                </a:lnTo>
                <a:lnTo>
                  <a:pt x="53575" y="48782"/>
                </a:lnTo>
                <a:lnTo>
                  <a:pt x="57050" y="49544"/>
                </a:lnTo>
                <a:lnTo>
                  <a:pt x="62140" y="50306"/>
                </a:lnTo>
                <a:lnTo>
                  <a:pt x="75978" y="52988"/>
                </a:lnTo>
                <a:lnTo>
                  <a:pt x="82836" y="55366"/>
                </a:lnTo>
                <a:lnTo>
                  <a:pt x="82782" y="58326"/>
                </a:lnTo>
                <a:lnTo>
                  <a:pt x="76777" y="65406"/>
                </a:lnTo>
                <a:lnTo>
                  <a:pt x="59823" y="71134"/>
                </a:lnTo>
                <a:lnTo>
                  <a:pt x="46978" y="73230"/>
                </a:lnTo>
                <a:lnTo>
                  <a:pt x="34708" y="73928"/>
                </a:lnTo>
                <a:lnTo>
                  <a:pt x="81105" y="73928"/>
                </a:lnTo>
                <a:lnTo>
                  <a:pt x="82287" y="73136"/>
                </a:lnTo>
                <a:lnTo>
                  <a:pt x="84756" y="69112"/>
                </a:lnTo>
                <a:lnTo>
                  <a:pt x="88566" y="63138"/>
                </a:lnTo>
                <a:lnTo>
                  <a:pt x="90456" y="57225"/>
                </a:lnTo>
                <a:lnTo>
                  <a:pt x="90456" y="50306"/>
                </a:lnTo>
                <a:lnTo>
                  <a:pt x="90273" y="48782"/>
                </a:lnTo>
                <a:lnTo>
                  <a:pt x="89816" y="48782"/>
                </a:lnTo>
                <a:lnTo>
                  <a:pt x="87987" y="44972"/>
                </a:lnTo>
                <a:lnTo>
                  <a:pt x="81525" y="42686"/>
                </a:lnTo>
                <a:lnTo>
                  <a:pt x="70491" y="40400"/>
                </a:lnTo>
                <a:lnTo>
                  <a:pt x="60433" y="38876"/>
                </a:lnTo>
                <a:lnTo>
                  <a:pt x="55404" y="35828"/>
                </a:lnTo>
                <a:lnTo>
                  <a:pt x="55404" y="29732"/>
                </a:lnTo>
                <a:lnTo>
                  <a:pt x="57903" y="25922"/>
                </a:lnTo>
                <a:lnTo>
                  <a:pt x="62963" y="20588"/>
                </a:lnTo>
                <a:lnTo>
                  <a:pt x="69059" y="14492"/>
                </a:lnTo>
                <a:lnTo>
                  <a:pt x="75673" y="12206"/>
                </a:lnTo>
                <a:lnTo>
                  <a:pt x="82836" y="11444"/>
                </a:lnTo>
                <a:lnTo>
                  <a:pt x="97901" y="11444"/>
                </a:lnTo>
                <a:lnTo>
                  <a:pt x="96156" y="3824"/>
                </a:lnTo>
                <a:lnTo>
                  <a:pt x="90913" y="14"/>
                </a:lnTo>
                <a:lnTo>
                  <a:pt x="78426" y="0"/>
                </a:lnTo>
                <a:close/>
              </a:path>
              <a:path w="99059" h="85725">
                <a:moveTo>
                  <a:pt x="97901" y="11444"/>
                </a:moveTo>
                <a:lnTo>
                  <a:pt x="82836" y="11444"/>
                </a:lnTo>
                <a:lnTo>
                  <a:pt x="88017" y="12206"/>
                </a:lnTo>
                <a:lnTo>
                  <a:pt x="92254" y="12968"/>
                </a:lnTo>
                <a:lnTo>
                  <a:pt x="95607" y="14492"/>
                </a:lnTo>
                <a:lnTo>
                  <a:pt x="97192" y="15254"/>
                </a:lnTo>
                <a:lnTo>
                  <a:pt x="98594" y="15254"/>
                </a:lnTo>
                <a:lnTo>
                  <a:pt x="98533" y="13730"/>
                </a:lnTo>
                <a:lnTo>
                  <a:pt x="98076" y="12206"/>
                </a:lnTo>
                <a:lnTo>
                  <a:pt x="97901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631197" y="742415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0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6648205" y="7501118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1" y="61151"/>
                </a:lnTo>
                <a:lnTo>
                  <a:pt x="975" y="65501"/>
                </a:lnTo>
                <a:lnTo>
                  <a:pt x="0" y="66019"/>
                </a:lnTo>
                <a:lnTo>
                  <a:pt x="0" y="67360"/>
                </a:lnTo>
                <a:lnTo>
                  <a:pt x="975" y="67817"/>
                </a:lnTo>
                <a:lnTo>
                  <a:pt x="2926" y="68122"/>
                </a:lnTo>
                <a:lnTo>
                  <a:pt x="8900" y="68976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88"/>
                </a:lnTo>
                <a:lnTo>
                  <a:pt x="41312" y="52193"/>
                </a:lnTo>
                <a:lnTo>
                  <a:pt x="46334" y="40276"/>
                </a:lnTo>
                <a:lnTo>
                  <a:pt x="48005" y="27950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5999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706117" y="748359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96"/>
                </a:moveTo>
                <a:lnTo>
                  <a:pt x="9448" y="68244"/>
                </a:lnTo>
                <a:lnTo>
                  <a:pt x="17922" y="76961"/>
                </a:lnTo>
                <a:lnTo>
                  <a:pt x="26487" y="68244"/>
                </a:lnTo>
                <a:lnTo>
                  <a:pt x="1792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1230380" y="746378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5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5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5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5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1290578" y="748740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79" y="50261"/>
                </a:lnTo>
                <a:lnTo>
                  <a:pt x="4190" y="77967"/>
                </a:lnTo>
                <a:lnTo>
                  <a:pt x="1417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31" y="80832"/>
                </a:lnTo>
                <a:lnTo>
                  <a:pt x="3941" y="81198"/>
                </a:lnTo>
                <a:lnTo>
                  <a:pt x="12048" y="82448"/>
                </a:lnTo>
                <a:lnTo>
                  <a:pt x="18989" y="83057"/>
                </a:lnTo>
                <a:lnTo>
                  <a:pt x="25764" y="83057"/>
                </a:lnTo>
                <a:lnTo>
                  <a:pt x="27812" y="81442"/>
                </a:lnTo>
                <a:lnTo>
                  <a:pt x="33419" y="75632"/>
                </a:lnTo>
                <a:lnTo>
                  <a:pt x="40900" y="65131"/>
                </a:lnTo>
                <a:lnTo>
                  <a:pt x="45763" y="53377"/>
                </a:lnTo>
                <a:lnTo>
                  <a:pt x="48005" y="40385"/>
                </a:lnTo>
                <a:close/>
              </a:path>
              <a:path w="60325" h="83184">
                <a:moveTo>
                  <a:pt x="30230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51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72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18" y="16763"/>
                </a:lnTo>
                <a:lnTo>
                  <a:pt x="23048" y="15239"/>
                </a:lnTo>
                <a:lnTo>
                  <a:pt x="24704" y="13715"/>
                </a:lnTo>
                <a:lnTo>
                  <a:pt x="26563" y="12953"/>
                </a:lnTo>
                <a:lnTo>
                  <a:pt x="28657" y="12191"/>
                </a:lnTo>
                <a:lnTo>
                  <a:pt x="44124" y="12191"/>
                </a:lnTo>
                <a:lnTo>
                  <a:pt x="43433" y="10667"/>
                </a:lnTo>
                <a:lnTo>
                  <a:pt x="40087" y="3809"/>
                </a:lnTo>
                <a:lnTo>
                  <a:pt x="35707" y="761"/>
                </a:lnTo>
                <a:lnTo>
                  <a:pt x="30230" y="0"/>
                </a:lnTo>
                <a:close/>
              </a:path>
              <a:path w="60325" h="83184">
                <a:moveTo>
                  <a:pt x="44124" y="12191"/>
                </a:moveTo>
                <a:lnTo>
                  <a:pt x="28657" y="12191"/>
                </a:lnTo>
                <a:lnTo>
                  <a:pt x="31897" y="12953"/>
                </a:lnTo>
                <a:lnTo>
                  <a:pt x="34753" y="14477"/>
                </a:lnTo>
                <a:lnTo>
                  <a:pt x="37231" y="18287"/>
                </a:lnTo>
                <a:lnTo>
                  <a:pt x="39431" y="21335"/>
                </a:lnTo>
                <a:lnTo>
                  <a:pt x="40517" y="24383"/>
                </a:lnTo>
                <a:lnTo>
                  <a:pt x="4051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75" y="22097"/>
                </a:lnTo>
                <a:lnTo>
                  <a:pt x="45851" y="16001"/>
                </a:lnTo>
                <a:lnTo>
                  <a:pt x="44124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345442" y="7491211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5" h="41275">
                <a:moveTo>
                  <a:pt x="41463" y="27431"/>
                </a:moveTo>
                <a:lnTo>
                  <a:pt x="22716" y="27431"/>
                </a:lnTo>
                <a:lnTo>
                  <a:pt x="25002" y="29717"/>
                </a:lnTo>
                <a:lnTo>
                  <a:pt x="28895" y="32765"/>
                </a:lnTo>
                <a:lnTo>
                  <a:pt x="34421" y="35813"/>
                </a:lnTo>
                <a:lnTo>
                  <a:pt x="40706" y="39349"/>
                </a:lnTo>
                <a:lnTo>
                  <a:pt x="45576" y="41147"/>
                </a:lnTo>
                <a:lnTo>
                  <a:pt x="52852" y="41147"/>
                </a:lnTo>
                <a:lnTo>
                  <a:pt x="56232" y="36636"/>
                </a:lnTo>
                <a:lnTo>
                  <a:pt x="58386" y="30479"/>
                </a:lnTo>
                <a:lnTo>
                  <a:pt x="51947" y="30479"/>
                </a:lnTo>
                <a:lnTo>
                  <a:pt x="50804" y="29717"/>
                </a:lnTo>
                <a:lnTo>
                  <a:pt x="47564" y="29717"/>
                </a:lnTo>
                <a:lnTo>
                  <a:pt x="43241" y="28193"/>
                </a:lnTo>
                <a:lnTo>
                  <a:pt x="41463" y="27431"/>
                </a:lnTo>
                <a:close/>
              </a:path>
              <a:path w="81915" h="41275">
                <a:moveTo>
                  <a:pt x="6906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74" y="36575"/>
                </a:lnTo>
                <a:lnTo>
                  <a:pt x="17657" y="33527"/>
                </a:lnTo>
                <a:lnTo>
                  <a:pt x="22716" y="27431"/>
                </a:lnTo>
                <a:lnTo>
                  <a:pt x="41463" y="27431"/>
                </a:lnTo>
                <a:lnTo>
                  <a:pt x="37907" y="25907"/>
                </a:lnTo>
                <a:lnTo>
                  <a:pt x="36669" y="25145"/>
                </a:lnTo>
                <a:lnTo>
                  <a:pt x="11859" y="25145"/>
                </a:lnTo>
                <a:lnTo>
                  <a:pt x="6906" y="24383"/>
                </a:lnTo>
                <a:close/>
              </a:path>
              <a:path w="81915" h="41275">
                <a:moveTo>
                  <a:pt x="81808" y="28193"/>
                </a:moveTo>
                <a:lnTo>
                  <a:pt x="59186" y="28193"/>
                </a:lnTo>
                <a:lnTo>
                  <a:pt x="64520" y="34289"/>
                </a:lnTo>
                <a:lnTo>
                  <a:pt x="69759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5" h="41275">
                <a:moveTo>
                  <a:pt x="56618" y="10667"/>
                </a:moveTo>
                <a:lnTo>
                  <a:pt x="40660" y="10667"/>
                </a:lnTo>
                <a:lnTo>
                  <a:pt x="44384" y="11429"/>
                </a:lnTo>
                <a:lnTo>
                  <a:pt x="47432" y="12953"/>
                </a:lnTo>
                <a:lnTo>
                  <a:pt x="49910" y="17525"/>
                </a:lnTo>
                <a:lnTo>
                  <a:pt x="52090" y="21335"/>
                </a:lnTo>
                <a:lnTo>
                  <a:pt x="53041" y="25145"/>
                </a:lnTo>
                <a:lnTo>
                  <a:pt x="52660" y="28193"/>
                </a:lnTo>
                <a:lnTo>
                  <a:pt x="52577" y="29717"/>
                </a:lnTo>
                <a:lnTo>
                  <a:pt x="51947" y="30479"/>
                </a:lnTo>
                <a:lnTo>
                  <a:pt x="58386" y="30479"/>
                </a:lnTo>
                <a:lnTo>
                  <a:pt x="59186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29" y="25145"/>
                </a:lnTo>
                <a:lnTo>
                  <a:pt x="66330" y="22859"/>
                </a:lnTo>
                <a:lnTo>
                  <a:pt x="62901" y="18287"/>
                </a:lnTo>
                <a:lnTo>
                  <a:pt x="58481" y="12953"/>
                </a:lnTo>
                <a:lnTo>
                  <a:pt x="56618" y="10667"/>
                </a:lnTo>
                <a:close/>
              </a:path>
              <a:path w="81915" h="41275">
                <a:moveTo>
                  <a:pt x="42479" y="0"/>
                </a:moveTo>
                <a:lnTo>
                  <a:pt x="39136" y="761"/>
                </a:lnTo>
                <a:lnTo>
                  <a:pt x="35564" y="2285"/>
                </a:lnTo>
                <a:lnTo>
                  <a:pt x="31705" y="6857"/>
                </a:lnTo>
                <a:lnTo>
                  <a:pt x="27620" y="11429"/>
                </a:lnTo>
                <a:lnTo>
                  <a:pt x="24134" y="15239"/>
                </a:lnTo>
                <a:lnTo>
                  <a:pt x="21229" y="18287"/>
                </a:lnTo>
                <a:lnTo>
                  <a:pt x="16657" y="22859"/>
                </a:lnTo>
                <a:lnTo>
                  <a:pt x="11859" y="25145"/>
                </a:lnTo>
                <a:lnTo>
                  <a:pt x="36669" y="25145"/>
                </a:lnTo>
                <a:lnTo>
                  <a:pt x="32954" y="22859"/>
                </a:lnTo>
                <a:lnTo>
                  <a:pt x="29906" y="21335"/>
                </a:lnTo>
                <a:lnTo>
                  <a:pt x="28657" y="19049"/>
                </a:lnTo>
                <a:lnTo>
                  <a:pt x="32954" y="13715"/>
                </a:lnTo>
                <a:lnTo>
                  <a:pt x="36956" y="11429"/>
                </a:lnTo>
                <a:lnTo>
                  <a:pt x="40660" y="10667"/>
                </a:lnTo>
                <a:lnTo>
                  <a:pt x="56618" y="10667"/>
                </a:lnTo>
                <a:lnTo>
                  <a:pt x="55376" y="9143"/>
                </a:lnTo>
                <a:lnTo>
                  <a:pt x="53660" y="6857"/>
                </a:lnTo>
                <a:lnTo>
                  <a:pt x="50340" y="2285"/>
                </a:lnTo>
                <a:lnTo>
                  <a:pt x="46564" y="761"/>
                </a:lnTo>
                <a:lnTo>
                  <a:pt x="42479" y="0"/>
                </a:lnTo>
                <a:close/>
              </a:path>
              <a:path w="81915" h="41275">
                <a:moveTo>
                  <a:pt x="81808" y="24383"/>
                </a:moveTo>
                <a:lnTo>
                  <a:pt x="74807" y="24383"/>
                </a:lnTo>
                <a:lnTo>
                  <a:pt x="70329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423928" y="7447777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80" h="80009">
                <a:moveTo>
                  <a:pt x="7370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3" y="79459"/>
                </a:lnTo>
                <a:lnTo>
                  <a:pt x="26702" y="72901"/>
                </a:lnTo>
                <a:lnTo>
                  <a:pt x="27849" y="68579"/>
                </a:lnTo>
                <a:lnTo>
                  <a:pt x="18227" y="68579"/>
                </a:lnTo>
                <a:lnTo>
                  <a:pt x="7370" y="67817"/>
                </a:lnTo>
                <a:close/>
              </a:path>
              <a:path w="30480" h="80009">
                <a:moveTo>
                  <a:pt x="21991" y="36575"/>
                </a:moveTo>
                <a:lnTo>
                  <a:pt x="21037" y="36575"/>
                </a:lnTo>
                <a:lnTo>
                  <a:pt x="20573" y="38099"/>
                </a:lnTo>
                <a:lnTo>
                  <a:pt x="16084" y="48767"/>
                </a:lnTo>
                <a:lnTo>
                  <a:pt x="2114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9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78" y="38099"/>
                </a:lnTo>
                <a:lnTo>
                  <a:pt x="22610" y="37337"/>
                </a:lnTo>
                <a:lnTo>
                  <a:pt x="21991" y="36575"/>
                </a:lnTo>
                <a:close/>
              </a:path>
              <a:path w="30480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9004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1520702" y="7514833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5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33"/>
                </a:lnTo>
                <a:lnTo>
                  <a:pt x="2715" y="18714"/>
                </a:lnTo>
                <a:lnTo>
                  <a:pt x="893" y="23926"/>
                </a:lnTo>
                <a:lnTo>
                  <a:pt x="0" y="28620"/>
                </a:lnTo>
                <a:lnTo>
                  <a:pt x="236" y="37088"/>
                </a:lnTo>
                <a:lnTo>
                  <a:pt x="3889" y="47538"/>
                </a:lnTo>
                <a:lnTo>
                  <a:pt x="12488" y="54963"/>
                </a:lnTo>
                <a:lnTo>
                  <a:pt x="26715" y="59355"/>
                </a:lnTo>
                <a:lnTo>
                  <a:pt x="47251" y="60703"/>
                </a:lnTo>
                <a:lnTo>
                  <a:pt x="61762" y="58936"/>
                </a:lnTo>
                <a:lnTo>
                  <a:pt x="73267" y="55472"/>
                </a:lnTo>
                <a:lnTo>
                  <a:pt x="81771" y="50291"/>
                </a:lnTo>
                <a:lnTo>
                  <a:pt x="84483" y="48005"/>
                </a:lnTo>
                <a:lnTo>
                  <a:pt x="30038" y="48005"/>
                </a:lnTo>
                <a:lnTo>
                  <a:pt x="23323" y="46664"/>
                </a:lnTo>
                <a:lnTo>
                  <a:pt x="11097" y="40446"/>
                </a:lnTo>
                <a:lnTo>
                  <a:pt x="7619" y="34960"/>
                </a:lnTo>
                <a:lnTo>
                  <a:pt x="7619" y="20909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5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34"/>
                </a:lnTo>
                <a:lnTo>
                  <a:pt x="50423" y="18196"/>
                </a:lnTo>
                <a:lnTo>
                  <a:pt x="49042" y="21488"/>
                </a:lnTo>
                <a:lnTo>
                  <a:pt x="49042" y="27401"/>
                </a:lnTo>
                <a:lnTo>
                  <a:pt x="51864" y="29809"/>
                </a:lnTo>
                <a:lnTo>
                  <a:pt x="57470" y="31394"/>
                </a:lnTo>
                <a:lnTo>
                  <a:pt x="58911" y="31821"/>
                </a:lnTo>
                <a:lnTo>
                  <a:pt x="78723" y="35295"/>
                </a:lnTo>
                <a:lnTo>
                  <a:pt x="81533" y="36575"/>
                </a:lnTo>
                <a:lnTo>
                  <a:pt x="81533" y="42214"/>
                </a:lnTo>
                <a:lnTo>
                  <a:pt x="75056" y="45049"/>
                </a:lnTo>
                <a:lnTo>
                  <a:pt x="54863" y="47579"/>
                </a:lnTo>
                <a:lnTo>
                  <a:pt x="46911" y="48005"/>
                </a:lnTo>
                <a:lnTo>
                  <a:pt x="84483" y="48005"/>
                </a:lnTo>
                <a:lnTo>
                  <a:pt x="86724" y="46116"/>
                </a:lnTo>
                <a:lnTo>
                  <a:pt x="89153" y="39715"/>
                </a:lnTo>
                <a:lnTo>
                  <a:pt x="89153" y="28925"/>
                </a:lnTo>
                <a:lnTo>
                  <a:pt x="83951" y="26639"/>
                </a:lnTo>
                <a:lnTo>
                  <a:pt x="62996" y="22006"/>
                </a:lnTo>
                <a:lnTo>
                  <a:pt x="57768" y="20543"/>
                </a:lnTo>
                <a:lnTo>
                  <a:pt x="57768" y="17586"/>
                </a:lnTo>
                <a:lnTo>
                  <a:pt x="59710" y="15758"/>
                </a:lnTo>
                <a:lnTo>
                  <a:pt x="66425" y="13472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1612904" y="7425680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4">
                <a:moveTo>
                  <a:pt x="4239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76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84" y="97535"/>
                </a:lnTo>
                <a:lnTo>
                  <a:pt x="19238" y="95249"/>
                </a:lnTo>
                <a:lnTo>
                  <a:pt x="20132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85" y="90677"/>
                </a:lnTo>
                <a:lnTo>
                  <a:pt x="4239" y="89915"/>
                </a:lnTo>
                <a:close/>
              </a:path>
              <a:path w="43814" h="102234">
                <a:moveTo>
                  <a:pt x="43433" y="92201"/>
                </a:moveTo>
                <a:lnTo>
                  <a:pt x="20132" y="92201"/>
                </a:lnTo>
                <a:lnTo>
                  <a:pt x="23670" y="99059"/>
                </a:lnTo>
                <a:lnTo>
                  <a:pt x="29955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4">
                <a:moveTo>
                  <a:pt x="25145" y="0"/>
                </a:moveTo>
                <a:lnTo>
                  <a:pt x="17069" y="13997"/>
                </a:lnTo>
                <a:lnTo>
                  <a:pt x="17412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85" y="90677"/>
                </a:lnTo>
                <a:lnTo>
                  <a:pt x="29800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4">
                <a:moveTo>
                  <a:pt x="43433" y="89915"/>
                </a:moveTo>
                <a:lnTo>
                  <a:pt x="39099" y="89915"/>
                </a:lnTo>
                <a:lnTo>
                  <a:pt x="29800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1652528" y="7491211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63" y="27431"/>
                </a:moveTo>
                <a:lnTo>
                  <a:pt x="22716" y="27431"/>
                </a:lnTo>
                <a:lnTo>
                  <a:pt x="25002" y="29717"/>
                </a:lnTo>
                <a:lnTo>
                  <a:pt x="28895" y="32765"/>
                </a:lnTo>
                <a:lnTo>
                  <a:pt x="34421" y="35813"/>
                </a:lnTo>
                <a:lnTo>
                  <a:pt x="40706" y="39349"/>
                </a:lnTo>
                <a:lnTo>
                  <a:pt x="45576" y="41147"/>
                </a:lnTo>
                <a:lnTo>
                  <a:pt x="52852" y="41147"/>
                </a:lnTo>
                <a:lnTo>
                  <a:pt x="56244" y="36636"/>
                </a:lnTo>
                <a:lnTo>
                  <a:pt x="58389" y="30479"/>
                </a:lnTo>
                <a:lnTo>
                  <a:pt x="51947" y="30479"/>
                </a:lnTo>
                <a:lnTo>
                  <a:pt x="50804" y="29717"/>
                </a:lnTo>
                <a:lnTo>
                  <a:pt x="47564" y="29717"/>
                </a:lnTo>
                <a:lnTo>
                  <a:pt x="43241" y="28193"/>
                </a:lnTo>
                <a:lnTo>
                  <a:pt x="41463" y="27431"/>
                </a:lnTo>
                <a:close/>
              </a:path>
              <a:path w="81914" h="41275">
                <a:moveTo>
                  <a:pt x="6906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74" y="36575"/>
                </a:lnTo>
                <a:lnTo>
                  <a:pt x="17657" y="33527"/>
                </a:lnTo>
                <a:lnTo>
                  <a:pt x="22716" y="27431"/>
                </a:lnTo>
                <a:lnTo>
                  <a:pt x="41463" y="27431"/>
                </a:lnTo>
                <a:lnTo>
                  <a:pt x="37907" y="25907"/>
                </a:lnTo>
                <a:lnTo>
                  <a:pt x="36669" y="25145"/>
                </a:lnTo>
                <a:lnTo>
                  <a:pt x="11859" y="25145"/>
                </a:lnTo>
                <a:lnTo>
                  <a:pt x="6906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86" y="28193"/>
                </a:lnTo>
                <a:lnTo>
                  <a:pt x="64520" y="34289"/>
                </a:lnTo>
                <a:lnTo>
                  <a:pt x="69771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18" y="10667"/>
                </a:moveTo>
                <a:lnTo>
                  <a:pt x="40660" y="10667"/>
                </a:lnTo>
                <a:lnTo>
                  <a:pt x="44384" y="11429"/>
                </a:lnTo>
                <a:lnTo>
                  <a:pt x="47432" y="12953"/>
                </a:lnTo>
                <a:lnTo>
                  <a:pt x="49910" y="17525"/>
                </a:lnTo>
                <a:lnTo>
                  <a:pt x="52090" y="21335"/>
                </a:lnTo>
                <a:lnTo>
                  <a:pt x="53041" y="25145"/>
                </a:lnTo>
                <a:lnTo>
                  <a:pt x="52660" y="28193"/>
                </a:lnTo>
                <a:lnTo>
                  <a:pt x="52577" y="29717"/>
                </a:lnTo>
                <a:lnTo>
                  <a:pt x="51947" y="30479"/>
                </a:lnTo>
                <a:lnTo>
                  <a:pt x="58389" y="30479"/>
                </a:lnTo>
                <a:lnTo>
                  <a:pt x="59186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1" y="25145"/>
                </a:lnTo>
                <a:lnTo>
                  <a:pt x="66342" y="22859"/>
                </a:lnTo>
                <a:lnTo>
                  <a:pt x="62913" y="18287"/>
                </a:lnTo>
                <a:lnTo>
                  <a:pt x="58481" y="12953"/>
                </a:lnTo>
                <a:lnTo>
                  <a:pt x="56618" y="10667"/>
                </a:lnTo>
                <a:close/>
              </a:path>
              <a:path w="81914" h="41275">
                <a:moveTo>
                  <a:pt x="42479" y="0"/>
                </a:moveTo>
                <a:lnTo>
                  <a:pt x="39136" y="761"/>
                </a:lnTo>
                <a:lnTo>
                  <a:pt x="35564" y="2285"/>
                </a:lnTo>
                <a:lnTo>
                  <a:pt x="31705" y="6857"/>
                </a:lnTo>
                <a:lnTo>
                  <a:pt x="27620" y="11429"/>
                </a:lnTo>
                <a:lnTo>
                  <a:pt x="24134" y="15239"/>
                </a:lnTo>
                <a:lnTo>
                  <a:pt x="21229" y="18287"/>
                </a:lnTo>
                <a:lnTo>
                  <a:pt x="16657" y="22859"/>
                </a:lnTo>
                <a:lnTo>
                  <a:pt x="11859" y="25145"/>
                </a:lnTo>
                <a:lnTo>
                  <a:pt x="36669" y="25145"/>
                </a:lnTo>
                <a:lnTo>
                  <a:pt x="32954" y="22859"/>
                </a:lnTo>
                <a:lnTo>
                  <a:pt x="29906" y="21335"/>
                </a:lnTo>
                <a:lnTo>
                  <a:pt x="28657" y="19049"/>
                </a:lnTo>
                <a:lnTo>
                  <a:pt x="32954" y="13715"/>
                </a:lnTo>
                <a:lnTo>
                  <a:pt x="36956" y="11429"/>
                </a:lnTo>
                <a:lnTo>
                  <a:pt x="40660" y="10667"/>
                </a:lnTo>
                <a:lnTo>
                  <a:pt x="56618" y="10667"/>
                </a:lnTo>
                <a:lnTo>
                  <a:pt x="55376" y="9143"/>
                </a:lnTo>
                <a:lnTo>
                  <a:pt x="53660" y="6857"/>
                </a:lnTo>
                <a:lnTo>
                  <a:pt x="50340" y="2285"/>
                </a:lnTo>
                <a:lnTo>
                  <a:pt x="46564" y="761"/>
                </a:lnTo>
                <a:lnTo>
                  <a:pt x="4247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807" y="24383"/>
                </a:lnTo>
                <a:lnTo>
                  <a:pt x="70341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1730251" y="7472161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30" h="55879">
                <a:moveTo>
                  <a:pt x="9000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47" y="55625"/>
                </a:lnTo>
                <a:lnTo>
                  <a:pt x="20430" y="54863"/>
                </a:lnTo>
                <a:lnTo>
                  <a:pt x="28514" y="52577"/>
                </a:lnTo>
                <a:lnTo>
                  <a:pt x="57994" y="44957"/>
                </a:lnTo>
                <a:lnTo>
                  <a:pt x="58255" y="44195"/>
                </a:lnTo>
                <a:lnTo>
                  <a:pt x="10716" y="44195"/>
                </a:lnTo>
                <a:lnTo>
                  <a:pt x="9000" y="43433"/>
                </a:lnTo>
                <a:close/>
              </a:path>
              <a:path w="62230" h="55879">
                <a:moveTo>
                  <a:pt x="34859" y="0"/>
                </a:moveTo>
                <a:lnTo>
                  <a:pt x="28050" y="761"/>
                </a:lnTo>
                <a:lnTo>
                  <a:pt x="21573" y="4571"/>
                </a:lnTo>
                <a:lnTo>
                  <a:pt x="15477" y="12191"/>
                </a:lnTo>
                <a:lnTo>
                  <a:pt x="10226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99" y="38099"/>
                </a:lnTo>
                <a:lnTo>
                  <a:pt x="17193" y="42671"/>
                </a:lnTo>
                <a:lnTo>
                  <a:pt x="13466" y="43433"/>
                </a:lnTo>
                <a:lnTo>
                  <a:pt x="10716" y="44195"/>
                </a:lnTo>
                <a:lnTo>
                  <a:pt x="58255" y="44195"/>
                </a:lnTo>
                <a:lnTo>
                  <a:pt x="60345" y="38099"/>
                </a:lnTo>
                <a:lnTo>
                  <a:pt x="32052" y="38099"/>
                </a:lnTo>
                <a:lnTo>
                  <a:pt x="26944" y="35813"/>
                </a:lnTo>
                <a:lnTo>
                  <a:pt x="22335" y="32003"/>
                </a:lnTo>
                <a:lnTo>
                  <a:pt x="18608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32" y="17525"/>
                </a:lnTo>
                <a:lnTo>
                  <a:pt x="23896" y="15239"/>
                </a:lnTo>
                <a:lnTo>
                  <a:pt x="28050" y="13715"/>
                </a:lnTo>
                <a:lnTo>
                  <a:pt x="31705" y="12953"/>
                </a:lnTo>
                <a:lnTo>
                  <a:pt x="34859" y="12191"/>
                </a:lnTo>
                <a:lnTo>
                  <a:pt x="53450" y="12191"/>
                </a:lnTo>
                <a:lnTo>
                  <a:pt x="52434" y="10667"/>
                </a:lnTo>
                <a:lnTo>
                  <a:pt x="47813" y="3809"/>
                </a:lnTo>
                <a:lnTo>
                  <a:pt x="41958" y="761"/>
                </a:lnTo>
                <a:lnTo>
                  <a:pt x="34859" y="0"/>
                </a:lnTo>
                <a:close/>
              </a:path>
              <a:path w="62230" h="55879">
                <a:moveTo>
                  <a:pt x="62042" y="32765"/>
                </a:moveTo>
                <a:lnTo>
                  <a:pt x="60091" y="32765"/>
                </a:lnTo>
                <a:lnTo>
                  <a:pt x="46862" y="36575"/>
                </a:lnTo>
                <a:lnTo>
                  <a:pt x="39325" y="38099"/>
                </a:lnTo>
                <a:lnTo>
                  <a:pt x="60345" y="38099"/>
                </a:lnTo>
                <a:lnTo>
                  <a:pt x="61389" y="35051"/>
                </a:lnTo>
                <a:lnTo>
                  <a:pt x="61721" y="33527"/>
                </a:lnTo>
                <a:lnTo>
                  <a:pt x="61959" y="33527"/>
                </a:lnTo>
                <a:lnTo>
                  <a:pt x="62042" y="32765"/>
                </a:lnTo>
                <a:close/>
              </a:path>
              <a:path w="62230" h="55879">
                <a:moveTo>
                  <a:pt x="53450" y="12191"/>
                </a:moveTo>
                <a:lnTo>
                  <a:pt x="34859" y="12191"/>
                </a:lnTo>
                <a:lnTo>
                  <a:pt x="38612" y="12953"/>
                </a:lnTo>
                <a:lnTo>
                  <a:pt x="43241" y="12953"/>
                </a:lnTo>
                <a:lnTo>
                  <a:pt x="48661" y="14477"/>
                </a:lnTo>
                <a:lnTo>
                  <a:pt x="51053" y="15239"/>
                </a:lnTo>
                <a:lnTo>
                  <a:pt x="54720" y="15239"/>
                </a:lnTo>
                <a:lnTo>
                  <a:pt x="54720" y="13715"/>
                </a:lnTo>
                <a:lnTo>
                  <a:pt x="53958" y="12953"/>
                </a:lnTo>
                <a:lnTo>
                  <a:pt x="53450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1858785" y="742415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875794" y="750111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992379" y="746149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60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60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60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60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60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2049529" y="7476733"/>
            <a:ext cx="90170" cy="96520"/>
          </a:xfrm>
          <a:custGeom>
            <a:avLst/>
            <a:gdLst/>
            <a:ahLst/>
            <a:cxnLst/>
            <a:rect l="l" t="t" r="r" b="b"/>
            <a:pathLst>
              <a:path w="90169" h="96520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96520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  <a:path w="90169" h="96520">
                <a:moveTo>
                  <a:pt x="46564" y="79918"/>
                </a:moveTo>
                <a:lnTo>
                  <a:pt x="38480" y="87965"/>
                </a:lnTo>
                <a:lnTo>
                  <a:pt x="46564" y="96011"/>
                </a:lnTo>
                <a:lnTo>
                  <a:pt x="54720" y="87965"/>
                </a:lnTo>
                <a:lnTo>
                  <a:pt x="46564" y="79918"/>
                </a:lnTo>
                <a:close/>
              </a:path>
              <a:path w="90169" h="96520">
                <a:moveTo>
                  <a:pt x="36896" y="63124"/>
                </a:moveTo>
                <a:lnTo>
                  <a:pt x="28763" y="71170"/>
                </a:lnTo>
                <a:lnTo>
                  <a:pt x="36896" y="79217"/>
                </a:lnTo>
                <a:lnTo>
                  <a:pt x="45006" y="71170"/>
                </a:lnTo>
                <a:lnTo>
                  <a:pt x="36896" y="63124"/>
                </a:lnTo>
                <a:close/>
              </a:path>
              <a:path w="90169" h="96520">
                <a:moveTo>
                  <a:pt x="56138" y="63154"/>
                </a:moveTo>
                <a:lnTo>
                  <a:pt x="48005" y="71170"/>
                </a:lnTo>
                <a:lnTo>
                  <a:pt x="56138" y="79217"/>
                </a:lnTo>
                <a:lnTo>
                  <a:pt x="64282" y="71170"/>
                </a:lnTo>
                <a:lnTo>
                  <a:pt x="56138" y="6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144017" y="7501118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4" h="69850">
                <a:moveTo>
                  <a:pt x="37658" y="761"/>
                </a:moveTo>
                <a:lnTo>
                  <a:pt x="36277" y="761"/>
                </a:lnTo>
                <a:lnTo>
                  <a:pt x="35813" y="1523"/>
                </a:lnTo>
                <a:lnTo>
                  <a:pt x="30909" y="12191"/>
                </a:lnTo>
                <a:lnTo>
                  <a:pt x="38755" y="19049"/>
                </a:lnTo>
                <a:lnTo>
                  <a:pt x="42671" y="25145"/>
                </a:lnTo>
                <a:lnTo>
                  <a:pt x="14306" y="61244"/>
                </a:lnTo>
                <a:lnTo>
                  <a:pt x="1036" y="65501"/>
                </a:lnTo>
                <a:lnTo>
                  <a:pt x="0" y="66019"/>
                </a:lnTo>
                <a:lnTo>
                  <a:pt x="0" y="67360"/>
                </a:lnTo>
                <a:lnTo>
                  <a:pt x="999" y="67817"/>
                </a:lnTo>
                <a:lnTo>
                  <a:pt x="2941" y="68122"/>
                </a:lnTo>
                <a:lnTo>
                  <a:pt x="8951" y="68976"/>
                </a:lnTo>
                <a:lnTo>
                  <a:pt x="16050" y="69341"/>
                </a:lnTo>
                <a:lnTo>
                  <a:pt x="28133" y="69341"/>
                </a:lnTo>
                <a:lnTo>
                  <a:pt x="32954" y="65410"/>
                </a:lnTo>
                <a:lnTo>
                  <a:pt x="42149" y="52090"/>
                </a:lnTo>
                <a:lnTo>
                  <a:pt x="47117" y="40219"/>
                </a:lnTo>
                <a:lnTo>
                  <a:pt x="48767" y="27767"/>
                </a:lnTo>
                <a:lnTo>
                  <a:pt x="48767" y="24383"/>
                </a:lnTo>
                <a:lnTo>
                  <a:pt x="47624" y="19811"/>
                </a:lnTo>
                <a:lnTo>
                  <a:pt x="45338" y="14477"/>
                </a:lnTo>
                <a:lnTo>
                  <a:pt x="43241" y="9143"/>
                </a:lnTo>
                <a:lnTo>
                  <a:pt x="40898" y="4571"/>
                </a:lnTo>
                <a:lnTo>
                  <a:pt x="38288" y="1523"/>
                </a:lnTo>
                <a:lnTo>
                  <a:pt x="37658" y="761"/>
                </a:lnTo>
                <a:close/>
              </a:path>
              <a:path w="48894" h="69850">
                <a:moveTo>
                  <a:pt x="36850" y="0"/>
                </a:moveTo>
                <a:lnTo>
                  <a:pt x="36658" y="761"/>
                </a:lnTo>
                <a:lnTo>
                  <a:pt x="37194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206917" y="742644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231648" y="7498070"/>
            <a:ext cx="57785" cy="75565"/>
          </a:xfrm>
          <a:custGeom>
            <a:avLst/>
            <a:gdLst/>
            <a:ahLst/>
            <a:cxnLst/>
            <a:rect l="l" t="t" r="r" b="b"/>
            <a:pathLst>
              <a:path w="57785" h="75565">
                <a:moveTo>
                  <a:pt x="9607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44" y="29717"/>
                </a:lnTo>
                <a:lnTo>
                  <a:pt x="25575" y="26669"/>
                </a:lnTo>
                <a:lnTo>
                  <a:pt x="29276" y="19049"/>
                </a:lnTo>
                <a:lnTo>
                  <a:pt x="57579" y="19049"/>
                </a:lnTo>
                <a:lnTo>
                  <a:pt x="57579" y="18287"/>
                </a:lnTo>
                <a:lnTo>
                  <a:pt x="20132" y="18287"/>
                </a:lnTo>
                <a:lnTo>
                  <a:pt x="9607" y="17525"/>
                </a:lnTo>
                <a:close/>
              </a:path>
              <a:path w="57785" h="75565">
                <a:moveTo>
                  <a:pt x="57579" y="19049"/>
                </a:moveTo>
                <a:lnTo>
                  <a:pt x="29276" y="19049"/>
                </a:lnTo>
                <a:lnTo>
                  <a:pt x="32659" y="26669"/>
                </a:lnTo>
                <a:lnTo>
                  <a:pt x="39325" y="29717"/>
                </a:lnTo>
                <a:lnTo>
                  <a:pt x="57579" y="29717"/>
                </a:lnTo>
                <a:lnTo>
                  <a:pt x="57579" y="19049"/>
                </a:lnTo>
                <a:close/>
              </a:path>
              <a:path w="57785" h="75565">
                <a:moveTo>
                  <a:pt x="29276" y="0"/>
                </a:moveTo>
                <a:lnTo>
                  <a:pt x="28050" y="761"/>
                </a:lnTo>
                <a:lnTo>
                  <a:pt x="27239" y="2285"/>
                </a:lnTo>
                <a:lnTo>
                  <a:pt x="26858" y="5333"/>
                </a:lnTo>
                <a:lnTo>
                  <a:pt x="25907" y="13715"/>
                </a:lnTo>
                <a:lnTo>
                  <a:pt x="20132" y="18287"/>
                </a:lnTo>
                <a:lnTo>
                  <a:pt x="37850" y="18287"/>
                </a:lnTo>
                <a:lnTo>
                  <a:pt x="32433" y="13715"/>
                </a:lnTo>
                <a:lnTo>
                  <a:pt x="31671" y="5333"/>
                </a:lnTo>
                <a:lnTo>
                  <a:pt x="31324" y="2285"/>
                </a:lnTo>
                <a:lnTo>
                  <a:pt x="30528" y="761"/>
                </a:lnTo>
                <a:lnTo>
                  <a:pt x="29276" y="0"/>
                </a:lnTo>
                <a:close/>
              </a:path>
              <a:path w="57785" h="75565">
                <a:moveTo>
                  <a:pt x="57579" y="17525"/>
                </a:moveTo>
                <a:lnTo>
                  <a:pt x="48054" y="17525"/>
                </a:lnTo>
                <a:lnTo>
                  <a:pt x="37850" y="18287"/>
                </a:lnTo>
                <a:lnTo>
                  <a:pt x="57579" y="18287"/>
                </a:lnTo>
                <a:lnTo>
                  <a:pt x="57579" y="17525"/>
                </a:lnTo>
                <a:close/>
              </a:path>
              <a:path w="57785" h="75565">
                <a:moveTo>
                  <a:pt x="22942" y="59588"/>
                </a:moveTo>
                <a:lnTo>
                  <a:pt x="14715" y="67543"/>
                </a:lnTo>
                <a:lnTo>
                  <a:pt x="22942" y="75437"/>
                </a:lnTo>
                <a:lnTo>
                  <a:pt x="31181" y="67543"/>
                </a:lnTo>
                <a:lnTo>
                  <a:pt x="22942" y="59588"/>
                </a:lnTo>
                <a:close/>
              </a:path>
              <a:path w="57785" h="75565">
                <a:moveTo>
                  <a:pt x="13334" y="42915"/>
                </a:moveTo>
                <a:lnTo>
                  <a:pt x="5190" y="50962"/>
                </a:lnTo>
                <a:lnTo>
                  <a:pt x="13334" y="58978"/>
                </a:lnTo>
                <a:lnTo>
                  <a:pt x="21467" y="50962"/>
                </a:lnTo>
                <a:lnTo>
                  <a:pt x="13334" y="42915"/>
                </a:lnTo>
                <a:close/>
              </a:path>
              <a:path w="57785" h="75565">
                <a:moveTo>
                  <a:pt x="32467" y="42824"/>
                </a:moveTo>
                <a:lnTo>
                  <a:pt x="24383" y="50810"/>
                </a:lnTo>
                <a:lnTo>
                  <a:pt x="32467" y="58856"/>
                </a:lnTo>
                <a:lnTo>
                  <a:pt x="40623" y="50810"/>
                </a:lnTo>
                <a:lnTo>
                  <a:pt x="32467" y="428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2284988" y="7429371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64" y="86224"/>
                </a:moveTo>
                <a:lnTo>
                  <a:pt x="0" y="86224"/>
                </a:lnTo>
                <a:lnTo>
                  <a:pt x="0" y="98416"/>
                </a:lnTo>
                <a:lnTo>
                  <a:pt x="13917" y="98396"/>
                </a:lnTo>
                <a:lnTo>
                  <a:pt x="29450" y="95294"/>
                </a:lnTo>
                <a:lnTo>
                  <a:pt x="38466" y="86986"/>
                </a:lnTo>
                <a:lnTo>
                  <a:pt x="28276" y="86986"/>
                </a:lnTo>
                <a:lnTo>
                  <a:pt x="13764" y="86224"/>
                </a:lnTo>
                <a:close/>
              </a:path>
              <a:path w="78739" h="98425">
                <a:moveTo>
                  <a:pt x="52471" y="73270"/>
                </a:moveTo>
                <a:lnTo>
                  <a:pt x="41196" y="73270"/>
                </a:lnTo>
                <a:lnTo>
                  <a:pt x="46719" y="80890"/>
                </a:lnTo>
                <a:lnTo>
                  <a:pt x="50910" y="86986"/>
                </a:lnTo>
                <a:lnTo>
                  <a:pt x="53769" y="89272"/>
                </a:lnTo>
                <a:lnTo>
                  <a:pt x="59673" y="96130"/>
                </a:lnTo>
                <a:lnTo>
                  <a:pt x="65388" y="98416"/>
                </a:lnTo>
                <a:lnTo>
                  <a:pt x="78674" y="98416"/>
                </a:lnTo>
                <a:lnTo>
                  <a:pt x="78674" y="86986"/>
                </a:lnTo>
                <a:lnTo>
                  <a:pt x="69616" y="86986"/>
                </a:lnTo>
                <a:lnTo>
                  <a:pt x="66044" y="86224"/>
                </a:lnTo>
                <a:lnTo>
                  <a:pt x="63566" y="84700"/>
                </a:lnTo>
                <a:lnTo>
                  <a:pt x="60329" y="82414"/>
                </a:lnTo>
                <a:lnTo>
                  <a:pt x="56195" y="77842"/>
                </a:lnTo>
                <a:lnTo>
                  <a:pt x="52471" y="73270"/>
                </a:lnTo>
                <a:close/>
              </a:path>
              <a:path w="78739" h="98425">
                <a:moveTo>
                  <a:pt x="67536" y="0"/>
                </a:moveTo>
                <a:lnTo>
                  <a:pt x="56199" y="3433"/>
                </a:lnTo>
                <a:lnTo>
                  <a:pt x="44060" y="7583"/>
                </a:lnTo>
                <a:lnTo>
                  <a:pt x="31135" y="12310"/>
                </a:lnTo>
                <a:lnTo>
                  <a:pt x="17525" y="16882"/>
                </a:lnTo>
                <a:lnTo>
                  <a:pt x="10475" y="19930"/>
                </a:lnTo>
                <a:lnTo>
                  <a:pt x="9954" y="20692"/>
                </a:lnTo>
                <a:lnTo>
                  <a:pt x="7559" y="23740"/>
                </a:lnTo>
                <a:lnTo>
                  <a:pt x="6333" y="29074"/>
                </a:lnTo>
                <a:lnTo>
                  <a:pt x="6333" y="36694"/>
                </a:lnTo>
                <a:lnTo>
                  <a:pt x="8845" y="39742"/>
                </a:lnTo>
                <a:lnTo>
                  <a:pt x="13904" y="44314"/>
                </a:lnTo>
                <a:lnTo>
                  <a:pt x="24704" y="54982"/>
                </a:lnTo>
                <a:lnTo>
                  <a:pt x="27944" y="58792"/>
                </a:lnTo>
                <a:lnTo>
                  <a:pt x="33003" y="64888"/>
                </a:lnTo>
                <a:lnTo>
                  <a:pt x="35515" y="70222"/>
                </a:lnTo>
                <a:lnTo>
                  <a:pt x="35515" y="82414"/>
                </a:lnTo>
                <a:lnTo>
                  <a:pt x="28276" y="86986"/>
                </a:lnTo>
                <a:lnTo>
                  <a:pt x="38466" y="86986"/>
                </a:lnTo>
                <a:lnTo>
                  <a:pt x="41196" y="73270"/>
                </a:lnTo>
                <a:lnTo>
                  <a:pt x="52471" y="73270"/>
                </a:lnTo>
                <a:lnTo>
                  <a:pt x="24346" y="35381"/>
                </a:lnTo>
                <a:lnTo>
                  <a:pt x="20294" y="26929"/>
                </a:lnTo>
                <a:lnTo>
                  <a:pt x="67293" y="10786"/>
                </a:lnTo>
                <a:lnTo>
                  <a:pt x="69043" y="4690"/>
                </a:lnTo>
                <a:lnTo>
                  <a:pt x="69911" y="880"/>
                </a:lnTo>
                <a:lnTo>
                  <a:pt x="67536" y="0"/>
                </a:lnTo>
                <a:close/>
              </a:path>
              <a:path w="78739" h="98425">
                <a:moveTo>
                  <a:pt x="78674" y="86224"/>
                </a:moveTo>
                <a:lnTo>
                  <a:pt x="74294" y="86224"/>
                </a:lnTo>
                <a:lnTo>
                  <a:pt x="69616" y="86986"/>
                </a:lnTo>
                <a:lnTo>
                  <a:pt x="78674" y="86986"/>
                </a:lnTo>
                <a:lnTo>
                  <a:pt x="78674" y="862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359663" y="7483592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39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2466344" y="7408915"/>
            <a:ext cx="592842" cy="16300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126242" y="7492735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59">
                <a:moveTo>
                  <a:pt x="17282" y="0"/>
                </a:moveTo>
                <a:lnTo>
                  <a:pt x="15666" y="0"/>
                </a:lnTo>
                <a:lnTo>
                  <a:pt x="14173" y="761"/>
                </a:lnTo>
                <a:lnTo>
                  <a:pt x="12893" y="761"/>
                </a:lnTo>
                <a:lnTo>
                  <a:pt x="11795" y="1523"/>
                </a:lnTo>
                <a:lnTo>
                  <a:pt x="3931" y="5333"/>
                </a:lnTo>
                <a:lnTo>
                  <a:pt x="0" y="12191"/>
                </a:lnTo>
                <a:lnTo>
                  <a:pt x="0" y="25907"/>
                </a:lnTo>
                <a:lnTo>
                  <a:pt x="1005" y="28955"/>
                </a:lnTo>
                <a:lnTo>
                  <a:pt x="2895" y="31241"/>
                </a:lnTo>
                <a:lnTo>
                  <a:pt x="4998" y="34289"/>
                </a:lnTo>
                <a:lnTo>
                  <a:pt x="7924" y="35051"/>
                </a:lnTo>
                <a:lnTo>
                  <a:pt x="14996" y="35051"/>
                </a:lnTo>
                <a:lnTo>
                  <a:pt x="17647" y="34289"/>
                </a:lnTo>
                <a:lnTo>
                  <a:pt x="19659" y="32003"/>
                </a:lnTo>
                <a:lnTo>
                  <a:pt x="21275" y="30479"/>
                </a:lnTo>
                <a:lnTo>
                  <a:pt x="22097" y="28193"/>
                </a:lnTo>
                <a:lnTo>
                  <a:pt x="22097" y="20573"/>
                </a:lnTo>
                <a:lnTo>
                  <a:pt x="20228" y="19049"/>
                </a:lnTo>
                <a:lnTo>
                  <a:pt x="8412" y="19049"/>
                </a:lnTo>
                <a:lnTo>
                  <a:pt x="8412" y="12953"/>
                </a:lnTo>
                <a:lnTo>
                  <a:pt x="10789" y="8381"/>
                </a:lnTo>
                <a:lnTo>
                  <a:pt x="15514" y="3809"/>
                </a:lnTo>
                <a:lnTo>
                  <a:pt x="17007" y="2285"/>
                </a:lnTo>
                <a:lnTo>
                  <a:pt x="17830" y="1523"/>
                </a:lnTo>
                <a:lnTo>
                  <a:pt x="18044" y="1523"/>
                </a:lnTo>
                <a:lnTo>
                  <a:pt x="18044" y="761"/>
                </a:lnTo>
                <a:lnTo>
                  <a:pt x="17282" y="0"/>
                </a:lnTo>
                <a:close/>
              </a:path>
              <a:path w="22225" h="35559">
                <a:moveTo>
                  <a:pt x="13655" y="17525"/>
                </a:moveTo>
                <a:lnTo>
                  <a:pt x="12039" y="18287"/>
                </a:lnTo>
                <a:lnTo>
                  <a:pt x="10332" y="18287"/>
                </a:lnTo>
                <a:lnTo>
                  <a:pt x="8412" y="19049"/>
                </a:lnTo>
                <a:lnTo>
                  <a:pt x="20228" y="19049"/>
                </a:lnTo>
                <a:lnTo>
                  <a:pt x="19293" y="18287"/>
                </a:lnTo>
                <a:lnTo>
                  <a:pt x="13655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209300" y="7487401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51"/>
                </a:lnTo>
                <a:lnTo>
                  <a:pt x="40264" y="50261"/>
                </a:lnTo>
                <a:lnTo>
                  <a:pt x="4175" y="77967"/>
                </a:lnTo>
                <a:lnTo>
                  <a:pt x="1402" y="78821"/>
                </a:lnTo>
                <a:lnTo>
                  <a:pt x="0" y="79491"/>
                </a:lnTo>
                <a:lnTo>
                  <a:pt x="0" y="80406"/>
                </a:lnTo>
                <a:lnTo>
                  <a:pt x="1341" y="80832"/>
                </a:lnTo>
                <a:lnTo>
                  <a:pt x="3931" y="81198"/>
                </a:lnTo>
                <a:lnTo>
                  <a:pt x="12039" y="82448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42"/>
                </a:lnTo>
                <a:lnTo>
                  <a:pt x="33423" y="75634"/>
                </a:lnTo>
                <a:lnTo>
                  <a:pt x="40900" y="65133"/>
                </a:lnTo>
                <a:lnTo>
                  <a:pt x="45764" y="53379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264163" y="7424156"/>
            <a:ext cx="69850" cy="104139"/>
          </a:xfrm>
          <a:custGeom>
            <a:avLst/>
            <a:gdLst/>
            <a:ahLst/>
            <a:cxnLst/>
            <a:rect l="l" t="t" r="r" b="b"/>
            <a:pathLst>
              <a:path w="69850" h="104140">
                <a:moveTo>
                  <a:pt x="69372" y="16001"/>
                </a:moveTo>
                <a:lnTo>
                  <a:pt x="57104" y="19635"/>
                </a:lnTo>
                <a:lnTo>
                  <a:pt x="44935" y="23522"/>
                </a:lnTo>
                <a:lnTo>
                  <a:pt x="31546" y="28193"/>
                </a:lnTo>
                <a:lnTo>
                  <a:pt x="17830" y="32765"/>
                </a:lnTo>
                <a:lnTo>
                  <a:pt x="10667" y="35051"/>
                </a:lnTo>
                <a:lnTo>
                  <a:pt x="10027" y="35813"/>
                </a:lnTo>
                <a:lnTo>
                  <a:pt x="7315" y="38861"/>
                </a:lnTo>
                <a:lnTo>
                  <a:pt x="5943" y="41909"/>
                </a:lnTo>
                <a:lnTo>
                  <a:pt x="5943" y="46481"/>
                </a:lnTo>
                <a:lnTo>
                  <a:pt x="7437" y="48767"/>
                </a:lnTo>
                <a:lnTo>
                  <a:pt x="10363" y="52577"/>
                </a:lnTo>
                <a:lnTo>
                  <a:pt x="13075" y="55625"/>
                </a:lnTo>
                <a:lnTo>
                  <a:pt x="15057" y="57911"/>
                </a:lnTo>
                <a:lnTo>
                  <a:pt x="16184" y="58673"/>
                </a:lnTo>
                <a:lnTo>
                  <a:pt x="25681" y="64556"/>
                </a:lnTo>
                <a:lnTo>
                  <a:pt x="31888" y="75035"/>
                </a:lnTo>
                <a:lnTo>
                  <a:pt x="32843" y="85489"/>
                </a:lnTo>
                <a:lnTo>
                  <a:pt x="22791" y="90347"/>
                </a:lnTo>
                <a:lnTo>
                  <a:pt x="3688" y="91439"/>
                </a:lnTo>
                <a:lnTo>
                  <a:pt x="0" y="91439"/>
                </a:lnTo>
                <a:lnTo>
                  <a:pt x="0" y="103631"/>
                </a:lnTo>
                <a:lnTo>
                  <a:pt x="14599" y="103631"/>
                </a:lnTo>
                <a:lnTo>
                  <a:pt x="21915" y="102869"/>
                </a:lnTo>
                <a:lnTo>
                  <a:pt x="26548" y="101345"/>
                </a:lnTo>
                <a:lnTo>
                  <a:pt x="31882" y="99821"/>
                </a:lnTo>
                <a:lnTo>
                  <a:pt x="35692" y="96011"/>
                </a:lnTo>
                <a:lnTo>
                  <a:pt x="38142" y="90459"/>
                </a:lnTo>
                <a:lnTo>
                  <a:pt x="39866" y="81937"/>
                </a:lnTo>
                <a:lnTo>
                  <a:pt x="37478" y="65645"/>
                </a:lnTo>
                <a:lnTo>
                  <a:pt x="33463" y="53715"/>
                </a:lnTo>
                <a:lnTo>
                  <a:pt x="31045" y="38185"/>
                </a:lnTo>
                <a:lnTo>
                  <a:pt x="43789" y="34136"/>
                </a:lnTo>
                <a:lnTo>
                  <a:pt x="55423" y="30831"/>
                </a:lnTo>
                <a:lnTo>
                  <a:pt x="65958" y="28193"/>
                </a:lnTo>
                <a:lnTo>
                  <a:pt x="67939" y="22097"/>
                </a:lnTo>
                <a:lnTo>
                  <a:pt x="69098" y="18287"/>
                </a:lnTo>
                <a:lnTo>
                  <a:pt x="69372" y="16001"/>
                </a:lnTo>
                <a:close/>
              </a:path>
              <a:path w="69850" h="104140">
                <a:moveTo>
                  <a:pt x="67086" y="0"/>
                </a:moveTo>
                <a:lnTo>
                  <a:pt x="14234" y="17525"/>
                </a:lnTo>
                <a:lnTo>
                  <a:pt x="11887" y="25145"/>
                </a:lnTo>
                <a:lnTo>
                  <a:pt x="64891" y="8381"/>
                </a:lnTo>
                <a:lnTo>
                  <a:pt x="670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345346" y="742644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369319" y="7429376"/>
            <a:ext cx="78740" cy="98425"/>
          </a:xfrm>
          <a:custGeom>
            <a:avLst/>
            <a:gdLst/>
            <a:ahLst/>
            <a:cxnLst/>
            <a:rect l="l" t="t" r="r" b="b"/>
            <a:pathLst>
              <a:path w="78739" h="98425">
                <a:moveTo>
                  <a:pt x="13746" y="86219"/>
                </a:moveTo>
                <a:lnTo>
                  <a:pt x="0" y="86219"/>
                </a:lnTo>
                <a:lnTo>
                  <a:pt x="0" y="98411"/>
                </a:lnTo>
                <a:lnTo>
                  <a:pt x="13920" y="98390"/>
                </a:lnTo>
                <a:lnTo>
                  <a:pt x="29446" y="95285"/>
                </a:lnTo>
                <a:lnTo>
                  <a:pt x="38451" y="86981"/>
                </a:lnTo>
                <a:lnTo>
                  <a:pt x="28285" y="86981"/>
                </a:lnTo>
                <a:lnTo>
                  <a:pt x="13746" y="86219"/>
                </a:lnTo>
                <a:close/>
              </a:path>
              <a:path w="78739" h="98425">
                <a:moveTo>
                  <a:pt x="52476" y="73265"/>
                </a:moveTo>
                <a:lnTo>
                  <a:pt x="41178" y="73265"/>
                </a:lnTo>
                <a:lnTo>
                  <a:pt x="46725" y="80885"/>
                </a:lnTo>
                <a:lnTo>
                  <a:pt x="50901" y="86981"/>
                </a:lnTo>
                <a:lnTo>
                  <a:pt x="53766" y="89267"/>
                </a:lnTo>
                <a:lnTo>
                  <a:pt x="59679" y="96125"/>
                </a:lnTo>
                <a:lnTo>
                  <a:pt x="65379" y="98411"/>
                </a:lnTo>
                <a:lnTo>
                  <a:pt x="78668" y="98411"/>
                </a:lnTo>
                <a:lnTo>
                  <a:pt x="78668" y="86981"/>
                </a:lnTo>
                <a:lnTo>
                  <a:pt x="69616" y="86981"/>
                </a:lnTo>
                <a:lnTo>
                  <a:pt x="66050" y="86219"/>
                </a:lnTo>
                <a:lnTo>
                  <a:pt x="63550" y="84695"/>
                </a:lnTo>
                <a:lnTo>
                  <a:pt x="60319" y="82409"/>
                </a:lnTo>
                <a:lnTo>
                  <a:pt x="56205" y="77837"/>
                </a:lnTo>
                <a:lnTo>
                  <a:pt x="52476" y="73265"/>
                </a:lnTo>
                <a:close/>
              </a:path>
              <a:path w="78739" h="98425">
                <a:moveTo>
                  <a:pt x="67523" y="0"/>
                </a:moveTo>
                <a:lnTo>
                  <a:pt x="56183" y="3433"/>
                </a:lnTo>
                <a:lnTo>
                  <a:pt x="44044" y="7580"/>
                </a:lnTo>
                <a:lnTo>
                  <a:pt x="31120" y="12305"/>
                </a:lnTo>
                <a:lnTo>
                  <a:pt x="17525" y="16877"/>
                </a:lnTo>
                <a:lnTo>
                  <a:pt x="10485" y="19925"/>
                </a:lnTo>
                <a:lnTo>
                  <a:pt x="9936" y="20687"/>
                </a:lnTo>
                <a:lnTo>
                  <a:pt x="7559" y="23735"/>
                </a:lnTo>
                <a:lnTo>
                  <a:pt x="6339" y="29069"/>
                </a:lnTo>
                <a:lnTo>
                  <a:pt x="6339" y="36689"/>
                </a:lnTo>
                <a:lnTo>
                  <a:pt x="8839" y="39737"/>
                </a:lnTo>
                <a:lnTo>
                  <a:pt x="13898" y="44309"/>
                </a:lnTo>
                <a:lnTo>
                  <a:pt x="24688" y="54977"/>
                </a:lnTo>
                <a:lnTo>
                  <a:pt x="27950" y="58787"/>
                </a:lnTo>
                <a:lnTo>
                  <a:pt x="33009" y="64883"/>
                </a:lnTo>
                <a:lnTo>
                  <a:pt x="35509" y="70217"/>
                </a:lnTo>
                <a:lnTo>
                  <a:pt x="35509" y="82409"/>
                </a:lnTo>
                <a:lnTo>
                  <a:pt x="28285" y="86981"/>
                </a:lnTo>
                <a:lnTo>
                  <a:pt x="38451" y="86981"/>
                </a:lnTo>
                <a:lnTo>
                  <a:pt x="41178" y="73265"/>
                </a:lnTo>
                <a:lnTo>
                  <a:pt x="52476" y="73265"/>
                </a:lnTo>
                <a:lnTo>
                  <a:pt x="24344" y="35374"/>
                </a:lnTo>
                <a:lnTo>
                  <a:pt x="20297" y="26919"/>
                </a:lnTo>
                <a:lnTo>
                  <a:pt x="67299" y="10781"/>
                </a:lnTo>
                <a:lnTo>
                  <a:pt x="69037" y="4685"/>
                </a:lnTo>
                <a:lnTo>
                  <a:pt x="69921" y="875"/>
                </a:lnTo>
                <a:lnTo>
                  <a:pt x="67523" y="0"/>
                </a:lnTo>
                <a:close/>
              </a:path>
              <a:path w="78739" h="98425">
                <a:moveTo>
                  <a:pt x="78668" y="86219"/>
                </a:moveTo>
                <a:lnTo>
                  <a:pt x="74279" y="86219"/>
                </a:lnTo>
                <a:lnTo>
                  <a:pt x="69616" y="86981"/>
                </a:lnTo>
                <a:lnTo>
                  <a:pt x="78668" y="86981"/>
                </a:lnTo>
                <a:lnTo>
                  <a:pt x="78668" y="86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443995" y="749807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72" y="26669"/>
                </a:lnTo>
                <a:lnTo>
                  <a:pt x="29260" y="19049"/>
                </a:lnTo>
                <a:lnTo>
                  <a:pt x="57576" y="19049"/>
                </a:lnTo>
                <a:lnTo>
                  <a:pt x="5757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7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76" y="29717"/>
                </a:lnTo>
                <a:lnTo>
                  <a:pt x="5757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30" y="13715"/>
                </a:lnTo>
                <a:lnTo>
                  <a:pt x="3166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7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76" y="18287"/>
                </a:lnTo>
                <a:lnTo>
                  <a:pt x="57576" y="17525"/>
                </a:lnTo>
                <a:close/>
              </a:path>
              <a:path w="57785" h="62229">
                <a:moveTo>
                  <a:pt x="32125" y="44592"/>
                </a:moveTo>
                <a:lnTo>
                  <a:pt x="23469" y="53157"/>
                </a:lnTo>
                <a:lnTo>
                  <a:pt x="32125" y="61721"/>
                </a:lnTo>
                <a:lnTo>
                  <a:pt x="40812" y="53157"/>
                </a:lnTo>
                <a:lnTo>
                  <a:pt x="32125" y="44592"/>
                </a:lnTo>
                <a:close/>
              </a:path>
              <a:path w="57785" h="62229">
                <a:moveTo>
                  <a:pt x="13045" y="45110"/>
                </a:moveTo>
                <a:lnTo>
                  <a:pt x="4998" y="53157"/>
                </a:lnTo>
                <a:lnTo>
                  <a:pt x="13655" y="61721"/>
                </a:lnTo>
                <a:lnTo>
                  <a:pt x="21762" y="53675"/>
                </a:lnTo>
                <a:lnTo>
                  <a:pt x="13045" y="45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498098" y="7440158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53545" y="7477496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46" y="49529"/>
                </a:lnTo>
                <a:lnTo>
                  <a:pt x="1185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2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42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708058" y="742644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732794" y="7423394"/>
            <a:ext cx="78105" cy="104775"/>
          </a:xfrm>
          <a:custGeom>
            <a:avLst/>
            <a:gdLst/>
            <a:ahLst/>
            <a:cxnLst/>
            <a:rect l="l" t="t" r="r" b="b"/>
            <a:pathLst>
              <a:path w="78104" h="104775">
                <a:moveTo>
                  <a:pt x="64900" y="21315"/>
                </a:moveTo>
                <a:lnTo>
                  <a:pt x="19840" y="32188"/>
                </a:lnTo>
                <a:lnTo>
                  <a:pt x="5943" y="41909"/>
                </a:lnTo>
                <a:lnTo>
                  <a:pt x="5957" y="46491"/>
                </a:lnTo>
                <a:lnTo>
                  <a:pt x="14202" y="52858"/>
                </a:lnTo>
                <a:lnTo>
                  <a:pt x="25136" y="63152"/>
                </a:lnTo>
                <a:lnTo>
                  <a:pt x="31716" y="73664"/>
                </a:lnTo>
                <a:lnTo>
                  <a:pt x="32860" y="85356"/>
                </a:lnTo>
                <a:lnTo>
                  <a:pt x="23178" y="90800"/>
                </a:lnTo>
                <a:lnTo>
                  <a:pt x="4389" y="92201"/>
                </a:lnTo>
                <a:lnTo>
                  <a:pt x="0" y="92201"/>
                </a:lnTo>
                <a:lnTo>
                  <a:pt x="0" y="104393"/>
                </a:lnTo>
                <a:lnTo>
                  <a:pt x="11412" y="104222"/>
                </a:lnTo>
                <a:lnTo>
                  <a:pt x="26647" y="100809"/>
                </a:lnTo>
                <a:lnTo>
                  <a:pt x="36122" y="92824"/>
                </a:lnTo>
                <a:lnTo>
                  <a:pt x="39867" y="80009"/>
                </a:lnTo>
                <a:lnTo>
                  <a:pt x="51017" y="80009"/>
                </a:lnTo>
                <a:lnTo>
                  <a:pt x="43460" y="71498"/>
                </a:lnTo>
                <a:lnTo>
                  <a:pt x="36622" y="62118"/>
                </a:lnTo>
                <a:lnTo>
                  <a:pt x="32366" y="51166"/>
                </a:lnTo>
                <a:lnTo>
                  <a:pt x="32958" y="37821"/>
                </a:lnTo>
                <a:lnTo>
                  <a:pt x="46185" y="33559"/>
                </a:lnTo>
                <a:lnTo>
                  <a:pt x="57055" y="29914"/>
                </a:lnTo>
                <a:lnTo>
                  <a:pt x="65620" y="26908"/>
                </a:lnTo>
                <a:lnTo>
                  <a:pt x="64900" y="21315"/>
                </a:lnTo>
                <a:close/>
              </a:path>
              <a:path w="78104" h="104775">
                <a:moveTo>
                  <a:pt x="51017" y="80009"/>
                </a:moveTo>
                <a:lnTo>
                  <a:pt x="39867" y="80009"/>
                </a:lnTo>
                <a:lnTo>
                  <a:pt x="45384" y="87629"/>
                </a:lnTo>
                <a:lnTo>
                  <a:pt x="50109" y="93725"/>
                </a:lnTo>
                <a:lnTo>
                  <a:pt x="54101" y="96773"/>
                </a:lnTo>
                <a:lnTo>
                  <a:pt x="59862" y="102107"/>
                </a:lnTo>
                <a:lnTo>
                  <a:pt x="65562" y="104393"/>
                </a:lnTo>
                <a:lnTo>
                  <a:pt x="77541" y="104393"/>
                </a:lnTo>
                <a:lnTo>
                  <a:pt x="77541" y="92963"/>
                </a:lnTo>
                <a:lnTo>
                  <a:pt x="67909" y="92963"/>
                </a:lnTo>
                <a:lnTo>
                  <a:pt x="62941" y="90677"/>
                </a:lnTo>
                <a:lnTo>
                  <a:pt x="58186" y="86867"/>
                </a:lnTo>
                <a:lnTo>
                  <a:pt x="55504" y="85343"/>
                </a:lnTo>
                <a:lnTo>
                  <a:pt x="51694" y="80771"/>
                </a:lnTo>
                <a:lnTo>
                  <a:pt x="51017" y="80009"/>
                </a:lnTo>
                <a:close/>
              </a:path>
              <a:path w="78104" h="104775">
                <a:moveTo>
                  <a:pt x="77541" y="92201"/>
                </a:moveTo>
                <a:lnTo>
                  <a:pt x="73091" y="92201"/>
                </a:lnTo>
                <a:lnTo>
                  <a:pt x="67909" y="92963"/>
                </a:lnTo>
                <a:lnTo>
                  <a:pt x="77541" y="92963"/>
                </a:lnTo>
                <a:lnTo>
                  <a:pt x="77541" y="92201"/>
                </a:lnTo>
                <a:close/>
              </a:path>
              <a:path w="78104" h="104775">
                <a:moveTo>
                  <a:pt x="66415" y="0"/>
                </a:moveTo>
                <a:lnTo>
                  <a:pt x="13563" y="17525"/>
                </a:lnTo>
                <a:lnTo>
                  <a:pt x="11247" y="25907"/>
                </a:lnTo>
                <a:lnTo>
                  <a:pt x="64312" y="8381"/>
                </a:lnTo>
                <a:lnTo>
                  <a:pt x="664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805945" y="7448539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39" h="79375">
                <a:moveTo>
                  <a:pt x="8625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4599" y="79247"/>
                </a:lnTo>
                <a:lnTo>
                  <a:pt x="20177" y="76961"/>
                </a:lnTo>
                <a:lnTo>
                  <a:pt x="24262" y="70103"/>
                </a:lnTo>
                <a:lnTo>
                  <a:pt x="104089" y="70103"/>
                </a:lnTo>
                <a:lnTo>
                  <a:pt x="104089" y="67817"/>
                </a:lnTo>
                <a:lnTo>
                  <a:pt x="16428" y="67817"/>
                </a:lnTo>
                <a:lnTo>
                  <a:pt x="8625" y="67055"/>
                </a:lnTo>
                <a:close/>
              </a:path>
              <a:path w="104139" h="79375">
                <a:moveTo>
                  <a:pt x="54406" y="70103"/>
                </a:moveTo>
                <a:lnTo>
                  <a:pt x="24262" y="70103"/>
                </a:lnTo>
                <a:lnTo>
                  <a:pt x="26944" y="76961"/>
                </a:lnTo>
                <a:lnTo>
                  <a:pt x="32247" y="79247"/>
                </a:lnTo>
                <a:lnTo>
                  <a:pt x="46664" y="79247"/>
                </a:lnTo>
                <a:lnTo>
                  <a:pt x="51419" y="76961"/>
                </a:lnTo>
                <a:lnTo>
                  <a:pt x="54406" y="70103"/>
                </a:lnTo>
                <a:close/>
              </a:path>
              <a:path w="104139" h="79375">
                <a:moveTo>
                  <a:pt x="82814" y="70103"/>
                </a:moveTo>
                <a:lnTo>
                  <a:pt x="54406" y="70103"/>
                </a:lnTo>
                <a:lnTo>
                  <a:pt x="57729" y="76961"/>
                </a:lnTo>
                <a:lnTo>
                  <a:pt x="62362" y="79247"/>
                </a:lnTo>
                <a:lnTo>
                  <a:pt x="75468" y="79247"/>
                </a:lnTo>
                <a:lnTo>
                  <a:pt x="80253" y="76961"/>
                </a:lnTo>
                <a:lnTo>
                  <a:pt x="82814" y="70103"/>
                </a:lnTo>
                <a:close/>
              </a:path>
              <a:path w="104139" h="79375">
                <a:moveTo>
                  <a:pt x="104089" y="70103"/>
                </a:moveTo>
                <a:lnTo>
                  <a:pt x="82814" y="70103"/>
                </a:lnTo>
                <a:lnTo>
                  <a:pt x="85770" y="76961"/>
                </a:lnTo>
                <a:lnTo>
                  <a:pt x="90860" y="79247"/>
                </a:lnTo>
                <a:lnTo>
                  <a:pt x="104089" y="79247"/>
                </a:lnTo>
                <a:lnTo>
                  <a:pt x="104089" y="70103"/>
                </a:lnTo>
                <a:close/>
              </a:path>
              <a:path w="104139" h="79375">
                <a:moveTo>
                  <a:pt x="24475" y="51053"/>
                </a:moveTo>
                <a:lnTo>
                  <a:pt x="23469" y="51815"/>
                </a:lnTo>
                <a:lnTo>
                  <a:pt x="22799" y="52577"/>
                </a:lnTo>
                <a:lnTo>
                  <a:pt x="22402" y="54863"/>
                </a:lnTo>
                <a:lnTo>
                  <a:pt x="21031" y="63245"/>
                </a:lnTo>
                <a:lnTo>
                  <a:pt x="16428" y="67817"/>
                </a:lnTo>
                <a:lnTo>
                  <a:pt x="31546" y="67817"/>
                </a:lnTo>
                <a:lnTo>
                  <a:pt x="26974" y="63245"/>
                </a:lnTo>
                <a:lnTo>
                  <a:pt x="26151" y="54863"/>
                </a:lnTo>
                <a:lnTo>
                  <a:pt x="25938" y="52577"/>
                </a:lnTo>
                <a:lnTo>
                  <a:pt x="25389" y="51815"/>
                </a:lnTo>
                <a:lnTo>
                  <a:pt x="24475" y="51053"/>
                </a:lnTo>
                <a:close/>
              </a:path>
              <a:path w="104139" h="79375">
                <a:moveTo>
                  <a:pt x="39745" y="67055"/>
                </a:moveTo>
                <a:lnTo>
                  <a:pt x="31546" y="67817"/>
                </a:lnTo>
                <a:lnTo>
                  <a:pt x="47762" y="67817"/>
                </a:lnTo>
                <a:lnTo>
                  <a:pt x="39745" y="67055"/>
                </a:lnTo>
                <a:close/>
              </a:path>
              <a:path w="104139" h="79375">
                <a:moveTo>
                  <a:pt x="54803" y="51053"/>
                </a:moveTo>
                <a:lnTo>
                  <a:pt x="53919" y="51815"/>
                </a:lnTo>
                <a:lnTo>
                  <a:pt x="53339" y="52577"/>
                </a:lnTo>
                <a:lnTo>
                  <a:pt x="53096" y="54863"/>
                </a:lnTo>
                <a:lnTo>
                  <a:pt x="52242" y="63245"/>
                </a:lnTo>
                <a:lnTo>
                  <a:pt x="47762" y="67817"/>
                </a:lnTo>
                <a:lnTo>
                  <a:pt x="61661" y="67817"/>
                </a:lnTo>
                <a:lnTo>
                  <a:pt x="57851" y="63245"/>
                </a:lnTo>
                <a:lnTo>
                  <a:pt x="56692" y="54863"/>
                </a:lnTo>
                <a:lnTo>
                  <a:pt x="56418" y="52577"/>
                </a:lnTo>
                <a:lnTo>
                  <a:pt x="55808" y="51815"/>
                </a:lnTo>
                <a:lnTo>
                  <a:pt x="54803" y="51053"/>
                </a:lnTo>
                <a:close/>
              </a:path>
              <a:path w="104139" h="79375">
                <a:moveTo>
                  <a:pt x="68061" y="67055"/>
                </a:moveTo>
                <a:lnTo>
                  <a:pt x="61661" y="67817"/>
                </a:lnTo>
                <a:lnTo>
                  <a:pt x="76047" y="67817"/>
                </a:lnTo>
                <a:lnTo>
                  <a:pt x="68061" y="67055"/>
                </a:lnTo>
                <a:close/>
              </a:path>
              <a:path w="104139" h="79375">
                <a:moveTo>
                  <a:pt x="83088" y="51053"/>
                </a:moveTo>
                <a:lnTo>
                  <a:pt x="82174" y="51815"/>
                </a:lnTo>
                <a:lnTo>
                  <a:pt x="81625" y="52577"/>
                </a:lnTo>
                <a:lnTo>
                  <a:pt x="81381" y="54863"/>
                </a:lnTo>
                <a:lnTo>
                  <a:pt x="80528" y="63245"/>
                </a:lnTo>
                <a:lnTo>
                  <a:pt x="76047" y="67817"/>
                </a:lnTo>
                <a:lnTo>
                  <a:pt x="90373" y="67817"/>
                </a:lnTo>
                <a:lnTo>
                  <a:pt x="86105" y="63245"/>
                </a:lnTo>
                <a:lnTo>
                  <a:pt x="85008" y="54863"/>
                </a:lnTo>
                <a:lnTo>
                  <a:pt x="84703" y="52577"/>
                </a:lnTo>
                <a:lnTo>
                  <a:pt x="84094" y="51815"/>
                </a:lnTo>
                <a:lnTo>
                  <a:pt x="83088" y="51053"/>
                </a:lnTo>
                <a:close/>
              </a:path>
              <a:path w="104139" h="79375">
                <a:moveTo>
                  <a:pt x="104089" y="67055"/>
                </a:moveTo>
                <a:lnTo>
                  <a:pt x="97840" y="67055"/>
                </a:lnTo>
                <a:lnTo>
                  <a:pt x="90373" y="67817"/>
                </a:lnTo>
                <a:lnTo>
                  <a:pt x="104089" y="67817"/>
                </a:lnTo>
                <a:lnTo>
                  <a:pt x="104089" y="67055"/>
                </a:lnTo>
                <a:close/>
              </a:path>
              <a:path w="104139" h="79375">
                <a:moveTo>
                  <a:pt x="55382" y="0"/>
                </a:moveTo>
                <a:lnTo>
                  <a:pt x="47243" y="8381"/>
                </a:lnTo>
                <a:lnTo>
                  <a:pt x="55321" y="16763"/>
                </a:lnTo>
                <a:lnTo>
                  <a:pt x="63428" y="8381"/>
                </a:lnTo>
                <a:lnTo>
                  <a:pt x="55382" y="0"/>
                </a:lnTo>
                <a:close/>
              </a:path>
              <a:path w="104139" h="79375">
                <a:moveTo>
                  <a:pt x="65013" y="17525"/>
                </a:moveTo>
                <a:lnTo>
                  <a:pt x="56906" y="25145"/>
                </a:lnTo>
                <a:lnTo>
                  <a:pt x="65044" y="33527"/>
                </a:lnTo>
                <a:lnTo>
                  <a:pt x="73151" y="25145"/>
                </a:lnTo>
                <a:lnTo>
                  <a:pt x="65013" y="17525"/>
                </a:lnTo>
                <a:close/>
              </a:path>
              <a:path w="104139" h="79375">
                <a:moveTo>
                  <a:pt x="45811" y="17525"/>
                </a:moveTo>
                <a:lnTo>
                  <a:pt x="37703" y="25145"/>
                </a:lnTo>
                <a:lnTo>
                  <a:pt x="45750" y="33527"/>
                </a:lnTo>
                <a:lnTo>
                  <a:pt x="53919" y="25145"/>
                </a:lnTo>
                <a:lnTo>
                  <a:pt x="45811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906530" y="7447777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61" y="79460"/>
                </a:lnTo>
                <a:lnTo>
                  <a:pt x="26700" y="72903"/>
                </a:lnTo>
                <a:lnTo>
                  <a:pt x="27848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8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948957" y="742415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0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974348" y="746378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4093981" y="746149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60" h="66675">
                <a:moveTo>
                  <a:pt x="45033" y="49529"/>
                </a:moveTo>
                <a:lnTo>
                  <a:pt x="35295" y="49529"/>
                </a:lnTo>
                <a:lnTo>
                  <a:pt x="37764" y="60959"/>
                </a:lnTo>
                <a:lnTo>
                  <a:pt x="43616" y="66293"/>
                </a:lnTo>
                <a:lnTo>
                  <a:pt x="60838" y="66293"/>
                </a:lnTo>
                <a:lnTo>
                  <a:pt x="60838" y="54863"/>
                </a:lnTo>
                <a:lnTo>
                  <a:pt x="49469" y="54863"/>
                </a:lnTo>
                <a:lnTo>
                  <a:pt x="46603" y="52577"/>
                </a:lnTo>
                <a:lnTo>
                  <a:pt x="45033" y="49529"/>
                </a:lnTo>
                <a:close/>
              </a:path>
              <a:path w="60960" h="66675">
                <a:moveTo>
                  <a:pt x="33558" y="0"/>
                </a:moveTo>
                <a:lnTo>
                  <a:pt x="26029" y="9143"/>
                </a:lnTo>
                <a:lnTo>
                  <a:pt x="28133" y="19049"/>
                </a:lnTo>
                <a:lnTo>
                  <a:pt x="18867" y="22859"/>
                </a:lnTo>
                <a:lnTo>
                  <a:pt x="12313" y="26669"/>
                </a:lnTo>
                <a:lnTo>
                  <a:pt x="8503" y="29717"/>
                </a:lnTo>
                <a:lnTo>
                  <a:pt x="286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16" y="54101"/>
                </a:lnTo>
                <a:lnTo>
                  <a:pt x="6888" y="55625"/>
                </a:lnTo>
                <a:lnTo>
                  <a:pt x="13594" y="57149"/>
                </a:lnTo>
                <a:lnTo>
                  <a:pt x="16946" y="56387"/>
                </a:lnTo>
                <a:lnTo>
                  <a:pt x="28018" y="56387"/>
                </a:lnTo>
                <a:lnTo>
                  <a:pt x="30236" y="54101"/>
                </a:lnTo>
                <a:lnTo>
                  <a:pt x="35295" y="49529"/>
                </a:lnTo>
                <a:lnTo>
                  <a:pt x="45033" y="49529"/>
                </a:lnTo>
                <a:lnTo>
                  <a:pt x="44014" y="47552"/>
                </a:lnTo>
                <a:lnTo>
                  <a:pt x="43538" y="45719"/>
                </a:lnTo>
                <a:lnTo>
                  <a:pt x="21518" y="45719"/>
                </a:lnTo>
                <a:lnTo>
                  <a:pt x="18287" y="44957"/>
                </a:lnTo>
                <a:lnTo>
                  <a:pt x="1459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10" y="35813"/>
                </a:lnTo>
                <a:lnTo>
                  <a:pt x="17007" y="32765"/>
                </a:lnTo>
                <a:lnTo>
                  <a:pt x="21976" y="30479"/>
                </a:lnTo>
                <a:lnTo>
                  <a:pt x="26273" y="28955"/>
                </a:lnTo>
                <a:lnTo>
                  <a:pt x="29839" y="27431"/>
                </a:lnTo>
                <a:lnTo>
                  <a:pt x="39322" y="27431"/>
                </a:lnTo>
                <a:lnTo>
                  <a:pt x="37319" y="18020"/>
                </a:lnTo>
                <a:lnTo>
                  <a:pt x="34645" y="5235"/>
                </a:lnTo>
                <a:lnTo>
                  <a:pt x="33558" y="0"/>
                </a:lnTo>
                <a:close/>
              </a:path>
              <a:path w="60960" h="66675">
                <a:moveTo>
                  <a:pt x="28018" y="56387"/>
                </a:moveTo>
                <a:lnTo>
                  <a:pt x="26487" y="56387"/>
                </a:lnTo>
                <a:lnTo>
                  <a:pt x="27279" y="57149"/>
                </a:lnTo>
                <a:lnTo>
                  <a:pt x="28018" y="56387"/>
                </a:lnTo>
                <a:close/>
              </a:path>
              <a:path w="60960" h="66675">
                <a:moveTo>
                  <a:pt x="60838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38" y="54863"/>
                </a:lnTo>
                <a:lnTo>
                  <a:pt x="60838" y="54101"/>
                </a:lnTo>
                <a:close/>
              </a:path>
              <a:path w="60960" h="66675">
                <a:moveTo>
                  <a:pt x="24262" y="44957"/>
                </a:moveTo>
                <a:lnTo>
                  <a:pt x="21518" y="45719"/>
                </a:lnTo>
                <a:lnTo>
                  <a:pt x="27797" y="45719"/>
                </a:lnTo>
                <a:lnTo>
                  <a:pt x="24262" y="44957"/>
                </a:lnTo>
                <a:close/>
              </a:path>
              <a:path w="60960" h="66675">
                <a:moveTo>
                  <a:pt x="39322" y="27431"/>
                </a:moveTo>
                <a:lnTo>
                  <a:pt x="29839" y="27431"/>
                </a:lnTo>
                <a:lnTo>
                  <a:pt x="33406" y="44957"/>
                </a:lnTo>
                <a:lnTo>
                  <a:pt x="30845" y="44957"/>
                </a:lnTo>
                <a:lnTo>
                  <a:pt x="27797" y="45719"/>
                </a:lnTo>
                <a:lnTo>
                  <a:pt x="43538" y="45719"/>
                </a:lnTo>
                <a:lnTo>
                  <a:pt x="41747" y="38830"/>
                </a:lnTo>
                <a:lnTo>
                  <a:pt x="39322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4150369" y="748359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1" y="43646"/>
                </a:lnTo>
                <a:lnTo>
                  <a:pt x="26700" y="37089"/>
                </a:lnTo>
                <a:lnTo>
                  <a:pt x="27848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8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52" y="59496"/>
                </a:moveTo>
                <a:lnTo>
                  <a:pt x="9448" y="68244"/>
                </a:lnTo>
                <a:lnTo>
                  <a:pt x="17952" y="76961"/>
                </a:lnTo>
                <a:lnTo>
                  <a:pt x="26487" y="68244"/>
                </a:lnTo>
                <a:lnTo>
                  <a:pt x="17952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148083" y="751254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7619" y="0"/>
                </a:moveTo>
                <a:lnTo>
                  <a:pt x="5571" y="761"/>
                </a:lnTo>
                <a:lnTo>
                  <a:pt x="3809" y="1523"/>
                </a:lnTo>
                <a:lnTo>
                  <a:pt x="761" y="4571"/>
                </a:lnTo>
                <a:lnTo>
                  <a:pt x="0" y="6095"/>
                </a:lnTo>
                <a:lnTo>
                  <a:pt x="0" y="9905"/>
                </a:lnTo>
                <a:lnTo>
                  <a:pt x="761" y="12191"/>
                </a:lnTo>
                <a:lnTo>
                  <a:pt x="2285" y="13715"/>
                </a:lnTo>
                <a:lnTo>
                  <a:pt x="3809" y="14569"/>
                </a:lnTo>
                <a:lnTo>
                  <a:pt x="5571" y="15239"/>
                </a:lnTo>
                <a:lnTo>
                  <a:pt x="9656" y="15239"/>
                </a:lnTo>
                <a:lnTo>
                  <a:pt x="11429" y="14569"/>
                </a:lnTo>
                <a:lnTo>
                  <a:pt x="12953" y="13715"/>
                </a:lnTo>
                <a:lnTo>
                  <a:pt x="14477" y="12191"/>
                </a:lnTo>
                <a:lnTo>
                  <a:pt x="15239" y="9905"/>
                </a:lnTo>
                <a:lnTo>
                  <a:pt x="15239" y="6095"/>
                </a:lnTo>
                <a:lnTo>
                  <a:pt x="14477" y="4571"/>
                </a:lnTo>
                <a:lnTo>
                  <a:pt x="11429" y="1523"/>
                </a:lnTo>
                <a:lnTo>
                  <a:pt x="9656" y="761"/>
                </a:lnTo>
                <a:lnTo>
                  <a:pt x="76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540770" y="7463780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54" y="35051"/>
                </a:moveTo>
                <a:lnTo>
                  <a:pt x="4130" y="35051"/>
                </a:lnTo>
                <a:lnTo>
                  <a:pt x="3428" y="35813"/>
                </a:lnTo>
                <a:lnTo>
                  <a:pt x="2606" y="37337"/>
                </a:lnTo>
                <a:lnTo>
                  <a:pt x="89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6" y="62216"/>
                </a:lnTo>
                <a:lnTo>
                  <a:pt x="18627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5" y="52577"/>
                </a:lnTo>
                <a:lnTo>
                  <a:pt x="13904" y="51815"/>
                </a:lnTo>
                <a:lnTo>
                  <a:pt x="11429" y="51053"/>
                </a:lnTo>
                <a:lnTo>
                  <a:pt x="7370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465" y="39623"/>
                </a:lnTo>
                <a:lnTo>
                  <a:pt x="5714" y="38099"/>
                </a:lnTo>
                <a:lnTo>
                  <a:pt x="5952" y="35813"/>
                </a:lnTo>
                <a:lnTo>
                  <a:pt x="5654" y="35051"/>
                </a:lnTo>
                <a:close/>
              </a:path>
              <a:path w="52704" h="63500">
                <a:moveTo>
                  <a:pt x="23478" y="51815"/>
                </a:moveTo>
                <a:lnTo>
                  <a:pt x="17955" y="52577"/>
                </a:lnTo>
                <a:lnTo>
                  <a:pt x="39325" y="52577"/>
                </a:lnTo>
                <a:lnTo>
                  <a:pt x="23478" y="51815"/>
                </a:lnTo>
                <a:close/>
              </a:path>
              <a:path w="52704" h="63500">
                <a:moveTo>
                  <a:pt x="24704" y="761"/>
                </a:moveTo>
                <a:lnTo>
                  <a:pt x="23097" y="761"/>
                </a:lnTo>
                <a:lnTo>
                  <a:pt x="22753" y="2285"/>
                </a:lnTo>
                <a:lnTo>
                  <a:pt x="24807" y="16961"/>
                </a:lnTo>
                <a:lnTo>
                  <a:pt x="37279" y="27941"/>
                </a:lnTo>
                <a:lnTo>
                  <a:pt x="44754" y="37273"/>
                </a:lnTo>
                <a:lnTo>
                  <a:pt x="47243" y="44957"/>
                </a:lnTo>
                <a:lnTo>
                  <a:pt x="47243" y="49529"/>
                </a:lnTo>
                <a:lnTo>
                  <a:pt x="39325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8"/>
                </a:lnTo>
                <a:lnTo>
                  <a:pt x="46513" y="23544"/>
                </a:lnTo>
                <a:lnTo>
                  <a:pt x="37987" y="12732"/>
                </a:lnTo>
                <a:lnTo>
                  <a:pt x="25764" y="1523"/>
                </a:lnTo>
                <a:lnTo>
                  <a:pt x="24704" y="761"/>
                </a:lnTo>
                <a:close/>
              </a:path>
              <a:path w="52704" h="63500">
                <a:moveTo>
                  <a:pt x="23670" y="0"/>
                </a:moveTo>
                <a:lnTo>
                  <a:pt x="23372" y="761"/>
                </a:lnTo>
                <a:lnTo>
                  <a:pt x="24051" y="761"/>
                </a:lnTo>
                <a:lnTo>
                  <a:pt x="236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07479" y="7426442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5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632210" y="7476733"/>
            <a:ext cx="100330" cy="81915"/>
          </a:xfrm>
          <a:custGeom>
            <a:avLst/>
            <a:gdLst/>
            <a:ahLst/>
            <a:cxnLst/>
            <a:rect l="l" t="t" r="r" b="b"/>
            <a:pathLst>
              <a:path w="100329" h="81915">
                <a:moveTo>
                  <a:pt x="89504" y="12191"/>
                </a:moveTo>
                <a:lnTo>
                  <a:pt x="26420" y="12191"/>
                </a:lnTo>
                <a:lnTo>
                  <a:pt x="27895" y="12953"/>
                </a:lnTo>
                <a:lnTo>
                  <a:pt x="32324" y="13715"/>
                </a:lnTo>
                <a:lnTo>
                  <a:pt x="39672" y="15239"/>
                </a:lnTo>
                <a:lnTo>
                  <a:pt x="49804" y="18287"/>
                </a:lnTo>
                <a:lnTo>
                  <a:pt x="56089" y="19811"/>
                </a:lnTo>
                <a:lnTo>
                  <a:pt x="53905" y="22317"/>
                </a:lnTo>
                <a:lnTo>
                  <a:pt x="42009" y="28835"/>
                </a:lnTo>
                <a:lnTo>
                  <a:pt x="32539" y="33914"/>
                </a:lnTo>
                <a:lnTo>
                  <a:pt x="20388" y="38074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26" y="51053"/>
                </a:lnTo>
                <a:lnTo>
                  <a:pt x="21384" y="50291"/>
                </a:lnTo>
                <a:lnTo>
                  <a:pt x="28325" y="46481"/>
                </a:lnTo>
                <a:lnTo>
                  <a:pt x="32705" y="44957"/>
                </a:lnTo>
                <a:lnTo>
                  <a:pt x="38993" y="41909"/>
                </a:lnTo>
                <a:lnTo>
                  <a:pt x="47183" y="36575"/>
                </a:lnTo>
                <a:lnTo>
                  <a:pt x="55946" y="31241"/>
                </a:lnTo>
                <a:lnTo>
                  <a:pt x="62758" y="27431"/>
                </a:lnTo>
                <a:lnTo>
                  <a:pt x="67625" y="24383"/>
                </a:lnTo>
                <a:lnTo>
                  <a:pt x="73045" y="24383"/>
                </a:lnTo>
                <a:lnTo>
                  <a:pt x="73045" y="23621"/>
                </a:lnTo>
                <a:lnTo>
                  <a:pt x="74675" y="22859"/>
                </a:lnTo>
                <a:lnTo>
                  <a:pt x="78866" y="22097"/>
                </a:lnTo>
                <a:lnTo>
                  <a:pt x="85618" y="22097"/>
                </a:lnTo>
                <a:lnTo>
                  <a:pt x="89236" y="12953"/>
                </a:lnTo>
                <a:lnTo>
                  <a:pt x="89504" y="12191"/>
                </a:lnTo>
                <a:close/>
              </a:path>
              <a:path w="100329" h="81915">
                <a:moveTo>
                  <a:pt x="73045" y="24383"/>
                </a:moveTo>
                <a:lnTo>
                  <a:pt x="6762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0"/>
                </a:lnTo>
                <a:lnTo>
                  <a:pt x="74650" y="47230"/>
                </a:lnTo>
                <a:lnTo>
                  <a:pt x="88904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22" y="39623"/>
                </a:lnTo>
                <a:lnTo>
                  <a:pt x="76901" y="37337"/>
                </a:lnTo>
                <a:lnTo>
                  <a:pt x="74724" y="34289"/>
                </a:lnTo>
                <a:lnTo>
                  <a:pt x="73615" y="32003"/>
                </a:lnTo>
                <a:lnTo>
                  <a:pt x="73045" y="28955"/>
                </a:lnTo>
                <a:lnTo>
                  <a:pt x="73045" y="24383"/>
                </a:lnTo>
                <a:close/>
              </a:path>
              <a:path w="100329" h="81915">
                <a:moveTo>
                  <a:pt x="99821" y="38861"/>
                </a:moveTo>
                <a:lnTo>
                  <a:pt x="89202" y="38861"/>
                </a:lnTo>
                <a:lnTo>
                  <a:pt x="81722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81915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527" y="12953"/>
                </a:lnTo>
                <a:lnTo>
                  <a:pt x="26420" y="12191"/>
                </a:lnTo>
                <a:lnTo>
                  <a:pt x="89504" y="12191"/>
                </a:lnTo>
                <a:lnTo>
                  <a:pt x="89772" y="11429"/>
                </a:lnTo>
                <a:lnTo>
                  <a:pt x="89915" y="10667"/>
                </a:lnTo>
                <a:lnTo>
                  <a:pt x="89474" y="10667"/>
                </a:lnTo>
                <a:lnTo>
                  <a:pt x="88611" y="9977"/>
                </a:lnTo>
                <a:lnTo>
                  <a:pt x="72146" y="9971"/>
                </a:lnTo>
                <a:lnTo>
                  <a:pt x="55625" y="7619"/>
                </a:lnTo>
                <a:lnTo>
                  <a:pt x="49088" y="5333"/>
                </a:lnTo>
                <a:lnTo>
                  <a:pt x="36134" y="1523"/>
                </a:lnTo>
                <a:lnTo>
                  <a:pt x="32003" y="761"/>
                </a:lnTo>
                <a:lnTo>
                  <a:pt x="28763" y="0"/>
                </a:lnTo>
                <a:close/>
              </a:path>
              <a:path w="100329" h="81915">
                <a:moveTo>
                  <a:pt x="88523" y="9905"/>
                </a:moveTo>
                <a:lnTo>
                  <a:pt x="85836" y="9977"/>
                </a:lnTo>
                <a:lnTo>
                  <a:pt x="88611" y="9977"/>
                </a:lnTo>
                <a:close/>
              </a:path>
              <a:path w="100329" h="81915">
                <a:moveTo>
                  <a:pt x="49469" y="64587"/>
                </a:moveTo>
                <a:lnTo>
                  <a:pt x="40706" y="73060"/>
                </a:lnTo>
                <a:lnTo>
                  <a:pt x="49469" y="81533"/>
                </a:lnTo>
                <a:lnTo>
                  <a:pt x="58232" y="73060"/>
                </a:lnTo>
                <a:lnTo>
                  <a:pt x="49469" y="64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727460" y="7483592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40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40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40" h="76200">
                <a:moveTo>
                  <a:pt x="31943" y="58978"/>
                </a:moveTo>
                <a:lnTo>
                  <a:pt x="23240" y="67543"/>
                </a:lnTo>
                <a:lnTo>
                  <a:pt x="31811" y="76199"/>
                </a:lnTo>
                <a:lnTo>
                  <a:pt x="40468" y="67635"/>
                </a:lnTo>
                <a:lnTo>
                  <a:pt x="31943" y="58978"/>
                </a:lnTo>
                <a:close/>
              </a:path>
              <a:path w="40640" h="76200">
                <a:moveTo>
                  <a:pt x="13383" y="59070"/>
                </a:moveTo>
                <a:lnTo>
                  <a:pt x="4703" y="67635"/>
                </a:lnTo>
                <a:lnTo>
                  <a:pt x="13334" y="76199"/>
                </a:lnTo>
                <a:lnTo>
                  <a:pt x="21991" y="67635"/>
                </a:lnTo>
                <a:lnTo>
                  <a:pt x="13383" y="59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780555" y="742415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859286" y="7461494"/>
            <a:ext cx="60960" cy="66675"/>
          </a:xfrm>
          <a:custGeom>
            <a:avLst/>
            <a:gdLst/>
            <a:ahLst/>
            <a:cxnLst/>
            <a:rect l="l" t="t" r="r" b="b"/>
            <a:pathLst>
              <a:path w="60959" h="66675">
                <a:moveTo>
                  <a:pt x="45038" y="49529"/>
                </a:moveTo>
                <a:lnTo>
                  <a:pt x="35289" y="49529"/>
                </a:lnTo>
                <a:lnTo>
                  <a:pt x="37767" y="60959"/>
                </a:lnTo>
                <a:lnTo>
                  <a:pt x="43622" y="66293"/>
                </a:lnTo>
                <a:lnTo>
                  <a:pt x="60853" y="66293"/>
                </a:lnTo>
                <a:lnTo>
                  <a:pt x="60853" y="54863"/>
                </a:lnTo>
                <a:lnTo>
                  <a:pt x="49469" y="54863"/>
                </a:lnTo>
                <a:lnTo>
                  <a:pt x="46613" y="52577"/>
                </a:lnTo>
                <a:lnTo>
                  <a:pt x="45038" y="49529"/>
                </a:lnTo>
                <a:close/>
              </a:path>
              <a:path w="60959" h="66675">
                <a:moveTo>
                  <a:pt x="33576" y="0"/>
                </a:moveTo>
                <a:lnTo>
                  <a:pt x="26039" y="9143"/>
                </a:lnTo>
                <a:lnTo>
                  <a:pt x="28133" y="19049"/>
                </a:lnTo>
                <a:lnTo>
                  <a:pt x="18857" y="22859"/>
                </a:lnTo>
                <a:lnTo>
                  <a:pt x="12323" y="26669"/>
                </a:lnTo>
                <a:lnTo>
                  <a:pt x="8513" y="29717"/>
                </a:lnTo>
                <a:lnTo>
                  <a:pt x="2855" y="35051"/>
                </a:lnTo>
                <a:lnTo>
                  <a:pt x="0" y="41147"/>
                </a:lnTo>
                <a:lnTo>
                  <a:pt x="0" y="51815"/>
                </a:lnTo>
                <a:lnTo>
                  <a:pt x="2334" y="54101"/>
                </a:lnTo>
                <a:lnTo>
                  <a:pt x="6906" y="55625"/>
                </a:lnTo>
                <a:lnTo>
                  <a:pt x="13609" y="57149"/>
                </a:lnTo>
                <a:lnTo>
                  <a:pt x="16952" y="56387"/>
                </a:lnTo>
                <a:lnTo>
                  <a:pt x="28024" y="56387"/>
                </a:lnTo>
                <a:lnTo>
                  <a:pt x="30230" y="54101"/>
                </a:lnTo>
                <a:lnTo>
                  <a:pt x="35289" y="49529"/>
                </a:lnTo>
                <a:lnTo>
                  <a:pt x="45038" y="49529"/>
                </a:lnTo>
                <a:lnTo>
                  <a:pt x="44017" y="47553"/>
                </a:lnTo>
                <a:lnTo>
                  <a:pt x="43540" y="45719"/>
                </a:lnTo>
                <a:lnTo>
                  <a:pt x="21524" y="45719"/>
                </a:lnTo>
                <a:lnTo>
                  <a:pt x="18287" y="44957"/>
                </a:lnTo>
                <a:lnTo>
                  <a:pt x="14609" y="44195"/>
                </a:lnTo>
                <a:lnTo>
                  <a:pt x="9418" y="43433"/>
                </a:lnTo>
                <a:lnTo>
                  <a:pt x="6797" y="42671"/>
                </a:lnTo>
                <a:lnTo>
                  <a:pt x="6797" y="38861"/>
                </a:lnTo>
                <a:lnTo>
                  <a:pt x="10226" y="35813"/>
                </a:lnTo>
                <a:lnTo>
                  <a:pt x="21991" y="30479"/>
                </a:lnTo>
                <a:lnTo>
                  <a:pt x="26288" y="28955"/>
                </a:lnTo>
                <a:lnTo>
                  <a:pt x="29849" y="27431"/>
                </a:lnTo>
                <a:lnTo>
                  <a:pt x="39321" y="27431"/>
                </a:lnTo>
                <a:lnTo>
                  <a:pt x="37318" y="18025"/>
                </a:lnTo>
                <a:lnTo>
                  <a:pt x="34655" y="5236"/>
                </a:lnTo>
                <a:lnTo>
                  <a:pt x="33576" y="0"/>
                </a:lnTo>
                <a:close/>
              </a:path>
              <a:path w="60959" h="66675">
                <a:moveTo>
                  <a:pt x="28024" y="56387"/>
                </a:moveTo>
                <a:lnTo>
                  <a:pt x="26477" y="56387"/>
                </a:lnTo>
                <a:lnTo>
                  <a:pt x="27288" y="57149"/>
                </a:lnTo>
                <a:lnTo>
                  <a:pt x="28024" y="56387"/>
                </a:lnTo>
                <a:close/>
              </a:path>
              <a:path w="60959" h="66675">
                <a:moveTo>
                  <a:pt x="60853" y="54101"/>
                </a:moveTo>
                <a:lnTo>
                  <a:pt x="53339" y="54101"/>
                </a:lnTo>
                <a:lnTo>
                  <a:pt x="49469" y="54863"/>
                </a:lnTo>
                <a:lnTo>
                  <a:pt x="60853" y="54863"/>
                </a:lnTo>
                <a:lnTo>
                  <a:pt x="60853" y="54101"/>
                </a:lnTo>
                <a:close/>
              </a:path>
              <a:path w="60959" h="66675">
                <a:moveTo>
                  <a:pt x="24277" y="44957"/>
                </a:moveTo>
                <a:lnTo>
                  <a:pt x="21524" y="45719"/>
                </a:lnTo>
                <a:lnTo>
                  <a:pt x="27812" y="45719"/>
                </a:lnTo>
                <a:lnTo>
                  <a:pt x="24277" y="44957"/>
                </a:lnTo>
                <a:close/>
              </a:path>
              <a:path w="60959" h="66675">
                <a:moveTo>
                  <a:pt x="39321" y="27431"/>
                </a:moveTo>
                <a:lnTo>
                  <a:pt x="29849" y="27431"/>
                </a:lnTo>
                <a:lnTo>
                  <a:pt x="33421" y="44957"/>
                </a:lnTo>
                <a:lnTo>
                  <a:pt x="30860" y="44957"/>
                </a:lnTo>
                <a:lnTo>
                  <a:pt x="27812" y="45719"/>
                </a:lnTo>
                <a:lnTo>
                  <a:pt x="43540" y="45719"/>
                </a:lnTo>
                <a:lnTo>
                  <a:pt x="41749" y="38833"/>
                </a:lnTo>
                <a:lnTo>
                  <a:pt x="39321" y="27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916436" y="7483592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80" h="7747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30480" h="7747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30480" h="7747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30480" h="77470">
                <a:moveTo>
                  <a:pt x="17955" y="59496"/>
                </a:moveTo>
                <a:lnTo>
                  <a:pt x="9464" y="68244"/>
                </a:lnTo>
                <a:lnTo>
                  <a:pt x="17955" y="76961"/>
                </a:lnTo>
                <a:lnTo>
                  <a:pt x="26477" y="68244"/>
                </a:lnTo>
                <a:lnTo>
                  <a:pt x="17955" y="5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007114" y="7487401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4">
                <a:moveTo>
                  <a:pt x="48446" y="39623"/>
                </a:moveTo>
                <a:lnTo>
                  <a:pt x="42671" y="39623"/>
                </a:lnTo>
                <a:lnTo>
                  <a:pt x="42671" y="46360"/>
                </a:lnTo>
                <a:lnTo>
                  <a:pt x="41041" y="50200"/>
                </a:lnTo>
                <a:lnTo>
                  <a:pt x="37718" y="54772"/>
                </a:lnTo>
                <a:lnTo>
                  <a:pt x="35134" y="58491"/>
                </a:lnTo>
                <a:lnTo>
                  <a:pt x="32241" y="61691"/>
                </a:lnTo>
                <a:lnTo>
                  <a:pt x="26823" y="66211"/>
                </a:lnTo>
                <a:lnTo>
                  <a:pt x="15998" y="73314"/>
                </a:lnTo>
                <a:lnTo>
                  <a:pt x="4428" y="77967"/>
                </a:lnTo>
                <a:lnTo>
                  <a:pt x="1463" y="78821"/>
                </a:lnTo>
                <a:lnTo>
                  <a:pt x="0" y="79491"/>
                </a:lnTo>
                <a:lnTo>
                  <a:pt x="0" y="80345"/>
                </a:lnTo>
                <a:lnTo>
                  <a:pt x="1380" y="80771"/>
                </a:lnTo>
                <a:lnTo>
                  <a:pt x="12085" y="82448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59"/>
                </a:lnTo>
                <a:lnTo>
                  <a:pt x="36395" y="72628"/>
                </a:lnTo>
                <a:lnTo>
                  <a:pt x="43270" y="61641"/>
                </a:lnTo>
                <a:lnTo>
                  <a:pt x="47393" y="49607"/>
                </a:lnTo>
                <a:lnTo>
                  <a:pt x="48446" y="39623"/>
                </a:lnTo>
                <a:close/>
              </a:path>
              <a:path w="48894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82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4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4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1069353" y="7424156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46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0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1910845" y="7679432"/>
            <a:ext cx="4824227" cy="152142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889165" y="7944608"/>
            <a:ext cx="60325" cy="104139"/>
          </a:xfrm>
          <a:custGeom>
            <a:avLst/>
            <a:gdLst/>
            <a:ahLst/>
            <a:cxnLst/>
            <a:rect l="l" t="t" r="r" b="b"/>
            <a:pathLst>
              <a:path w="60325" h="104140">
                <a:moveTo>
                  <a:pt x="4770" y="4571"/>
                </a:moveTo>
                <a:lnTo>
                  <a:pt x="0" y="23581"/>
                </a:lnTo>
                <a:lnTo>
                  <a:pt x="6547" y="34255"/>
                </a:lnTo>
                <a:lnTo>
                  <a:pt x="12207" y="45699"/>
                </a:lnTo>
                <a:lnTo>
                  <a:pt x="23219" y="82368"/>
                </a:lnTo>
                <a:lnTo>
                  <a:pt x="24155" y="89915"/>
                </a:lnTo>
                <a:lnTo>
                  <a:pt x="24826" y="95249"/>
                </a:lnTo>
                <a:lnTo>
                  <a:pt x="25161" y="98297"/>
                </a:lnTo>
                <a:lnTo>
                  <a:pt x="25618" y="101775"/>
                </a:lnTo>
                <a:lnTo>
                  <a:pt x="26441" y="103631"/>
                </a:lnTo>
                <a:lnTo>
                  <a:pt x="29824" y="103631"/>
                </a:lnTo>
                <a:lnTo>
                  <a:pt x="31105" y="101345"/>
                </a:lnTo>
                <a:lnTo>
                  <a:pt x="31531" y="96773"/>
                </a:lnTo>
                <a:lnTo>
                  <a:pt x="31684" y="96011"/>
                </a:lnTo>
                <a:lnTo>
                  <a:pt x="31689" y="95249"/>
                </a:lnTo>
                <a:lnTo>
                  <a:pt x="31707" y="82295"/>
                </a:lnTo>
                <a:lnTo>
                  <a:pt x="30845" y="70036"/>
                </a:lnTo>
                <a:lnTo>
                  <a:pt x="28422" y="57149"/>
                </a:lnTo>
                <a:lnTo>
                  <a:pt x="26533" y="49529"/>
                </a:lnTo>
                <a:lnTo>
                  <a:pt x="24399" y="43433"/>
                </a:lnTo>
                <a:lnTo>
                  <a:pt x="22022" y="39623"/>
                </a:lnTo>
                <a:lnTo>
                  <a:pt x="52425" y="39623"/>
                </a:lnTo>
                <a:lnTo>
                  <a:pt x="53568" y="38861"/>
                </a:lnTo>
                <a:lnTo>
                  <a:pt x="57775" y="35813"/>
                </a:lnTo>
                <a:lnTo>
                  <a:pt x="59847" y="32765"/>
                </a:lnTo>
                <a:lnTo>
                  <a:pt x="59847" y="32003"/>
                </a:lnTo>
                <a:lnTo>
                  <a:pt x="47015" y="32003"/>
                </a:lnTo>
                <a:lnTo>
                  <a:pt x="41681" y="31241"/>
                </a:lnTo>
                <a:lnTo>
                  <a:pt x="38786" y="31241"/>
                </a:lnTo>
                <a:lnTo>
                  <a:pt x="36012" y="30479"/>
                </a:lnTo>
                <a:lnTo>
                  <a:pt x="33391" y="29717"/>
                </a:lnTo>
                <a:lnTo>
                  <a:pt x="30434" y="28193"/>
                </a:lnTo>
                <a:lnTo>
                  <a:pt x="28636" y="25907"/>
                </a:lnTo>
                <a:lnTo>
                  <a:pt x="28026" y="22859"/>
                </a:lnTo>
                <a:lnTo>
                  <a:pt x="27843" y="22097"/>
                </a:lnTo>
                <a:lnTo>
                  <a:pt x="18059" y="22097"/>
                </a:lnTo>
                <a:lnTo>
                  <a:pt x="12146" y="15239"/>
                </a:lnTo>
                <a:lnTo>
                  <a:pt x="7726" y="9143"/>
                </a:lnTo>
                <a:lnTo>
                  <a:pt x="4770" y="4571"/>
                </a:lnTo>
                <a:close/>
              </a:path>
              <a:path w="60325" h="104140">
                <a:moveTo>
                  <a:pt x="52425" y="39623"/>
                </a:moveTo>
                <a:lnTo>
                  <a:pt x="22022" y="39623"/>
                </a:lnTo>
                <a:lnTo>
                  <a:pt x="26106" y="42671"/>
                </a:lnTo>
                <a:lnTo>
                  <a:pt x="31440" y="44195"/>
                </a:lnTo>
                <a:lnTo>
                  <a:pt x="38054" y="43433"/>
                </a:lnTo>
                <a:lnTo>
                  <a:pt x="45562" y="43433"/>
                </a:lnTo>
                <a:lnTo>
                  <a:pt x="48996" y="41909"/>
                </a:lnTo>
                <a:lnTo>
                  <a:pt x="52425" y="39623"/>
                </a:lnTo>
                <a:close/>
              </a:path>
              <a:path w="60325" h="104140">
                <a:moveTo>
                  <a:pt x="45562" y="43433"/>
                </a:moveTo>
                <a:lnTo>
                  <a:pt x="38054" y="43433"/>
                </a:lnTo>
                <a:lnTo>
                  <a:pt x="43845" y="44195"/>
                </a:lnTo>
                <a:lnTo>
                  <a:pt x="45562" y="43433"/>
                </a:lnTo>
                <a:close/>
              </a:path>
              <a:path w="60325" h="104140">
                <a:moveTo>
                  <a:pt x="59299" y="27431"/>
                </a:moveTo>
                <a:lnTo>
                  <a:pt x="57378" y="27431"/>
                </a:lnTo>
                <a:lnTo>
                  <a:pt x="56312" y="28193"/>
                </a:lnTo>
                <a:lnTo>
                  <a:pt x="54909" y="28955"/>
                </a:lnTo>
                <a:lnTo>
                  <a:pt x="51404" y="31241"/>
                </a:lnTo>
                <a:lnTo>
                  <a:pt x="47015" y="32003"/>
                </a:lnTo>
                <a:lnTo>
                  <a:pt x="59847" y="32003"/>
                </a:lnTo>
                <a:lnTo>
                  <a:pt x="59847" y="28193"/>
                </a:lnTo>
                <a:lnTo>
                  <a:pt x="59299" y="27431"/>
                </a:lnTo>
                <a:close/>
              </a:path>
              <a:path w="60325" h="104140">
                <a:moveTo>
                  <a:pt x="39822" y="0"/>
                </a:moveTo>
                <a:lnTo>
                  <a:pt x="33634" y="761"/>
                </a:lnTo>
                <a:lnTo>
                  <a:pt x="28544" y="2285"/>
                </a:lnTo>
                <a:lnTo>
                  <a:pt x="24521" y="6857"/>
                </a:lnTo>
                <a:lnTo>
                  <a:pt x="20528" y="10667"/>
                </a:lnTo>
                <a:lnTo>
                  <a:pt x="18394" y="16001"/>
                </a:lnTo>
                <a:lnTo>
                  <a:pt x="18059" y="22097"/>
                </a:lnTo>
                <a:lnTo>
                  <a:pt x="27843" y="22097"/>
                </a:lnTo>
                <a:lnTo>
                  <a:pt x="27843" y="17525"/>
                </a:lnTo>
                <a:lnTo>
                  <a:pt x="29062" y="15239"/>
                </a:lnTo>
                <a:lnTo>
                  <a:pt x="34000" y="10667"/>
                </a:lnTo>
                <a:lnTo>
                  <a:pt x="37170" y="9905"/>
                </a:lnTo>
                <a:lnTo>
                  <a:pt x="40919" y="9143"/>
                </a:lnTo>
                <a:lnTo>
                  <a:pt x="54970" y="9143"/>
                </a:lnTo>
                <a:lnTo>
                  <a:pt x="54239" y="7619"/>
                </a:lnTo>
                <a:lnTo>
                  <a:pt x="52623" y="5333"/>
                </a:lnTo>
                <a:lnTo>
                  <a:pt x="50063" y="3809"/>
                </a:lnTo>
                <a:lnTo>
                  <a:pt x="46893" y="1523"/>
                </a:lnTo>
                <a:lnTo>
                  <a:pt x="43449" y="761"/>
                </a:lnTo>
                <a:lnTo>
                  <a:pt x="39822" y="0"/>
                </a:lnTo>
                <a:close/>
              </a:path>
              <a:path w="60325" h="104140">
                <a:moveTo>
                  <a:pt x="54970" y="9143"/>
                </a:moveTo>
                <a:lnTo>
                  <a:pt x="40919" y="9143"/>
                </a:lnTo>
                <a:lnTo>
                  <a:pt x="45583" y="9905"/>
                </a:lnTo>
                <a:lnTo>
                  <a:pt x="49545" y="9905"/>
                </a:lnTo>
                <a:lnTo>
                  <a:pt x="52715" y="11429"/>
                </a:lnTo>
                <a:lnTo>
                  <a:pt x="54727" y="11429"/>
                </a:lnTo>
                <a:lnTo>
                  <a:pt x="55214" y="10667"/>
                </a:lnTo>
                <a:lnTo>
                  <a:pt x="55306" y="9905"/>
                </a:lnTo>
                <a:lnTo>
                  <a:pt x="54970" y="9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815845" y="8013187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3" y="0"/>
                </a:lnTo>
              </a:path>
            </a:pathLst>
          </a:custGeom>
          <a:ln w="73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5486378" y="7943846"/>
            <a:ext cx="1248695" cy="144017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5134481" y="7948417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29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17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696"/>
                </a:lnTo>
                <a:lnTo>
                  <a:pt x="15268" y="21813"/>
                </a:lnTo>
                <a:lnTo>
                  <a:pt x="10112" y="9966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5201168" y="7947655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10" h="100965">
                <a:moveTo>
                  <a:pt x="42329" y="47243"/>
                </a:moveTo>
                <a:lnTo>
                  <a:pt x="30358" y="47243"/>
                </a:lnTo>
                <a:lnTo>
                  <a:pt x="34428" y="51852"/>
                </a:lnTo>
                <a:lnTo>
                  <a:pt x="35036" y="65065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65"/>
                </a:lnTo>
                <a:lnTo>
                  <a:pt x="51084" y="98727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10" h="100965">
                <a:moveTo>
                  <a:pt x="2081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71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817" y="0"/>
                </a:lnTo>
                <a:close/>
              </a:path>
              <a:path w="54610" h="100965">
                <a:moveTo>
                  <a:pt x="27767" y="48005"/>
                </a:moveTo>
                <a:lnTo>
                  <a:pt x="1871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10" h="100965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10" h="100965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5282758" y="7947655"/>
            <a:ext cx="55244" cy="100965"/>
          </a:xfrm>
          <a:custGeom>
            <a:avLst/>
            <a:gdLst/>
            <a:ahLst/>
            <a:cxnLst/>
            <a:rect l="l" t="t" r="r" b="b"/>
            <a:pathLst>
              <a:path w="55245" h="100965">
                <a:moveTo>
                  <a:pt x="4728" y="1523"/>
                </a:moveTo>
                <a:lnTo>
                  <a:pt x="0" y="19800"/>
                </a:lnTo>
                <a:lnTo>
                  <a:pt x="6262" y="30272"/>
                </a:lnTo>
                <a:lnTo>
                  <a:pt x="11841" y="41657"/>
                </a:lnTo>
                <a:lnTo>
                  <a:pt x="16842" y="54320"/>
                </a:lnTo>
                <a:lnTo>
                  <a:pt x="20914" y="67633"/>
                </a:lnTo>
                <a:lnTo>
                  <a:pt x="22985" y="78485"/>
                </a:lnTo>
                <a:lnTo>
                  <a:pt x="24723" y="95249"/>
                </a:lnTo>
                <a:lnTo>
                  <a:pt x="25119" y="98773"/>
                </a:lnTo>
                <a:lnTo>
                  <a:pt x="25972" y="100583"/>
                </a:lnTo>
                <a:lnTo>
                  <a:pt x="30422" y="100583"/>
                </a:lnTo>
                <a:lnTo>
                  <a:pt x="31977" y="95249"/>
                </a:lnTo>
                <a:lnTo>
                  <a:pt x="31911" y="79463"/>
                </a:lnTo>
                <a:lnTo>
                  <a:pt x="23168" y="38099"/>
                </a:lnTo>
                <a:lnTo>
                  <a:pt x="20151" y="31241"/>
                </a:lnTo>
                <a:lnTo>
                  <a:pt x="39688" y="31241"/>
                </a:lnTo>
                <a:lnTo>
                  <a:pt x="42919" y="29717"/>
                </a:lnTo>
                <a:lnTo>
                  <a:pt x="47796" y="24383"/>
                </a:lnTo>
                <a:lnTo>
                  <a:pt x="52551" y="19049"/>
                </a:lnTo>
                <a:lnTo>
                  <a:pt x="52844" y="18287"/>
                </a:lnTo>
                <a:lnTo>
                  <a:pt x="22437" y="18287"/>
                </a:lnTo>
                <a:lnTo>
                  <a:pt x="17834" y="16001"/>
                </a:lnTo>
                <a:lnTo>
                  <a:pt x="13841" y="12953"/>
                </a:lnTo>
                <a:lnTo>
                  <a:pt x="11738" y="10667"/>
                </a:lnTo>
                <a:lnTo>
                  <a:pt x="8721" y="6857"/>
                </a:lnTo>
                <a:lnTo>
                  <a:pt x="4728" y="1523"/>
                </a:lnTo>
                <a:close/>
              </a:path>
              <a:path w="55245" h="100965">
                <a:moveTo>
                  <a:pt x="39688" y="31241"/>
                </a:moveTo>
                <a:lnTo>
                  <a:pt x="20151" y="31241"/>
                </a:lnTo>
                <a:lnTo>
                  <a:pt x="23077" y="32003"/>
                </a:lnTo>
                <a:lnTo>
                  <a:pt x="25850" y="32765"/>
                </a:lnTo>
                <a:lnTo>
                  <a:pt x="28441" y="32003"/>
                </a:lnTo>
                <a:lnTo>
                  <a:pt x="38073" y="32003"/>
                </a:lnTo>
                <a:lnTo>
                  <a:pt x="39688" y="31241"/>
                </a:lnTo>
                <a:close/>
              </a:path>
              <a:path w="55245" h="100965">
                <a:moveTo>
                  <a:pt x="38073" y="32003"/>
                </a:moveTo>
                <a:lnTo>
                  <a:pt x="28441" y="32003"/>
                </a:lnTo>
                <a:lnTo>
                  <a:pt x="36457" y="32765"/>
                </a:lnTo>
                <a:lnTo>
                  <a:pt x="38073" y="32003"/>
                </a:lnTo>
                <a:close/>
              </a:path>
              <a:path w="55245" h="100965">
                <a:moveTo>
                  <a:pt x="52795" y="0"/>
                </a:moveTo>
                <a:lnTo>
                  <a:pt x="51576" y="761"/>
                </a:lnTo>
                <a:lnTo>
                  <a:pt x="50417" y="1523"/>
                </a:lnTo>
                <a:lnTo>
                  <a:pt x="48782" y="4970"/>
                </a:lnTo>
                <a:lnTo>
                  <a:pt x="40405" y="14683"/>
                </a:lnTo>
                <a:lnTo>
                  <a:pt x="27588" y="17525"/>
                </a:lnTo>
                <a:lnTo>
                  <a:pt x="22437" y="18287"/>
                </a:lnTo>
                <a:lnTo>
                  <a:pt x="52844" y="18287"/>
                </a:lnTo>
                <a:lnTo>
                  <a:pt x="54898" y="12953"/>
                </a:lnTo>
                <a:lnTo>
                  <a:pt x="54898" y="1523"/>
                </a:lnTo>
                <a:lnTo>
                  <a:pt x="54227" y="761"/>
                </a:lnTo>
                <a:lnTo>
                  <a:pt x="52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5374142" y="7989565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09">
                <a:moveTo>
                  <a:pt x="14356" y="0"/>
                </a:moveTo>
                <a:lnTo>
                  <a:pt x="0" y="14477"/>
                </a:lnTo>
                <a:lnTo>
                  <a:pt x="14477" y="28955"/>
                </a:lnTo>
                <a:lnTo>
                  <a:pt x="28834" y="14477"/>
                </a:lnTo>
                <a:lnTo>
                  <a:pt x="143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5000410" y="7943846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81" y="86867"/>
                </a:lnTo>
                <a:lnTo>
                  <a:pt x="5045" y="91439"/>
                </a:lnTo>
                <a:lnTo>
                  <a:pt x="821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5025907" y="7968229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61" y="76412"/>
                </a:lnTo>
                <a:lnTo>
                  <a:pt x="26700" y="69855"/>
                </a:lnTo>
                <a:lnTo>
                  <a:pt x="27848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8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10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4648325" y="7948417"/>
            <a:ext cx="26670" cy="100330"/>
          </a:xfrm>
          <a:custGeom>
            <a:avLst/>
            <a:gdLst/>
            <a:ahLst/>
            <a:cxnLst/>
            <a:rect l="l" t="t" r="r" b="b"/>
            <a:pathLst>
              <a:path w="26670" h="100329">
                <a:moveTo>
                  <a:pt x="4385" y="0"/>
                </a:moveTo>
                <a:lnTo>
                  <a:pt x="0" y="20529"/>
                </a:lnTo>
                <a:lnTo>
                  <a:pt x="5604" y="31431"/>
                </a:lnTo>
                <a:lnTo>
                  <a:pt x="10425" y="43322"/>
                </a:lnTo>
                <a:lnTo>
                  <a:pt x="14473" y="56387"/>
                </a:lnTo>
                <a:lnTo>
                  <a:pt x="16973" y="65531"/>
                </a:lnTo>
                <a:lnTo>
                  <a:pt x="18375" y="73151"/>
                </a:lnTo>
                <a:lnTo>
                  <a:pt x="18680" y="80771"/>
                </a:lnTo>
                <a:lnTo>
                  <a:pt x="18436" y="84581"/>
                </a:lnTo>
                <a:lnTo>
                  <a:pt x="18436" y="87629"/>
                </a:lnTo>
                <a:lnTo>
                  <a:pt x="18680" y="91439"/>
                </a:lnTo>
                <a:lnTo>
                  <a:pt x="18954" y="96917"/>
                </a:lnTo>
                <a:lnTo>
                  <a:pt x="19899" y="99821"/>
                </a:lnTo>
                <a:lnTo>
                  <a:pt x="24654" y="99821"/>
                </a:lnTo>
                <a:lnTo>
                  <a:pt x="26300" y="92201"/>
                </a:lnTo>
                <a:lnTo>
                  <a:pt x="26300" y="76199"/>
                </a:lnTo>
                <a:lnTo>
                  <a:pt x="26246" y="72696"/>
                </a:lnTo>
                <a:lnTo>
                  <a:pt x="15268" y="21813"/>
                </a:lnTo>
                <a:lnTo>
                  <a:pt x="10112" y="9966"/>
                </a:lnTo>
                <a:lnTo>
                  <a:pt x="43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4715774" y="7947655"/>
            <a:ext cx="54610" cy="100965"/>
          </a:xfrm>
          <a:custGeom>
            <a:avLst/>
            <a:gdLst/>
            <a:ahLst/>
            <a:cxnLst/>
            <a:rect l="l" t="t" r="r" b="b"/>
            <a:pathLst>
              <a:path w="54610" h="100965">
                <a:moveTo>
                  <a:pt x="42329" y="47243"/>
                </a:moveTo>
                <a:lnTo>
                  <a:pt x="30358" y="47243"/>
                </a:lnTo>
                <a:lnTo>
                  <a:pt x="34428" y="51852"/>
                </a:lnTo>
                <a:lnTo>
                  <a:pt x="35036" y="65065"/>
                </a:lnTo>
                <a:lnTo>
                  <a:pt x="50048" y="100583"/>
                </a:lnTo>
                <a:lnTo>
                  <a:pt x="50566" y="100583"/>
                </a:lnTo>
                <a:lnTo>
                  <a:pt x="50810" y="99965"/>
                </a:lnTo>
                <a:lnTo>
                  <a:pt x="51084" y="98727"/>
                </a:lnTo>
                <a:lnTo>
                  <a:pt x="54284" y="84581"/>
                </a:lnTo>
                <a:lnTo>
                  <a:pt x="50322" y="80009"/>
                </a:lnTo>
                <a:lnTo>
                  <a:pt x="47426" y="75437"/>
                </a:lnTo>
                <a:lnTo>
                  <a:pt x="44067" y="62749"/>
                </a:lnTo>
                <a:lnTo>
                  <a:pt x="42451" y="50561"/>
                </a:lnTo>
                <a:lnTo>
                  <a:pt x="42329" y="47243"/>
                </a:lnTo>
                <a:close/>
              </a:path>
              <a:path w="54610" h="100965">
                <a:moveTo>
                  <a:pt x="20817" y="0"/>
                </a:moveTo>
                <a:lnTo>
                  <a:pt x="14996" y="761"/>
                </a:lnTo>
                <a:lnTo>
                  <a:pt x="9936" y="3809"/>
                </a:lnTo>
                <a:lnTo>
                  <a:pt x="1889" y="18287"/>
                </a:lnTo>
                <a:lnTo>
                  <a:pt x="0" y="25145"/>
                </a:lnTo>
                <a:lnTo>
                  <a:pt x="0" y="43433"/>
                </a:lnTo>
                <a:lnTo>
                  <a:pt x="6217" y="48767"/>
                </a:lnTo>
                <a:lnTo>
                  <a:pt x="18714" y="48005"/>
                </a:lnTo>
                <a:lnTo>
                  <a:pt x="27767" y="48005"/>
                </a:lnTo>
                <a:lnTo>
                  <a:pt x="30358" y="47243"/>
                </a:lnTo>
                <a:lnTo>
                  <a:pt x="42329" y="47243"/>
                </a:lnTo>
                <a:lnTo>
                  <a:pt x="41909" y="35813"/>
                </a:lnTo>
                <a:lnTo>
                  <a:pt x="41909" y="34289"/>
                </a:lnTo>
                <a:lnTo>
                  <a:pt x="12131" y="34289"/>
                </a:lnTo>
                <a:lnTo>
                  <a:pt x="7619" y="31241"/>
                </a:lnTo>
                <a:lnTo>
                  <a:pt x="7619" y="22859"/>
                </a:lnTo>
                <a:lnTo>
                  <a:pt x="8747" y="20573"/>
                </a:lnTo>
                <a:lnTo>
                  <a:pt x="13319" y="16001"/>
                </a:lnTo>
                <a:lnTo>
                  <a:pt x="15880" y="15239"/>
                </a:lnTo>
                <a:lnTo>
                  <a:pt x="18745" y="14477"/>
                </a:lnTo>
                <a:lnTo>
                  <a:pt x="38740" y="14477"/>
                </a:lnTo>
                <a:lnTo>
                  <a:pt x="34564" y="4571"/>
                </a:lnTo>
                <a:lnTo>
                  <a:pt x="28803" y="761"/>
                </a:lnTo>
                <a:lnTo>
                  <a:pt x="20817" y="0"/>
                </a:lnTo>
                <a:close/>
              </a:path>
              <a:path w="54610" h="100965">
                <a:moveTo>
                  <a:pt x="27767" y="48005"/>
                </a:moveTo>
                <a:lnTo>
                  <a:pt x="18714" y="48005"/>
                </a:lnTo>
                <a:lnTo>
                  <a:pt x="25176" y="48767"/>
                </a:lnTo>
                <a:lnTo>
                  <a:pt x="27767" y="48005"/>
                </a:lnTo>
                <a:close/>
              </a:path>
              <a:path w="54610" h="100965">
                <a:moveTo>
                  <a:pt x="21153" y="33527"/>
                </a:moveTo>
                <a:lnTo>
                  <a:pt x="12131" y="34289"/>
                </a:lnTo>
                <a:lnTo>
                  <a:pt x="25755" y="34289"/>
                </a:lnTo>
                <a:lnTo>
                  <a:pt x="21153" y="33527"/>
                </a:lnTo>
                <a:close/>
              </a:path>
              <a:path w="54610" h="100965">
                <a:moveTo>
                  <a:pt x="38740" y="14477"/>
                </a:moveTo>
                <a:lnTo>
                  <a:pt x="18745" y="14477"/>
                </a:lnTo>
                <a:lnTo>
                  <a:pt x="22707" y="15239"/>
                </a:lnTo>
                <a:lnTo>
                  <a:pt x="26029" y="16763"/>
                </a:lnTo>
                <a:lnTo>
                  <a:pt x="28773" y="20573"/>
                </a:lnTo>
                <a:lnTo>
                  <a:pt x="31241" y="24383"/>
                </a:lnTo>
                <a:lnTo>
                  <a:pt x="32583" y="28193"/>
                </a:lnTo>
                <a:lnTo>
                  <a:pt x="32765" y="32003"/>
                </a:lnTo>
                <a:lnTo>
                  <a:pt x="29596" y="33527"/>
                </a:lnTo>
                <a:lnTo>
                  <a:pt x="25755" y="34289"/>
                </a:lnTo>
                <a:lnTo>
                  <a:pt x="41909" y="34289"/>
                </a:lnTo>
                <a:lnTo>
                  <a:pt x="41909" y="26669"/>
                </a:lnTo>
                <a:lnTo>
                  <a:pt x="40660" y="19049"/>
                </a:lnTo>
                <a:lnTo>
                  <a:pt x="38740" y="14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4791212" y="7947655"/>
            <a:ext cx="63500" cy="100965"/>
          </a:xfrm>
          <a:custGeom>
            <a:avLst/>
            <a:gdLst/>
            <a:ahLst/>
            <a:cxnLst/>
            <a:rect l="l" t="t" r="r" b="b"/>
            <a:pathLst>
              <a:path w="63500" h="100965">
                <a:moveTo>
                  <a:pt x="26944" y="0"/>
                </a:moveTo>
                <a:lnTo>
                  <a:pt x="20330" y="14477"/>
                </a:lnTo>
                <a:lnTo>
                  <a:pt x="21305" y="22278"/>
                </a:lnTo>
                <a:lnTo>
                  <a:pt x="13638" y="36812"/>
                </a:lnTo>
                <a:lnTo>
                  <a:pt x="7673" y="49896"/>
                </a:lnTo>
                <a:lnTo>
                  <a:pt x="3411" y="61563"/>
                </a:lnTo>
                <a:lnTo>
                  <a:pt x="853" y="71844"/>
                </a:lnTo>
                <a:lnTo>
                  <a:pt x="0" y="80771"/>
                </a:lnTo>
                <a:lnTo>
                  <a:pt x="0" y="86105"/>
                </a:lnTo>
                <a:lnTo>
                  <a:pt x="1341" y="90677"/>
                </a:lnTo>
                <a:lnTo>
                  <a:pt x="3992" y="94487"/>
                </a:lnTo>
                <a:lnTo>
                  <a:pt x="6979" y="98490"/>
                </a:lnTo>
                <a:lnTo>
                  <a:pt x="11033" y="100583"/>
                </a:lnTo>
                <a:lnTo>
                  <a:pt x="23103" y="100583"/>
                </a:lnTo>
                <a:lnTo>
                  <a:pt x="28315" y="97347"/>
                </a:lnTo>
                <a:lnTo>
                  <a:pt x="31851" y="91439"/>
                </a:lnTo>
                <a:lnTo>
                  <a:pt x="59263" y="91439"/>
                </a:lnTo>
                <a:lnTo>
                  <a:pt x="61752" y="87629"/>
                </a:lnTo>
                <a:lnTo>
                  <a:pt x="61965" y="86867"/>
                </a:lnTo>
                <a:lnTo>
                  <a:pt x="13959" y="86867"/>
                </a:lnTo>
                <a:lnTo>
                  <a:pt x="11521" y="85343"/>
                </a:lnTo>
                <a:lnTo>
                  <a:pt x="9784" y="82295"/>
                </a:lnTo>
                <a:lnTo>
                  <a:pt x="8381" y="80009"/>
                </a:lnTo>
                <a:lnTo>
                  <a:pt x="7619" y="76961"/>
                </a:lnTo>
                <a:lnTo>
                  <a:pt x="21285" y="32628"/>
                </a:lnTo>
                <a:lnTo>
                  <a:pt x="26954" y="22489"/>
                </a:lnTo>
                <a:lnTo>
                  <a:pt x="43607" y="22489"/>
                </a:lnTo>
                <a:lnTo>
                  <a:pt x="42290" y="20442"/>
                </a:lnTo>
                <a:lnTo>
                  <a:pt x="34903" y="10148"/>
                </a:lnTo>
                <a:lnTo>
                  <a:pt x="26944" y="0"/>
                </a:lnTo>
                <a:close/>
              </a:path>
              <a:path w="63500" h="100965">
                <a:moveTo>
                  <a:pt x="59263" y="91439"/>
                </a:moveTo>
                <a:lnTo>
                  <a:pt x="31851" y="91439"/>
                </a:lnTo>
                <a:lnTo>
                  <a:pt x="35082" y="96868"/>
                </a:lnTo>
                <a:lnTo>
                  <a:pt x="39715" y="99821"/>
                </a:lnTo>
                <a:lnTo>
                  <a:pt x="50932" y="99821"/>
                </a:lnTo>
                <a:lnTo>
                  <a:pt x="55321" y="97154"/>
                </a:lnTo>
                <a:lnTo>
                  <a:pt x="58765" y="92201"/>
                </a:lnTo>
                <a:lnTo>
                  <a:pt x="59263" y="91439"/>
                </a:lnTo>
                <a:close/>
              </a:path>
              <a:path w="63500" h="100965">
                <a:moveTo>
                  <a:pt x="17129" y="86105"/>
                </a:moveTo>
                <a:lnTo>
                  <a:pt x="13959" y="86867"/>
                </a:lnTo>
                <a:lnTo>
                  <a:pt x="24566" y="86867"/>
                </a:lnTo>
                <a:lnTo>
                  <a:pt x="17129" y="86105"/>
                </a:lnTo>
                <a:close/>
              </a:path>
              <a:path w="63500" h="100965">
                <a:moveTo>
                  <a:pt x="31851" y="72389"/>
                </a:moveTo>
                <a:lnTo>
                  <a:pt x="30479" y="73151"/>
                </a:lnTo>
                <a:lnTo>
                  <a:pt x="29657" y="73913"/>
                </a:lnTo>
                <a:lnTo>
                  <a:pt x="29382" y="76199"/>
                </a:lnTo>
                <a:lnTo>
                  <a:pt x="28620" y="83057"/>
                </a:lnTo>
                <a:lnTo>
                  <a:pt x="24566" y="86867"/>
                </a:lnTo>
                <a:lnTo>
                  <a:pt x="61965" y="86867"/>
                </a:lnTo>
                <a:lnTo>
                  <a:pt x="62179" y="86105"/>
                </a:lnTo>
                <a:lnTo>
                  <a:pt x="39806" y="86105"/>
                </a:lnTo>
                <a:lnTo>
                  <a:pt x="35844" y="82295"/>
                </a:lnTo>
                <a:lnTo>
                  <a:pt x="34472" y="75437"/>
                </a:lnTo>
                <a:lnTo>
                  <a:pt x="34107" y="73913"/>
                </a:lnTo>
                <a:lnTo>
                  <a:pt x="33223" y="73151"/>
                </a:lnTo>
                <a:lnTo>
                  <a:pt x="31851" y="72389"/>
                </a:lnTo>
                <a:close/>
              </a:path>
              <a:path w="63500" h="100965">
                <a:moveTo>
                  <a:pt x="46360" y="85343"/>
                </a:moveTo>
                <a:lnTo>
                  <a:pt x="39806" y="86105"/>
                </a:lnTo>
                <a:lnTo>
                  <a:pt x="49347" y="86105"/>
                </a:lnTo>
                <a:lnTo>
                  <a:pt x="46360" y="85343"/>
                </a:lnTo>
                <a:close/>
              </a:path>
              <a:path w="63500" h="100965">
                <a:moveTo>
                  <a:pt x="43607" y="22489"/>
                </a:moveTo>
                <a:lnTo>
                  <a:pt x="26954" y="22489"/>
                </a:lnTo>
                <a:lnTo>
                  <a:pt x="32505" y="29385"/>
                </a:lnTo>
                <a:lnTo>
                  <a:pt x="39412" y="39262"/>
                </a:lnTo>
                <a:lnTo>
                  <a:pt x="48911" y="54005"/>
                </a:lnTo>
                <a:lnTo>
                  <a:pt x="54522" y="66197"/>
                </a:lnTo>
                <a:lnTo>
                  <a:pt x="56387" y="75437"/>
                </a:lnTo>
                <a:lnTo>
                  <a:pt x="56387" y="78485"/>
                </a:lnTo>
                <a:lnTo>
                  <a:pt x="55473" y="80771"/>
                </a:lnTo>
                <a:lnTo>
                  <a:pt x="53583" y="83057"/>
                </a:lnTo>
                <a:lnTo>
                  <a:pt x="51694" y="84581"/>
                </a:lnTo>
                <a:lnTo>
                  <a:pt x="49347" y="86105"/>
                </a:lnTo>
                <a:lnTo>
                  <a:pt x="62179" y="86105"/>
                </a:lnTo>
                <a:lnTo>
                  <a:pt x="63245" y="82295"/>
                </a:lnTo>
                <a:lnTo>
                  <a:pt x="63226" y="71144"/>
                </a:lnTo>
                <a:lnTo>
                  <a:pt x="63212" y="67167"/>
                </a:lnTo>
                <a:lnTo>
                  <a:pt x="61438" y="57229"/>
                </a:lnTo>
                <a:lnTo>
                  <a:pt x="56807" y="45244"/>
                </a:lnTo>
                <a:lnTo>
                  <a:pt x="49097" y="31024"/>
                </a:lnTo>
                <a:lnTo>
                  <a:pt x="43607" y="224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4887986" y="7989565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09">
                <a:moveTo>
                  <a:pt x="14356" y="0"/>
                </a:moveTo>
                <a:lnTo>
                  <a:pt x="0" y="14477"/>
                </a:lnTo>
                <a:lnTo>
                  <a:pt x="14477" y="28955"/>
                </a:lnTo>
                <a:lnTo>
                  <a:pt x="28834" y="14477"/>
                </a:lnTo>
                <a:lnTo>
                  <a:pt x="143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279654" y="7910317"/>
            <a:ext cx="2296674" cy="18262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540770" y="7941560"/>
            <a:ext cx="1640585" cy="151380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6479560" y="8254741"/>
            <a:ext cx="56515" cy="95250"/>
          </a:xfrm>
          <a:custGeom>
            <a:avLst/>
            <a:gdLst/>
            <a:ahLst/>
            <a:cxnLst/>
            <a:rect l="l" t="t" r="r" b="b"/>
            <a:pathLst>
              <a:path w="56515" h="95250">
                <a:moveTo>
                  <a:pt x="29717" y="25907"/>
                </a:moveTo>
                <a:lnTo>
                  <a:pt x="13411" y="25907"/>
                </a:lnTo>
                <a:lnTo>
                  <a:pt x="10728" y="26669"/>
                </a:lnTo>
                <a:lnTo>
                  <a:pt x="8442" y="28193"/>
                </a:lnTo>
                <a:lnTo>
                  <a:pt x="6918" y="29717"/>
                </a:lnTo>
                <a:lnTo>
                  <a:pt x="5212" y="31241"/>
                </a:lnTo>
                <a:lnTo>
                  <a:pt x="3322" y="34289"/>
                </a:lnTo>
                <a:lnTo>
                  <a:pt x="1036" y="37337"/>
                </a:lnTo>
                <a:lnTo>
                  <a:pt x="0" y="39623"/>
                </a:lnTo>
                <a:lnTo>
                  <a:pt x="3918" y="81143"/>
                </a:lnTo>
                <a:lnTo>
                  <a:pt x="4846" y="94725"/>
                </a:lnTo>
                <a:lnTo>
                  <a:pt x="4998" y="95249"/>
                </a:lnTo>
                <a:lnTo>
                  <a:pt x="5577" y="95249"/>
                </a:lnTo>
                <a:lnTo>
                  <a:pt x="6035" y="94582"/>
                </a:lnTo>
                <a:lnTo>
                  <a:pt x="6614" y="93344"/>
                </a:lnTo>
                <a:lnTo>
                  <a:pt x="9479" y="87822"/>
                </a:lnTo>
                <a:lnTo>
                  <a:pt x="10911" y="83106"/>
                </a:lnTo>
                <a:lnTo>
                  <a:pt x="10902" y="77687"/>
                </a:lnTo>
                <a:lnTo>
                  <a:pt x="10542" y="67594"/>
                </a:lnTo>
                <a:lnTo>
                  <a:pt x="9653" y="54622"/>
                </a:lnTo>
                <a:lnTo>
                  <a:pt x="8229" y="38861"/>
                </a:lnTo>
                <a:lnTo>
                  <a:pt x="10789" y="37337"/>
                </a:lnTo>
                <a:lnTo>
                  <a:pt x="50834" y="37337"/>
                </a:lnTo>
                <a:lnTo>
                  <a:pt x="52760" y="34289"/>
                </a:lnTo>
                <a:lnTo>
                  <a:pt x="55046" y="30479"/>
                </a:lnTo>
                <a:lnTo>
                  <a:pt x="55595" y="28955"/>
                </a:lnTo>
                <a:lnTo>
                  <a:pt x="47518" y="28955"/>
                </a:lnTo>
                <a:lnTo>
                  <a:pt x="38039" y="27431"/>
                </a:lnTo>
                <a:lnTo>
                  <a:pt x="29717" y="25907"/>
                </a:lnTo>
                <a:close/>
              </a:path>
              <a:path w="56515" h="95250">
                <a:moveTo>
                  <a:pt x="50834" y="37337"/>
                </a:moveTo>
                <a:lnTo>
                  <a:pt x="27950" y="37337"/>
                </a:lnTo>
                <a:lnTo>
                  <a:pt x="33771" y="38861"/>
                </a:lnTo>
                <a:lnTo>
                  <a:pt x="39563" y="39623"/>
                </a:lnTo>
                <a:lnTo>
                  <a:pt x="43891" y="40385"/>
                </a:lnTo>
                <a:lnTo>
                  <a:pt x="48371" y="40385"/>
                </a:lnTo>
                <a:lnTo>
                  <a:pt x="50352" y="38099"/>
                </a:lnTo>
                <a:lnTo>
                  <a:pt x="50834" y="37337"/>
                </a:lnTo>
                <a:close/>
              </a:path>
              <a:path w="56515" h="95250">
                <a:moveTo>
                  <a:pt x="50078" y="12191"/>
                </a:moveTo>
                <a:lnTo>
                  <a:pt x="28193" y="12191"/>
                </a:lnTo>
                <a:lnTo>
                  <a:pt x="31760" y="12953"/>
                </a:lnTo>
                <a:lnTo>
                  <a:pt x="35600" y="14477"/>
                </a:lnTo>
                <a:lnTo>
                  <a:pt x="39745" y="18287"/>
                </a:lnTo>
                <a:lnTo>
                  <a:pt x="43494" y="22097"/>
                </a:lnTo>
                <a:lnTo>
                  <a:pt x="46085" y="25145"/>
                </a:lnTo>
                <a:lnTo>
                  <a:pt x="47518" y="28955"/>
                </a:lnTo>
                <a:lnTo>
                  <a:pt x="55595" y="28955"/>
                </a:lnTo>
                <a:lnTo>
                  <a:pt x="56144" y="27431"/>
                </a:lnTo>
                <a:lnTo>
                  <a:pt x="56144" y="20573"/>
                </a:lnTo>
                <a:lnTo>
                  <a:pt x="53126" y="15239"/>
                </a:lnTo>
                <a:lnTo>
                  <a:pt x="50078" y="12191"/>
                </a:lnTo>
                <a:close/>
              </a:path>
              <a:path w="56515" h="95250">
                <a:moveTo>
                  <a:pt x="30540" y="0"/>
                </a:moveTo>
                <a:lnTo>
                  <a:pt x="26426" y="761"/>
                </a:lnTo>
                <a:lnTo>
                  <a:pt x="22799" y="3047"/>
                </a:lnTo>
                <a:lnTo>
                  <a:pt x="19568" y="7619"/>
                </a:lnTo>
                <a:lnTo>
                  <a:pt x="16855" y="11429"/>
                </a:lnTo>
                <a:lnTo>
                  <a:pt x="15483" y="15239"/>
                </a:lnTo>
                <a:lnTo>
                  <a:pt x="15483" y="20573"/>
                </a:lnTo>
                <a:lnTo>
                  <a:pt x="15849" y="22859"/>
                </a:lnTo>
                <a:lnTo>
                  <a:pt x="16520" y="25907"/>
                </a:lnTo>
                <a:lnTo>
                  <a:pt x="22463" y="25907"/>
                </a:lnTo>
                <a:lnTo>
                  <a:pt x="21396" y="22859"/>
                </a:lnTo>
                <a:lnTo>
                  <a:pt x="20817" y="19811"/>
                </a:lnTo>
                <a:lnTo>
                  <a:pt x="20817" y="14477"/>
                </a:lnTo>
                <a:lnTo>
                  <a:pt x="23286" y="12953"/>
                </a:lnTo>
                <a:lnTo>
                  <a:pt x="28193" y="12191"/>
                </a:lnTo>
                <a:lnTo>
                  <a:pt x="50078" y="12191"/>
                </a:lnTo>
                <a:lnTo>
                  <a:pt x="47030" y="9143"/>
                </a:lnTo>
                <a:lnTo>
                  <a:pt x="40995" y="3047"/>
                </a:lnTo>
                <a:lnTo>
                  <a:pt x="35478" y="761"/>
                </a:lnTo>
                <a:lnTo>
                  <a:pt x="30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549556" y="8199877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574291" y="8257027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40" h="7620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40640" h="7620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40640" h="7620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40640" h="76200">
                <a:moveTo>
                  <a:pt x="31943" y="58960"/>
                </a:moveTo>
                <a:lnTo>
                  <a:pt x="23225" y="67531"/>
                </a:lnTo>
                <a:lnTo>
                  <a:pt x="31821" y="76199"/>
                </a:lnTo>
                <a:lnTo>
                  <a:pt x="40477" y="67629"/>
                </a:lnTo>
                <a:lnTo>
                  <a:pt x="31943" y="58960"/>
                </a:lnTo>
                <a:close/>
              </a:path>
              <a:path w="40640" h="76200">
                <a:moveTo>
                  <a:pt x="13350" y="59054"/>
                </a:moveTo>
                <a:lnTo>
                  <a:pt x="4693" y="67629"/>
                </a:lnTo>
                <a:lnTo>
                  <a:pt x="13319" y="76199"/>
                </a:lnTo>
                <a:lnTo>
                  <a:pt x="21976" y="67629"/>
                </a:lnTo>
                <a:lnTo>
                  <a:pt x="13350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6620012" y="8274553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59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975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59" h="69850">
                <a:moveTo>
                  <a:pt x="60959" y="25145"/>
                </a:moveTo>
                <a:lnTo>
                  <a:pt x="48005" y="25145"/>
                </a:lnTo>
                <a:lnTo>
                  <a:pt x="49926" y="26002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59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59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6678686" y="8260075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5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5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5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1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050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541287" y="8173970"/>
            <a:ext cx="5837798" cy="175002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4603760" y="8516870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5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26" y="50197"/>
                </a:lnTo>
                <a:lnTo>
                  <a:pt x="37703" y="54769"/>
                </a:lnTo>
                <a:lnTo>
                  <a:pt x="35143" y="58485"/>
                </a:lnTo>
                <a:lnTo>
                  <a:pt x="32247" y="61673"/>
                </a:lnTo>
                <a:lnTo>
                  <a:pt x="26814" y="66194"/>
                </a:lnTo>
                <a:lnTo>
                  <a:pt x="15999" y="73307"/>
                </a:lnTo>
                <a:lnTo>
                  <a:pt x="4419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71" y="80771"/>
                </a:lnTo>
                <a:lnTo>
                  <a:pt x="12070" y="82439"/>
                </a:lnTo>
                <a:lnTo>
                  <a:pt x="19141" y="83057"/>
                </a:lnTo>
                <a:lnTo>
                  <a:pt x="26273" y="83057"/>
                </a:lnTo>
                <a:lnTo>
                  <a:pt x="28498" y="81247"/>
                </a:lnTo>
                <a:lnTo>
                  <a:pt x="36396" y="72625"/>
                </a:lnTo>
                <a:lnTo>
                  <a:pt x="43272" y="61636"/>
                </a:lnTo>
                <a:lnTo>
                  <a:pt x="47394" y="49601"/>
                </a:lnTo>
                <a:lnTo>
                  <a:pt x="48446" y="39623"/>
                </a:lnTo>
                <a:close/>
              </a:path>
              <a:path w="48895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44" y="40766"/>
                </a:lnTo>
                <a:lnTo>
                  <a:pt x="28224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8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65" y="16763"/>
                </a:lnTo>
                <a:lnTo>
                  <a:pt x="22341" y="15239"/>
                </a:lnTo>
                <a:lnTo>
                  <a:pt x="23987" y="13715"/>
                </a:lnTo>
                <a:lnTo>
                  <a:pt x="25938" y="12953"/>
                </a:lnTo>
                <a:lnTo>
                  <a:pt x="28193" y="12191"/>
                </a:lnTo>
                <a:lnTo>
                  <a:pt x="44447" y="12191"/>
                </a:lnTo>
                <a:lnTo>
                  <a:pt x="42001" y="5333"/>
                </a:lnTo>
                <a:lnTo>
                  <a:pt x="36880" y="761"/>
                </a:lnTo>
                <a:lnTo>
                  <a:pt x="29992" y="0"/>
                </a:lnTo>
                <a:close/>
              </a:path>
              <a:path w="48895" h="83184">
                <a:moveTo>
                  <a:pt x="30479" y="28193"/>
                </a:moveTo>
                <a:lnTo>
                  <a:pt x="23378" y="28955"/>
                </a:lnTo>
                <a:lnTo>
                  <a:pt x="33131" y="28955"/>
                </a:lnTo>
                <a:lnTo>
                  <a:pt x="30479" y="28193"/>
                </a:lnTo>
                <a:close/>
              </a:path>
              <a:path w="48895" h="83184">
                <a:moveTo>
                  <a:pt x="44447" y="12191"/>
                </a:moveTo>
                <a:lnTo>
                  <a:pt x="28193" y="12191"/>
                </a:lnTo>
                <a:lnTo>
                  <a:pt x="31607" y="12953"/>
                </a:lnTo>
                <a:lnTo>
                  <a:pt x="34564" y="14477"/>
                </a:lnTo>
                <a:lnTo>
                  <a:pt x="37094" y="17525"/>
                </a:lnTo>
                <a:lnTo>
                  <a:pt x="39471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31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09" y="20573"/>
                </a:lnTo>
                <a:lnTo>
                  <a:pt x="45262" y="14477"/>
                </a:lnTo>
                <a:lnTo>
                  <a:pt x="44447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4718822" y="8506963"/>
            <a:ext cx="41275" cy="50800"/>
          </a:xfrm>
          <a:custGeom>
            <a:avLst/>
            <a:gdLst/>
            <a:ahLst/>
            <a:cxnLst/>
            <a:rect l="l" t="t" r="r" b="b"/>
            <a:pathLst>
              <a:path w="41275" h="50800">
                <a:moveTo>
                  <a:pt x="18806" y="0"/>
                </a:moveTo>
                <a:lnTo>
                  <a:pt x="0" y="30479"/>
                </a:lnTo>
                <a:lnTo>
                  <a:pt x="0" y="40385"/>
                </a:lnTo>
                <a:lnTo>
                  <a:pt x="1645" y="43433"/>
                </a:lnTo>
                <a:lnTo>
                  <a:pt x="4876" y="46481"/>
                </a:lnTo>
                <a:lnTo>
                  <a:pt x="8046" y="49529"/>
                </a:lnTo>
                <a:lnTo>
                  <a:pt x="11856" y="50291"/>
                </a:lnTo>
                <a:lnTo>
                  <a:pt x="23896" y="50291"/>
                </a:lnTo>
                <a:lnTo>
                  <a:pt x="29839" y="48767"/>
                </a:lnTo>
                <a:lnTo>
                  <a:pt x="34229" y="44957"/>
                </a:lnTo>
                <a:lnTo>
                  <a:pt x="38861" y="40385"/>
                </a:lnTo>
                <a:lnTo>
                  <a:pt x="39515" y="38861"/>
                </a:lnTo>
                <a:lnTo>
                  <a:pt x="16428" y="38861"/>
                </a:lnTo>
                <a:lnTo>
                  <a:pt x="13898" y="38099"/>
                </a:lnTo>
                <a:lnTo>
                  <a:pt x="11612" y="36575"/>
                </a:lnTo>
                <a:lnTo>
                  <a:pt x="8961" y="35051"/>
                </a:lnTo>
                <a:lnTo>
                  <a:pt x="7619" y="32765"/>
                </a:lnTo>
                <a:lnTo>
                  <a:pt x="7619" y="25907"/>
                </a:lnTo>
                <a:lnTo>
                  <a:pt x="10485" y="20573"/>
                </a:lnTo>
                <a:lnTo>
                  <a:pt x="16184" y="12953"/>
                </a:lnTo>
                <a:lnTo>
                  <a:pt x="34684" y="12953"/>
                </a:lnTo>
                <a:lnTo>
                  <a:pt x="31971" y="9321"/>
                </a:lnTo>
                <a:lnTo>
                  <a:pt x="18806" y="0"/>
                </a:lnTo>
                <a:close/>
              </a:path>
              <a:path w="41275" h="50800">
                <a:moveTo>
                  <a:pt x="19171" y="38099"/>
                </a:moveTo>
                <a:lnTo>
                  <a:pt x="16428" y="38861"/>
                </a:lnTo>
                <a:lnTo>
                  <a:pt x="23926" y="38861"/>
                </a:lnTo>
                <a:lnTo>
                  <a:pt x="19171" y="38099"/>
                </a:lnTo>
                <a:close/>
              </a:path>
              <a:path w="41275" h="50800">
                <a:moveTo>
                  <a:pt x="34684" y="12953"/>
                </a:moveTo>
                <a:lnTo>
                  <a:pt x="16184" y="12953"/>
                </a:lnTo>
                <a:lnTo>
                  <a:pt x="19568" y="14477"/>
                </a:lnTo>
                <a:lnTo>
                  <a:pt x="23439" y="16763"/>
                </a:lnTo>
                <a:lnTo>
                  <a:pt x="27736" y="21335"/>
                </a:lnTo>
                <a:lnTo>
                  <a:pt x="32613" y="25907"/>
                </a:lnTo>
                <a:lnTo>
                  <a:pt x="35051" y="28955"/>
                </a:lnTo>
                <a:lnTo>
                  <a:pt x="35051" y="33527"/>
                </a:lnTo>
                <a:lnTo>
                  <a:pt x="31181" y="35813"/>
                </a:lnTo>
                <a:lnTo>
                  <a:pt x="27950" y="37337"/>
                </a:lnTo>
                <a:lnTo>
                  <a:pt x="23926" y="38861"/>
                </a:lnTo>
                <a:lnTo>
                  <a:pt x="39515" y="38861"/>
                </a:lnTo>
                <a:lnTo>
                  <a:pt x="41147" y="35051"/>
                </a:lnTo>
                <a:lnTo>
                  <a:pt x="41147" y="27431"/>
                </a:lnTo>
                <a:lnTo>
                  <a:pt x="39372" y="19231"/>
                </a:lnTo>
                <a:lnTo>
                  <a:pt x="34684" y="12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4773686" y="8493248"/>
            <a:ext cx="52705" cy="63500"/>
          </a:xfrm>
          <a:custGeom>
            <a:avLst/>
            <a:gdLst/>
            <a:ahLst/>
            <a:cxnLst/>
            <a:rect l="l" t="t" r="r" b="b"/>
            <a:pathLst>
              <a:path w="52704" h="63500">
                <a:moveTo>
                  <a:pt x="5638" y="35051"/>
                </a:moveTo>
                <a:lnTo>
                  <a:pt x="4114" y="35051"/>
                </a:lnTo>
                <a:lnTo>
                  <a:pt x="3413" y="35813"/>
                </a:lnTo>
                <a:lnTo>
                  <a:pt x="2590" y="37337"/>
                </a:lnTo>
                <a:lnTo>
                  <a:pt x="883" y="40385"/>
                </a:lnTo>
                <a:lnTo>
                  <a:pt x="0" y="44195"/>
                </a:lnTo>
                <a:lnTo>
                  <a:pt x="0" y="54101"/>
                </a:lnTo>
                <a:lnTo>
                  <a:pt x="2225" y="58673"/>
                </a:lnTo>
                <a:lnTo>
                  <a:pt x="9274" y="62216"/>
                </a:lnTo>
                <a:lnTo>
                  <a:pt x="18624" y="63141"/>
                </a:lnTo>
                <a:lnTo>
                  <a:pt x="38615" y="61918"/>
                </a:lnTo>
                <a:lnTo>
                  <a:pt x="49089" y="54679"/>
                </a:lnTo>
                <a:lnTo>
                  <a:pt x="49664" y="52577"/>
                </a:lnTo>
                <a:lnTo>
                  <a:pt x="17952" y="52577"/>
                </a:lnTo>
                <a:lnTo>
                  <a:pt x="13898" y="51815"/>
                </a:lnTo>
                <a:lnTo>
                  <a:pt x="11429" y="51053"/>
                </a:lnTo>
                <a:lnTo>
                  <a:pt x="7376" y="49529"/>
                </a:lnTo>
                <a:lnTo>
                  <a:pt x="5333" y="45719"/>
                </a:lnTo>
                <a:lnTo>
                  <a:pt x="5333" y="40385"/>
                </a:lnTo>
                <a:lnTo>
                  <a:pt x="5699" y="38099"/>
                </a:lnTo>
                <a:lnTo>
                  <a:pt x="5943" y="35813"/>
                </a:lnTo>
                <a:lnTo>
                  <a:pt x="5638" y="35051"/>
                </a:lnTo>
                <a:close/>
              </a:path>
              <a:path w="52704" h="63500">
                <a:moveTo>
                  <a:pt x="23469" y="51815"/>
                </a:moveTo>
                <a:lnTo>
                  <a:pt x="17952" y="52577"/>
                </a:lnTo>
                <a:lnTo>
                  <a:pt x="39319" y="52577"/>
                </a:lnTo>
                <a:lnTo>
                  <a:pt x="23469" y="51815"/>
                </a:lnTo>
                <a:close/>
              </a:path>
              <a:path w="52704" h="63500">
                <a:moveTo>
                  <a:pt x="24688" y="761"/>
                </a:moveTo>
                <a:lnTo>
                  <a:pt x="23103" y="761"/>
                </a:lnTo>
                <a:lnTo>
                  <a:pt x="22738" y="2285"/>
                </a:lnTo>
                <a:lnTo>
                  <a:pt x="24807" y="16958"/>
                </a:lnTo>
                <a:lnTo>
                  <a:pt x="37278" y="27939"/>
                </a:lnTo>
                <a:lnTo>
                  <a:pt x="44754" y="37272"/>
                </a:lnTo>
                <a:lnTo>
                  <a:pt x="47243" y="44957"/>
                </a:lnTo>
                <a:lnTo>
                  <a:pt x="47243" y="49529"/>
                </a:lnTo>
                <a:lnTo>
                  <a:pt x="39319" y="52577"/>
                </a:lnTo>
                <a:lnTo>
                  <a:pt x="49664" y="52577"/>
                </a:lnTo>
                <a:lnTo>
                  <a:pt x="52577" y="41909"/>
                </a:lnTo>
                <a:lnTo>
                  <a:pt x="51352" y="33875"/>
                </a:lnTo>
                <a:lnTo>
                  <a:pt x="46512" y="23542"/>
                </a:lnTo>
                <a:lnTo>
                  <a:pt x="37984" y="12731"/>
                </a:lnTo>
                <a:lnTo>
                  <a:pt x="25755" y="1523"/>
                </a:lnTo>
                <a:lnTo>
                  <a:pt x="24688" y="761"/>
                </a:lnTo>
                <a:close/>
              </a:path>
              <a:path w="52704" h="63500">
                <a:moveTo>
                  <a:pt x="23652" y="0"/>
                </a:moveTo>
                <a:lnTo>
                  <a:pt x="23378" y="761"/>
                </a:lnTo>
                <a:lnTo>
                  <a:pt x="24048" y="761"/>
                </a:lnTo>
                <a:lnTo>
                  <a:pt x="2365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4831598" y="8530586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1005" y="65483"/>
                </a:lnTo>
                <a:lnTo>
                  <a:pt x="0" y="66007"/>
                </a:lnTo>
                <a:lnTo>
                  <a:pt x="0" y="67342"/>
                </a:lnTo>
                <a:lnTo>
                  <a:pt x="100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3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56" y="26002"/>
                </a:lnTo>
                <a:lnTo>
                  <a:pt x="5282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81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8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4888748" y="8520679"/>
            <a:ext cx="81915" cy="41275"/>
          </a:xfrm>
          <a:custGeom>
            <a:avLst/>
            <a:gdLst/>
            <a:ahLst/>
            <a:cxnLst/>
            <a:rect l="l" t="t" r="r" b="b"/>
            <a:pathLst>
              <a:path w="81914" h="41275">
                <a:moveTo>
                  <a:pt x="41473" y="27431"/>
                </a:moveTo>
                <a:lnTo>
                  <a:pt x="22707" y="27431"/>
                </a:lnTo>
                <a:lnTo>
                  <a:pt x="24993" y="29717"/>
                </a:lnTo>
                <a:lnTo>
                  <a:pt x="28895" y="32765"/>
                </a:lnTo>
                <a:lnTo>
                  <a:pt x="40690" y="39337"/>
                </a:lnTo>
                <a:lnTo>
                  <a:pt x="45567" y="41147"/>
                </a:lnTo>
                <a:lnTo>
                  <a:pt x="52852" y="41147"/>
                </a:lnTo>
                <a:lnTo>
                  <a:pt x="56235" y="36624"/>
                </a:lnTo>
                <a:lnTo>
                  <a:pt x="58390" y="30479"/>
                </a:lnTo>
                <a:lnTo>
                  <a:pt x="51937" y="30479"/>
                </a:lnTo>
                <a:lnTo>
                  <a:pt x="50810" y="29717"/>
                </a:lnTo>
                <a:lnTo>
                  <a:pt x="47548" y="29717"/>
                </a:lnTo>
                <a:lnTo>
                  <a:pt x="43251" y="28193"/>
                </a:lnTo>
                <a:lnTo>
                  <a:pt x="41473" y="27431"/>
                </a:lnTo>
                <a:close/>
              </a:path>
              <a:path w="81914" h="41275">
                <a:moveTo>
                  <a:pt x="6888" y="24383"/>
                </a:moveTo>
                <a:lnTo>
                  <a:pt x="0" y="24383"/>
                </a:lnTo>
                <a:lnTo>
                  <a:pt x="0" y="36575"/>
                </a:lnTo>
                <a:lnTo>
                  <a:pt x="12283" y="36575"/>
                </a:lnTo>
                <a:lnTo>
                  <a:pt x="17647" y="33527"/>
                </a:lnTo>
                <a:lnTo>
                  <a:pt x="22707" y="27431"/>
                </a:lnTo>
                <a:lnTo>
                  <a:pt x="41473" y="27431"/>
                </a:lnTo>
                <a:lnTo>
                  <a:pt x="37917" y="25907"/>
                </a:lnTo>
                <a:lnTo>
                  <a:pt x="36675" y="25145"/>
                </a:lnTo>
                <a:lnTo>
                  <a:pt x="11856" y="25145"/>
                </a:lnTo>
                <a:lnTo>
                  <a:pt x="6888" y="24383"/>
                </a:lnTo>
                <a:close/>
              </a:path>
              <a:path w="81914" h="41275">
                <a:moveTo>
                  <a:pt x="81808" y="28193"/>
                </a:moveTo>
                <a:lnTo>
                  <a:pt x="59192" y="28193"/>
                </a:lnTo>
                <a:lnTo>
                  <a:pt x="64526" y="34289"/>
                </a:lnTo>
                <a:lnTo>
                  <a:pt x="69768" y="36575"/>
                </a:lnTo>
                <a:lnTo>
                  <a:pt x="81808" y="36575"/>
                </a:lnTo>
                <a:lnTo>
                  <a:pt x="81808" y="28193"/>
                </a:lnTo>
                <a:close/>
              </a:path>
              <a:path w="81914" h="41275">
                <a:moveTo>
                  <a:pt x="56625" y="10667"/>
                </a:moveTo>
                <a:lnTo>
                  <a:pt x="40660" y="10667"/>
                </a:lnTo>
                <a:lnTo>
                  <a:pt x="44378" y="11429"/>
                </a:lnTo>
                <a:lnTo>
                  <a:pt x="47426" y="12953"/>
                </a:lnTo>
                <a:lnTo>
                  <a:pt x="49895" y="17525"/>
                </a:lnTo>
                <a:lnTo>
                  <a:pt x="52090" y="21335"/>
                </a:lnTo>
                <a:lnTo>
                  <a:pt x="53035" y="25145"/>
                </a:lnTo>
                <a:lnTo>
                  <a:pt x="52669" y="28193"/>
                </a:lnTo>
                <a:lnTo>
                  <a:pt x="52577" y="29717"/>
                </a:lnTo>
                <a:lnTo>
                  <a:pt x="51937" y="30479"/>
                </a:lnTo>
                <a:lnTo>
                  <a:pt x="58390" y="30479"/>
                </a:lnTo>
                <a:lnTo>
                  <a:pt x="59192" y="28193"/>
                </a:lnTo>
                <a:lnTo>
                  <a:pt x="81808" y="28193"/>
                </a:lnTo>
                <a:lnTo>
                  <a:pt x="81808" y="25145"/>
                </a:lnTo>
                <a:lnTo>
                  <a:pt x="70347" y="25145"/>
                </a:lnTo>
                <a:lnTo>
                  <a:pt x="66324" y="22859"/>
                </a:lnTo>
                <a:lnTo>
                  <a:pt x="62910" y="18287"/>
                </a:lnTo>
                <a:lnTo>
                  <a:pt x="58491" y="12953"/>
                </a:lnTo>
                <a:lnTo>
                  <a:pt x="56625" y="10667"/>
                </a:lnTo>
                <a:close/>
              </a:path>
              <a:path w="81914" h="41275">
                <a:moveTo>
                  <a:pt x="42489" y="0"/>
                </a:moveTo>
                <a:lnTo>
                  <a:pt x="39136" y="761"/>
                </a:lnTo>
                <a:lnTo>
                  <a:pt x="35570" y="2285"/>
                </a:lnTo>
                <a:lnTo>
                  <a:pt x="31699" y="6857"/>
                </a:lnTo>
                <a:lnTo>
                  <a:pt x="27614" y="11429"/>
                </a:lnTo>
                <a:lnTo>
                  <a:pt x="24140" y="15239"/>
                </a:lnTo>
                <a:lnTo>
                  <a:pt x="21214" y="18287"/>
                </a:lnTo>
                <a:lnTo>
                  <a:pt x="16642" y="22859"/>
                </a:lnTo>
                <a:lnTo>
                  <a:pt x="11856" y="25145"/>
                </a:lnTo>
                <a:lnTo>
                  <a:pt x="36675" y="25145"/>
                </a:lnTo>
                <a:lnTo>
                  <a:pt x="32948" y="22859"/>
                </a:lnTo>
                <a:lnTo>
                  <a:pt x="29900" y="21335"/>
                </a:lnTo>
                <a:lnTo>
                  <a:pt x="28651" y="19049"/>
                </a:lnTo>
                <a:lnTo>
                  <a:pt x="32948" y="13715"/>
                </a:lnTo>
                <a:lnTo>
                  <a:pt x="36941" y="11429"/>
                </a:lnTo>
                <a:lnTo>
                  <a:pt x="40660" y="10667"/>
                </a:lnTo>
                <a:lnTo>
                  <a:pt x="56625" y="10667"/>
                </a:lnTo>
                <a:lnTo>
                  <a:pt x="55382" y="9143"/>
                </a:lnTo>
                <a:lnTo>
                  <a:pt x="53644" y="6857"/>
                </a:lnTo>
                <a:lnTo>
                  <a:pt x="50322" y="2285"/>
                </a:lnTo>
                <a:lnTo>
                  <a:pt x="46573" y="761"/>
                </a:lnTo>
                <a:lnTo>
                  <a:pt x="42489" y="0"/>
                </a:lnTo>
                <a:close/>
              </a:path>
              <a:path w="81914" h="41275">
                <a:moveTo>
                  <a:pt x="81808" y="24383"/>
                </a:moveTo>
                <a:lnTo>
                  <a:pt x="74797" y="24383"/>
                </a:lnTo>
                <a:lnTo>
                  <a:pt x="70347" y="25145"/>
                </a:lnTo>
                <a:lnTo>
                  <a:pt x="81808" y="25145"/>
                </a:lnTo>
                <a:lnTo>
                  <a:pt x="81808" y="24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4967234" y="8469625"/>
            <a:ext cx="90170" cy="87630"/>
          </a:xfrm>
          <a:custGeom>
            <a:avLst/>
            <a:gdLst/>
            <a:ahLst/>
            <a:cxnLst/>
            <a:rect l="l" t="t" r="r" b="b"/>
            <a:pathLst>
              <a:path w="90170" h="87629">
                <a:moveTo>
                  <a:pt x="8625" y="75437"/>
                </a:moveTo>
                <a:lnTo>
                  <a:pt x="0" y="75437"/>
                </a:lnTo>
                <a:lnTo>
                  <a:pt x="0" y="87629"/>
                </a:lnTo>
                <a:lnTo>
                  <a:pt x="14660" y="87629"/>
                </a:lnTo>
                <a:lnTo>
                  <a:pt x="20269" y="85343"/>
                </a:lnTo>
                <a:lnTo>
                  <a:pt x="24383" y="78485"/>
                </a:lnTo>
                <a:lnTo>
                  <a:pt x="87203" y="78485"/>
                </a:lnTo>
                <a:lnTo>
                  <a:pt x="88422" y="76961"/>
                </a:lnTo>
                <a:lnTo>
                  <a:pt x="88635" y="76199"/>
                </a:lnTo>
                <a:lnTo>
                  <a:pt x="16459" y="76199"/>
                </a:lnTo>
                <a:lnTo>
                  <a:pt x="8625" y="75437"/>
                </a:lnTo>
                <a:close/>
              </a:path>
              <a:path w="90170" h="87629">
                <a:moveTo>
                  <a:pt x="55473" y="78485"/>
                </a:moveTo>
                <a:lnTo>
                  <a:pt x="24383" y="78485"/>
                </a:lnTo>
                <a:lnTo>
                  <a:pt x="27035" y="85343"/>
                </a:lnTo>
                <a:lnTo>
                  <a:pt x="32308" y="87629"/>
                </a:lnTo>
                <a:lnTo>
                  <a:pt x="46421" y="87629"/>
                </a:lnTo>
                <a:lnTo>
                  <a:pt x="51480" y="85343"/>
                </a:lnTo>
                <a:lnTo>
                  <a:pt x="55473" y="78485"/>
                </a:lnTo>
                <a:close/>
              </a:path>
              <a:path w="90170" h="87629">
                <a:moveTo>
                  <a:pt x="87203" y="78485"/>
                </a:moveTo>
                <a:lnTo>
                  <a:pt x="55473" y="78485"/>
                </a:lnTo>
                <a:lnTo>
                  <a:pt x="58673" y="85343"/>
                </a:lnTo>
                <a:lnTo>
                  <a:pt x="63855" y="87629"/>
                </a:lnTo>
                <a:lnTo>
                  <a:pt x="77266" y="87629"/>
                </a:lnTo>
                <a:lnTo>
                  <a:pt x="82052" y="85343"/>
                </a:lnTo>
                <a:lnTo>
                  <a:pt x="85374" y="80771"/>
                </a:lnTo>
                <a:lnTo>
                  <a:pt x="87203" y="78485"/>
                </a:lnTo>
                <a:close/>
              </a:path>
              <a:path w="90170" h="87629">
                <a:moveTo>
                  <a:pt x="24505" y="59435"/>
                </a:moveTo>
                <a:lnTo>
                  <a:pt x="23500" y="60197"/>
                </a:lnTo>
                <a:lnTo>
                  <a:pt x="22859" y="60959"/>
                </a:lnTo>
                <a:lnTo>
                  <a:pt x="22524" y="63245"/>
                </a:lnTo>
                <a:lnTo>
                  <a:pt x="21092" y="71627"/>
                </a:lnTo>
                <a:lnTo>
                  <a:pt x="16459" y="76199"/>
                </a:lnTo>
                <a:lnTo>
                  <a:pt x="31607" y="76199"/>
                </a:lnTo>
                <a:lnTo>
                  <a:pt x="27096" y="71627"/>
                </a:lnTo>
                <a:lnTo>
                  <a:pt x="26212" y="63245"/>
                </a:lnTo>
                <a:lnTo>
                  <a:pt x="26029" y="60959"/>
                </a:lnTo>
                <a:lnTo>
                  <a:pt x="25450" y="60197"/>
                </a:lnTo>
                <a:lnTo>
                  <a:pt x="24505" y="59435"/>
                </a:lnTo>
                <a:close/>
              </a:path>
              <a:path w="90170" h="87629">
                <a:moveTo>
                  <a:pt x="39867" y="75437"/>
                </a:moveTo>
                <a:lnTo>
                  <a:pt x="31607" y="76199"/>
                </a:lnTo>
                <a:lnTo>
                  <a:pt x="44714" y="76199"/>
                </a:lnTo>
                <a:lnTo>
                  <a:pt x="39867" y="75437"/>
                </a:lnTo>
                <a:close/>
              </a:path>
              <a:path w="90170" h="87629">
                <a:moveTo>
                  <a:pt x="54985" y="59435"/>
                </a:moveTo>
                <a:lnTo>
                  <a:pt x="54132" y="60197"/>
                </a:lnTo>
                <a:lnTo>
                  <a:pt x="53522" y="60959"/>
                </a:lnTo>
                <a:lnTo>
                  <a:pt x="53218" y="63245"/>
                </a:lnTo>
                <a:lnTo>
                  <a:pt x="52608" y="67055"/>
                </a:lnTo>
                <a:lnTo>
                  <a:pt x="51633" y="70103"/>
                </a:lnTo>
                <a:lnTo>
                  <a:pt x="50170" y="71627"/>
                </a:lnTo>
                <a:lnTo>
                  <a:pt x="48188" y="74675"/>
                </a:lnTo>
                <a:lnTo>
                  <a:pt x="44714" y="76199"/>
                </a:lnTo>
                <a:lnTo>
                  <a:pt x="62362" y="76199"/>
                </a:lnTo>
                <a:lnTo>
                  <a:pt x="58003" y="71627"/>
                </a:lnTo>
                <a:lnTo>
                  <a:pt x="56845" y="62483"/>
                </a:lnTo>
                <a:lnTo>
                  <a:pt x="56570" y="60959"/>
                </a:lnTo>
                <a:lnTo>
                  <a:pt x="55930" y="60197"/>
                </a:lnTo>
                <a:lnTo>
                  <a:pt x="54985" y="59435"/>
                </a:lnTo>
                <a:close/>
              </a:path>
              <a:path w="90170" h="87629">
                <a:moveTo>
                  <a:pt x="69921" y="75437"/>
                </a:moveTo>
                <a:lnTo>
                  <a:pt x="62362" y="76199"/>
                </a:lnTo>
                <a:lnTo>
                  <a:pt x="78181" y="76199"/>
                </a:lnTo>
                <a:lnTo>
                  <a:pt x="69921" y="75437"/>
                </a:lnTo>
                <a:close/>
              </a:path>
              <a:path w="90170" h="87629">
                <a:moveTo>
                  <a:pt x="83088" y="45719"/>
                </a:moveTo>
                <a:lnTo>
                  <a:pt x="82387" y="45719"/>
                </a:lnTo>
                <a:lnTo>
                  <a:pt x="81808" y="46481"/>
                </a:lnTo>
                <a:lnTo>
                  <a:pt x="81015" y="48005"/>
                </a:lnTo>
                <a:lnTo>
                  <a:pt x="76017" y="57149"/>
                </a:lnTo>
                <a:lnTo>
                  <a:pt x="80192" y="62483"/>
                </a:lnTo>
                <a:lnTo>
                  <a:pt x="82295" y="67055"/>
                </a:lnTo>
                <a:lnTo>
                  <a:pt x="82295" y="73913"/>
                </a:lnTo>
                <a:lnTo>
                  <a:pt x="78181" y="76199"/>
                </a:lnTo>
                <a:lnTo>
                  <a:pt x="88635" y="76199"/>
                </a:lnTo>
                <a:lnTo>
                  <a:pt x="89915" y="71627"/>
                </a:lnTo>
                <a:lnTo>
                  <a:pt x="89915" y="60197"/>
                </a:lnTo>
                <a:lnTo>
                  <a:pt x="88148" y="54863"/>
                </a:lnTo>
                <a:lnTo>
                  <a:pt x="84612" y="48005"/>
                </a:lnTo>
                <a:lnTo>
                  <a:pt x="83698" y="46481"/>
                </a:lnTo>
                <a:lnTo>
                  <a:pt x="83088" y="45719"/>
                </a:lnTo>
                <a:close/>
              </a:path>
              <a:path w="90170" h="87629">
                <a:moveTo>
                  <a:pt x="54620" y="0"/>
                </a:moveTo>
                <a:lnTo>
                  <a:pt x="46664" y="8381"/>
                </a:lnTo>
                <a:lnTo>
                  <a:pt x="54620" y="16763"/>
                </a:lnTo>
                <a:lnTo>
                  <a:pt x="62575" y="8381"/>
                </a:lnTo>
                <a:lnTo>
                  <a:pt x="54620" y="0"/>
                </a:lnTo>
                <a:close/>
              </a:path>
              <a:path w="90170" h="87629">
                <a:moveTo>
                  <a:pt x="64251" y="17525"/>
                </a:moveTo>
                <a:lnTo>
                  <a:pt x="56083" y="25145"/>
                </a:lnTo>
                <a:lnTo>
                  <a:pt x="64251" y="33527"/>
                </a:lnTo>
                <a:lnTo>
                  <a:pt x="72329" y="25145"/>
                </a:lnTo>
                <a:lnTo>
                  <a:pt x="64251" y="17525"/>
                </a:lnTo>
                <a:close/>
              </a:path>
              <a:path w="90170" h="87629">
                <a:moveTo>
                  <a:pt x="45079" y="17525"/>
                </a:moveTo>
                <a:lnTo>
                  <a:pt x="36941" y="25145"/>
                </a:lnTo>
                <a:lnTo>
                  <a:pt x="45049" y="33527"/>
                </a:lnTo>
                <a:lnTo>
                  <a:pt x="53187" y="25145"/>
                </a:lnTo>
                <a:lnTo>
                  <a:pt x="45079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5121919" y="8544301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6" y="3809"/>
                </a:lnTo>
                <a:lnTo>
                  <a:pt x="10271" y="4571"/>
                </a:lnTo>
                <a:lnTo>
                  <a:pt x="9265" y="6095"/>
                </a:lnTo>
                <a:lnTo>
                  <a:pt x="6705" y="9905"/>
                </a:lnTo>
                <a:lnTo>
                  <a:pt x="4511" y="13527"/>
                </a:lnTo>
                <a:lnTo>
                  <a:pt x="2712" y="18717"/>
                </a:lnTo>
                <a:lnTo>
                  <a:pt x="883" y="23908"/>
                </a:lnTo>
                <a:lnTo>
                  <a:pt x="0" y="28623"/>
                </a:lnTo>
                <a:lnTo>
                  <a:pt x="236" y="37087"/>
                </a:lnTo>
                <a:lnTo>
                  <a:pt x="3887" y="47535"/>
                </a:lnTo>
                <a:lnTo>
                  <a:pt x="12485" y="54961"/>
                </a:lnTo>
                <a:lnTo>
                  <a:pt x="26712" y="59354"/>
                </a:lnTo>
                <a:lnTo>
                  <a:pt x="47251" y="60702"/>
                </a:lnTo>
                <a:lnTo>
                  <a:pt x="61755" y="58930"/>
                </a:lnTo>
                <a:lnTo>
                  <a:pt x="73262" y="55464"/>
                </a:lnTo>
                <a:lnTo>
                  <a:pt x="81777" y="50291"/>
                </a:lnTo>
                <a:lnTo>
                  <a:pt x="84471" y="48005"/>
                </a:lnTo>
                <a:lnTo>
                  <a:pt x="30022" y="48005"/>
                </a:lnTo>
                <a:lnTo>
                  <a:pt x="23317" y="46674"/>
                </a:lnTo>
                <a:lnTo>
                  <a:pt x="11094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74" y="14477"/>
                </a:lnTo>
                <a:lnTo>
                  <a:pt x="12313" y="8381"/>
                </a:lnTo>
                <a:lnTo>
                  <a:pt x="12984" y="7619"/>
                </a:lnTo>
                <a:lnTo>
                  <a:pt x="13319" y="6095"/>
                </a:lnTo>
                <a:lnTo>
                  <a:pt x="13319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7" y="0"/>
                </a:moveTo>
                <a:lnTo>
                  <a:pt x="82052" y="0"/>
                </a:lnTo>
                <a:lnTo>
                  <a:pt x="72694" y="761"/>
                </a:lnTo>
                <a:lnTo>
                  <a:pt x="65531" y="2285"/>
                </a:lnTo>
                <a:lnTo>
                  <a:pt x="60441" y="6857"/>
                </a:lnTo>
                <a:lnTo>
                  <a:pt x="57911" y="8381"/>
                </a:lnTo>
                <a:lnTo>
                  <a:pt x="55473" y="11429"/>
                </a:lnTo>
                <a:lnTo>
                  <a:pt x="53187" y="14240"/>
                </a:lnTo>
                <a:lnTo>
                  <a:pt x="5041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46" y="29812"/>
                </a:lnTo>
                <a:lnTo>
                  <a:pt x="57454" y="31385"/>
                </a:lnTo>
                <a:lnTo>
                  <a:pt x="58917" y="31815"/>
                </a:lnTo>
                <a:lnTo>
                  <a:pt x="64099" y="32765"/>
                </a:lnTo>
                <a:lnTo>
                  <a:pt x="78729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41" y="45052"/>
                </a:lnTo>
                <a:lnTo>
                  <a:pt x="54863" y="47576"/>
                </a:lnTo>
                <a:lnTo>
                  <a:pt x="46908" y="48005"/>
                </a:lnTo>
                <a:lnTo>
                  <a:pt x="84471" y="48005"/>
                </a:lnTo>
                <a:lnTo>
                  <a:pt x="86715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41" y="26621"/>
                </a:lnTo>
                <a:lnTo>
                  <a:pt x="63002" y="22003"/>
                </a:lnTo>
                <a:lnTo>
                  <a:pt x="57759" y="20525"/>
                </a:lnTo>
                <a:lnTo>
                  <a:pt x="57759" y="17574"/>
                </a:lnTo>
                <a:lnTo>
                  <a:pt x="59710" y="15764"/>
                </a:lnTo>
                <a:lnTo>
                  <a:pt x="63550" y="14429"/>
                </a:lnTo>
                <a:lnTo>
                  <a:pt x="66415" y="13478"/>
                </a:lnTo>
                <a:lnTo>
                  <a:pt x="69341" y="12953"/>
                </a:lnTo>
                <a:lnTo>
                  <a:pt x="97017" y="12953"/>
                </a:lnTo>
                <a:lnTo>
                  <a:pt x="97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5214884" y="8455148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4" h="102234">
                <a:moveTo>
                  <a:pt x="420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06" y="89915"/>
                </a:lnTo>
                <a:close/>
              </a:path>
              <a:path w="43814" h="102234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3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4" h="102234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4" h="102234">
                <a:moveTo>
                  <a:pt x="43433" y="89915"/>
                </a:moveTo>
                <a:lnTo>
                  <a:pt x="3907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5253745" y="8527537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5" h="62229">
                <a:moveTo>
                  <a:pt x="9601" y="17525"/>
                </a:moveTo>
                <a:lnTo>
                  <a:pt x="0" y="17525"/>
                </a:lnTo>
                <a:lnTo>
                  <a:pt x="0" y="29717"/>
                </a:lnTo>
                <a:lnTo>
                  <a:pt x="18135" y="29717"/>
                </a:lnTo>
                <a:lnTo>
                  <a:pt x="25542" y="26669"/>
                </a:lnTo>
                <a:lnTo>
                  <a:pt x="29260" y="19049"/>
                </a:lnTo>
                <a:lnTo>
                  <a:pt x="57546" y="19049"/>
                </a:lnTo>
                <a:lnTo>
                  <a:pt x="57546" y="18287"/>
                </a:lnTo>
                <a:lnTo>
                  <a:pt x="20116" y="18287"/>
                </a:lnTo>
                <a:lnTo>
                  <a:pt x="9601" y="17525"/>
                </a:lnTo>
                <a:close/>
              </a:path>
              <a:path w="57785" h="62229">
                <a:moveTo>
                  <a:pt x="57546" y="19049"/>
                </a:moveTo>
                <a:lnTo>
                  <a:pt x="29260" y="19049"/>
                </a:lnTo>
                <a:lnTo>
                  <a:pt x="32644" y="26669"/>
                </a:lnTo>
                <a:lnTo>
                  <a:pt x="39319" y="29717"/>
                </a:lnTo>
                <a:lnTo>
                  <a:pt x="57546" y="29717"/>
                </a:lnTo>
                <a:lnTo>
                  <a:pt x="57546" y="19049"/>
                </a:lnTo>
                <a:close/>
              </a:path>
              <a:path w="57785" h="62229">
                <a:moveTo>
                  <a:pt x="29260" y="0"/>
                </a:moveTo>
                <a:lnTo>
                  <a:pt x="28041" y="761"/>
                </a:lnTo>
                <a:lnTo>
                  <a:pt x="27249" y="2285"/>
                </a:lnTo>
                <a:lnTo>
                  <a:pt x="26852" y="5333"/>
                </a:lnTo>
                <a:lnTo>
                  <a:pt x="25907" y="13715"/>
                </a:lnTo>
                <a:lnTo>
                  <a:pt x="20116" y="18287"/>
                </a:lnTo>
                <a:lnTo>
                  <a:pt x="37856" y="18287"/>
                </a:lnTo>
                <a:lnTo>
                  <a:pt x="32400" y="13715"/>
                </a:lnTo>
                <a:lnTo>
                  <a:pt x="31638" y="5333"/>
                </a:lnTo>
                <a:lnTo>
                  <a:pt x="31333" y="2285"/>
                </a:lnTo>
                <a:lnTo>
                  <a:pt x="30510" y="761"/>
                </a:lnTo>
                <a:lnTo>
                  <a:pt x="29260" y="0"/>
                </a:lnTo>
                <a:close/>
              </a:path>
              <a:path w="57785" h="62229">
                <a:moveTo>
                  <a:pt x="57546" y="17525"/>
                </a:moveTo>
                <a:lnTo>
                  <a:pt x="48036" y="17525"/>
                </a:lnTo>
                <a:lnTo>
                  <a:pt x="37856" y="18287"/>
                </a:lnTo>
                <a:lnTo>
                  <a:pt x="57546" y="18287"/>
                </a:lnTo>
                <a:lnTo>
                  <a:pt x="57546" y="17525"/>
                </a:lnTo>
                <a:close/>
              </a:path>
              <a:path w="57785" h="62229">
                <a:moveTo>
                  <a:pt x="32125" y="44576"/>
                </a:moveTo>
                <a:lnTo>
                  <a:pt x="23469" y="53151"/>
                </a:lnTo>
                <a:lnTo>
                  <a:pt x="32125" y="61721"/>
                </a:lnTo>
                <a:lnTo>
                  <a:pt x="40782" y="53151"/>
                </a:lnTo>
                <a:lnTo>
                  <a:pt x="32125" y="44576"/>
                </a:lnTo>
                <a:close/>
              </a:path>
              <a:path w="57785" h="62229">
                <a:moveTo>
                  <a:pt x="13045" y="45101"/>
                </a:moveTo>
                <a:lnTo>
                  <a:pt x="4968" y="53151"/>
                </a:lnTo>
                <a:lnTo>
                  <a:pt x="13655" y="61721"/>
                </a:lnTo>
                <a:lnTo>
                  <a:pt x="21732" y="53672"/>
                </a:lnTo>
                <a:lnTo>
                  <a:pt x="13045" y="45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5307086" y="8512231"/>
            <a:ext cx="107950" cy="45085"/>
          </a:xfrm>
          <a:custGeom>
            <a:avLst/>
            <a:gdLst/>
            <a:ahLst/>
            <a:cxnLst/>
            <a:rect l="l" t="t" r="r" b="b"/>
            <a:pathLst>
              <a:path w="107950" h="45084">
                <a:moveTo>
                  <a:pt x="4389" y="32832"/>
                </a:moveTo>
                <a:lnTo>
                  <a:pt x="0" y="32832"/>
                </a:lnTo>
                <a:lnTo>
                  <a:pt x="0" y="45024"/>
                </a:lnTo>
                <a:lnTo>
                  <a:pt x="11125" y="45024"/>
                </a:lnTo>
                <a:lnTo>
                  <a:pt x="16398" y="41976"/>
                </a:lnTo>
                <a:lnTo>
                  <a:pt x="20330" y="35118"/>
                </a:lnTo>
                <a:lnTo>
                  <a:pt x="107716" y="35118"/>
                </a:lnTo>
                <a:lnTo>
                  <a:pt x="107716" y="33594"/>
                </a:lnTo>
                <a:lnTo>
                  <a:pt x="12496" y="33594"/>
                </a:lnTo>
                <a:lnTo>
                  <a:pt x="4389" y="32832"/>
                </a:lnTo>
                <a:close/>
              </a:path>
              <a:path w="107950" h="45084">
                <a:moveTo>
                  <a:pt x="107716" y="35118"/>
                </a:moveTo>
                <a:lnTo>
                  <a:pt x="20330" y="35118"/>
                </a:lnTo>
                <a:lnTo>
                  <a:pt x="22494" y="39690"/>
                </a:lnTo>
                <a:lnTo>
                  <a:pt x="26212" y="42738"/>
                </a:lnTo>
                <a:lnTo>
                  <a:pt x="31455" y="44262"/>
                </a:lnTo>
                <a:lnTo>
                  <a:pt x="34594" y="44692"/>
                </a:lnTo>
                <a:lnTo>
                  <a:pt x="39837" y="45024"/>
                </a:lnTo>
                <a:lnTo>
                  <a:pt x="51003" y="44993"/>
                </a:lnTo>
                <a:lnTo>
                  <a:pt x="64483" y="44054"/>
                </a:lnTo>
                <a:lnTo>
                  <a:pt x="75559" y="41214"/>
                </a:lnTo>
                <a:lnTo>
                  <a:pt x="107716" y="41214"/>
                </a:lnTo>
                <a:lnTo>
                  <a:pt x="107716" y="35118"/>
                </a:lnTo>
                <a:close/>
              </a:path>
              <a:path w="107950" h="45084">
                <a:moveTo>
                  <a:pt x="107716" y="41214"/>
                </a:moveTo>
                <a:lnTo>
                  <a:pt x="75559" y="41214"/>
                </a:lnTo>
                <a:lnTo>
                  <a:pt x="83911" y="44262"/>
                </a:lnTo>
                <a:lnTo>
                  <a:pt x="91744" y="45024"/>
                </a:lnTo>
                <a:lnTo>
                  <a:pt x="107716" y="45024"/>
                </a:lnTo>
                <a:lnTo>
                  <a:pt x="107716" y="41214"/>
                </a:lnTo>
                <a:close/>
              </a:path>
              <a:path w="107950" h="45084">
                <a:moveTo>
                  <a:pt x="21793" y="17592"/>
                </a:moveTo>
                <a:lnTo>
                  <a:pt x="19751" y="17592"/>
                </a:lnTo>
                <a:lnTo>
                  <a:pt x="19080" y="18354"/>
                </a:lnTo>
                <a:lnTo>
                  <a:pt x="18745" y="20640"/>
                </a:lnTo>
                <a:lnTo>
                  <a:pt x="17343" y="29022"/>
                </a:lnTo>
                <a:lnTo>
                  <a:pt x="12496" y="33594"/>
                </a:lnTo>
                <a:lnTo>
                  <a:pt x="91439" y="33594"/>
                </a:lnTo>
                <a:lnTo>
                  <a:pt x="92201" y="32832"/>
                </a:lnTo>
                <a:lnTo>
                  <a:pt x="46695" y="32832"/>
                </a:lnTo>
                <a:lnTo>
                  <a:pt x="43647" y="32070"/>
                </a:lnTo>
                <a:lnTo>
                  <a:pt x="26883" y="32070"/>
                </a:lnTo>
                <a:lnTo>
                  <a:pt x="23469" y="28260"/>
                </a:lnTo>
                <a:lnTo>
                  <a:pt x="22616" y="20640"/>
                </a:lnTo>
                <a:lnTo>
                  <a:pt x="22402" y="18354"/>
                </a:lnTo>
                <a:lnTo>
                  <a:pt x="21793" y="17592"/>
                </a:lnTo>
                <a:close/>
              </a:path>
              <a:path w="107950" h="45084">
                <a:moveTo>
                  <a:pt x="107716" y="32832"/>
                </a:moveTo>
                <a:lnTo>
                  <a:pt x="103174" y="32832"/>
                </a:lnTo>
                <a:lnTo>
                  <a:pt x="101925" y="33594"/>
                </a:lnTo>
                <a:lnTo>
                  <a:pt x="107716" y="33594"/>
                </a:lnTo>
                <a:lnTo>
                  <a:pt x="107716" y="32832"/>
                </a:lnTo>
                <a:close/>
              </a:path>
              <a:path w="107950" h="45084">
                <a:moveTo>
                  <a:pt x="49743" y="32070"/>
                </a:moveTo>
                <a:lnTo>
                  <a:pt x="46695" y="32832"/>
                </a:lnTo>
                <a:lnTo>
                  <a:pt x="56906" y="32832"/>
                </a:lnTo>
                <a:lnTo>
                  <a:pt x="49743" y="32070"/>
                </a:lnTo>
                <a:close/>
              </a:path>
              <a:path w="107950" h="45084">
                <a:moveTo>
                  <a:pt x="98297" y="11496"/>
                </a:moveTo>
                <a:lnTo>
                  <a:pt x="75468" y="11496"/>
                </a:lnTo>
                <a:lnTo>
                  <a:pt x="82113" y="13020"/>
                </a:lnTo>
                <a:lnTo>
                  <a:pt x="85222" y="14544"/>
                </a:lnTo>
                <a:lnTo>
                  <a:pt x="88849" y="16830"/>
                </a:lnTo>
                <a:lnTo>
                  <a:pt x="90677" y="19878"/>
                </a:lnTo>
                <a:lnTo>
                  <a:pt x="90677" y="26736"/>
                </a:lnTo>
                <a:lnTo>
                  <a:pt x="84581" y="29022"/>
                </a:lnTo>
                <a:lnTo>
                  <a:pt x="72268" y="30546"/>
                </a:lnTo>
                <a:lnTo>
                  <a:pt x="64404" y="32070"/>
                </a:lnTo>
                <a:lnTo>
                  <a:pt x="56906" y="32832"/>
                </a:lnTo>
                <a:lnTo>
                  <a:pt x="92201" y="32832"/>
                </a:lnTo>
                <a:lnTo>
                  <a:pt x="96011" y="29022"/>
                </a:lnTo>
                <a:lnTo>
                  <a:pt x="98297" y="22926"/>
                </a:lnTo>
                <a:lnTo>
                  <a:pt x="98297" y="11496"/>
                </a:lnTo>
                <a:close/>
              </a:path>
              <a:path w="107950" h="45084">
                <a:moveTo>
                  <a:pt x="76067" y="0"/>
                </a:moveTo>
                <a:lnTo>
                  <a:pt x="67110" y="3532"/>
                </a:lnTo>
                <a:lnTo>
                  <a:pt x="56938" y="10022"/>
                </a:lnTo>
                <a:lnTo>
                  <a:pt x="45551" y="19518"/>
                </a:lnTo>
                <a:lnTo>
                  <a:pt x="32948" y="32070"/>
                </a:lnTo>
                <a:lnTo>
                  <a:pt x="43647" y="32070"/>
                </a:lnTo>
                <a:lnTo>
                  <a:pt x="42906" y="29724"/>
                </a:lnTo>
                <a:lnTo>
                  <a:pt x="54659" y="19793"/>
                </a:lnTo>
                <a:lnTo>
                  <a:pt x="65517" y="13858"/>
                </a:lnTo>
                <a:lnTo>
                  <a:pt x="75468" y="11496"/>
                </a:lnTo>
                <a:lnTo>
                  <a:pt x="98297" y="11496"/>
                </a:lnTo>
                <a:lnTo>
                  <a:pt x="96530" y="7686"/>
                </a:lnTo>
                <a:lnTo>
                  <a:pt x="92963" y="4638"/>
                </a:lnTo>
                <a:lnTo>
                  <a:pt x="89611" y="1590"/>
                </a:lnTo>
                <a:lnTo>
                  <a:pt x="85435" y="66"/>
                </a:lnTo>
                <a:lnTo>
                  <a:pt x="760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5411480" y="8506201"/>
            <a:ext cx="100330" cy="51435"/>
          </a:xfrm>
          <a:custGeom>
            <a:avLst/>
            <a:gdLst/>
            <a:ahLst/>
            <a:cxnLst/>
            <a:rect l="l" t="t" r="r" b="b"/>
            <a:pathLst>
              <a:path w="100329" h="51434">
                <a:moveTo>
                  <a:pt x="89504" y="12191"/>
                </a:moveTo>
                <a:lnTo>
                  <a:pt x="26426" y="12191"/>
                </a:lnTo>
                <a:lnTo>
                  <a:pt x="27889" y="12953"/>
                </a:lnTo>
                <a:lnTo>
                  <a:pt x="32308" y="13715"/>
                </a:lnTo>
                <a:lnTo>
                  <a:pt x="39654" y="15239"/>
                </a:lnTo>
                <a:lnTo>
                  <a:pt x="49804" y="18287"/>
                </a:lnTo>
                <a:lnTo>
                  <a:pt x="56083" y="19811"/>
                </a:lnTo>
                <a:lnTo>
                  <a:pt x="53893" y="22315"/>
                </a:lnTo>
                <a:lnTo>
                  <a:pt x="41996" y="28836"/>
                </a:lnTo>
                <a:lnTo>
                  <a:pt x="32530" y="33920"/>
                </a:lnTo>
                <a:lnTo>
                  <a:pt x="20373" y="38075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508" y="51053"/>
                </a:lnTo>
                <a:lnTo>
                  <a:pt x="21366" y="50291"/>
                </a:lnTo>
                <a:lnTo>
                  <a:pt x="28315" y="46481"/>
                </a:lnTo>
                <a:lnTo>
                  <a:pt x="32705" y="44957"/>
                </a:lnTo>
                <a:lnTo>
                  <a:pt x="38983" y="41909"/>
                </a:lnTo>
                <a:lnTo>
                  <a:pt x="47183" y="36575"/>
                </a:lnTo>
                <a:lnTo>
                  <a:pt x="55930" y="31241"/>
                </a:lnTo>
                <a:lnTo>
                  <a:pt x="62758" y="27431"/>
                </a:lnTo>
                <a:lnTo>
                  <a:pt x="67635" y="24383"/>
                </a:lnTo>
                <a:lnTo>
                  <a:pt x="73030" y="24383"/>
                </a:lnTo>
                <a:lnTo>
                  <a:pt x="73030" y="23621"/>
                </a:lnTo>
                <a:lnTo>
                  <a:pt x="74675" y="22859"/>
                </a:lnTo>
                <a:lnTo>
                  <a:pt x="78851" y="22097"/>
                </a:lnTo>
                <a:lnTo>
                  <a:pt x="85618" y="22097"/>
                </a:lnTo>
                <a:lnTo>
                  <a:pt x="89245" y="12953"/>
                </a:lnTo>
                <a:lnTo>
                  <a:pt x="89504" y="12191"/>
                </a:lnTo>
                <a:close/>
              </a:path>
              <a:path w="100329" h="51434">
                <a:moveTo>
                  <a:pt x="73030" y="24383"/>
                </a:moveTo>
                <a:lnTo>
                  <a:pt x="67635" y="24383"/>
                </a:lnTo>
                <a:lnTo>
                  <a:pt x="67757" y="26669"/>
                </a:lnTo>
                <a:lnTo>
                  <a:pt x="67817" y="28955"/>
                </a:lnTo>
                <a:lnTo>
                  <a:pt x="68219" y="35764"/>
                </a:lnTo>
                <a:lnTo>
                  <a:pt x="74650" y="47231"/>
                </a:lnTo>
                <a:lnTo>
                  <a:pt x="88910" y="51053"/>
                </a:lnTo>
                <a:lnTo>
                  <a:pt x="99821" y="51053"/>
                </a:lnTo>
                <a:lnTo>
                  <a:pt x="99821" y="39623"/>
                </a:lnTo>
                <a:lnTo>
                  <a:pt x="81716" y="39623"/>
                </a:lnTo>
                <a:lnTo>
                  <a:pt x="76901" y="37337"/>
                </a:lnTo>
                <a:lnTo>
                  <a:pt x="74706" y="34289"/>
                </a:lnTo>
                <a:lnTo>
                  <a:pt x="73609" y="32003"/>
                </a:lnTo>
                <a:lnTo>
                  <a:pt x="73030" y="28955"/>
                </a:lnTo>
                <a:lnTo>
                  <a:pt x="73030" y="24383"/>
                </a:lnTo>
                <a:close/>
              </a:path>
              <a:path w="100329" h="51434">
                <a:moveTo>
                  <a:pt x="99821" y="38861"/>
                </a:moveTo>
                <a:lnTo>
                  <a:pt x="89184" y="38861"/>
                </a:lnTo>
                <a:lnTo>
                  <a:pt x="81716" y="39623"/>
                </a:lnTo>
                <a:lnTo>
                  <a:pt x="99821" y="39623"/>
                </a:lnTo>
                <a:lnTo>
                  <a:pt x="99821" y="38861"/>
                </a:lnTo>
                <a:close/>
              </a:path>
              <a:path w="100329" h="51434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8287" y="14477"/>
                </a:lnTo>
                <a:lnTo>
                  <a:pt x="22494" y="12953"/>
                </a:lnTo>
                <a:lnTo>
                  <a:pt x="26426" y="12191"/>
                </a:lnTo>
                <a:lnTo>
                  <a:pt x="89504" y="12191"/>
                </a:lnTo>
                <a:lnTo>
                  <a:pt x="89763" y="11429"/>
                </a:lnTo>
                <a:lnTo>
                  <a:pt x="89915" y="10667"/>
                </a:lnTo>
                <a:lnTo>
                  <a:pt x="89458" y="10667"/>
                </a:lnTo>
                <a:lnTo>
                  <a:pt x="88601" y="9976"/>
                </a:lnTo>
                <a:lnTo>
                  <a:pt x="72146" y="9971"/>
                </a:lnTo>
                <a:lnTo>
                  <a:pt x="55625" y="7619"/>
                </a:lnTo>
                <a:lnTo>
                  <a:pt x="49072" y="5333"/>
                </a:lnTo>
                <a:lnTo>
                  <a:pt x="36118" y="1523"/>
                </a:lnTo>
                <a:lnTo>
                  <a:pt x="32003" y="761"/>
                </a:lnTo>
                <a:lnTo>
                  <a:pt x="28773" y="0"/>
                </a:lnTo>
                <a:close/>
              </a:path>
              <a:path w="100329" h="51434">
                <a:moveTo>
                  <a:pt x="88513" y="9905"/>
                </a:moveTo>
                <a:lnTo>
                  <a:pt x="85845" y="9976"/>
                </a:lnTo>
                <a:lnTo>
                  <a:pt x="88601" y="9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5506730" y="8480294"/>
            <a:ext cx="39370" cy="77470"/>
          </a:xfrm>
          <a:custGeom>
            <a:avLst/>
            <a:gdLst/>
            <a:ahLst/>
            <a:cxnLst/>
            <a:rect l="l" t="t" r="r" b="b"/>
            <a:pathLst>
              <a:path w="39370" h="77470">
                <a:moveTo>
                  <a:pt x="7376" y="64769"/>
                </a:moveTo>
                <a:lnTo>
                  <a:pt x="0" y="64769"/>
                </a:lnTo>
                <a:lnTo>
                  <a:pt x="0" y="76961"/>
                </a:lnTo>
                <a:lnTo>
                  <a:pt x="15351" y="76412"/>
                </a:lnTo>
                <a:lnTo>
                  <a:pt x="26691" y="69855"/>
                </a:lnTo>
                <a:lnTo>
                  <a:pt x="27842" y="65531"/>
                </a:lnTo>
                <a:lnTo>
                  <a:pt x="18227" y="65531"/>
                </a:lnTo>
                <a:lnTo>
                  <a:pt x="7376" y="64769"/>
                </a:lnTo>
                <a:close/>
              </a:path>
              <a:path w="39370" h="77470">
                <a:moveTo>
                  <a:pt x="21976" y="33527"/>
                </a:moveTo>
                <a:lnTo>
                  <a:pt x="21031" y="33527"/>
                </a:lnTo>
                <a:lnTo>
                  <a:pt x="20573" y="35051"/>
                </a:lnTo>
                <a:lnTo>
                  <a:pt x="16093" y="45719"/>
                </a:lnTo>
                <a:lnTo>
                  <a:pt x="21153" y="51815"/>
                </a:lnTo>
                <a:lnTo>
                  <a:pt x="23621" y="56387"/>
                </a:lnTo>
                <a:lnTo>
                  <a:pt x="23621" y="63245"/>
                </a:lnTo>
                <a:lnTo>
                  <a:pt x="18227" y="65531"/>
                </a:lnTo>
                <a:lnTo>
                  <a:pt x="27842" y="65531"/>
                </a:lnTo>
                <a:lnTo>
                  <a:pt x="30479" y="55625"/>
                </a:lnTo>
                <a:lnTo>
                  <a:pt x="30479" y="48767"/>
                </a:lnTo>
                <a:lnTo>
                  <a:pt x="28133" y="41909"/>
                </a:lnTo>
                <a:lnTo>
                  <a:pt x="23469" y="35051"/>
                </a:lnTo>
                <a:lnTo>
                  <a:pt x="22616" y="34289"/>
                </a:lnTo>
                <a:lnTo>
                  <a:pt x="21976" y="33527"/>
                </a:lnTo>
                <a:close/>
              </a:path>
              <a:path w="39370" h="77470">
                <a:moveTo>
                  <a:pt x="30297" y="0"/>
                </a:moveTo>
                <a:lnTo>
                  <a:pt x="22037" y="8381"/>
                </a:lnTo>
                <a:lnTo>
                  <a:pt x="30784" y="16763"/>
                </a:lnTo>
                <a:lnTo>
                  <a:pt x="39075" y="9143"/>
                </a:lnTo>
                <a:lnTo>
                  <a:pt x="30297" y="0"/>
                </a:lnTo>
                <a:close/>
              </a:path>
              <a:path w="39370" h="77470">
                <a:moveTo>
                  <a:pt x="11795" y="0"/>
                </a:moveTo>
                <a:lnTo>
                  <a:pt x="3566" y="8381"/>
                </a:lnTo>
                <a:lnTo>
                  <a:pt x="12283" y="16763"/>
                </a:lnTo>
                <a:lnTo>
                  <a:pt x="20513" y="9143"/>
                </a:lnTo>
                <a:lnTo>
                  <a:pt x="117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5610362" y="8485627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59">
                <a:moveTo>
                  <a:pt x="9509" y="32765"/>
                </a:moveTo>
                <a:lnTo>
                  <a:pt x="6705" y="32765"/>
                </a:lnTo>
                <a:lnTo>
                  <a:pt x="5943" y="34289"/>
                </a:lnTo>
                <a:lnTo>
                  <a:pt x="1981" y="39623"/>
                </a:lnTo>
                <a:lnTo>
                  <a:pt x="0" y="44957"/>
                </a:lnTo>
                <a:lnTo>
                  <a:pt x="82" y="52441"/>
                </a:lnTo>
                <a:lnTo>
                  <a:pt x="3333" y="61923"/>
                </a:lnTo>
                <a:lnTo>
                  <a:pt x="11852" y="68593"/>
                </a:lnTo>
                <a:lnTo>
                  <a:pt x="26363" y="72495"/>
                </a:lnTo>
                <a:lnTo>
                  <a:pt x="47594" y="73670"/>
                </a:lnTo>
                <a:lnTo>
                  <a:pt x="62035" y="72009"/>
                </a:lnTo>
                <a:lnTo>
                  <a:pt x="74605" y="68734"/>
                </a:lnTo>
                <a:lnTo>
                  <a:pt x="85302" y="63797"/>
                </a:lnTo>
                <a:lnTo>
                  <a:pt x="87991" y="61770"/>
                </a:lnTo>
                <a:lnTo>
                  <a:pt x="39971" y="61770"/>
                </a:lnTo>
                <a:lnTo>
                  <a:pt x="21579" y="60073"/>
                </a:lnTo>
                <a:lnTo>
                  <a:pt x="10539" y="54568"/>
                </a:lnTo>
                <a:lnTo>
                  <a:pt x="6857" y="45719"/>
                </a:lnTo>
                <a:lnTo>
                  <a:pt x="6857" y="42671"/>
                </a:lnTo>
                <a:lnTo>
                  <a:pt x="7619" y="39623"/>
                </a:lnTo>
                <a:lnTo>
                  <a:pt x="9083" y="35813"/>
                </a:lnTo>
                <a:lnTo>
                  <a:pt x="9357" y="35051"/>
                </a:lnTo>
                <a:lnTo>
                  <a:pt x="9509" y="34289"/>
                </a:lnTo>
                <a:lnTo>
                  <a:pt x="9509" y="32765"/>
                </a:lnTo>
                <a:close/>
              </a:path>
              <a:path w="116839" h="73659">
                <a:moveTo>
                  <a:pt x="100218" y="57149"/>
                </a:moveTo>
                <a:lnTo>
                  <a:pt x="94122" y="57149"/>
                </a:lnTo>
                <a:lnTo>
                  <a:pt x="94244" y="62483"/>
                </a:lnTo>
                <a:lnTo>
                  <a:pt x="96103" y="66293"/>
                </a:lnTo>
                <a:lnTo>
                  <a:pt x="99719" y="68593"/>
                </a:lnTo>
                <a:lnTo>
                  <a:pt x="102961" y="70865"/>
                </a:lnTo>
                <a:lnTo>
                  <a:pt x="107076" y="71627"/>
                </a:lnTo>
                <a:lnTo>
                  <a:pt x="116677" y="71627"/>
                </a:lnTo>
                <a:lnTo>
                  <a:pt x="116677" y="60197"/>
                </a:lnTo>
                <a:lnTo>
                  <a:pt x="104241" y="60197"/>
                </a:lnTo>
                <a:lnTo>
                  <a:pt x="100218" y="57149"/>
                </a:lnTo>
                <a:close/>
              </a:path>
              <a:path w="116839" h="73659">
                <a:moveTo>
                  <a:pt x="101041" y="40385"/>
                </a:moveTo>
                <a:lnTo>
                  <a:pt x="99425" y="40385"/>
                </a:lnTo>
                <a:lnTo>
                  <a:pt x="98054" y="41147"/>
                </a:lnTo>
                <a:lnTo>
                  <a:pt x="91662" y="48734"/>
                </a:lnTo>
                <a:lnTo>
                  <a:pt x="82896" y="54784"/>
                </a:lnTo>
                <a:lnTo>
                  <a:pt x="71434" y="58971"/>
                </a:lnTo>
                <a:lnTo>
                  <a:pt x="57163" y="61299"/>
                </a:lnTo>
                <a:lnTo>
                  <a:pt x="39971" y="61770"/>
                </a:lnTo>
                <a:lnTo>
                  <a:pt x="87991" y="61770"/>
                </a:lnTo>
                <a:lnTo>
                  <a:pt x="94122" y="57149"/>
                </a:lnTo>
                <a:lnTo>
                  <a:pt x="100218" y="57149"/>
                </a:lnTo>
                <a:lnTo>
                  <a:pt x="100218" y="50291"/>
                </a:lnTo>
                <a:lnTo>
                  <a:pt x="100436" y="48734"/>
                </a:lnTo>
                <a:lnTo>
                  <a:pt x="100797" y="46481"/>
                </a:lnTo>
                <a:lnTo>
                  <a:pt x="101193" y="44957"/>
                </a:lnTo>
                <a:lnTo>
                  <a:pt x="101376" y="43433"/>
                </a:lnTo>
                <a:lnTo>
                  <a:pt x="101376" y="41147"/>
                </a:lnTo>
                <a:lnTo>
                  <a:pt x="101041" y="40385"/>
                </a:lnTo>
                <a:close/>
              </a:path>
              <a:path w="116839" h="73659">
                <a:moveTo>
                  <a:pt x="116677" y="59435"/>
                </a:moveTo>
                <a:lnTo>
                  <a:pt x="112135" y="59435"/>
                </a:lnTo>
                <a:lnTo>
                  <a:pt x="104241" y="60197"/>
                </a:lnTo>
                <a:lnTo>
                  <a:pt x="116677" y="60197"/>
                </a:lnTo>
                <a:lnTo>
                  <a:pt x="116677" y="59435"/>
                </a:lnTo>
                <a:close/>
              </a:path>
              <a:path w="116839" h="73659">
                <a:moveTo>
                  <a:pt x="59618" y="0"/>
                </a:moveTo>
                <a:lnTo>
                  <a:pt x="51694" y="8381"/>
                </a:lnTo>
                <a:lnTo>
                  <a:pt x="60197" y="17525"/>
                </a:lnTo>
                <a:lnTo>
                  <a:pt x="68031" y="9143"/>
                </a:lnTo>
                <a:lnTo>
                  <a:pt x="59618" y="0"/>
                </a:lnTo>
                <a:close/>
              </a:path>
              <a:path w="116839" h="73659">
                <a:moveTo>
                  <a:pt x="41087" y="0"/>
                </a:moveTo>
                <a:lnTo>
                  <a:pt x="32644" y="9143"/>
                </a:lnTo>
                <a:lnTo>
                  <a:pt x="41087" y="18287"/>
                </a:lnTo>
                <a:lnTo>
                  <a:pt x="49560" y="9143"/>
                </a:lnTo>
                <a:lnTo>
                  <a:pt x="410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5723137" y="8458196"/>
            <a:ext cx="46990" cy="99060"/>
          </a:xfrm>
          <a:custGeom>
            <a:avLst/>
            <a:gdLst/>
            <a:ahLst/>
            <a:cxnLst/>
            <a:rect l="l" t="t" r="r" b="b"/>
            <a:pathLst>
              <a:path w="46989" h="99059">
                <a:moveTo>
                  <a:pt x="46481" y="71627"/>
                </a:moveTo>
                <a:lnTo>
                  <a:pt x="40203" y="71627"/>
                </a:lnTo>
                <a:lnTo>
                  <a:pt x="40843" y="72389"/>
                </a:lnTo>
                <a:lnTo>
                  <a:pt x="41147" y="73913"/>
                </a:lnTo>
                <a:lnTo>
                  <a:pt x="41147" y="76961"/>
                </a:lnTo>
                <a:lnTo>
                  <a:pt x="41026" y="77723"/>
                </a:lnTo>
                <a:lnTo>
                  <a:pt x="38775" y="81175"/>
                </a:lnTo>
                <a:lnTo>
                  <a:pt x="28723" y="85755"/>
                </a:lnTo>
                <a:lnTo>
                  <a:pt x="10698" y="86867"/>
                </a:lnTo>
                <a:lnTo>
                  <a:pt x="0" y="86867"/>
                </a:lnTo>
                <a:lnTo>
                  <a:pt x="0" y="99059"/>
                </a:lnTo>
                <a:lnTo>
                  <a:pt x="43251" y="88391"/>
                </a:lnTo>
                <a:lnTo>
                  <a:pt x="46481" y="80009"/>
                </a:lnTo>
                <a:lnTo>
                  <a:pt x="46481" y="71627"/>
                </a:lnTo>
                <a:close/>
              </a:path>
              <a:path w="46989" h="99059">
                <a:moveTo>
                  <a:pt x="27828" y="32765"/>
                </a:moveTo>
                <a:lnTo>
                  <a:pt x="22555" y="33527"/>
                </a:lnTo>
                <a:lnTo>
                  <a:pt x="18227" y="36575"/>
                </a:lnTo>
                <a:lnTo>
                  <a:pt x="14782" y="43433"/>
                </a:lnTo>
                <a:lnTo>
                  <a:pt x="12009" y="48767"/>
                </a:lnTo>
                <a:lnTo>
                  <a:pt x="10607" y="54101"/>
                </a:lnTo>
                <a:lnTo>
                  <a:pt x="10667" y="60197"/>
                </a:lnTo>
                <a:lnTo>
                  <a:pt x="10698" y="68579"/>
                </a:lnTo>
                <a:lnTo>
                  <a:pt x="15758" y="73151"/>
                </a:lnTo>
                <a:lnTo>
                  <a:pt x="25847" y="72389"/>
                </a:lnTo>
                <a:lnTo>
                  <a:pt x="35631" y="72389"/>
                </a:lnTo>
                <a:lnTo>
                  <a:pt x="40203" y="71627"/>
                </a:lnTo>
                <a:lnTo>
                  <a:pt x="46481" y="71627"/>
                </a:lnTo>
                <a:lnTo>
                  <a:pt x="46481" y="68579"/>
                </a:lnTo>
                <a:lnTo>
                  <a:pt x="46449" y="66298"/>
                </a:lnTo>
                <a:lnTo>
                  <a:pt x="45756" y="60959"/>
                </a:lnTo>
                <a:lnTo>
                  <a:pt x="30845" y="60959"/>
                </a:lnTo>
                <a:lnTo>
                  <a:pt x="27797" y="60197"/>
                </a:lnTo>
                <a:lnTo>
                  <a:pt x="20878" y="60197"/>
                </a:lnTo>
                <a:lnTo>
                  <a:pt x="17465" y="57911"/>
                </a:lnTo>
                <a:lnTo>
                  <a:pt x="17525" y="54101"/>
                </a:lnTo>
                <a:lnTo>
                  <a:pt x="17556" y="51815"/>
                </a:lnTo>
                <a:lnTo>
                  <a:pt x="25907" y="45719"/>
                </a:lnTo>
                <a:lnTo>
                  <a:pt x="41849" y="45719"/>
                </a:lnTo>
                <a:lnTo>
                  <a:pt x="40325" y="41909"/>
                </a:lnTo>
                <a:lnTo>
                  <a:pt x="36697" y="36575"/>
                </a:lnTo>
                <a:lnTo>
                  <a:pt x="32583" y="33527"/>
                </a:lnTo>
                <a:lnTo>
                  <a:pt x="27828" y="32765"/>
                </a:lnTo>
                <a:close/>
              </a:path>
              <a:path w="46989" h="99059">
                <a:moveTo>
                  <a:pt x="35631" y="72389"/>
                </a:moveTo>
                <a:lnTo>
                  <a:pt x="25847" y="72389"/>
                </a:lnTo>
                <a:lnTo>
                  <a:pt x="30784" y="73151"/>
                </a:lnTo>
                <a:lnTo>
                  <a:pt x="35631" y="72389"/>
                </a:lnTo>
                <a:close/>
              </a:path>
              <a:path w="46989" h="99059">
                <a:moveTo>
                  <a:pt x="41849" y="45719"/>
                </a:moveTo>
                <a:lnTo>
                  <a:pt x="25907" y="45719"/>
                </a:lnTo>
                <a:lnTo>
                  <a:pt x="29260" y="46481"/>
                </a:lnTo>
                <a:lnTo>
                  <a:pt x="32125" y="47243"/>
                </a:lnTo>
                <a:lnTo>
                  <a:pt x="34503" y="50291"/>
                </a:lnTo>
                <a:lnTo>
                  <a:pt x="36880" y="52577"/>
                </a:lnTo>
                <a:lnTo>
                  <a:pt x="38039" y="55625"/>
                </a:lnTo>
                <a:lnTo>
                  <a:pt x="38039" y="59435"/>
                </a:lnTo>
                <a:lnTo>
                  <a:pt x="34289" y="60197"/>
                </a:lnTo>
                <a:lnTo>
                  <a:pt x="30845" y="60959"/>
                </a:lnTo>
                <a:lnTo>
                  <a:pt x="45756" y="60959"/>
                </a:lnTo>
                <a:lnTo>
                  <a:pt x="44704" y="52856"/>
                </a:lnTo>
                <a:lnTo>
                  <a:pt x="41849" y="45719"/>
                </a:lnTo>
                <a:close/>
              </a:path>
              <a:path w="46989" h="99059">
                <a:moveTo>
                  <a:pt x="24902" y="0"/>
                </a:moveTo>
                <a:lnTo>
                  <a:pt x="16367" y="9143"/>
                </a:lnTo>
                <a:lnTo>
                  <a:pt x="24841" y="17525"/>
                </a:lnTo>
                <a:lnTo>
                  <a:pt x="33345" y="9143"/>
                </a:lnTo>
                <a:lnTo>
                  <a:pt x="249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5782329" y="845362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3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5859758" y="8506186"/>
            <a:ext cx="99060" cy="85725"/>
          </a:xfrm>
          <a:custGeom>
            <a:avLst/>
            <a:gdLst/>
            <a:ahLst/>
            <a:cxnLst/>
            <a:rect l="l" t="t" r="r" b="b"/>
            <a:pathLst>
              <a:path w="99060" h="85725">
                <a:moveTo>
                  <a:pt x="13889" y="27446"/>
                </a:moveTo>
                <a:lnTo>
                  <a:pt x="12579" y="27446"/>
                </a:lnTo>
                <a:lnTo>
                  <a:pt x="11603" y="28208"/>
                </a:lnTo>
                <a:lnTo>
                  <a:pt x="10658" y="28970"/>
                </a:lnTo>
                <a:lnTo>
                  <a:pt x="5560" y="36182"/>
                </a:lnTo>
                <a:lnTo>
                  <a:pt x="1271" y="47614"/>
                </a:lnTo>
                <a:lnTo>
                  <a:pt x="0" y="61290"/>
                </a:lnTo>
                <a:lnTo>
                  <a:pt x="4193" y="71822"/>
                </a:lnTo>
                <a:lnTo>
                  <a:pt x="15812" y="82422"/>
                </a:lnTo>
                <a:lnTo>
                  <a:pt x="26753" y="85064"/>
                </a:lnTo>
                <a:lnTo>
                  <a:pt x="44476" y="85608"/>
                </a:lnTo>
                <a:lnTo>
                  <a:pt x="57090" y="83593"/>
                </a:lnTo>
                <a:lnTo>
                  <a:pt x="68570" y="80024"/>
                </a:lnTo>
                <a:lnTo>
                  <a:pt x="76922" y="76738"/>
                </a:lnTo>
                <a:lnTo>
                  <a:pt x="81085" y="73928"/>
                </a:lnTo>
                <a:lnTo>
                  <a:pt x="25014" y="73928"/>
                </a:lnTo>
                <a:lnTo>
                  <a:pt x="17699" y="71261"/>
                </a:lnTo>
                <a:lnTo>
                  <a:pt x="12761" y="65927"/>
                </a:lnTo>
                <a:lnTo>
                  <a:pt x="9195" y="61974"/>
                </a:lnTo>
                <a:lnTo>
                  <a:pt x="7397" y="57545"/>
                </a:lnTo>
                <a:lnTo>
                  <a:pt x="7397" y="46496"/>
                </a:lnTo>
                <a:lnTo>
                  <a:pt x="9287" y="38876"/>
                </a:lnTo>
                <a:lnTo>
                  <a:pt x="13097" y="31256"/>
                </a:lnTo>
                <a:lnTo>
                  <a:pt x="13676" y="30494"/>
                </a:lnTo>
                <a:lnTo>
                  <a:pt x="13865" y="29145"/>
                </a:lnTo>
                <a:lnTo>
                  <a:pt x="13889" y="27446"/>
                </a:lnTo>
                <a:close/>
              </a:path>
              <a:path w="99060" h="85725">
                <a:moveTo>
                  <a:pt x="78425" y="0"/>
                </a:moveTo>
                <a:lnTo>
                  <a:pt x="68373" y="5263"/>
                </a:lnTo>
                <a:lnTo>
                  <a:pt x="57225" y="16696"/>
                </a:lnTo>
                <a:lnTo>
                  <a:pt x="50147" y="29145"/>
                </a:lnTo>
                <a:lnTo>
                  <a:pt x="47783" y="39638"/>
                </a:lnTo>
                <a:lnTo>
                  <a:pt x="47783" y="43448"/>
                </a:lnTo>
                <a:lnTo>
                  <a:pt x="49124" y="45734"/>
                </a:lnTo>
                <a:lnTo>
                  <a:pt x="51715" y="47258"/>
                </a:lnTo>
                <a:lnTo>
                  <a:pt x="53574" y="48782"/>
                </a:lnTo>
                <a:lnTo>
                  <a:pt x="57049" y="49544"/>
                </a:lnTo>
                <a:lnTo>
                  <a:pt x="62139" y="50306"/>
                </a:lnTo>
                <a:lnTo>
                  <a:pt x="75977" y="52973"/>
                </a:lnTo>
                <a:lnTo>
                  <a:pt x="82835" y="55354"/>
                </a:lnTo>
                <a:lnTo>
                  <a:pt x="82780" y="58314"/>
                </a:lnTo>
                <a:lnTo>
                  <a:pt x="76771" y="65401"/>
                </a:lnTo>
                <a:lnTo>
                  <a:pt x="59823" y="71139"/>
                </a:lnTo>
                <a:lnTo>
                  <a:pt x="46977" y="73231"/>
                </a:lnTo>
                <a:lnTo>
                  <a:pt x="34707" y="73928"/>
                </a:lnTo>
                <a:lnTo>
                  <a:pt x="81085" y="73928"/>
                </a:lnTo>
                <a:lnTo>
                  <a:pt x="82286" y="73117"/>
                </a:lnTo>
                <a:lnTo>
                  <a:pt x="84755" y="69118"/>
                </a:lnTo>
                <a:lnTo>
                  <a:pt x="88565" y="63117"/>
                </a:lnTo>
                <a:lnTo>
                  <a:pt x="90455" y="57213"/>
                </a:lnTo>
                <a:lnTo>
                  <a:pt x="90455" y="50306"/>
                </a:lnTo>
                <a:lnTo>
                  <a:pt x="90272" y="48782"/>
                </a:lnTo>
                <a:lnTo>
                  <a:pt x="89815" y="48782"/>
                </a:lnTo>
                <a:lnTo>
                  <a:pt x="87986" y="44972"/>
                </a:lnTo>
                <a:lnTo>
                  <a:pt x="81524" y="42686"/>
                </a:lnTo>
                <a:lnTo>
                  <a:pt x="70491" y="40400"/>
                </a:lnTo>
                <a:lnTo>
                  <a:pt x="60432" y="38876"/>
                </a:lnTo>
                <a:lnTo>
                  <a:pt x="55403" y="35828"/>
                </a:lnTo>
                <a:lnTo>
                  <a:pt x="55403" y="29732"/>
                </a:lnTo>
                <a:lnTo>
                  <a:pt x="57902" y="25922"/>
                </a:lnTo>
                <a:lnTo>
                  <a:pt x="62962" y="20588"/>
                </a:lnTo>
                <a:lnTo>
                  <a:pt x="69058" y="14492"/>
                </a:lnTo>
                <a:lnTo>
                  <a:pt x="75672" y="12206"/>
                </a:lnTo>
                <a:lnTo>
                  <a:pt x="82835" y="11444"/>
                </a:lnTo>
                <a:lnTo>
                  <a:pt x="97900" y="11444"/>
                </a:lnTo>
                <a:lnTo>
                  <a:pt x="96155" y="3824"/>
                </a:lnTo>
                <a:lnTo>
                  <a:pt x="90912" y="14"/>
                </a:lnTo>
                <a:lnTo>
                  <a:pt x="78425" y="0"/>
                </a:lnTo>
                <a:close/>
              </a:path>
              <a:path w="99060" h="85725">
                <a:moveTo>
                  <a:pt x="97900" y="11444"/>
                </a:moveTo>
                <a:lnTo>
                  <a:pt x="82835" y="11444"/>
                </a:lnTo>
                <a:lnTo>
                  <a:pt x="88017" y="12206"/>
                </a:lnTo>
                <a:lnTo>
                  <a:pt x="92253" y="12968"/>
                </a:lnTo>
                <a:lnTo>
                  <a:pt x="95606" y="14492"/>
                </a:lnTo>
                <a:lnTo>
                  <a:pt x="97191" y="15254"/>
                </a:lnTo>
                <a:lnTo>
                  <a:pt x="98593" y="15254"/>
                </a:lnTo>
                <a:lnTo>
                  <a:pt x="98532" y="13730"/>
                </a:lnTo>
                <a:lnTo>
                  <a:pt x="98075" y="12206"/>
                </a:lnTo>
                <a:lnTo>
                  <a:pt x="97900" y="11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5965454" y="8455910"/>
            <a:ext cx="76835" cy="104775"/>
          </a:xfrm>
          <a:custGeom>
            <a:avLst/>
            <a:gdLst/>
            <a:ahLst/>
            <a:cxnLst/>
            <a:rect l="l" t="t" r="r" b="b"/>
            <a:pathLst>
              <a:path w="76835" h="104775">
                <a:moveTo>
                  <a:pt x="3505" y="9143"/>
                </a:moveTo>
                <a:lnTo>
                  <a:pt x="2682" y="9143"/>
                </a:lnTo>
                <a:lnTo>
                  <a:pt x="2377" y="9905"/>
                </a:lnTo>
                <a:lnTo>
                  <a:pt x="1981" y="11429"/>
                </a:lnTo>
                <a:lnTo>
                  <a:pt x="640" y="16763"/>
                </a:lnTo>
                <a:lnTo>
                  <a:pt x="0" y="20573"/>
                </a:lnTo>
                <a:lnTo>
                  <a:pt x="0" y="24383"/>
                </a:lnTo>
                <a:lnTo>
                  <a:pt x="3749" y="28955"/>
                </a:lnTo>
                <a:lnTo>
                  <a:pt x="11186" y="37337"/>
                </a:lnTo>
                <a:lnTo>
                  <a:pt x="17341" y="37674"/>
                </a:lnTo>
                <a:lnTo>
                  <a:pt x="25998" y="47186"/>
                </a:lnTo>
                <a:lnTo>
                  <a:pt x="34063" y="57036"/>
                </a:lnTo>
                <a:lnTo>
                  <a:pt x="41440" y="67299"/>
                </a:lnTo>
                <a:lnTo>
                  <a:pt x="48034" y="78050"/>
                </a:lnTo>
                <a:lnTo>
                  <a:pt x="39163" y="85713"/>
                </a:lnTo>
                <a:lnTo>
                  <a:pt x="26761" y="92963"/>
                </a:lnTo>
                <a:lnTo>
                  <a:pt x="29204" y="104687"/>
                </a:lnTo>
                <a:lnTo>
                  <a:pt x="60525" y="92963"/>
                </a:lnTo>
                <a:lnTo>
                  <a:pt x="38892" y="92963"/>
                </a:lnTo>
                <a:lnTo>
                  <a:pt x="44043" y="89153"/>
                </a:lnTo>
                <a:lnTo>
                  <a:pt x="51846" y="80771"/>
                </a:lnTo>
                <a:lnTo>
                  <a:pt x="60126" y="80771"/>
                </a:lnTo>
                <a:lnTo>
                  <a:pt x="59710" y="79247"/>
                </a:lnTo>
                <a:lnTo>
                  <a:pt x="60280" y="69816"/>
                </a:lnTo>
                <a:lnTo>
                  <a:pt x="64248" y="60600"/>
                </a:lnTo>
                <a:lnTo>
                  <a:pt x="48721" y="60600"/>
                </a:lnTo>
                <a:lnTo>
                  <a:pt x="16687" y="21179"/>
                </a:lnTo>
                <a:lnTo>
                  <a:pt x="4663" y="9905"/>
                </a:lnTo>
                <a:lnTo>
                  <a:pt x="3505" y="9143"/>
                </a:lnTo>
                <a:close/>
              </a:path>
              <a:path w="76835" h="104775">
                <a:moveTo>
                  <a:pt x="60126" y="80771"/>
                </a:moveTo>
                <a:lnTo>
                  <a:pt x="51846" y="80771"/>
                </a:lnTo>
                <a:lnTo>
                  <a:pt x="53858" y="83057"/>
                </a:lnTo>
                <a:lnTo>
                  <a:pt x="54863" y="86105"/>
                </a:lnTo>
                <a:lnTo>
                  <a:pt x="54863" y="90677"/>
                </a:lnTo>
                <a:lnTo>
                  <a:pt x="51755" y="92201"/>
                </a:lnTo>
                <a:lnTo>
                  <a:pt x="47762" y="92963"/>
                </a:lnTo>
                <a:lnTo>
                  <a:pt x="60525" y="92963"/>
                </a:lnTo>
                <a:lnTo>
                  <a:pt x="60959" y="90677"/>
                </a:lnTo>
                <a:lnTo>
                  <a:pt x="60959" y="83819"/>
                </a:lnTo>
                <a:lnTo>
                  <a:pt x="60126" y="80771"/>
                </a:lnTo>
                <a:close/>
              </a:path>
              <a:path w="76835" h="104775">
                <a:moveTo>
                  <a:pt x="70317" y="0"/>
                </a:moveTo>
                <a:lnTo>
                  <a:pt x="61701" y="17303"/>
                </a:lnTo>
                <a:lnTo>
                  <a:pt x="61885" y="29883"/>
                </a:lnTo>
                <a:lnTo>
                  <a:pt x="61248" y="42564"/>
                </a:lnTo>
                <a:lnTo>
                  <a:pt x="57984" y="56563"/>
                </a:lnTo>
                <a:lnTo>
                  <a:pt x="48721" y="60600"/>
                </a:lnTo>
                <a:lnTo>
                  <a:pt x="64248" y="60600"/>
                </a:lnTo>
                <a:lnTo>
                  <a:pt x="64968" y="58927"/>
                </a:lnTo>
                <a:lnTo>
                  <a:pt x="68848" y="44306"/>
                </a:lnTo>
                <a:lnTo>
                  <a:pt x="70713" y="31678"/>
                </a:lnTo>
                <a:lnTo>
                  <a:pt x="71323" y="19049"/>
                </a:lnTo>
                <a:lnTo>
                  <a:pt x="76321" y="19049"/>
                </a:lnTo>
                <a:lnTo>
                  <a:pt x="75956" y="17525"/>
                </a:lnTo>
                <a:lnTo>
                  <a:pt x="75620" y="16763"/>
                </a:lnTo>
                <a:lnTo>
                  <a:pt x="75377" y="16001"/>
                </a:lnTo>
                <a:lnTo>
                  <a:pt x="74005" y="12191"/>
                </a:lnTo>
                <a:lnTo>
                  <a:pt x="72329" y="6857"/>
                </a:lnTo>
                <a:lnTo>
                  <a:pt x="703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055018" y="84559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5" h="101600">
                <a:moveTo>
                  <a:pt x="7849" y="0"/>
                </a:moveTo>
                <a:lnTo>
                  <a:pt x="7148" y="0"/>
                </a:lnTo>
                <a:lnTo>
                  <a:pt x="5960" y="761"/>
                </a:lnTo>
                <a:lnTo>
                  <a:pt x="0" y="13331"/>
                </a:lnTo>
                <a:lnTo>
                  <a:pt x="1060" y="27955"/>
                </a:lnTo>
                <a:lnTo>
                  <a:pt x="1685" y="40233"/>
                </a:lnTo>
                <a:lnTo>
                  <a:pt x="1875" y="50291"/>
                </a:lnTo>
                <a:lnTo>
                  <a:pt x="1875" y="70865"/>
                </a:lnTo>
                <a:lnTo>
                  <a:pt x="1814" y="80009"/>
                </a:lnTo>
                <a:lnTo>
                  <a:pt x="2851" y="86867"/>
                </a:lnTo>
                <a:lnTo>
                  <a:pt x="5045" y="91439"/>
                </a:lnTo>
                <a:lnTo>
                  <a:pt x="8185" y="98297"/>
                </a:lnTo>
                <a:lnTo>
                  <a:pt x="13823" y="101345"/>
                </a:lnTo>
                <a:lnTo>
                  <a:pt x="29307" y="101345"/>
                </a:lnTo>
                <a:lnTo>
                  <a:pt x="29307" y="89915"/>
                </a:lnTo>
                <a:lnTo>
                  <a:pt x="14677" y="89915"/>
                </a:lnTo>
                <a:lnTo>
                  <a:pt x="10257" y="85343"/>
                </a:lnTo>
                <a:lnTo>
                  <a:pt x="10231" y="38167"/>
                </a:lnTo>
                <a:lnTo>
                  <a:pt x="9896" y="23325"/>
                </a:lnTo>
                <a:lnTo>
                  <a:pt x="9173" y="11071"/>
                </a:lnTo>
                <a:lnTo>
                  <a:pt x="8063" y="1523"/>
                </a:lnTo>
                <a:lnTo>
                  <a:pt x="7849" y="0"/>
                </a:lnTo>
                <a:close/>
              </a:path>
              <a:path w="29845" h="101600">
                <a:moveTo>
                  <a:pt x="29307" y="89153"/>
                </a:moveTo>
                <a:lnTo>
                  <a:pt x="23486" y="89153"/>
                </a:lnTo>
                <a:lnTo>
                  <a:pt x="14677" y="89915"/>
                </a:lnTo>
                <a:lnTo>
                  <a:pt x="29307" y="89915"/>
                </a:lnTo>
                <a:lnTo>
                  <a:pt x="29307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6081278" y="8513060"/>
            <a:ext cx="30480" cy="77470"/>
          </a:xfrm>
          <a:custGeom>
            <a:avLst/>
            <a:gdLst/>
            <a:ahLst/>
            <a:cxnLst/>
            <a:rect l="l" t="t" r="r" b="b"/>
            <a:pathLst>
              <a:path w="30479" h="77470">
                <a:moveTo>
                  <a:pt x="7376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51" y="43646"/>
                </a:lnTo>
                <a:lnTo>
                  <a:pt x="26691" y="37089"/>
                </a:lnTo>
                <a:lnTo>
                  <a:pt x="27842" y="32765"/>
                </a:lnTo>
                <a:lnTo>
                  <a:pt x="18227" y="32765"/>
                </a:lnTo>
                <a:lnTo>
                  <a:pt x="7376" y="32003"/>
                </a:lnTo>
                <a:close/>
              </a:path>
              <a:path w="30479" h="77470">
                <a:moveTo>
                  <a:pt x="22616" y="761"/>
                </a:moveTo>
                <a:lnTo>
                  <a:pt x="21031" y="761"/>
                </a:lnTo>
                <a:lnTo>
                  <a:pt x="20573" y="2285"/>
                </a:lnTo>
                <a:lnTo>
                  <a:pt x="16093" y="12953"/>
                </a:lnTo>
                <a:lnTo>
                  <a:pt x="2115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2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69" y="2285"/>
                </a:lnTo>
                <a:lnTo>
                  <a:pt x="22616" y="761"/>
                </a:lnTo>
                <a:close/>
              </a:path>
              <a:path w="30479" h="77470">
                <a:moveTo>
                  <a:pt x="21640" y="0"/>
                </a:moveTo>
                <a:lnTo>
                  <a:pt x="21366" y="761"/>
                </a:lnTo>
                <a:lnTo>
                  <a:pt x="21976" y="761"/>
                </a:lnTo>
                <a:lnTo>
                  <a:pt x="21640" y="0"/>
                </a:lnTo>
                <a:close/>
              </a:path>
              <a:path w="30479" h="77470">
                <a:moveTo>
                  <a:pt x="17922" y="59484"/>
                </a:moveTo>
                <a:lnTo>
                  <a:pt x="9448" y="68247"/>
                </a:lnTo>
                <a:lnTo>
                  <a:pt x="17922" y="76961"/>
                </a:lnTo>
                <a:lnTo>
                  <a:pt x="26487" y="68247"/>
                </a:lnTo>
                <a:lnTo>
                  <a:pt x="17922" y="59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177046" y="8471912"/>
            <a:ext cx="81915" cy="133350"/>
          </a:xfrm>
          <a:custGeom>
            <a:avLst/>
            <a:gdLst/>
            <a:ahLst/>
            <a:cxnLst/>
            <a:rect l="l" t="t" r="r" b="b"/>
            <a:pathLst>
              <a:path w="81914" h="133350">
                <a:moveTo>
                  <a:pt x="74785" y="50291"/>
                </a:moveTo>
                <a:lnTo>
                  <a:pt x="16550" y="50291"/>
                </a:lnTo>
                <a:lnTo>
                  <a:pt x="21610" y="51053"/>
                </a:lnTo>
                <a:lnTo>
                  <a:pt x="29900" y="51815"/>
                </a:lnTo>
                <a:lnTo>
                  <a:pt x="37485" y="55049"/>
                </a:lnTo>
                <a:lnTo>
                  <a:pt x="6295" y="80533"/>
                </a:lnTo>
                <a:lnTo>
                  <a:pt x="614" y="105613"/>
                </a:lnTo>
                <a:lnTo>
                  <a:pt x="4842" y="115845"/>
                </a:lnTo>
                <a:lnTo>
                  <a:pt x="16191" y="127845"/>
                </a:lnTo>
                <a:lnTo>
                  <a:pt x="28044" y="131973"/>
                </a:lnTo>
                <a:lnTo>
                  <a:pt x="42946" y="133349"/>
                </a:lnTo>
                <a:lnTo>
                  <a:pt x="51053" y="133349"/>
                </a:lnTo>
                <a:lnTo>
                  <a:pt x="57607" y="132587"/>
                </a:lnTo>
                <a:lnTo>
                  <a:pt x="68640" y="129253"/>
                </a:lnTo>
                <a:lnTo>
                  <a:pt x="74279" y="125922"/>
                </a:lnTo>
                <a:lnTo>
                  <a:pt x="79247" y="121448"/>
                </a:lnTo>
                <a:lnTo>
                  <a:pt x="40648" y="121448"/>
                </a:lnTo>
                <a:lnTo>
                  <a:pt x="29174" y="118565"/>
                </a:lnTo>
                <a:lnTo>
                  <a:pt x="15610" y="111880"/>
                </a:lnTo>
                <a:lnTo>
                  <a:pt x="10273" y="102150"/>
                </a:lnTo>
                <a:lnTo>
                  <a:pt x="9791" y="85880"/>
                </a:lnTo>
                <a:lnTo>
                  <a:pt x="17044" y="76312"/>
                </a:lnTo>
                <a:lnTo>
                  <a:pt x="31087" y="65649"/>
                </a:lnTo>
                <a:lnTo>
                  <a:pt x="42679" y="60567"/>
                </a:lnTo>
                <a:lnTo>
                  <a:pt x="55107" y="57149"/>
                </a:lnTo>
                <a:lnTo>
                  <a:pt x="62057" y="56387"/>
                </a:lnTo>
                <a:lnTo>
                  <a:pt x="68000" y="55625"/>
                </a:lnTo>
                <a:lnTo>
                  <a:pt x="73030" y="54863"/>
                </a:lnTo>
                <a:lnTo>
                  <a:pt x="74785" y="50291"/>
                </a:lnTo>
                <a:close/>
              </a:path>
              <a:path w="81914" h="133350">
                <a:moveTo>
                  <a:pt x="80954" y="118061"/>
                </a:moveTo>
                <a:lnTo>
                  <a:pt x="79583" y="118061"/>
                </a:lnTo>
                <a:lnTo>
                  <a:pt x="78851" y="118204"/>
                </a:lnTo>
                <a:lnTo>
                  <a:pt x="69136" y="120306"/>
                </a:lnTo>
                <a:lnTo>
                  <a:pt x="57178" y="121387"/>
                </a:lnTo>
                <a:lnTo>
                  <a:pt x="40648" y="121448"/>
                </a:lnTo>
                <a:lnTo>
                  <a:pt x="79247" y="121448"/>
                </a:lnTo>
                <a:lnTo>
                  <a:pt x="79674" y="121063"/>
                </a:lnTo>
                <a:lnTo>
                  <a:pt x="80832" y="120063"/>
                </a:lnTo>
                <a:lnTo>
                  <a:pt x="81381" y="119301"/>
                </a:lnTo>
                <a:lnTo>
                  <a:pt x="81381" y="118302"/>
                </a:lnTo>
                <a:lnTo>
                  <a:pt x="80954" y="118061"/>
                </a:lnTo>
                <a:close/>
              </a:path>
              <a:path w="81914" h="133350">
                <a:moveTo>
                  <a:pt x="19232" y="38099"/>
                </a:moveTo>
                <a:lnTo>
                  <a:pt x="12832" y="38861"/>
                </a:lnTo>
                <a:lnTo>
                  <a:pt x="7802" y="41147"/>
                </a:lnTo>
                <a:lnTo>
                  <a:pt x="4084" y="46481"/>
                </a:lnTo>
                <a:lnTo>
                  <a:pt x="1889" y="49529"/>
                </a:lnTo>
                <a:lnTo>
                  <a:pt x="609" y="53339"/>
                </a:lnTo>
                <a:lnTo>
                  <a:pt x="243" y="56387"/>
                </a:lnTo>
                <a:lnTo>
                  <a:pt x="0" y="57911"/>
                </a:lnTo>
                <a:lnTo>
                  <a:pt x="274" y="59435"/>
                </a:lnTo>
                <a:lnTo>
                  <a:pt x="1127" y="58673"/>
                </a:lnTo>
                <a:lnTo>
                  <a:pt x="1371" y="58673"/>
                </a:lnTo>
                <a:lnTo>
                  <a:pt x="2285" y="57911"/>
                </a:lnTo>
                <a:lnTo>
                  <a:pt x="6461" y="54863"/>
                </a:lnTo>
                <a:lnTo>
                  <a:pt x="10728" y="51815"/>
                </a:lnTo>
                <a:lnTo>
                  <a:pt x="14081" y="51053"/>
                </a:lnTo>
                <a:lnTo>
                  <a:pt x="16550" y="50291"/>
                </a:lnTo>
                <a:lnTo>
                  <a:pt x="74785" y="50291"/>
                </a:lnTo>
                <a:lnTo>
                  <a:pt x="75956" y="47243"/>
                </a:lnTo>
                <a:lnTo>
                  <a:pt x="76443" y="45719"/>
                </a:lnTo>
                <a:lnTo>
                  <a:pt x="76626" y="44957"/>
                </a:lnTo>
                <a:lnTo>
                  <a:pt x="76626" y="44195"/>
                </a:lnTo>
                <a:lnTo>
                  <a:pt x="60441" y="44195"/>
                </a:lnTo>
                <a:lnTo>
                  <a:pt x="52699" y="42671"/>
                </a:lnTo>
                <a:lnTo>
                  <a:pt x="32125" y="39623"/>
                </a:lnTo>
                <a:lnTo>
                  <a:pt x="24444" y="38861"/>
                </a:lnTo>
                <a:lnTo>
                  <a:pt x="19232" y="38099"/>
                </a:lnTo>
                <a:close/>
              </a:path>
              <a:path w="81914" h="133350">
                <a:moveTo>
                  <a:pt x="1371" y="58673"/>
                </a:moveTo>
                <a:lnTo>
                  <a:pt x="1127" y="58673"/>
                </a:lnTo>
                <a:lnTo>
                  <a:pt x="457" y="59435"/>
                </a:lnTo>
                <a:lnTo>
                  <a:pt x="1371" y="58673"/>
                </a:lnTo>
                <a:close/>
              </a:path>
              <a:path w="81914" h="133350">
                <a:moveTo>
                  <a:pt x="73578" y="43433"/>
                </a:moveTo>
                <a:lnTo>
                  <a:pt x="65653" y="43433"/>
                </a:lnTo>
                <a:lnTo>
                  <a:pt x="60441" y="44195"/>
                </a:lnTo>
                <a:lnTo>
                  <a:pt x="75620" y="44195"/>
                </a:lnTo>
                <a:lnTo>
                  <a:pt x="73578" y="43433"/>
                </a:lnTo>
                <a:close/>
              </a:path>
              <a:path w="81914" h="133350">
                <a:moveTo>
                  <a:pt x="40142" y="0"/>
                </a:moveTo>
                <a:lnTo>
                  <a:pt x="31607" y="9143"/>
                </a:lnTo>
                <a:lnTo>
                  <a:pt x="40142" y="17525"/>
                </a:lnTo>
                <a:lnTo>
                  <a:pt x="48646" y="9143"/>
                </a:lnTo>
                <a:lnTo>
                  <a:pt x="401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6258062" y="8530586"/>
            <a:ext cx="60960" cy="69850"/>
          </a:xfrm>
          <a:custGeom>
            <a:avLst/>
            <a:gdLst/>
            <a:ahLst/>
            <a:cxnLst/>
            <a:rect l="l" t="t" r="r" b="b"/>
            <a:pathLst>
              <a:path w="60960" h="69850">
                <a:moveTo>
                  <a:pt x="37612" y="761"/>
                </a:moveTo>
                <a:lnTo>
                  <a:pt x="36179" y="761"/>
                </a:lnTo>
                <a:lnTo>
                  <a:pt x="35813" y="1523"/>
                </a:lnTo>
                <a:lnTo>
                  <a:pt x="30876" y="12191"/>
                </a:lnTo>
                <a:lnTo>
                  <a:pt x="38221" y="19049"/>
                </a:lnTo>
                <a:lnTo>
                  <a:pt x="41909" y="25145"/>
                </a:lnTo>
                <a:lnTo>
                  <a:pt x="14180" y="61151"/>
                </a:lnTo>
                <a:lnTo>
                  <a:pt x="975" y="65483"/>
                </a:lnTo>
                <a:lnTo>
                  <a:pt x="0" y="66007"/>
                </a:lnTo>
                <a:lnTo>
                  <a:pt x="0" y="67342"/>
                </a:lnTo>
                <a:lnTo>
                  <a:pt x="975" y="67817"/>
                </a:lnTo>
                <a:lnTo>
                  <a:pt x="8900" y="68960"/>
                </a:lnTo>
                <a:lnTo>
                  <a:pt x="16001" y="69341"/>
                </a:lnTo>
                <a:lnTo>
                  <a:pt x="27797" y="69341"/>
                </a:lnTo>
                <a:lnTo>
                  <a:pt x="32400" y="65294"/>
                </a:lnTo>
                <a:lnTo>
                  <a:pt x="41305" y="52192"/>
                </a:lnTo>
                <a:lnTo>
                  <a:pt x="46332" y="40277"/>
                </a:lnTo>
                <a:lnTo>
                  <a:pt x="48005" y="27956"/>
                </a:lnTo>
                <a:lnTo>
                  <a:pt x="48005" y="25145"/>
                </a:lnTo>
                <a:lnTo>
                  <a:pt x="60959" y="25145"/>
                </a:lnTo>
                <a:lnTo>
                  <a:pt x="60959" y="15239"/>
                </a:lnTo>
                <a:lnTo>
                  <a:pt x="53035" y="15239"/>
                </a:lnTo>
                <a:lnTo>
                  <a:pt x="49133" y="13715"/>
                </a:lnTo>
                <a:lnTo>
                  <a:pt x="45811" y="10667"/>
                </a:lnTo>
                <a:lnTo>
                  <a:pt x="44043" y="9143"/>
                </a:lnTo>
                <a:lnTo>
                  <a:pt x="41513" y="6095"/>
                </a:lnTo>
                <a:lnTo>
                  <a:pt x="38221" y="1523"/>
                </a:lnTo>
                <a:lnTo>
                  <a:pt x="37612" y="761"/>
                </a:lnTo>
                <a:close/>
              </a:path>
              <a:path w="60960" h="69850">
                <a:moveTo>
                  <a:pt x="60959" y="25145"/>
                </a:moveTo>
                <a:lnTo>
                  <a:pt x="48005" y="25145"/>
                </a:lnTo>
                <a:lnTo>
                  <a:pt x="49926" y="26002"/>
                </a:lnTo>
                <a:lnTo>
                  <a:pt x="52791" y="26669"/>
                </a:lnTo>
                <a:lnTo>
                  <a:pt x="60959" y="26669"/>
                </a:lnTo>
                <a:lnTo>
                  <a:pt x="60959" y="25145"/>
                </a:lnTo>
                <a:close/>
              </a:path>
              <a:path w="60960" h="69850">
                <a:moveTo>
                  <a:pt x="60959" y="14477"/>
                </a:moveTo>
                <a:lnTo>
                  <a:pt x="57607" y="14477"/>
                </a:lnTo>
                <a:lnTo>
                  <a:pt x="53035" y="15239"/>
                </a:lnTo>
                <a:lnTo>
                  <a:pt x="60959" y="15239"/>
                </a:lnTo>
                <a:lnTo>
                  <a:pt x="60959" y="14477"/>
                </a:lnTo>
                <a:close/>
              </a:path>
              <a:path w="60960" h="69850">
                <a:moveTo>
                  <a:pt x="36789" y="0"/>
                </a:moveTo>
                <a:lnTo>
                  <a:pt x="36515" y="761"/>
                </a:lnTo>
                <a:lnTo>
                  <a:pt x="37155" y="761"/>
                </a:lnTo>
                <a:lnTo>
                  <a:pt x="367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316736" y="8477246"/>
            <a:ext cx="30480" cy="80010"/>
          </a:xfrm>
          <a:custGeom>
            <a:avLst/>
            <a:gdLst/>
            <a:ahLst/>
            <a:cxnLst/>
            <a:rect l="l" t="t" r="r" b="b"/>
            <a:pathLst>
              <a:path w="30479" h="80009">
                <a:moveTo>
                  <a:pt x="7376" y="67817"/>
                </a:moveTo>
                <a:lnTo>
                  <a:pt x="0" y="67817"/>
                </a:lnTo>
                <a:lnTo>
                  <a:pt x="0" y="80009"/>
                </a:lnTo>
                <a:lnTo>
                  <a:pt x="15351" y="79460"/>
                </a:lnTo>
                <a:lnTo>
                  <a:pt x="26691" y="72903"/>
                </a:lnTo>
                <a:lnTo>
                  <a:pt x="27842" y="68579"/>
                </a:lnTo>
                <a:lnTo>
                  <a:pt x="18227" y="68579"/>
                </a:lnTo>
                <a:lnTo>
                  <a:pt x="7376" y="67817"/>
                </a:lnTo>
                <a:close/>
              </a:path>
              <a:path w="30479" h="80009">
                <a:moveTo>
                  <a:pt x="21976" y="36575"/>
                </a:moveTo>
                <a:lnTo>
                  <a:pt x="21031" y="36575"/>
                </a:lnTo>
                <a:lnTo>
                  <a:pt x="20573" y="38099"/>
                </a:lnTo>
                <a:lnTo>
                  <a:pt x="16093" y="48767"/>
                </a:lnTo>
                <a:lnTo>
                  <a:pt x="21153" y="54863"/>
                </a:lnTo>
                <a:lnTo>
                  <a:pt x="23621" y="59435"/>
                </a:lnTo>
                <a:lnTo>
                  <a:pt x="23621" y="66293"/>
                </a:lnTo>
                <a:lnTo>
                  <a:pt x="18227" y="68579"/>
                </a:lnTo>
                <a:lnTo>
                  <a:pt x="27842" y="68579"/>
                </a:lnTo>
                <a:lnTo>
                  <a:pt x="30479" y="58673"/>
                </a:lnTo>
                <a:lnTo>
                  <a:pt x="30479" y="51815"/>
                </a:lnTo>
                <a:lnTo>
                  <a:pt x="28133" y="44957"/>
                </a:lnTo>
                <a:lnTo>
                  <a:pt x="23469" y="38099"/>
                </a:lnTo>
                <a:lnTo>
                  <a:pt x="22616" y="37337"/>
                </a:lnTo>
                <a:lnTo>
                  <a:pt x="21976" y="36575"/>
                </a:lnTo>
                <a:close/>
              </a:path>
              <a:path w="30479" h="80009">
                <a:moveTo>
                  <a:pt x="20573" y="0"/>
                </a:moveTo>
                <a:lnTo>
                  <a:pt x="12131" y="9143"/>
                </a:lnTo>
                <a:lnTo>
                  <a:pt x="20573" y="18287"/>
                </a:lnTo>
                <a:lnTo>
                  <a:pt x="28986" y="9143"/>
                </a:lnTo>
                <a:lnTo>
                  <a:pt x="205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412748" y="8455910"/>
            <a:ext cx="93345" cy="144145"/>
          </a:xfrm>
          <a:custGeom>
            <a:avLst/>
            <a:gdLst/>
            <a:ahLst/>
            <a:cxnLst/>
            <a:rect l="l" t="t" r="r" b="b"/>
            <a:pathLst>
              <a:path w="93345" h="144145">
                <a:moveTo>
                  <a:pt x="10271" y="92963"/>
                </a:moveTo>
                <a:lnTo>
                  <a:pt x="8016" y="92963"/>
                </a:lnTo>
                <a:lnTo>
                  <a:pt x="7437" y="93725"/>
                </a:lnTo>
                <a:lnTo>
                  <a:pt x="2468" y="100776"/>
                </a:lnTo>
                <a:lnTo>
                  <a:pt x="0" y="108777"/>
                </a:lnTo>
                <a:lnTo>
                  <a:pt x="0" y="126824"/>
                </a:lnTo>
                <a:lnTo>
                  <a:pt x="3169" y="133587"/>
                </a:lnTo>
                <a:lnTo>
                  <a:pt x="14996" y="142064"/>
                </a:lnTo>
                <a:lnTo>
                  <a:pt x="22372" y="144017"/>
                </a:lnTo>
                <a:lnTo>
                  <a:pt x="40843" y="144017"/>
                </a:lnTo>
                <a:lnTo>
                  <a:pt x="49072" y="142256"/>
                </a:lnTo>
                <a:lnTo>
                  <a:pt x="64648" y="134587"/>
                </a:lnTo>
                <a:lnTo>
                  <a:pt x="67278" y="131825"/>
                </a:lnTo>
                <a:lnTo>
                  <a:pt x="25237" y="131825"/>
                </a:lnTo>
                <a:lnTo>
                  <a:pt x="19507" y="130158"/>
                </a:lnTo>
                <a:lnTo>
                  <a:pt x="10119" y="123014"/>
                </a:lnTo>
                <a:lnTo>
                  <a:pt x="7619" y="117680"/>
                </a:lnTo>
                <a:lnTo>
                  <a:pt x="7619" y="106679"/>
                </a:lnTo>
                <a:lnTo>
                  <a:pt x="8564" y="101632"/>
                </a:lnTo>
                <a:lnTo>
                  <a:pt x="10424" y="96011"/>
                </a:lnTo>
                <a:lnTo>
                  <a:pt x="10607" y="95249"/>
                </a:lnTo>
                <a:lnTo>
                  <a:pt x="10698" y="93725"/>
                </a:lnTo>
                <a:lnTo>
                  <a:pt x="10271" y="92963"/>
                </a:lnTo>
                <a:close/>
              </a:path>
              <a:path w="93345" h="144145">
                <a:moveTo>
                  <a:pt x="73731" y="0"/>
                </a:moveTo>
                <a:lnTo>
                  <a:pt x="65241" y="10478"/>
                </a:lnTo>
                <a:lnTo>
                  <a:pt x="65988" y="20547"/>
                </a:lnTo>
                <a:lnTo>
                  <a:pt x="66666" y="32571"/>
                </a:lnTo>
                <a:lnTo>
                  <a:pt x="67276" y="46550"/>
                </a:lnTo>
                <a:lnTo>
                  <a:pt x="67817" y="62483"/>
                </a:lnTo>
                <a:lnTo>
                  <a:pt x="69341" y="114492"/>
                </a:lnTo>
                <a:lnTo>
                  <a:pt x="69524" y="120109"/>
                </a:lnTo>
                <a:lnTo>
                  <a:pt x="64465" y="124635"/>
                </a:lnTo>
                <a:lnTo>
                  <a:pt x="46512" y="130588"/>
                </a:lnTo>
                <a:lnTo>
                  <a:pt x="39166" y="131825"/>
                </a:lnTo>
                <a:lnTo>
                  <a:pt x="67278" y="131825"/>
                </a:lnTo>
                <a:lnTo>
                  <a:pt x="76017" y="96773"/>
                </a:lnTo>
                <a:lnTo>
                  <a:pt x="92963" y="96773"/>
                </a:lnTo>
                <a:lnTo>
                  <a:pt x="92963" y="89915"/>
                </a:lnTo>
                <a:lnTo>
                  <a:pt x="81655" y="89915"/>
                </a:lnTo>
                <a:lnTo>
                  <a:pt x="77236" y="86105"/>
                </a:lnTo>
                <a:lnTo>
                  <a:pt x="76961" y="79247"/>
                </a:lnTo>
                <a:lnTo>
                  <a:pt x="74790" y="20029"/>
                </a:lnTo>
                <a:lnTo>
                  <a:pt x="74187" y="6989"/>
                </a:lnTo>
                <a:lnTo>
                  <a:pt x="73731" y="0"/>
                </a:lnTo>
                <a:close/>
              </a:path>
              <a:path w="93345" h="144145">
                <a:moveTo>
                  <a:pt x="92963" y="96773"/>
                </a:moveTo>
                <a:lnTo>
                  <a:pt x="76017" y="96773"/>
                </a:lnTo>
                <a:lnTo>
                  <a:pt x="78303" y="99821"/>
                </a:lnTo>
                <a:lnTo>
                  <a:pt x="82174" y="101345"/>
                </a:lnTo>
                <a:lnTo>
                  <a:pt x="92963" y="101345"/>
                </a:lnTo>
                <a:lnTo>
                  <a:pt x="92963" y="96773"/>
                </a:lnTo>
                <a:close/>
              </a:path>
              <a:path w="93345" h="144145">
                <a:moveTo>
                  <a:pt x="92963" y="89153"/>
                </a:moveTo>
                <a:lnTo>
                  <a:pt x="90129" y="89153"/>
                </a:lnTo>
                <a:lnTo>
                  <a:pt x="81655" y="89915"/>
                </a:lnTo>
                <a:lnTo>
                  <a:pt x="92963" y="89915"/>
                </a:lnTo>
                <a:lnTo>
                  <a:pt x="92963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501139" y="8455148"/>
            <a:ext cx="43815" cy="102235"/>
          </a:xfrm>
          <a:custGeom>
            <a:avLst/>
            <a:gdLst/>
            <a:ahLst/>
            <a:cxnLst/>
            <a:rect l="l" t="t" r="r" b="b"/>
            <a:pathLst>
              <a:path w="43815" h="102234">
                <a:moveTo>
                  <a:pt x="4206" y="89915"/>
                </a:moveTo>
                <a:lnTo>
                  <a:pt x="0" y="89915"/>
                </a:lnTo>
                <a:lnTo>
                  <a:pt x="0" y="102107"/>
                </a:lnTo>
                <a:lnTo>
                  <a:pt x="7467" y="102107"/>
                </a:lnTo>
                <a:lnTo>
                  <a:pt x="10667" y="101345"/>
                </a:lnTo>
                <a:lnTo>
                  <a:pt x="13715" y="99821"/>
                </a:lnTo>
                <a:lnTo>
                  <a:pt x="17068" y="97535"/>
                </a:lnTo>
                <a:lnTo>
                  <a:pt x="19232" y="95249"/>
                </a:lnTo>
                <a:lnTo>
                  <a:pt x="20116" y="92201"/>
                </a:lnTo>
                <a:lnTo>
                  <a:pt x="43433" y="92201"/>
                </a:lnTo>
                <a:lnTo>
                  <a:pt x="43433" y="90677"/>
                </a:lnTo>
                <a:lnTo>
                  <a:pt x="13075" y="90677"/>
                </a:lnTo>
                <a:lnTo>
                  <a:pt x="4206" y="89915"/>
                </a:lnTo>
                <a:close/>
              </a:path>
              <a:path w="43815" h="102234">
                <a:moveTo>
                  <a:pt x="43433" y="92201"/>
                </a:moveTo>
                <a:lnTo>
                  <a:pt x="20116" y="92201"/>
                </a:lnTo>
                <a:lnTo>
                  <a:pt x="23652" y="99059"/>
                </a:lnTo>
                <a:lnTo>
                  <a:pt x="29931" y="102107"/>
                </a:lnTo>
                <a:lnTo>
                  <a:pt x="43433" y="102107"/>
                </a:lnTo>
                <a:lnTo>
                  <a:pt x="43433" y="92201"/>
                </a:lnTo>
                <a:close/>
              </a:path>
              <a:path w="43815" h="102234">
                <a:moveTo>
                  <a:pt x="25145" y="0"/>
                </a:moveTo>
                <a:lnTo>
                  <a:pt x="17072" y="13997"/>
                </a:lnTo>
                <a:lnTo>
                  <a:pt x="17414" y="25989"/>
                </a:lnTo>
                <a:lnTo>
                  <a:pt x="17525" y="41147"/>
                </a:lnTo>
                <a:lnTo>
                  <a:pt x="17525" y="86867"/>
                </a:lnTo>
                <a:lnTo>
                  <a:pt x="13075" y="90677"/>
                </a:lnTo>
                <a:lnTo>
                  <a:pt x="29809" y="90677"/>
                </a:lnTo>
                <a:lnTo>
                  <a:pt x="25145" y="84581"/>
                </a:lnTo>
                <a:lnTo>
                  <a:pt x="25145" y="0"/>
                </a:lnTo>
                <a:close/>
              </a:path>
              <a:path w="43815" h="102234">
                <a:moveTo>
                  <a:pt x="43433" y="89915"/>
                </a:moveTo>
                <a:lnTo>
                  <a:pt x="39075" y="89915"/>
                </a:lnTo>
                <a:lnTo>
                  <a:pt x="29809" y="90677"/>
                </a:lnTo>
                <a:lnTo>
                  <a:pt x="43433" y="90677"/>
                </a:lnTo>
                <a:lnTo>
                  <a:pt x="43433" y="89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541526" y="8501629"/>
            <a:ext cx="62230" cy="55880"/>
          </a:xfrm>
          <a:custGeom>
            <a:avLst/>
            <a:gdLst/>
            <a:ahLst/>
            <a:cxnLst/>
            <a:rect l="l" t="t" r="r" b="b"/>
            <a:pathLst>
              <a:path w="62229" h="55879">
                <a:moveTo>
                  <a:pt x="8991" y="43433"/>
                </a:moveTo>
                <a:lnTo>
                  <a:pt x="0" y="43433"/>
                </a:lnTo>
                <a:lnTo>
                  <a:pt x="0" y="55625"/>
                </a:lnTo>
                <a:lnTo>
                  <a:pt x="12832" y="55625"/>
                </a:lnTo>
                <a:lnTo>
                  <a:pt x="20421" y="54863"/>
                </a:lnTo>
                <a:lnTo>
                  <a:pt x="28498" y="52577"/>
                </a:lnTo>
                <a:lnTo>
                  <a:pt x="58003" y="44957"/>
                </a:lnTo>
                <a:lnTo>
                  <a:pt x="58261" y="44195"/>
                </a:lnTo>
                <a:lnTo>
                  <a:pt x="10698" y="44195"/>
                </a:lnTo>
                <a:lnTo>
                  <a:pt x="8991" y="43433"/>
                </a:lnTo>
                <a:close/>
              </a:path>
              <a:path w="62229" h="55879">
                <a:moveTo>
                  <a:pt x="34869" y="0"/>
                </a:moveTo>
                <a:lnTo>
                  <a:pt x="28041" y="761"/>
                </a:lnTo>
                <a:lnTo>
                  <a:pt x="21549" y="4571"/>
                </a:lnTo>
                <a:lnTo>
                  <a:pt x="15453" y="12191"/>
                </a:lnTo>
                <a:lnTo>
                  <a:pt x="10210" y="18287"/>
                </a:lnTo>
                <a:lnTo>
                  <a:pt x="7619" y="23621"/>
                </a:lnTo>
                <a:lnTo>
                  <a:pt x="7619" y="32765"/>
                </a:lnTo>
                <a:lnTo>
                  <a:pt x="10789" y="38099"/>
                </a:lnTo>
                <a:lnTo>
                  <a:pt x="17160" y="42671"/>
                </a:lnTo>
                <a:lnTo>
                  <a:pt x="13472" y="43433"/>
                </a:lnTo>
                <a:lnTo>
                  <a:pt x="10698" y="44195"/>
                </a:lnTo>
                <a:lnTo>
                  <a:pt x="58261" y="44195"/>
                </a:lnTo>
                <a:lnTo>
                  <a:pt x="60324" y="38099"/>
                </a:lnTo>
                <a:lnTo>
                  <a:pt x="32034" y="38099"/>
                </a:lnTo>
                <a:lnTo>
                  <a:pt x="26944" y="35813"/>
                </a:lnTo>
                <a:lnTo>
                  <a:pt x="22311" y="32003"/>
                </a:lnTo>
                <a:lnTo>
                  <a:pt x="18592" y="28193"/>
                </a:lnTo>
                <a:lnTo>
                  <a:pt x="16763" y="25145"/>
                </a:lnTo>
                <a:lnTo>
                  <a:pt x="16763" y="20573"/>
                </a:lnTo>
                <a:lnTo>
                  <a:pt x="19141" y="17525"/>
                </a:lnTo>
                <a:lnTo>
                  <a:pt x="23896" y="15239"/>
                </a:lnTo>
                <a:lnTo>
                  <a:pt x="28041" y="13715"/>
                </a:lnTo>
                <a:lnTo>
                  <a:pt x="31699" y="12953"/>
                </a:lnTo>
                <a:lnTo>
                  <a:pt x="34869" y="12191"/>
                </a:lnTo>
                <a:lnTo>
                  <a:pt x="53441" y="12191"/>
                </a:lnTo>
                <a:lnTo>
                  <a:pt x="47823" y="3809"/>
                </a:lnTo>
                <a:lnTo>
                  <a:pt x="41940" y="761"/>
                </a:lnTo>
                <a:lnTo>
                  <a:pt x="34869" y="0"/>
                </a:lnTo>
                <a:close/>
              </a:path>
              <a:path w="62229" h="55879">
                <a:moveTo>
                  <a:pt x="62026" y="32765"/>
                </a:moveTo>
                <a:lnTo>
                  <a:pt x="60076" y="32765"/>
                </a:lnTo>
                <a:lnTo>
                  <a:pt x="46847" y="36575"/>
                </a:lnTo>
                <a:lnTo>
                  <a:pt x="39319" y="38099"/>
                </a:lnTo>
                <a:lnTo>
                  <a:pt x="60324" y="38099"/>
                </a:lnTo>
                <a:lnTo>
                  <a:pt x="61356" y="35051"/>
                </a:lnTo>
                <a:lnTo>
                  <a:pt x="61721" y="33527"/>
                </a:lnTo>
                <a:lnTo>
                  <a:pt x="61935" y="33527"/>
                </a:lnTo>
                <a:lnTo>
                  <a:pt x="62026" y="32765"/>
                </a:lnTo>
                <a:close/>
              </a:path>
              <a:path w="62229" h="55879">
                <a:moveTo>
                  <a:pt x="53441" y="12191"/>
                </a:moveTo>
                <a:lnTo>
                  <a:pt x="34869" y="12191"/>
                </a:lnTo>
                <a:lnTo>
                  <a:pt x="38618" y="12953"/>
                </a:lnTo>
                <a:lnTo>
                  <a:pt x="43251" y="12953"/>
                </a:lnTo>
                <a:lnTo>
                  <a:pt x="48646" y="14477"/>
                </a:lnTo>
                <a:lnTo>
                  <a:pt x="51053" y="15239"/>
                </a:lnTo>
                <a:lnTo>
                  <a:pt x="54711" y="15239"/>
                </a:lnTo>
                <a:lnTo>
                  <a:pt x="54711" y="13715"/>
                </a:lnTo>
                <a:lnTo>
                  <a:pt x="53949" y="12953"/>
                </a:lnTo>
                <a:lnTo>
                  <a:pt x="5344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660398" y="8491724"/>
            <a:ext cx="48895" cy="108585"/>
          </a:xfrm>
          <a:custGeom>
            <a:avLst/>
            <a:gdLst/>
            <a:ahLst/>
            <a:cxnLst/>
            <a:rect l="l" t="t" r="r" b="b"/>
            <a:pathLst>
              <a:path w="48895" h="108584">
                <a:moveTo>
                  <a:pt x="37185" y="38861"/>
                </a:moveTo>
                <a:lnTo>
                  <a:pt x="36667" y="38861"/>
                </a:lnTo>
                <a:lnTo>
                  <a:pt x="36271" y="39623"/>
                </a:lnTo>
                <a:lnTo>
                  <a:pt x="35813" y="40385"/>
                </a:lnTo>
                <a:lnTo>
                  <a:pt x="30876" y="50291"/>
                </a:lnTo>
                <a:lnTo>
                  <a:pt x="38740" y="57911"/>
                </a:lnTo>
                <a:lnTo>
                  <a:pt x="42671" y="64007"/>
                </a:lnTo>
                <a:lnTo>
                  <a:pt x="14287" y="100085"/>
                </a:lnTo>
                <a:lnTo>
                  <a:pt x="1036" y="104299"/>
                </a:lnTo>
                <a:lnTo>
                  <a:pt x="0" y="104869"/>
                </a:lnTo>
                <a:lnTo>
                  <a:pt x="0" y="106204"/>
                </a:lnTo>
                <a:lnTo>
                  <a:pt x="975" y="106679"/>
                </a:lnTo>
                <a:lnTo>
                  <a:pt x="8961" y="107822"/>
                </a:lnTo>
                <a:lnTo>
                  <a:pt x="16032" y="108203"/>
                </a:lnTo>
                <a:lnTo>
                  <a:pt x="28133" y="108203"/>
                </a:lnTo>
                <a:lnTo>
                  <a:pt x="32948" y="104250"/>
                </a:lnTo>
                <a:lnTo>
                  <a:pt x="42200" y="90782"/>
                </a:lnTo>
                <a:lnTo>
                  <a:pt x="47128" y="78917"/>
                </a:lnTo>
                <a:lnTo>
                  <a:pt x="48767" y="66437"/>
                </a:lnTo>
                <a:lnTo>
                  <a:pt x="48767" y="63245"/>
                </a:lnTo>
                <a:lnTo>
                  <a:pt x="38282" y="40385"/>
                </a:lnTo>
                <a:lnTo>
                  <a:pt x="37642" y="39623"/>
                </a:lnTo>
                <a:lnTo>
                  <a:pt x="37185" y="38861"/>
                </a:lnTo>
                <a:close/>
              </a:path>
              <a:path w="48895" h="108584">
                <a:moveTo>
                  <a:pt x="31882" y="0"/>
                </a:moveTo>
                <a:lnTo>
                  <a:pt x="23042" y="9143"/>
                </a:lnTo>
                <a:lnTo>
                  <a:pt x="31851" y="17525"/>
                </a:lnTo>
                <a:lnTo>
                  <a:pt x="40690" y="9143"/>
                </a:lnTo>
                <a:lnTo>
                  <a:pt x="31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723399" y="845362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5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53" y="105917"/>
                </a:lnTo>
                <a:lnTo>
                  <a:pt x="7315" y="105917"/>
                </a:lnTo>
                <a:lnTo>
                  <a:pt x="8047" y="104823"/>
                </a:lnTo>
                <a:lnTo>
                  <a:pt x="9022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5" h="106045">
                <a:moveTo>
                  <a:pt x="10363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540770" y="8544301"/>
            <a:ext cx="97155" cy="60960"/>
          </a:xfrm>
          <a:custGeom>
            <a:avLst/>
            <a:gdLst/>
            <a:ahLst/>
            <a:cxnLst/>
            <a:rect l="l" t="t" r="r" b="b"/>
            <a:pathLst>
              <a:path w="97154" h="60959">
                <a:moveTo>
                  <a:pt x="12893" y="3809"/>
                </a:moveTo>
                <a:lnTo>
                  <a:pt x="11180" y="3809"/>
                </a:lnTo>
                <a:lnTo>
                  <a:pt x="10286" y="4571"/>
                </a:lnTo>
                <a:lnTo>
                  <a:pt x="9275" y="6095"/>
                </a:lnTo>
                <a:lnTo>
                  <a:pt x="6714" y="9905"/>
                </a:lnTo>
                <a:lnTo>
                  <a:pt x="4511" y="13527"/>
                </a:lnTo>
                <a:lnTo>
                  <a:pt x="2715" y="18717"/>
                </a:lnTo>
                <a:lnTo>
                  <a:pt x="893" y="23908"/>
                </a:lnTo>
                <a:lnTo>
                  <a:pt x="0" y="28623"/>
                </a:lnTo>
                <a:lnTo>
                  <a:pt x="236" y="37088"/>
                </a:lnTo>
                <a:lnTo>
                  <a:pt x="3889" y="47535"/>
                </a:lnTo>
                <a:lnTo>
                  <a:pt x="12488" y="54961"/>
                </a:lnTo>
                <a:lnTo>
                  <a:pt x="26715" y="59354"/>
                </a:lnTo>
                <a:lnTo>
                  <a:pt x="47251" y="60702"/>
                </a:lnTo>
                <a:lnTo>
                  <a:pt x="61762" y="58930"/>
                </a:lnTo>
                <a:lnTo>
                  <a:pt x="73267" y="55464"/>
                </a:lnTo>
                <a:lnTo>
                  <a:pt x="81771" y="50291"/>
                </a:lnTo>
                <a:lnTo>
                  <a:pt x="84473" y="48005"/>
                </a:lnTo>
                <a:lnTo>
                  <a:pt x="30038" y="48005"/>
                </a:lnTo>
                <a:lnTo>
                  <a:pt x="23323" y="46674"/>
                </a:lnTo>
                <a:lnTo>
                  <a:pt x="11097" y="40434"/>
                </a:lnTo>
                <a:lnTo>
                  <a:pt x="7619" y="34957"/>
                </a:lnTo>
                <a:lnTo>
                  <a:pt x="7619" y="20906"/>
                </a:lnTo>
                <a:lnTo>
                  <a:pt x="9192" y="14477"/>
                </a:lnTo>
                <a:lnTo>
                  <a:pt x="12323" y="8381"/>
                </a:lnTo>
                <a:lnTo>
                  <a:pt x="13002" y="7619"/>
                </a:lnTo>
                <a:lnTo>
                  <a:pt x="13334" y="6095"/>
                </a:lnTo>
                <a:lnTo>
                  <a:pt x="13334" y="4571"/>
                </a:lnTo>
                <a:lnTo>
                  <a:pt x="12893" y="3809"/>
                </a:lnTo>
                <a:close/>
              </a:path>
              <a:path w="97154" h="60959">
                <a:moveTo>
                  <a:pt x="97011" y="0"/>
                </a:moveTo>
                <a:lnTo>
                  <a:pt x="82046" y="0"/>
                </a:lnTo>
                <a:lnTo>
                  <a:pt x="72710" y="761"/>
                </a:lnTo>
                <a:lnTo>
                  <a:pt x="65531" y="2285"/>
                </a:lnTo>
                <a:lnTo>
                  <a:pt x="60435" y="6857"/>
                </a:lnTo>
                <a:lnTo>
                  <a:pt x="57911" y="8381"/>
                </a:lnTo>
                <a:lnTo>
                  <a:pt x="55482" y="11429"/>
                </a:lnTo>
                <a:lnTo>
                  <a:pt x="53196" y="14240"/>
                </a:lnTo>
                <a:lnTo>
                  <a:pt x="50423" y="18193"/>
                </a:lnTo>
                <a:lnTo>
                  <a:pt x="49042" y="21479"/>
                </a:lnTo>
                <a:lnTo>
                  <a:pt x="49042" y="27383"/>
                </a:lnTo>
                <a:lnTo>
                  <a:pt x="51864" y="29812"/>
                </a:lnTo>
                <a:lnTo>
                  <a:pt x="57470" y="31385"/>
                </a:lnTo>
                <a:lnTo>
                  <a:pt x="58911" y="31815"/>
                </a:lnTo>
                <a:lnTo>
                  <a:pt x="64090" y="32765"/>
                </a:lnTo>
                <a:lnTo>
                  <a:pt x="78723" y="35289"/>
                </a:lnTo>
                <a:lnTo>
                  <a:pt x="81533" y="36575"/>
                </a:lnTo>
                <a:lnTo>
                  <a:pt x="81533" y="42196"/>
                </a:lnTo>
                <a:lnTo>
                  <a:pt x="75056" y="45052"/>
                </a:lnTo>
                <a:lnTo>
                  <a:pt x="54863" y="47576"/>
                </a:lnTo>
                <a:lnTo>
                  <a:pt x="46911" y="48005"/>
                </a:lnTo>
                <a:lnTo>
                  <a:pt x="84473" y="48005"/>
                </a:lnTo>
                <a:lnTo>
                  <a:pt x="86724" y="46100"/>
                </a:lnTo>
                <a:lnTo>
                  <a:pt x="89153" y="39718"/>
                </a:lnTo>
                <a:lnTo>
                  <a:pt x="89153" y="28907"/>
                </a:lnTo>
                <a:lnTo>
                  <a:pt x="83951" y="26621"/>
                </a:lnTo>
                <a:lnTo>
                  <a:pt x="62996" y="22003"/>
                </a:lnTo>
                <a:lnTo>
                  <a:pt x="57768" y="20525"/>
                </a:lnTo>
                <a:lnTo>
                  <a:pt x="57768" y="17574"/>
                </a:lnTo>
                <a:lnTo>
                  <a:pt x="59710" y="15764"/>
                </a:lnTo>
                <a:lnTo>
                  <a:pt x="63566" y="14429"/>
                </a:lnTo>
                <a:lnTo>
                  <a:pt x="66425" y="13478"/>
                </a:lnTo>
                <a:lnTo>
                  <a:pt x="69341" y="12953"/>
                </a:lnTo>
                <a:lnTo>
                  <a:pt x="97011" y="12953"/>
                </a:lnTo>
                <a:lnTo>
                  <a:pt x="97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34496" y="8516108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68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3" y="40385"/>
                </a:lnTo>
                <a:lnTo>
                  <a:pt x="16190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7" y="31555"/>
                </a:lnTo>
                <a:lnTo>
                  <a:pt x="57024" y="31555"/>
                </a:lnTo>
                <a:lnTo>
                  <a:pt x="57508" y="30479"/>
                </a:lnTo>
                <a:lnTo>
                  <a:pt x="46421" y="30479"/>
                </a:lnTo>
                <a:lnTo>
                  <a:pt x="44570" y="29717"/>
                </a:lnTo>
                <a:lnTo>
                  <a:pt x="12512" y="29717"/>
                </a:lnTo>
                <a:lnTo>
                  <a:pt x="7668" y="28955"/>
                </a:lnTo>
                <a:close/>
              </a:path>
              <a:path w="59054" h="41275">
                <a:moveTo>
                  <a:pt x="57024" y="31555"/>
                </a:moveTo>
                <a:lnTo>
                  <a:pt x="24567" y="31555"/>
                </a:lnTo>
                <a:lnTo>
                  <a:pt x="37690" y="38914"/>
                </a:lnTo>
                <a:lnTo>
                  <a:pt x="47518" y="41147"/>
                </a:lnTo>
                <a:lnTo>
                  <a:pt x="50672" y="41147"/>
                </a:lnTo>
                <a:lnTo>
                  <a:pt x="53577" y="38861"/>
                </a:lnTo>
                <a:lnTo>
                  <a:pt x="56138" y="33527"/>
                </a:lnTo>
                <a:lnTo>
                  <a:pt x="57024" y="31555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55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95" y="11429"/>
                </a:moveTo>
                <a:lnTo>
                  <a:pt x="39325" y="11429"/>
                </a:lnTo>
                <a:lnTo>
                  <a:pt x="42479" y="12191"/>
                </a:lnTo>
                <a:lnTo>
                  <a:pt x="45387" y="13715"/>
                </a:lnTo>
                <a:lnTo>
                  <a:pt x="48054" y="17525"/>
                </a:lnTo>
                <a:lnTo>
                  <a:pt x="50423" y="21335"/>
                </a:lnTo>
                <a:lnTo>
                  <a:pt x="51566" y="24383"/>
                </a:lnTo>
                <a:lnTo>
                  <a:pt x="51566" y="28955"/>
                </a:lnTo>
                <a:lnTo>
                  <a:pt x="50755" y="30479"/>
                </a:lnTo>
                <a:lnTo>
                  <a:pt x="57508" y="30479"/>
                </a:lnTo>
                <a:lnTo>
                  <a:pt x="57851" y="29717"/>
                </a:lnTo>
                <a:lnTo>
                  <a:pt x="58481" y="25145"/>
                </a:lnTo>
                <a:lnTo>
                  <a:pt x="57994" y="19811"/>
                </a:lnTo>
                <a:lnTo>
                  <a:pt x="57662" y="16001"/>
                </a:lnTo>
                <a:lnTo>
                  <a:pt x="56281" y="12191"/>
                </a:lnTo>
                <a:lnTo>
                  <a:pt x="55795" y="11429"/>
                </a:lnTo>
                <a:close/>
              </a:path>
              <a:path w="59054" h="41275">
                <a:moveTo>
                  <a:pt x="41004" y="0"/>
                </a:moveTo>
                <a:lnTo>
                  <a:pt x="37277" y="761"/>
                </a:lnTo>
                <a:lnTo>
                  <a:pt x="33659" y="3047"/>
                </a:lnTo>
                <a:lnTo>
                  <a:pt x="30147" y="7619"/>
                </a:lnTo>
                <a:lnTo>
                  <a:pt x="25466" y="14477"/>
                </a:lnTo>
                <a:lnTo>
                  <a:pt x="22229" y="19049"/>
                </a:lnTo>
                <a:lnTo>
                  <a:pt x="20430" y="22097"/>
                </a:lnTo>
                <a:lnTo>
                  <a:pt x="16763" y="26669"/>
                </a:lnTo>
                <a:lnTo>
                  <a:pt x="12512" y="29717"/>
                </a:lnTo>
                <a:lnTo>
                  <a:pt x="44570" y="29717"/>
                </a:lnTo>
                <a:lnTo>
                  <a:pt x="42720" y="28955"/>
                </a:lnTo>
                <a:lnTo>
                  <a:pt x="37907" y="26669"/>
                </a:lnTo>
                <a:lnTo>
                  <a:pt x="33146" y="25145"/>
                </a:lnTo>
                <a:lnTo>
                  <a:pt x="29800" y="22859"/>
                </a:lnTo>
                <a:lnTo>
                  <a:pt x="28001" y="21335"/>
                </a:lnTo>
                <a:lnTo>
                  <a:pt x="32384" y="15239"/>
                </a:lnTo>
                <a:lnTo>
                  <a:pt x="36134" y="12191"/>
                </a:lnTo>
                <a:lnTo>
                  <a:pt x="39325" y="11429"/>
                </a:lnTo>
                <a:lnTo>
                  <a:pt x="55795" y="11429"/>
                </a:lnTo>
                <a:lnTo>
                  <a:pt x="53852" y="8381"/>
                </a:lnTo>
                <a:lnTo>
                  <a:pt x="50529" y="3047"/>
                </a:lnTo>
                <a:lnTo>
                  <a:pt x="46232" y="761"/>
                </a:lnTo>
                <a:lnTo>
                  <a:pt x="410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757178" y="8438384"/>
            <a:ext cx="748283" cy="163006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570994" y="8500105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54" y="46481"/>
                </a:lnTo>
                <a:lnTo>
                  <a:pt x="9000" y="48005"/>
                </a:lnTo>
                <a:lnTo>
                  <a:pt x="7178" y="50291"/>
                </a:lnTo>
                <a:lnTo>
                  <a:pt x="5382" y="53339"/>
                </a:lnTo>
                <a:lnTo>
                  <a:pt x="3617" y="56863"/>
                </a:lnTo>
                <a:lnTo>
                  <a:pt x="1225" y="62483"/>
                </a:lnTo>
                <a:lnTo>
                  <a:pt x="0" y="67723"/>
                </a:lnTo>
                <a:lnTo>
                  <a:pt x="14" y="73151"/>
                </a:lnTo>
                <a:lnTo>
                  <a:pt x="2816" y="85374"/>
                </a:lnTo>
                <a:lnTo>
                  <a:pt x="11789" y="95620"/>
                </a:lnTo>
                <a:lnTo>
                  <a:pt x="22167" y="99898"/>
                </a:lnTo>
                <a:lnTo>
                  <a:pt x="37165" y="101250"/>
                </a:lnTo>
                <a:lnTo>
                  <a:pt x="49467" y="99440"/>
                </a:lnTo>
                <a:lnTo>
                  <a:pt x="61918" y="95061"/>
                </a:lnTo>
                <a:lnTo>
                  <a:pt x="71448" y="88391"/>
                </a:lnTo>
                <a:lnTo>
                  <a:pt x="24704" y="88391"/>
                </a:lnTo>
                <a:lnTo>
                  <a:pt x="17608" y="85868"/>
                </a:lnTo>
                <a:lnTo>
                  <a:pt x="12953" y="80723"/>
                </a:lnTo>
                <a:lnTo>
                  <a:pt x="9418" y="76867"/>
                </a:lnTo>
                <a:lnTo>
                  <a:pt x="7619" y="72246"/>
                </a:lnTo>
                <a:lnTo>
                  <a:pt x="7643" y="61340"/>
                </a:lnTo>
                <a:lnTo>
                  <a:pt x="9083" y="55625"/>
                </a:lnTo>
                <a:lnTo>
                  <a:pt x="11999" y="49529"/>
                </a:lnTo>
                <a:lnTo>
                  <a:pt x="1232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60" y="29717"/>
                </a:lnTo>
                <a:lnTo>
                  <a:pt x="68436" y="30479"/>
                </a:lnTo>
                <a:lnTo>
                  <a:pt x="67711" y="32003"/>
                </a:lnTo>
                <a:lnTo>
                  <a:pt x="63245" y="40385"/>
                </a:lnTo>
                <a:lnTo>
                  <a:pt x="76199" y="64864"/>
                </a:lnTo>
                <a:lnTo>
                  <a:pt x="76199" y="69579"/>
                </a:lnTo>
                <a:lnTo>
                  <a:pt x="75901" y="71103"/>
                </a:lnTo>
                <a:lnTo>
                  <a:pt x="75331" y="72341"/>
                </a:lnTo>
                <a:lnTo>
                  <a:pt x="73664" y="76056"/>
                </a:lnTo>
                <a:lnTo>
                  <a:pt x="69424" y="79534"/>
                </a:lnTo>
                <a:lnTo>
                  <a:pt x="59504" y="84007"/>
                </a:lnTo>
                <a:lnTo>
                  <a:pt x="47588" y="87295"/>
                </a:lnTo>
                <a:lnTo>
                  <a:pt x="34183" y="88391"/>
                </a:lnTo>
                <a:lnTo>
                  <a:pt x="71448" y="88391"/>
                </a:lnTo>
                <a:lnTo>
                  <a:pt x="73086" y="87245"/>
                </a:lnTo>
                <a:lnTo>
                  <a:pt x="79485" y="76961"/>
                </a:lnTo>
                <a:lnTo>
                  <a:pt x="80854" y="73151"/>
                </a:lnTo>
                <a:lnTo>
                  <a:pt x="81533" y="69198"/>
                </a:lnTo>
                <a:lnTo>
                  <a:pt x="81525" y="62483"/>
                </a:lnTo>
                <a:lnTo>
                  <a:pt x="70152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80" y="0"/>
                </a:moveTo>
                <a:lnTo>
                  <a:pt x="30800" y="9143"/>
                </a:lnTo>
                <a:lnTo>
                  <a:pt x="39480" y="17525"/>
                </a:lnTo>
                <a:lnTo>
                  <a:pt x="48194" y="9143"/>
                </a:lnTo>
                <a:lnTo>
                  <a:pt x="39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665897" y="8455910"/>
            <a:ext cx="29845" cy="101600"/>
          </a:xfrm>
          <a:custGeom>
            <a:avLst/>
            <a:gdLst/>
            <a:ahLst/>
            <a:cxnLst/>
            <a:rect l="l" t="t" r="r" b="b"/>
            <a:pathLst>
              <a:path w="29844" h="101600">
                <a:moveTo>
                  <a:pt x="7860" y="0"/>
                </a:moveTo>
                <a:lnTo>
                  <a:pt x="7143" y="0"/>
                </a:lnTo>
                <a:lnTo>
                  <a:pt x="5955" y="761"/>
                </a:lnTo>
                <a:lnTo>
                  <a:pt x="0" y="13333"/>
                </a:lnTo>
                <a:lnTo>
                  <a:pt x="1068" y="27956"/>
                </a:lnTo>
                <a:lnTo>
                  <a:pt x="1692" y="40233"/>
                </a:lnTo>
                <a:lnTo>
                  <a:pt x="1870" y="50291"/>
                </a:lnTo>
                <a:lnTo>
                  <a:pt x="1870" y="70865"/>
                </a:lnTo>
                <a:lnTo>
                  <a:pt x="1809" y="80009"/>
                </a:lnTo>
                <a:lnTo>
                  <a:pt x="2870" y="86867"/>
                </a:lnTo>
                <a:lnTo>
                  <a:pt x="5049" y="91439"/>
                </a:lnTo>
                <a:lnTo>
                  <a:pt x="8204" y="98297"/>
                </a:lnTo>
                <a:lnTo>
                  <a:pt x="13812" y="101345"/>
                </a:lnTo>
                <a:lnTo>
                  <a:pt x="29302" y="101345"/>
                </a:lnTo>
                <a:lnTo>
                  <a:pt x="29302" y="89915"/>
                </a:lnTo>
                <a:lnTo>
                  <a:pt x="14681" y="89915"/>
                </a:lnTo>
                <a:lnTo>
                  <a:pt x="10252" y="85343"/>
                </a:lnTo>
                <a:lnTo>
                  <a:pt x="10227" y="38166"/>
                </a:lnTo>
                <a:lnTo>
                  <a:pt x="9896" y="23325"/>
                </a:lnTo>
                <a:lnTo>
                  <a:pt x="9173" y="11071"/>
                </a:lnTo>
                <a:lnTo>
                  <a:pt x="8049" y="1523"/>
                </a:lnTo>
                <a:lnTo>
                  <a:pt x="7860" y="0"/>
                </a:lnTo>
                <a:close/>
              </a:path>
              <a:path w="29844" h="101600">
                <a:moveTo>
                  <a:pt x="29302" y="89153"/>
                </a:moveTo>
                <a:lnTo>
                  <a:pt x="23481" y="89153"/>
                </a:lnTo>
                <a:lnTo>
                  <a:pt x="14681" y="89915"/>
                </a:lnTo>
                <a:lnTo>
                  <a:pt x="29302" y="89915"/>
                </a:lnTo>
                <a:lnTo>
                  <a:pt x="29302" y="891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690628" y="8478008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39" h="79375">
                <a:moveTo>
                  <a:pt x="8619" y="67055"/>
                </a:moveTo>
                <a:lnTo>
                  <a:pt x="0" y="67055"/>
                </a:lnTo>
                <a:lnTo>
                  <a:pt x="0" y="79247"/>
                </a:lnTo>
                <a:lnTo>
                  <a:pt x="14609" y="79247"/>
                </a:lnTo>
                <a:lnTo>
                  <a:pt x="20192" y="76961"/>
                </a:lnTo>
                <a:lnTo>
                  <a:pt x="24277" y="70103"/>
                </a:lnTo>
                <a:lnTo>
                  <a:pt x="104095" y="70103"/>
                </a:lnTo>
                <a:lnTo>
                  <a:pt x="104095" y="67817"/>
                </a:lnTo>
                <a:lnTo>
                  <a:pt x="16431" y="67817"/>
                </a:lnTo>
                <a:lnTo>
                  <a:pt x="8619" y="67055"/>
                </a:lnTo>
                <a:close/>
              </a:path>
              <a:path w="104139" h="79375">
                <a:moveTo>
                  <a:pt x="54422" y="70103"/>
                </a:moveTo>
                <a:lnTo>
                  <a:pt x="24277" y="70103"/>
                </a:lnTo>
                <a:lnTo>
                  <a:pt x="26944" y="76961"/>
                </a:lnTo>
                <a:lnTo>
                  <a:pt x="32241" y="79247"/>
                </a:lnTo>
                <a:lnTo>
                  <a:pt x="46670" y="79247"/>
                </a:lnTo>
                <a:lnTo>
                  <a:pt x="51434" y="76961"/>
                </a:lnTo>
                <a:lnTo>
                  <a:pt x="54422" y="70103"/>
                </a:lnTo>
                <a:close/>
              </a:path>
              <a:path w="104139" h="79375">
                <a:moveTo>
                  <a:pt x="82808" y="70103"/>
                </a:moveTo>
                <a:lnTo>
                  <a:pt x="54422" y="70103"/>
                </a:lnTo>
                <a:lnTo>
                  <a:pt x="57719" y="76961"/>
                </a:lnTo>
                <a:lnTo>
                  <a:pt x="62377" y="79247"/>
                </a:lnTo>
                <a:lnTo>
                  <a:pt x="75486" y="79247"/>
                </a:lnTo>
                <a:lnTo>
                  <a:pt x="80247" y="76961"/>
                </a:lnTo>
                <a:lnTo>
                  <a:pt x="82808" y="70103"/>
                </a:lnTo>
                <a:close/>
              </a:path>
              <a:path w="104139" h="79375">
                <a:moveTo>
                  <a:pt x="104095" y="70103"/>
                </a:moveTo>
                <a:lnTo>
                  <a:pt x="82808" y="70103"/>
                </a:lnTo>
                <a:lnTo>
                  <a:pt x="85773" y="76961"/>
                </a:lnTo>
                <a:lnTo>
                  <a:pt x="90866" y="79247"/>
                </a:lnTo>
                <a:lnTo>
                  <a:pt x="104095" y="79247"/>
                </a:lnTo>
                <a:lnTo>
                  <a:pt x="104095" y="70103"/>
                </a:lnTo>
                <a:close/>
              </a:path>
              <a:path w="104139" h="79375">
                <a:moveTo>
                  <a:pt x="24466" y="51053"/>
                </a:moveTo>
                <a:lnTo>
                  <a:pt x="23478" y="51815"/>
                </a:lnTo>
                <a:lnTo>
                  <a:pt x="22799" y="52577"/>
                </a:lnTo>
                <a:lnTo>
                  <a:pt x="22418" y="54863"/>
                </a:lnTo>
                <a:lnTo>
                  <a:pt x="21037" y="63245"/>
                </a:lnTo>
                <a:lnTo>
                  <a:pt x="16431" y="67817"/>
                </a:lnTo>
                <a:lnTo>
                  <a:pt x="31562" y="67817"/>
                </a:lnTo>
                <a:lnTo>
                  <a:pt x="26990" y="63245"/>
                </a:lnTo>
                <a:lnTo>
                  <a:pt x="26145" y="54863"/>
                </a:lnTo>
                <a:lnTo>
                  <a:pt x="25956" y="52577"/>
                </a:lnTo>
                <a:lnTo>
                  <a:pt x="25383" y="51815"/>
                </a:lnTo>
                <a:lnTo>
                  <a:pt x="24466" y="51053"/>
                </a:lnTo>
                <a:close/>
              </a:path>
              <a:path w="104139" h="79375">
                <a:moveTo>
                  <a:pt x="39755" y="67055"/>
                </a:moveTo>
                <a:lnTo>
                  <a:pt x="31562" y="67817"/>
                </a:lnTo>
                <a:lnTo>
                  <a:pt x="47756" y="67817"/>
                </a:lnTo>
                <a:lnTo>
                  <a:pt x="39755" y="67055"/>
                </a:lnTo>
                <a:close/>
              </a:path>
              <a:path w="104139" h="79375">
                <a:moveTo>
                  <a:pt x="54803" y="51053"/>
                </a:moveTo>
                <a:lnTo>
                  <a:pt x="53909" y="51815"/>
                </a:lnTo>
                <a:lnTo>
                  <a:pt x="53339" y="52577"/>
                </a:lnTo>
                <a:lnTo>
                  <a:pt x="53090" y="54863"/>
                </a:lnTo>
                <a:lnTo>
                  <a:pt x="52245" y="63245"/>
                </a:lnTo>
                <a:lnTo>
                  <a:pt x="47756" y="67817"/>
                </a:lnTo>
                <a:lnTo>
                  <a:pt x="61661" y="67817"/>
                </a:lnTo>
                <a:lnTo>
                  <a:pt x="57851" y="63245"/>
                </a:lnTo>
                <a:lnTo>
                  <a:pt x="56708" y="54863"/>
                </a:lnTo>
                <a:lnTo>
                  <a:pt x="56436" y="52577"/>
                </a:lnTo>
                <a:lnTo>
                  <a:pt x="55814" y="51815"/>
                </a:lnTo>
                <a:lnTo>
                  <a:pt x="54803" y="51053"/>
                </a:lnTo>
                <a:close/>
              </a:path>
              <a:path w="104139" h="79375">
                <a:moveTo>
                  <a:pt x="68055" y="67055"/>
                </a:moveTo>
                <a:lnTo>
                  <a:pt x="61661" y="67817"/>
                </a:lnTo>
                <a:lnTo>
                  <a:pt x="76056" y="67817"/>
                </a:lnTo>
                <a:lnTo>
                  <a:pt x="68055" y="67055"/>
                </a:lnTo>
                <a:close/>
              </a:path>
              <a:path w="104139" h="79375">
                <a:moveTo>
                  <a:pt x="83106" y="51053"/>
                </a:moveTo>
                <a:lnTo>
                  <a:pt x="82189" y="51815"/>
                </a:lnTo>
                <a:lnTo>
                  <a:pt x="81616" y="52577"/>
                </a:lnTo>
                <a:lnTo>
                  <a:pt x="81390" y="54863"/>
                </a:lnTo>
                <a:lnTo>
                  <a:pt x="80522" y="63245"/>
                </a:lnTo>
                <a:lnTo>
                  <a:pt x="76056" y="67817"/>
                </a:lnTo>
                <a:lnTo>
                  <a:pt x="90379" y="67817"/>
                </a:lnTo>
                <a:lnTo>
                  <a:pt x="86105" y="63245"/>
                </a:lnTo>
                <a:lnTo>
                  <a:pt x="84713" y="52577"/>
                </a:lnTo>
                <a:lnTo>
                  <a:pt x="84094" y="51815"/>
                </a:lnTo>
                <a:lnTo>
                  <a:pt x="83106" y="51053"/>
                </a:lnTo>
                <a:close/>
              </a:path>
              <a:path w="104139" h="79375">
                <a:moveTo>
                  <a:pt x="104095" y="67055"/>
                </a:moveTo>
                <a:lnTo>
                  <a:pt x="97856" y="67055"/>
                </a:lnTo>
                <a:lnTo>
                  <a:pt x="90379" y="67817"/>
                </a:lnTo>
                <a:lnTo>
                  <a:pt x="104095" y="67817"/>
                </a:lnTo>
                <a:lnTo>
                  <a:pt x="104095" y="67055"/>
                </a:lnTo>
                <a:close/>
              </a:path>
              <a:path w="104139" h="79375">
                <a:moveTo>
                  <a:pt x="55376" y="0"/>
                </a:moveTo>
                <a:lnTo>
                  <a:pt x="47243" y="8381"/>
                </a:lnTo>
                <a:lnTo>
                  <a:pt x="55327" y="16763"/>
                </a:lnTo>
                <a:lnTo>
                  <a:pt x="63434" y="8381"/>
                </a:lnTo>
                <a:lnTo>
                  <a:pt x="55376" y="0"/>
                </a:lnTo>
                <a:close/>
              </a:path>
              <a:path w="104139" h="79375">
                <a:moveTo>
                  <a:pt x="65007" y="17525"/>
                </a:moveTo>
                <a:lnTo>
                  <a:pt x="56900" y="25145"/>
                </a:lnTo>
                <a:lnTo>
                  <a:pt x="65044" y="33527"/>
                </a:lnTo>
                <a:lnTo>
                  <a:pt x="73151" y="25145"/>
                </a:lnTo>
                <a:lnTo>
                  <a:pt x="65007" y="17525"/>
                </a:lnTo>
                <a:close/>
              </a:path>
              <a:path w="104139" h="79375">
                <a:moveTo>
                  <a:pt x="45802" y="17525"/>
                </a:moveTo>
                <a:lnTo>
                  <a:pt x="37718" y="25145"/>
                </a:lnTo>
                <a:lnTo>
                  <a:pt x="45768" y="33527"/>
                </a:lnTo>
                <a:lnTo>
                  <a:pt x="53909" y="25145"/>
                </a:lnTo>
                <a:lnTo>
                  <a:pt x="45802" y="17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791211" y="8513060"/>
            <a:ext cx="40640" cy="76200"/>
          </a:xfrm>
          <a:custGeom>
            <a:avLst/>
            <a:gdLst/>
            <a:ahLst/>
            <a:cxnLst/>
            <a:rect l="l" t="t" r="r" b="b"/>
            <a:pathLst>
              <a:path w="40639" h="76200">
                <a:moveTo>
                  <a:pt x="7370" y="32003"/>
                </a:moveTo>
                <a:lnTo>
                  <a:pt x="0" y="32003"/>
                </a:lnTo>
                <a:lnTo>
                  <a:pt x="0" y="44195"/>
                </a:lnTo>
                <a:lnTo>
                  <a:pt x="15363" y="43645"/>
                </a:lnTo>
                <a:lnTo>
                  <a:pt x="26702" y="37087"/>
                </a:lnTo>
                <a:lnTo>
                  <a:pt x="27849" y="32765"/>
                </a:lnTo>
                <a:lnTo>
                  <a:pt x="18227" y="32765"/>
                </a:lnTo>
                <a:lnTo>
                  <a:pt x="7370" y="32003"/>
                </a:lnTo>
                <a:close/>
              </a:path>
              <a:path w="40639" h="76200">
                <a:moveTo>
                  <a:pt x="22610" y="761"/>
                </a:moveTo>
                <a:lnTo>
                  <a:pt x="21037" y="761"/>
                </a:lnTo>
                <a:lnTo>
                  <a:pt x="20573" y="2285"/>
                </a:lnTo>
                <a:lnTo>
                  <a:pt x="16084" y="12953"/>
                </a:lnTo>
                <a:lnTo>
                  <a:pt x="21143" y="19049"/>
                </a:lnTo>
                <a:lnTo>
                  <a:pt x="23621" y="23621"/>
                </a:lnTo>
                <a:lnTo>
                  <a:pt x="23621" y="30479"/>
                </a:lnTo>
                <a:lnTo>
                  <a:pt x="18227" y="32765"/>
                </a:lnTo>
                <a:lnTo>
                  <a:pt x="27849" y="32765"/>
                </a:lnTo>
                <a:lnTo>
                  <a:pt x="30479" y="22859"/>
                </a:lnTo>
                <a:lnTo>
                  <a:pt x="30479" y="16001"/>
                </a:lnTo>
                <a:lnTo>
                  <a:pt x="28133" y="9143"/>
                </a:lnTo>
                <a:lnTo>
                  <a:pt x="23478" y="2285"/>
                </a:lnTo>
                <a:lnTo>
                  <a:pt x="22610" y="761"/>
                </a:lnTo>
                <a:close/>
              </a:path>
              <a:path w="40639" h="76200">
                <a:moveTo>
                  <a:pt x="21656" y="0"/>
                </a:moveTo>
                <a:lnTo>
                  <a:pt x="21384" y="761"/>
                </a:lnTo>
                <a:lnTo>
                  <a:pt x="21991" y="761"/>
                </a:lnTo>
                <a:lnTo>
                  <a:pt x="21656" y="0"/>
                </a:lnTo>
                <a:close/>
              </a:path>
              <a:path w="40639" h="76200">
                <a:moveTo>
                  <a:pt x="31943" y="58960"/>
                </a:moveTo>
                <a:lnTo>
                  <a:pt x="23240" y="67531"/>
                </a:lnTo>
                <a:lnTo>
                  <a:pt x="31811" y="76199"/>
                </a:lnTo>
                <a:lnTo>
                  <a:pt x="40468" y="67629"/>
                </a:lnTo>
                <a:lnTo>
                  <a:pt x="31943" y="58960"/>
                </a:lnTo>
                <a:close/>
              </a:path>
              <a:path w="40639" h="76200">
                <a:moveTo>
                  <a:pt x="13383" y="59054"/>
                </a:moveTo>
                <a:lnTo>
                  <a:pt x="4703" y="67629"/>
                </a:lnTo>
                <a:lnTo>
                  <a:pt x="13334" y="76199"/>
                </a:lnTo>
                <a:lnTo>
                  <a:pt x="21991" y="67629"/>
                </a:lnTo>
                <a:lnTo>
                  <a:pt x="13383" y="59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844307" y="845362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9" y="761"/>
                </a:lnTo>
                <a:lnTo>
                  <a:pt x="8708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78" y="105917"/>
                </a:lnTo>
                <a:lnTo>
                  <a:pt x="7340" y="105917"/>
                </a:lnTo>
                <a:lnTo>
                  <a:pt x="8053" y="104823"/>
                </a:lnTo>
                <a:lnTo>
                  <a:pt x="9056" y="102869"/>
                </a:lnTo>
                <a:lnTo>
                  <a:pt x="10805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29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88" y="0"/>
                </a:moveTo>
                <a:lnTo>
                  <a:pt x="10089" y="761"/>
                </a:lnTo>
                <a:lnTo>
                  <a:pt x="10662" y="761"/>
                </a:lnTo>
                <a:lnTo>
                  <a:pt x="10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923295" y="8458196"/>
            <a:ext cx="102235" cy="100330"/>
          </a:xfrm>
          <a:custGeom>
            <a:avLst/>
            <a:gdLst/>
            <a:ahLst/>
            <a:cxnLst/>
            <a:rect l="l" t="t" r="r" b="b"/>
            <a:pathLst>
              <a:path w="102235" h="100329">
                <a:moveTo>
                  <a:pt x="7791" y="57149"/>
                </a:moveTo>
                <a:lnTo>
                  <a:pt x="6493" y="57149"/>
                </a:lnTo>
                <a:lnTo>
                  <a:pt x="5731" y="57911"/>
                </a:lnTo>
                <a:lnTo>
                  <a:pt x="4426" y="60065"/>
                </a:lnTo>
                <a:lnTo>
                  <a:pt x="440" y="69668"/>
                </a:lnTo>
                <a:lnTo>
                  <a:pt x="0" y="84907"/>
                </a:lnTo>
                <a:lnTo>
                  <a:pt x="5089" y="91880"/>
                </a:lnTo>
                <a:lnTo>
                  <a:pt x="15280" y="96716"/>
                </a:lnTo>
                <a:lnTo>
                  <a:pt x="31487" y="99482"/>
                </a:lnTo>
                <a:lnTo>
                  <a:pt x="54624" y="100246"/>
                </a:lnTo>
                <a:lnTo>
                  <a:pt x="71028" y="98873"/>
                </a:lnTo>
                <a:lnTo>
                  <a:pt x="83773" y="96367"/>
                </a:lnTo>
                <a:lnTo>
                  <a:pt x="92857" y="92646"/>
                </a:lnTo>
                <a:lnTo>
                  <a:pt x="96631" y="89153"/>
                </a:lnTo>
                <a:lnTo>
                  <a:pt x="33782" y="89153"/>
                </a:lnTo>
                <a:lnTo>
                  <a:pt x="25924" y="88391"/>
                </a:lnTo>
                <a:lnTo>
                  <a:pt x="20886" y="86867"/>
                </a:lnTo>
                <a:lnTo>
                  <a:pt x="10873" y="84581"/>
                </a:lnTo>
                <a:lnTo>
                  <a:pt x="5838" y="79247"/>
                </a:lnTo>
                <a:lnTo>
                  <a:pt x="5838" y="70103"/>
                </a:lnTo>
                <a:lnTo>
                  <a:pt x="6027" y="67817"/>
                </a:lnTo>
                <a:lnTo>
                  <a:pt x="6408" y="66293"/>
                </a:lnTo>
                <a:lnTo>
                  <a:pt x="7444" y="61721"/>
                </a:lnTo>
                <a:lnTo>
                  <a:pt x="8017" y="59435"/>
                </a:lnTo>
                <a:lnTo>
                  <a:pt x="8172" y="58673"/>
                </a:lnTo>
                <a:lnTo>
                  <a:pt x="8124" y="57911"/>
                </a:lnTo>
                <a:lnTo>
                  <a:pt x="7791" y="57149"/>
                </a:lnTo>
                <a:close/>
              </a:path>
              <a:path w="102235" h="100329">
                <a:moveTo>
                  <a:pt x="101850" y="71627"/>
                </a:moveTo>
                <a:lnTo>
                  <a:pt x="96074" y="71627"/>
                </a:lnTo>
                <a:lnTo>
                  <a:pt x="96455" y="72389"/>
                </a:lnTo>
                <a:lnTo>
                  <a:pt x="96598" y="73913"/>
                </a:lnTo>
                <a:lnTo>
                  <a:pt x="96516" y="74675"/>
                </a:lnTo>
                <a:lnTo>
                  <a:pt x="96455" y="76961"/>
                </a:lnTo>
                <a:lnTo>
                  <a:pt x="96183" y="78485"/>
                </a:lnTo>
                <a:lnTo>
                  <a:pt x="44450" y="88391"/>
                </a:lnTo>
                <a:lnTo>
                  <a:pt x="33782" y="89153"/>
                </a:lnTo>
                <a:lnTo>
                  <a:pt x="96631" y="89153"/>
                </a:lnTo>
                <a:lnTo>
                  <a:pt x="98277" y="87629"/>
                </a:lnTo>
                <a:lnTo>
                  <a:pt x="100646" y="83819"/>
                </a:lnTo>
                <a:lnTo>
                  <a:pt x="101850" y="78485"/>
                </a:lnTo>
                <a:lnTo>
                  <a:pt x="101850" y="71627"/>
                </a:lnTo>
                <a:close/>
              </a:path>
              <a:path w="102235" h="100329">
                <a:moveTo>
                  <a:pt x="83181" y="32765"/>
                </a:moveTo>
                <a:lnTo>
                  <a:pt x="77847" y="33527"/>
                </a:lnTo>
                <a:lnTo>
                  <a:pt x="73512" y="36575"/>
                </a:lnTo>
                <a:lnTo>
                  <a:pt x="70083" y="43433"/>
                </a:lnTo>
                <a:lnTo>
                  <a:pt x="67310" y="48767"/>
                </a:lnTo>
                <a:lnTo>
                  <a:pt x="65975" y="54101"/>
                </a:lnTo>
                <a:lnTo>
                  <a:pt x="66020" y="58673"/>
                </a:lnTo>
                <a:lnTo>
                  <a:pt x="66045" y="61721"/>
                </a:lnTo>
                <a:lnTo>
                  <a:pt x="66084" y="68579"/>
                </a:lnTo>
                <a:lnTo>
                  <a:pt x="71120" y="73151"/>
                </a:lnTo>
                <a:lnTo>
                  <a:pt x="81169" y="72389"/>
                </a:lnTo>
                <a:lnTo>
                  <a:pt x="90468" y="72389"/>
                </a:lnTo>
                <a:lnTo>
                  <a:pt x="96074" y="71627"/>
                </a:lnTo>
                <a:lnTo>
                  <a:pt x="101850" y="71627"/>
                </a:lnTo>
                <a:lnTo>
                  <a:pt x="101839" y="67817"/>
                </a:lnTo>
                <a:lnTo>
                  <a:pt x="101817" y="66293"/>
                </a:lnTo>
                <a:lnTo>
                  <a:pt x="101129" y="60959"/>
                </a:lnTo>
                <a:lnTo>
                  <a:pt x="86360" y="60959"/>
                </a:lnTo>
                <a:lnTo>
                  <a:pt x="83418" y="60197"/>
                </a:lnTo>
                <a:lnTo>
                  <a:pt x="76371" y="60197"/>
                </a:lnTo>
                <a:lnTo>
                  <a:pt x="72833" y="57911"/>
                </a:lnTo>
                <a:lnTo>
                  <a:pt x="72976" y="48767"/>
                </a:lnTo>
                <a:lnTo>
                  <a:pt x="75881" y="46481"/>
                </a:lnTo>
                <a:lnTo>
                  <a:pt x="81550" y="45719"/>
                </a:lnTo>
                <a:lnTo>
                  <a:pt x="97221" y="45719"/>
                </a:lnTo>
                <a:lnTo>
                  <a:pt x="95693" y="41909"/>
                </a:lnTo>
                <a:lnTo>
                  <a:pt x="92181" y="36575"/>
                </a:lnTo>
                <a:lnTo>
                  <a:pt x="87990" y="33527"/>
                </a:lnTo>
                <a:lnTo>
                  <a:pt x="83181" y="32765"/>
                </a:lnTo>
                <a:close/>
              </a:path>
              <a:path w="102235" h="100329">
                <a:moveTo>
                  <a:pt x="90468" y="72389"/>
                </a:moveTo>
                <a:lnTo>
                  <a:pt x="81169" y="72389"/>
                </a:lnTo>
                <a:lnTo>
                  <a:pt x="85515" y="73151"/>
                </a:lnTo>
                <a:lnTo>
                  <a:pt x="90468" y="72389"/>
                </a:lnTo>
                <a:close/>
              </a:path>
              <a:path w="102235" h="100329">
                <a:moveTo>
                  <a:pt x="97221" y="45719"/>
                </a:moveTo>
                <a:lnTo>
                  <a:pt x="81550" y="45719"/>
                </a:lnTo>
                <a:lnTo>
                  <a:pt x="84979" y="46481"/>
                </a:lnTo>
                <a:lnTo>
                  <a:pt x="87942" y="47243"/>
                </a:lnTo>
                <a:lnTo>
                  <a:pt x="90313" y="50291"/>
                </a:lnTo>
                <a:lnTo>
                  <a:pt x="92706" y="52577"/>
                </a:lnTo>
                <a:lnTo>
                  <a:pt x="93897" y="55625"/>
                </a:lnTo>
                <a:lnTo>
                  <a:pt x="93897" y="59435"/>
                </a:lnTo>
                <a:lnTo>
                  <a:pt x="89847" y="60197"/>
                </a:lnTo>
                <a:lnTo>
                  <a:pt x="86360" y="60959"/>
                </a:lnTo>
                <a:lnTo>
                  <a:pt x="101129" y="60959"/>
                </a:lnTo>
                <a:lnTo>
                  <a:pt x="100082" y="52856"/>
                </a:lnTo>
                <a:lnTo>
                  <a:pt x="97221" y="45719"/>
                </a:lnTo>
                <a:close/>
              </a:path>
              <a:path w="102235" h="100329">
                <a:moveTo>
                  <a:pt x="79941" y="0"/>
                </a:moveTo>
                <a:lnTo>
                  <a:pt x="71452" y="9143"/>
                </a:lnTo>
                <a:lnTo>
                  <a:pt x="79941" y="17525"/>
                </a:lnTo>
                <a:lnTo>
                  <a:pt x="88454" y="9143"/>
                </a:lnTo>
                <a:lnTo>
                  <a:pt x="799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038861" y="8459720"/>
            <a:ext cx="71120" cy="98425"/>
          </a:xfrm>
          <a:custGeom>
            <a:avLst/>
            <a:gdLst/>
            <a:ahLst/>
            <a:cxnLst/>
            <a:rect l="l" t="t" r="r" b="b"/>
            <a:pathLst>
              <a:path w="71119" h="98425">
                <a:moveTo>
                  <a:pt x="6559" y="69341"/>
                </a:moveTo>
                <a:lnTo>
                  <a:pt x="4130" y="69341"/>
                </a:lnTo>
                <a:lnTo>
                  <a:pt x="3368" y="70865"/>
                </a:lnTo>
                <a:lnTo>
                  <a:pt x="1142" y="74675"/>
                </a:lnTo>
                <a:lnTo>
                  <a:pt x="0" y="78485"/>
                </a:lnTo>
                <a:lnTo>
                  <a:pt x="167" y="84927"/>
                </a:lnTo>
                <a:lnTo>
                  <a:pt x="6691" y="94955"/>
                </a:lnTo>
                <a:lnTo>
                  <a:pt x="22716" y="98297"/>
                </a:lnTo>
                <a:lnTo>
                  <a:pt x="30479" y="98297"/>
                </a:lnTo>
                <a:lnTo>
                  <a:pt x="36432" y="97203"/>
                </a:lnTo>
                <a:lnTo>
                  <a:pt x="40623" y="95249"/>
                </a:lnTo>
                <a:lnTo>
                  <a:pt x="44052" y="93725"/>
                </a:lnTo>
                <a:lnTo>
                  <a:pt x="47051" y="89915"/>
                </a:lnTo>
                <a:lnTo>
                  <a:pt x="49185" y="86105"/>
                </a:lnTo>
                <a:lnTo>
                  <a:pt x="11561" y="86105"/>
                </a:lnTo>
                <a:lnTo>
                  <a:pt x="6095" y="82295"/>
                </a:lnTo>
                <a:lnTo>
                  <a:pt x="6095" y="75437"/>
                </a:lnTo>
                <a:lnTo>
                  <a:pt x="6333" y="73151"/>
                </a:lnTo>
                <a:lnTo>
                  <a:pt x="6525" y="72389"/>
                </a:lnTo>
                <a:lnTo>
                  <a:pt x="6559" y="71627"/>
                </a:lnTo>
                <a:lnTo>
                  <a:pt x="6559" y="69341"/>
                </a:lnTo>
                <a:close/>
              </a:path>
              <a:path w="71119" h="98425">
                <a:moveTo>
                  <a:pt x="71103" y="85343"/>
                </a:moveTo>
                <a:lnTo>
                  <a:pt x="49612" y="85343"/>
                </a:lnTo>
                <a:lnTo>
                  <a:pt x="52090" y="89915"/>
                </a:lnTo>
                <a:lnTo>
                  <a:pt x="54233" y="92963"/>
                </a:lnTo>
                <a:lnTo>
                  <a:pt x="55946" y="94487"/>
                </a:lnTo>
                <a:lnTo>
                  <a:pt x="58805" y="96773"/>
                </a:lnTo>
                <a:lnTo>
                  <a:pt x="62234" y="97535"/>
                </a:lnTo>
                <a:lnTo>
                  <a:pt x="71103" y="97535"/>
                </a:lnTo>
                <a:lnTo>
                  <a:pt x="71103" y="85343"/>
                </a:lnTo>
                <a:close/>
              </a:path>
              <a:path w="71119" h="98425">
                <a:moveTo>
                  <a:pt x="22527" y="85343"/>
                </a:moveTo>
                <a:lnTo>
                  <a:pt x="11561" y="86105"/>
                </a:lnTo>
                <a:lnTo>
                  <a:pt x="38039" y="86105"/>
                </a:lnTo>
                <a:lnTo>
                  <a:pt x="22527" y="85343"/>
                </a:lnTo>
                <a:close/>
              </a:path>
              <a:path w="71119" h="98425">
                <a:moveTo>
                  <a:pt x="38374" y="31241"/>
                </a:moveTo>
                <a:lnTo>
                  <a:pt x="38182" y="31241"/>
                </a:lnTo>
                <a:lnTo>
                  <a:pt x="37767" y="32003"/>
                </a:lnTo>
                <a:lnTo>
                  <a:pt x="37145" y="33527"/>
                </a:lnTo>
                <a:lnTo>
                  <a:pt x="39610" y="58528"/>
                </a:lnTo>
                <a:lnTo>
                  <a:pt x="44228" y="70449"/>
                </a:lnTo>
                <a:lnTo>
                  <a:pt x="45768" y="76961"/>
                </a:lnTo>
                <a:lnTo>
                  <a:pt x="45768" y="83057"/>
                </a:lnTo>
                <a:lnTo>
                  <a:pt x="38039" y="86105"/>
                </a:lnTo>
                <a:lnTo>
                  <a:pt x="49185" y="86105"/>
                </a:lnTo>
                <a:lnTo>
                  <a:pt x="49612" y="85343"/>
                </a:lnTo>
                <a:lnTo>
                  <a:pt x="62185" y="85343"/>
                </a:lnTo>
                <a:lnTo>
                  <a:pt x="57662" y="80771"/>
                </a:lnTo>
                <a:lnTo>
                  <a:pt x="52891" y="68100"/>
                </a:lnTo>
                <a:lnTo>
                  <a:pt x="47754" y="54015"/>
                </a:lnTo>
                <a:lnTo>
                  <a:pt x="43350" y="42491"/>
                </a:lnTo>
                <a:lnTo>
                  <a:pt x="39672" y="33527"/>
                </a:lnTo>
                <a:lnTo>
                  <a:pt x="39182" y="32765"/>
                </a:lnTo>
                <a:lnTo>
                  <a:pt x="38755" y="32003"/>
                </a:lnTo>
                <a:lnTo>
                  <a:pt x="38374" y="31241"/>
                </a:lnTo>
                <a:close/>
              </a:path>
              <a:path w="71119" h="98425">
                <a:moveTo>
                  <a:pt x="5571" y="68579"/>
                </a:moveTo>
                <a:lnTo>
                  <a:pt x="4846" y="69341"/>
                </a:lnTo>
                <a:lnTo>
                  <a:pt x="6227" y="69341"/>
                </a:lnTo>
                <a:lnTo>
                  <a:pt x="5571" y="68579"/>
                </a:lnTo>
                <a:close/>
              </a:path>
              <a:path w="71119" h="98425">
                <a:moveTo>
                  <a:pt x="29955" y="0"/>
                </a:moveTo>
                <a:lnTo>
                  <a:pt x="21275" y="9143"/>
                </a:lnTo>
                <a:lnTo>
                  <a:pt x="29955" y="17525"/>
                </a:lnTo>
                <a:lnTo>
                  <a:pt x="38612" y="9143"/>
                </a:lnTo>
                <a:lnTo>
                  <a:pt x="299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105917" y="8506201"/>
            <a:ext cx="90170" cy="51435"/>
          </a:xfrm>
          <a:custGeom>
            <a:avLst/>
            <a:gdLst/>
            <a:ahLst/>
            <a:cxnLst/>
            <a:rect l="l" t="t" r="r" b="b"/>
            <a:pathLst>
              <a:path w="90169" h="51434">
                <a:moveTo>
                  <a:pt x="60767" y="12191"/>
                </a:moveTo>
                <a:lnTo>
                  <a:pt x="26420" y="12191"/>
                </a:lnTo>
                <a:lnTo>
                  <a:pt x="28574" y="12953"/>
                </a:lnTo>
                <a:lnTo>
                  <a:pt x="33278" y="13715"/>
                </a:lnTo>
                <a:lnTo>
                  <a:pt x="40517" y="16763"/>
                </a:lnTo>
                <a:lnTo>
                  <a:pt x="55674" y="22097"/>
                </a:lnTo>
                <a:lnTo>
                  <a:pt x="59673" y="22859"/>
                </a:lnTo>
                <a:lnTo>
                  <a:pt x="33055" y="34865"/>
                </a:lnTo>
                <a:lnTo>
                  <a:pt x="21384" y="38163"/>
                </a:lnTo>
                <a:lnTo>
                  <a:pt x="8083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71" y="51053"/>
                </a:lnTo>
                <a:lnTo>
                  <a:pt x="21143" y="50291"/>
                </a:lnTo>
                <a:lnTo>
                  <a:pt x="32573" y="46481"/>
                </a:lnTo>
                <a:lnTo>
                  <a:pt x="39099" y="43433"/>
                </a:lnTo>
                <a:lnTo>
                  <a:pt x="47518" y="38861"/>
                </a:lnTo>
                <a:lnTo>
                  <a:pt x="56281" y="35051"/>
                </a:lnTo>
                <a:lnTo>
                  <a:pt x="62804" y="32003"/>
                </a:lnTo>
                <a:lnTo>
                  <a:pt x="67104" y="30479"/>
                </a:lnTo>
                <a:lnTo>
                  <a:pt x="70341" y="28955"/>
                </a:lnTo>
                <a:lnTo>
                  <a:pt x="75950" y="28193"/>
                </a:lnTo>
                <a:lnTo>
                  <a:pt x="84008" y="28193"/>
                </a:lnTo>
                <a:lnTo>
                  <a:pt x="88712" y="19811"/>
                </a:lnTo>
                <a:lnTo>
                  <a:pt x="89474" y="19049"/>
                </a:lnTo>
                <a:lnTo>
                  <a:pt x="89809" y="18287"/>
                </a:lnTo>
                <a:lnTo>
                  <a:pt x="89809" y="17525"/>
                </a:lnTo>
                <a:lnTo>
                  <a:pt x="88961" y="17525"/>
                </a:lnTo>
                <a:lnTo>
                  <a:pt x="85592" y="16752"/>
                </a:lnTo>
                <a:lnTo>
                  <a:pt x="72253" y="15501"/>
                </a:lnTo>
                <a:lnTo>
                  <a:pt x="60767" y="12191"/>
                </a:lnTo>
                <a:close/>
              </a:path>
              <a:path w="90169" h="51434">
                <a:moveTo>
                  <a:pt x="28763" y="0"/>
                </a:moveTo>
                <a:lnTo>
                  <a:pt x="10286" y="17525"/>
                </a:lnTo>
                <a:lnTo>
                  <a:pt x="10286" y="19049"/>
                </a:lnTo>
                <a:lnTo>
                  <a:pt x="12810" y="19049"/>
                </a:lnTo>
                <a:lnTo>
                  <a:pt x="13655" y="18287"/>
                </a:lnTo>
                <a:lnTo>
                  <a:pt x="17989" y="14477"/>
                </a:lnTo>
                <a:lnTo>
                  <a:pt x="22229" y="12953"/>
                </a:lnTo>
                <a:lnTo>
                  <a:pt x="26420" y="12191"/>
                </a:lnTo>
                <a:lnTo>
                  <a:pt x="60767" y="12191"/>
                </a:lnTo>
                <a:lnTo>
                  <a:pt x="49993" y="8381"/>
                </a:lnTo>
                <a:lnTo>
                  <a:pt x="41196" y="3809"/>
                </a:lnTo>
                <a:lnTo>
                  <a:pt x="35945" y="1523"/>
                </a:lnTo>
                <a:lnTo>
                  <a:pt x="31811" y="761"/>
                </a:lnTo>
                <a:lnTo>
                  <a:pt x="287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254507" y="8516870"/>
            <a:ext cx="48895" cy="83185"/>
          </a:xfrm>
          <a:custGeom>
            <a:avLst/>
            <a:gdLst/>
            <a:ahLst/>
            <a:cxnLst/>
            <a:rect l="l" t="t" r="r" b="b"/>
            <a:pathLst>
              <a:path w="48894" h="83184">
                <a:moveTo>
                  <a:pt x="48446" y="39623"/>
                </a:moveTo>
                <a:lnTo>
                  <a:pt x="42671" y="39623"/>
                </a:lnTo>
                <a:lnTo>
                  <a:pt x="42671" y="46338"/>
                </a:lnTo>
                <a:lnTo>
                  <a:pt x="41041" y="50197"/>
                </a:lnTo>
                <a:lnTo>
                  <a:pt x="37718" y="54769"/>
                </a:lnTo>
                <a:lnTo>
                  <a:pt x="35134" y="58485"/>
                </a:lnTo>
                <a:lnTo>
                  <a:pt x="32241" y="61673"/>
                </a:lnTo>
                <a:lnTo>
                  <a:pt x="26819" y="66199"/>
                </a:lnTo>
                <a:lnTo>
                  <a:pt x="15996" y="73309"/>
                </a:lnTo>
                <a:lnTo>
                  <a:pt x="4428" y="77961"/>
                </a:lnTo>
                <a:lnTo>
                  <a:pt x="1463" y="78818"/>
                </a:lnTo>
                <a:lnTo>
                  <a:pt x="0" y="79485"/>
                </a:lnTo>
                <a:lnTo>
                  <a:pt x="0" y="80342"/>
                </a:lnTo>
                <a:lnTo>
                  <a:pt x="1380" y="80771"/>
                </a:lnTo>
                <a:lnTo>
                  <a:pt x="12085" y="82439"/>
                </a:lnTo>
                <a:lnTo>
                  <a:pt x="19132" y="83057"/>
                </a:lnTo>
                <a:lnTo>
                  <a:pt x="26288" y="83057"/>
                </a:lnTo>
                <a:lnTo>
                  <a:pt x="28514" y="81247"/>
                </a:lnTo>
                <a:lnTo>
                  <a:pt x="36394" y="72625"/>
                </a:lnTo>
                <a:lnTo>
                  <a:pt x="43269" y="61636"/>
                </a:lnTo>
                <a:lnTo>
                  <a:pt x="47393" y="49601"/>
                </a:lnTo>
                <a:lnTo>
                  <a:pt x="48446" y="39623"/>
                </a:lnTo>
                <a:close/>
              </a:path>
              <a:path w="48894" h="83184">
                <a:moveTo>
                  <a:pt x="29992" y="0"/>
                </a:moveTo>
                <a:lnTo>
                  <a:pt x="12953" y="22859"/>
                </a:lnTo>
                <a:lnTo>
                  <a:pt x="12953" y="37337"/>
                </a:lnTo>
                <a:lnTo>
                  <a:pt x="18038" y="40766"/>
                </a:lnTo>
                <a:lnTo>
                  <a:pt x="28242" y="40385"/>
                </a:lnTo>
                <a:lnTo>
                  <a:pt x="42671" y="39623"/>
                </a:lnTo>
                <a:lnTo>
                  <a:pt x="48446" y="39623"/>
                </a:lnTo>
                <a:lnTo>
                  <a:pt x="48767" y="36575"/>
                </a:lnTo>
                <a:lnTo>
                  <a:pt x="48767" y="28955"/>
                </a:lnTo>
                <a:lnTo>
                  <a:pt x="23372" y="28955"/>
                </a:lnTo>
                <a:lnTo>
                  <a:pt x="19811" y="25907"/>
                </a:lnTo>
                <a:lnTo>
                  <a:pt x="19811" y="19049"/>
                </a:lnTo>
                <a:lnTo>
                  <a:pt x="20656" y="16763"/>
                </a:lnTo>
                <a:lnTo>
                  <a:pt x="24002" y="13715"/>
                </a:lnTo>
                <a:lnTo>
                  <a:pt x="25956" y="12953"/>
                </a:lnTo>
                <a:lnTo>
                  <a:pt x="28193" y="12191"/>
                </a:lnTo>
                <a:lnTo>
                  <a:pt x="44456" y="12191"/>
                </a:lnTo>
                <a:lnTo>
                  <a:pt x="41992" y="5333"/>
                </a:lnTo>
                <a:lnTo>
                  <a:pt x="36896" y="761"/>
                </a:lnTo>
                <a:lnTo>
                  <a:pt x="29992" y="0"/>
                </a:lnTo>
                <a:close/>
              </a:path>
              <a:path w="48894" h="83184">
                <a:moveTo>
                  <a:pt x="30479" y="28193"/>
                </a:moveTo>
                <a:lnTo>
                  <a:pt x="23372" y="28955"/>
                </a:lnTo>
                <a:lnTo>
                  <a:pt x="33146" y="28955"/>
                </a:lnTo>
                <a:lnTo>
                  <a:pt x="30479" y="28193"/>
                </a:lnTo>
                <a:close/>
              </a:path>
              <a:path w="48894" h="83184">
                <a:moveTo>
                  <a:pt x="44456" y="12191"/>
                </a:moveTo>
                <a:lnTo>
                  <a:pt x="28193" y="12191"/>
                </a:lnTo>
                <a:lnTo>
                  <a:pt x="31622" y="12953"/>
                </a:lnTo>
                <a:lnTo>
                  <a:pt x="34564" y="14477"/>
                </a:lnTo>
                <a:lnTo>
                  <a:pt x="37088" y="17525"/>
                </a:lnTo>
                <a:lnTo>
                  <a:pt x="39480" y="20573"/>
                </a:lnTo>
                <a:lnTo>
                  <a:pt x="40660" y="24383"/>
                </a:lnTo>
                <a:lnTo>
                  <a:pt x="40660" y="27431"/>
                </a:lnTo>
                <a:lnTo>
                  <a:pt x="36575" y="28193"/>
                </a:lnTo>
                <a:lnTo>
                  <a:pt x="33146" y="28955"/>
                </a:lnTo>
                <a:lnTo>
                  <a:pt x="48767" y="28955"/>
                </a:lnTo>
                <a:lnTo>
                  <a:pt x="48767" y="28193"/>
                </a:lnTo>
                <a:lnTo>
                  <a:pt x="47624" y="20573"/>
                </a:lnTo>
                <a:lnTo>
                  <a:pt x="45278" y="14477"/>
                </a:lnTo>
                <a:lnTo>
                  <a:pt x="44456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368807" y="8438384"/>
            <a:ext cx="661415" cy="16300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3095985" y="8453624"/>
            <a:ext cx="737971" cy="14630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3898148" y="8517632"/>
            <a:ext cx="116839" cy="73660"/>
          </a:xfrm>
          <a:custGeom>
            <a:avLst/>
            <a:gdLst/>
            <a:ahLst/>
            <a:cxnLst/>
            <a:rect l="l" t="t" r="r" b="b"/>
            <a:pathLst>
              <a:path w="116839" h="73659">
                <a:moveTo>
                  <a:pt x="9509" y="761"/>
                </a:moveTo>
                <a:lnTo>
                  <a:pt x="6705" y="761"/>
                </a:lnTo>
                <a:lnTo>
                  <a:pt x="5943" y="2285"/>
                </a:lnTo>
                <a:lnTo>
                  <a:pt x="1981" y="7619"/>
                </a:lnTo>
                <a:lnTo>
                  <a:pt x="0" y="12953"/>
                </a:lnTo>
                <a:lnTo>
                  <a:pt x="52" y="19929"/>
                </a:lnTo>
                <a:lnTo>
                  <a:pt x="3163" y="29207"/>
                </a:lnTo>
                <a:lnTo>
                  <a:pt x="11604" y="35811"/>
                </a:lnTo>
                <a:lnTo>
                  <a:pt x="26107" y="39720"/>
                </a:lnTo>
                <a:lnTo>
                  <a:pt x="47403" y="40917"/>
                </a:lnTo>
                <a:lnTo>
                  <a:pt x="61918" y="39297"/>
                </a:lnTo>
                <a:lnTo>
                  <a:pt x="74545" y="36128"/>
                </a:lnTo>
                <a:lnTo>
                  <a:pt x="85289" y="31411"/>
                </a:lnTo>
                <a:lnTo>
                  <a:pt x="88691" y="29006"/>
                </a:lnTo>
                <a:lnTo>
                  <a:pt x="39971" y="29006"/>
                </a:lnTo>
                <a:lnTo>
                  <a:pt x="21579" y="27491"/>
                </a:lnTo>
                <a:lnTo>
                  <a:pt x="10539" y="22140"/>
                </a:lnTo>
                <a:lnTo>
                  <a:pt x="6857" y="12953"/>
                </a:lnTo>
                <a:lnTo>
                  <a:pt x="6857" y="10667"/>
                </a:lnTo>
                <a:lnTo>
                  <a:pt x="7619" y="6857"/>
                </a:lnTo>
                <a:lnTo>
                  <a:pt x="9083" y="3809"/>
                </a:lnTo>
                <a:lnTo>
                  <a:pt x="9387" y="3047"/>
                </a:lnTo>
                <a:lnTo>
                  <a:pt x="9509" y="2285"/>
                </a:lnTo>
                <a:lnTo>
                  <a:pt x="9509" y="761"/>
                </a:lnTo>
                <a:close/>
              </a:path>
              <a:path w="116839" h="73659">
                <a:moveTo>
                  <a:pt x="100248" y="25145"/>
                </a:moveTo>
                <a:lnTo>
                  <a:pt x="94152" y="25145"/>
                </a:lnTo>
                <a:lnTo>
                  <a:pt x="94244" y="30479"/>
                </a:lnTo>
                <a:lnTo>
                  <a:pt x="96103" y="34289"/>
                </a:lnTo>
                <a:lnTo>
                  <a:pt x="99700" y="36575"/>
                </a:lnTo>
                <a:lnTo>
                  <a:pt x="102961" y="38861"/>
                </a:lnTo>
                <a:lnTo>
                  <a:pt x="107106" y="39623"/>
                </a:lnTo>
                <a:lnTo>
                  <a:pt x="116677" y="39623"/>
                </a:lnTo>
                <a:lnTo>
                  <a:pt x="116677" y="28193"/>
                </a:lnTo>
                <a:lnTo>
                  <a:pt x="104241" y="28193"/>
                </a:lnTo>
                <a:lnTo>
                  <a:pt x="100248" y="25145"/>
                </a:lnTo>
                <a:close/>
              </a:path>
              <a:path w="116839" h="73659">
                <a:moveTo>
                  <a:pt x="101041" y="8381"/>
                </a:moveTo>
                <a:lnTo>
                  <a:pt x="99425" y="8381"/>
                </a:lnTo>
                <a:lnTo>
                  <a:pt x="98054" y="9143"/>
                </a:lnTo>
                <a:lnTo>
                  <a:pt x="91791" y="16341"/>
                </a:lnTo>
                <a:lnTo>
                  <a:pt x="83016" y="22162"/>
                </a:lnTo>
                <a:lnTo>
                  <a:pt x="71531" y="26241"/>
                </a:lnTo>
                <a:lnTo>
                  <a:pt x="57222" y="28536"/>
                </a:lnTo>
                <a:lnTo>
                  <a:pt x="39971" y="29006"/>
                </a:lnTo>
                <a:lnTo>
                  <a:pt x="88691" y="29006"/>
                </a:lnTo>
                <a:lnTo>
                  <a:pt x="94152" y="25145"/>
                </a:lnTo>
                <a:lnTo>
                  <a:pt x="100248" y="25145"/>
                </a:lnTo>
                <a:lnTo>
                  <a:pt x="100248" y="18287"/>
                </a:lnTo>
                <a:lnTo>
                  <a:pt x="100431" y="16763"/>
                </a:lnTo>
                <a:lnTo>
                  <a:pt x="100827" y="14477"/>
                </a:lnTo>
                <a:lnTo>
                  <a:pt x="101193" y="12953"/>
                </a:lnTo>
                <a:lnTo>
                  <a:pt x="101376" y="11429"/>
                </a:lnTo>
                <a:lnTo>
                  <a:pt x="101376" y="9143"/>
                </a:lnTo>
                <a:lnTo>
                  <a:pt x="101041" y="8381"/>
                </a:lnTo>
                <a:close/>
              </a:path>
              <a:path w="116839" h="73659">
                <a:moveTo>
                  <a:pt x="116677" y="27431"/>
                </a:moveTo>
                <a:lnTo>
                  <a:pt x="112135" y="27431"/>
                </a:lnTo>
                <a:lnTo>
                  <a:pt x="104241" y="28193"/>
                </a:lnTo>
                <a:lnTo>
                  <a:pt x="116677" y="28193"/>
                </a:lnTo>
                <a:lnTo>
                  <a:pt x="116677" y="27431"/>
                </a:lnTo>
                <a:close/>
              </a:path>
              <a:path w="116839" h="73659">
                <a:moveTo>
                  <a:pt x="8321" y="0"/>
                </a:moveTo>
                <a:lnTo>
                  <a:pt x="7467" y="761"/>
                </a:lnTo>
                <a:lnTo>
                  <a:pt x="9143" y="761"/>
                </a:lnTo>
                <a:lnTo>
                  <a:pt x="8321" y="0"/>
                </a:lnTo>
                <a:close/>
              </a:path>
              <a:path w="116839" h="73659">
                <a:moveTo>
                  <a:pt x="50291" y="55625"/>
                </a:moveTo>
                <a:lnTo>
                  <a:pt x="41757" y="64388"/>
                </a:lnTo>
                <a:lnTo>
                  <a:pt x="50231" y="73151"/>
                </a:lnTo>
                <a:lnTo>
                  <a:pt x="58704" y="64437"/>
                </a:lnTo>
                <a:lnTo>
                  <a:pt x="50291" y="55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4012448" y="8506201"/>
            <a:ext cx="90170" cy="81915"/>
          </a:xfrm>
          <a:custGeom>
            <a:avLst/>
            <a:gdLst/>
            <a:ahLst/>
            <a:cxnLst/>
            <a:rect l="l" t="t" r="r" b="b"/>
            <a:pathLst>
              <a:path w="90170" h="81915">
                <a:moveTo>
                  <a:pt x="60777" y="12191"/>
                </a:moveTo>
                <a:lnTo>
                  <a:pt x="26426" y="12191"/>
                </a:lnTo>
                <a:lnTo>
                  <a:pt x="28559" y="12953"/>
                </a:lnTo>
                <a:lnTo>
                  <a:pt x="33284" y="13715"/>
                </a:lnTo>
                <a:lnTo>
                  <a:pt x="40507" y="16763"/>
                </a:lnTo>
                <a:lnTo>
                  <a:pt x="49286" y="19811"/>
                </a:lnTo>
                <a:lnTo>
                  <a:pt x="55656" y="22097"/>
                </a:lnTo>
                <a:lnTo>
                  <a:pt x="59679" y="22859"/>
                </a:lnTo>
                <a:lnTo>
                  <a:pt x="33051" y="34869"/>
                </a:lnTo>
                <a:lnTo>
                  <a:pt x="21375" y="38164"/>
                </a:lnTo>
                <a:lnTo>
                  <a:pt x="8077" y="38861"/>
                </a:lnTo>
                <a:lnTo>
                  <a:pt x="0" y="38861"/>
                </a:lnTo>
                <a:lnTo>
                  <a:pt x="0" y="51053"/>
                </a:lnTo>
                <a:lnTo>
                  <a:pt x="14356" y="51053"/>
                </a:lnTo>
                <a:lnTo>
                  <a:pt x="21153" y="50291"/>
                </a:lnTo>
                <a:lnTo>
                  <a:pt x="32583" y="46481"/>
                </a:lnTo>
                <a:lnTo>
                  <a:pt x="39105" y="43433"/>
                </a:lnTo>
                <a:lnTo>
                  <a:pt x="47518" y="38861"/>
                </a:lnTo>
                <a:lnTo>
                  <a:pt x="56266" y="35051"/>
                </a:lnTo>
                <a:lnTo>
                  <a:pt x="62788" y="32003"/>
                </a:lnTo>
                <a:lnTo>
                  <a:pt x="67086" y="30479"/>
                </a:lnTo>
                <a:lnTo>
                  <a:pt x="70347" y="28955"/>
                </a:lnTo>
                <a:lnTo>
                  <a:pt x="75956" y="28193"/>
                </a:lnTo>
                <a:lnTo>
                  <a:pt x="84002" y="28193"/>
                </a:lnTo>
                <a:lnTo>
                  <a:pt x="88696" y="19811"/>
                </a:lnTo>
                <a:lnTo>
                  <a:pt x="89458" y="19049"/>
                </a:lnTo>
                <a:lnTo>
                  <a:pt x="89794" y="18287"/>
                </a:lnTo>
                <a:lnTo>
                  <a:pt x="89794" y="17525"/>
                </a:lnTo>
                <a:lnTo>
                  <a:pt x="88971" y="17525"/>
                </a:lnTo>
                <a:lnTo>
                  <a:pt x="85602" y="16752"/>
                </a:lnTo>
                <a:lnTo>
                  <a:pt x="72253" y="15501"/>
                </a:lnTo>
                <a:lnTo>
                  <a:pt x="60777" y="12191"/>
                </a:lnTo>
                <a:close/>
              </a:path>
              <a:path w="90170" h="81915">
                <a:moveTo>
                  <a:pt x="28773" y="0"/>
                </a:moveTo>
                <a:lnTo>
                  <a:pt x="10271" y="17525"/>
                </a:lnTo>
                <a:lnTo>
                  <a:pt x="10271" y="19049"/>
                </a:lnTo>
                <a:lnTo>
                  <a:pt x="12801" y="19049"/>
                </a:lnTo>
                <a:lnTo>
                  <a:pt x="13655" y="18287"/>
                </a:lnTo>
                <a:lnTo>
                  <a:pt x="17983" y="14477"/>
                </a:lnTo>
                <a:lnTo>
                  <a:pt x="22219" y="12953"/>
                </a:lnTo>
                <a:lnTo>
                  <a:pt x="26426" y="12191"/>
                </a:lnTo>
                <a:lnTo>
                  <a:pt x="60777" y="12191"/>
                </a:lnTo>
                <a:lnTo>
                  <a:pt x="49987" y="8381"/>
                </a:lnTo>
                <a:lnTo>
                  <a:pt x="41178" y="3809"/>
                </a:lnTo>
                <a:lnTo>
                  <a:pt x="35935" y="1523"/>
                </a:lnTo>
                <a:lnTo>
                  <a:pt x="31821" y="761"/>
                </a:lnTo>
                <a:lnTo>
                  <a:pt x="28773" y="0"/>
                </a:lnTo>
                <a:close/>
              </a:path>
              <a:path w="90170" h="81915">
                <a:moveTo>
                  <a:pt x="44317" y="64581"/>
                </a:moveTo>
                <a:lnTo>
                  <a:pt x="35570" y="73057"/>
                </a:lnTo>
                <a:lnTo>
                  <a:pt x="44317" y="81533"/>
                </a:lnTo>
                <a:lnTo>
                  <a:pt x="53035" y="73057"/>
                </a:lnTo>
                <a:lnTo>
                  <a:pt x="44317" y="645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4107698" y="8516870"/>
            <a:ext cx="60325" cy="83185"/>
          </a:xfrm>
          <a:custGeom>
            <a:avLst/>
            <a:gdLst/>
            <a:ahLst/>
            <a:cxnLst/>
            <a:rect l="l" t="t" r="r" b="b"/>
            <a:pathLst>
              <a:path w="60325" h="83184">
                <a:moveTo>
                  <a:pt x="48005" y="40385"/>
                </a:moveTo>
                <a:lnTo>
                  <a:pt x="41909" y="40385"/>
                </a:lnTo>
                <a:lnTo>
                  <a:pt x="41909" y="46433"/>
                </a:lnTo>
                <a:lnTo>
                  <a:pt x="40264" y="50243"/>
                </a:lnTo>
                <a:lnTo>
                  <a:pt x="4175" y="77961"/>
                </a:lnTo>
                <a:lnTo>
                  <a:pt x="1402" y="78818"/>
                </a:lnTo>
                <a:lnTo>
                  <a:pt x="0" y="79485"/>
                </a:lnTo>
                <a:lnTo>
                  <a:pt x="0" y="80390"/>
                </a:lnTo>
                <a:lnTo>
                  <a:pt x="1341" y="80820"/>
                </a:lnTo>
                <a:lnTo>
                  <a:pt x="12039" y="82439"/>
                </a:lnTo>
                <a:lnTo>
                  <a:pt x="18989" y="83057"/>
                </a:lnTo>
                <a:lnTo>
                  <a:pt x="25755" y="83057"/>
                </a:lnTo>
                <a:lnTo>
                  <a:pt x="27797" y="81439"/>
                </a:lnTo>
                <a:lnTo>
                  <a:pt x="33424" y="75631"/>
                </a:lnTo>
                <a:lnTo>
                  <a:pt x="40901" y="65120"/>
                </a:lnTo>
                <a:lnTo>
                  <a:pt x="45765" y="53366"/>
                </a:lnTo>
                <a:lnTo>
                  <a:pt x="48005" y="40385"/>
                </a:lnTo>
                <a:close/>
              </a:path>
              <a:path w="60325" h="83184">
                <a:moveTo>
                  <a:pt x="30236" y="0"/>
                </a:moveTo>
                <a:lnTo>
                  <a:pt x="13715" y="22859"/>
                </a:lnTo>
                <a:lnTo>
                  <a:pt x="13715" y="36575"/>
                </a:lnTo>
                <a:lnTo>
                  <a:pt x="18745" y="40385"/>
                </a:lnTo>
                <a:lnTo>
                  <a:pt x="60197" y="40385"/>
                </a:lnTo>
                <a:lnTo>
                  <a:pt x="60197" y="28193"/>
                </a:lnTo>
                <a:lnTo>
                  <a:pt x="24566" y="28193"/>
                </a:lnTo>
                <a:lnTo>
                  <a:pt x="20573" y="25907"/>
                </a:lnTo>
                <a:lnTo>
                  <a:pt x="20573" y="19049"/>
                </a:lnTo>
                <a:lnTo>
                  <a:pt x="21427" y="16763"/>
                </a:lnTo>
                <a:lnTo>
                  <a:pt x="23042" y="15239"/>
                </a:lnTo>
                <a:lnTo>
                  <a:pt x="24688" y="13715"/>
                </a:lnTo>
                <a:lnTo>
                  <a:pt x="26548" y="12953"/>
                </a:lnTo>
                <a:lnTo>
                  <a:pt x="28651" y="12191"/>
                </a:lnTo>
                <a:lnTo>
                  <a:pt x="44121" y="12191"/>
                </a:lnTo>
                <a:lnTo>
                  <a:pt x="43433" y="10667"/>
                </a:lnTo>
                <a:lnTo>
                  <a:pt x="40081" y="3809"/>
                </a:lnTo>
                <a:lnTo>
                  <a:pt x="35692" y="761"/>
                </a:lnTo>
                <a:lnTo>
                  <a:pt x="30236" y="0"/>
                </a:lnTo>
                <a:close/>
              </a:path>
              <a:path w="60325" h="83184">
                <a:moveTo>
                  <a:pt x="44121" y="12191"/>
                </a:moveTo>
                <a:lnTo>
                  <a:pt x="28651" y="12191"/>
                </a:lnTo>
                <a:lnTo>
                  <a:pt x="31882" y="12953"/>
                </a:lnTo>
                <a:lnTo>
                  <a:pt x="34747" y="14477"/>
                </a:lnTo>
                <a:lnTo>
                  <a:pt x="37216" y="18287"/>
                </a:lnTo>
                <a:lnTo>
                  <a:pt x="39441" y="21335"/>
                </a:lnTo>
                <a:lnTo>
                  <a:pt x="40507" y="24383"/>
                </a:lnTo>
                <a:lnTo>
                  <a:pt x="40507" y="27431"/>
                </a:lnTo>
                <a:lnTo>
                  <a:pt x="37277" y="28193"/>
                </a:lnTo>
                <a:lnTo>
                  <a:pt x="48005" y="28193"/>
                </a:lnTo>
                <a:lnTo>
                  <a:pt x="47365" y="22097"/>
                </a:lnTo>
                <a:lnTo>
                  <a:pt x="45841" y="16001"/>
                </a:lnTo>
                <a:lnTo>
                  <a:pt x="44121" y="12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4164086" y="8516108"/>
            <a:ext cx="59055" cy="41275"/>
          </a:xfrm>
          <a:custGeom>
            <a:avLst/>
            <a:gdLst/>
            <a:ahLst/>
            <a:cxnLst/>
            <a:rect l="l" t="t" r="r" b="b"/>
            <a:pathLst>
              <a:path w="59054" h="41275">
                <a:moveTo>
                  <a:pt x="7650" y="28955"/>
                </a:moveTo>
                <a:lnTo>
                  <a:pt x="0" y="28955"/>
                </a:lnTo>
                <a:lnTo>
                  <a:pt x="0" y="41147"/>
                </a:lnTo>
                <a:lnTo>
                  <a:pt x="9905" y="41147"/>
                </a:lnTo>
                <a:lnTo>
                  <a:pt x="13380" y="40385"/>
                </a:lnTo>
                <a:lnTo>
                  <a:pt x="16184" y="38099"/>
                </a:lnTo>
                <a:lnTo>
                  <a:pt x="17525" y="37337"/>
                </a:lnTo>
                <a:lnTo>
                  <a:pt x="19811" y="35051"/>
                </a:lnTo>
                <a:lnTo>
                  <a:pt x="24569" y="31560"/>
                </a:lnTo>
                <a:lnTo>
                  <a:pt x="57025" y="31560"/>
                </a:lnTo>
                <a:lnTo>
                  <a:pt x="57509" y="30479"/>
                </a:lnTo>
                <a:lnTo>
                  <a:pt x="46421" y="30479"/>
                </a:lnTo>
                <a:lnTo>
                  <a:pt x="44561" y="29717"/>
                </a:lnTo>
                <a:lnTo>
                  <a:pt x="12496" y="29717"/>
                </a:lnTo>
                <a:lnTo>
                  <a:pt x="7650" y="28955"/>
                </a:lnTo>
                <a:close/>
              </a:path>
              <a:path w="59054" h="41275">
                <a:moveTo>
                  <a:pt x="57025" y="31560"/>
                </a:moveTo>
                <a:lnTo>
                  <a:pt x="24569" y="31560"/>
                </a:lnTo>
                <a:lnTo>
                  <a:pt x="37689" y="38915"/>
                </a:lnTo>
                <a:lnTo>
                  <a:pt x="47518" y="41147"/>
                </a:lnTo>
                <a:lnTo>
                  <a:pt x="50657" y="41147"/>
                </a:lnTo>
                <a:lnTo>
                  <a:pt x="53583" y="38861"/>
                </a:lnTo>
                <a:lnTo>
                  <a:pt x="56144" y="33527"/>
                </a:lnTo>
                <a:lnTo>
                  <a:pt x="57025" y="31560"/>
                </a:lnTo>
                <a:close/>
              </a:path>
              <a:path w="59054" h="41275">
                <a:moveTo>
                  <a:pt x="49042" y="29717"/>
                </a:moveTo>
                <a:lnTo>
                  <a:pt x="46421" y="30479"/>
                </a:lnTo>
                <a:lnTo>
                  <a:pt x="50749" y="30479"/>
                </a:lnTo>
                <a:lnTo>
                  <a:pt x="49042" y="29717"/>
                </a:lnTo>
                <a:close/>
              </a:path>
              <a:path w="59054" h="41275">
                <a:moveTo>
                  <a:pt x="55784" y="11429"/>
                </a:moveTo>
                <a:lnTo>
                  <a:pt x="39319" y="11429"/>
                </a:lnTo>
                <a:lnTo>
                  <a:pt x="42489" y="12191"/>
                </a:lnTo>
                <a:lnTo>
                  <a:pt x="45384" y="13715"/>
                </a:lnTo>
                <a:lnTo>
                  <a:pt x="48036" y="17525"/>
                </a:lnTo>
                <a:lnTo>
                  <a:pt x="50413" y="21335"/>
                </a:lnTo>
                <a:lnTo>
                  <a:pt x="51572" y="24383"/>
                </a:lnTo>
                <a:lnTo>
                  <a:pt x="51572" y="28955"/>
                </a:lnTo>
                <a:lnTo>
                  <a:pt x="50749" y="30479"/>
                </a:lnTo>
                <a:lnTo>
                  <a:pt x="57509" y="30479"/>
                </a:lnTo>
                <a:lnTo>
                  <a:pt x="57851" y="29717"/>
                </a:lnTo>
                <a:lnTo>
                  <a:pt x="58491" y="25145"/>
                </a:lnTo>
                <a:lnTo>
                  <a:pt x="58003" y="19811"/>
                </a:lnTo>
                <a:lnTo>
                  <a:pt x="57668" y="16001"/>
                </a:lnTo>
                <a:lnTo>
                  <a:pt x="56266" y="12191"/>
                </a:lnTo>
                <a:lnTo>
                  <a:pt x="55784" y="11429"/>
                </a:lnTo>
                <a:close/>
              </a:path>
              <a:path w="59054" h="41275">
                <a:moveTo>
                  <a:pt x="40995" y="0"/>
                </a:moveTo>
                <a:lnTo>
                  <a:pt x="37277" y="761"/>
                </a:lnTo>
                <a:lnTo>
                  <a:pt x="33649" y="3047"/>
                </a:lnTo>
                <a:lnTo>
                  <a:pt x="30144" y="7619"/>
                </a:lnTo>
                <a:lnTo>
                  <a:pt x="25450" y="14477"/>
                </a:lnTo>
                <a:lnTo>
                  <a:pt x="22219" y="19049"/>
                </a:lnTo>
                <a:lnTo>
                  <a:pt x="20421" y="22097"/>
                </a:lnTo>
                <a:lnTo>
                  <a:pt x="16763" y="26669"/>
                </a:lnTo>
                <a:lnTo>
                  <a:pt x="12496" y="29717"/>
                </a:lnTo>
                <a:lnTo>
                  <a:pt x="44561" y="29717"/>
                </a:lnTo>
                <a:lnTo>
                  <a:pt x="42702" y="28955"/>
                </a:lnTo>
                <a:lnTo>
                  <a:pt x="37917" y="26669"/>
                </a:lnTo>
                <a:lnTo>
                  <a:pt x="33131" y="25145"/>
                </a:lnTo>
                <a:lnTo>
                  <a:pt x="29809" y="22859"/>
                </a:lnTo>
                <a:lnTo>
                  <a:pt x="28011" y="21335"/>
                </a:lnTo>
                <a:lnTo>
                  <a:pt x="32369" y="15239"/>
                </a:lnTo>
                <a:lnTo>
                  <a:pt x="36118" y="12191"/>
                </a:lnTo>
                <a:lnTo>
                  <a:pt x="39319" y="11429"/>
                </a:lnTo>
                <a:lnTo>
                  <a:pt x="55784" y="11429"/>
                </a:lnTo>
                <a:lnTo>
                  <a:pt x="53858" y="8381"/>
                </a:lnTo>
                <a:lnTo>
                  <a:pt x="50535" y="3047"/>
                </a:lnTo>
                <a:lnTo>
                  <a:pt x="46238" y="761"/>
                </a:lnTo>
                <a:lnTo>
                  <a:pt x="409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4287285" y="8453624"/>
            <a:ext cx="12065" cy="106045"/>
          </a:xfrm>
          <a:custGeom>
            <a:avLst/>
            <a:gdLst/>
            <a:ahLst/>
            <a:cxnLst/>
            <a:rect l="l" t="t" r="r" b="b"/>
            <a:pathLst>
              <a:path w="12064" h="106045">
                <a:moveTo>
                  <a:pt x="10851" y="761"/>
                </a:moveTo>
                <a:lnTo>
                  <a:pt x="9510" y="761"/>
                </a:lnTo>
                <a:lnTo>
                  <a:pt x="8717" y="1523"/>
                </a:lnTo>
                <a:lnTo>
                  <a:pt x="0" y="15456"/>
                </a:lnTo>
                <a:lnTo>
                  <a:pt x="1682" y="33996"/>
                </a:lnTo>
                <a:lnTo>
                  <a:pt x="3105" y="50523"/>
                </a:lnTo>
                <a:lnTo>
                  <a:pt x="6211" y="96009"/>
                </a:lnTo>
                <a:lnTo>
                  <a:pt x="6340" y="102107"/>
                </a:lnTo>
                <a:lnTo>
                  <a:pt x="6340" y="104537"/>
                </a:lnTo>
                <a:lnTo>
                  <a:pt x="6584" y="105917"/>
                </a:lnTo>
                <a:lnTo>
                  <a:pt x="7346" y="105917"/>
                </a:lnTo>
                <a:lnTo>
                  <a:pt x="8047" y="104823"/>
                </a:lnTo>
                <a:lnTo>
                  <a:pt x="9053" y="102869"/>
                </a:lnTo>
                <a:lnTo>
                  <a:pt x="10790" y="99059"/>
                </a:lnTo>
                <a:lnTo>
                  <a:pt x="11674" y="95249"/>
                </a:lnTo>
                <a:lnTo>
                  <a:pt x="11660" y="73214"/>
                </a:lnTo>
                <a:lnTo>
                  <a:pt x="11432" y="29439"/>
                </a:lnTo>
                <a:lnTo>
                  <a:pt x="10912" y="2285"/>
                </a:lnTo>
                <a:lnTo>
                  <a:pt x="10851" y="761"/>
                </a:lnTo>
                <a:close/>
              </a:path>
              <a:path w="12064" h="106045">
                <a:moveTo>
                  <a:pt x="10394" y="0"/>
                </a:moveTo>
                <a:lnTo>
                  <a:pt x="10089" y="761"/>
                </a:lnTo>
                <a:lnTo>
                  <a:pt x="10668" y="761"/>
                </a:lnTo>
                <a:lnTo>
                  <a:pt x="103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4304294" y="8530586"/>
            <a:ext cx="48895" cy="69850"/>
          </a:xfrm>
          <a:custGeom>
            <a:avLst/>
            <a:gdLst/>
            <a:ahLst/>
            <a:cxnLst/>
            <a:rect l="l" t="t" r="r" b="b"/>
            <a:pathLst>
              <a:path w="48895" h="69850">
                <a:moveTo>
                  <a:pt x="37642" y="761"/>
                </a:moveTo>
                <a:lnTo>
                  <a:pt x="36271" y="761"/>
                </a:lnTo>
                <a:lnTo>
                  <a:pt x="35813" y="1523"/>
                </a:lnTo>
                <a:lnTo>
                  <a:pt x="30906" y="12191"/>
                </a:lnTo>
                <a:lnTo>
                  <a:pt x="38740" y="19049"/>
                </a:lnTo>
                <a:lnTo>
                  <a:pt x="42671" y="25145"/>
                </a:lnTo>
                <a:lnTo>
                  <a:pt x="14304" y="61237"/>
                </a:lnTo>
                <a:lnTo>
                  <a:pt x="1036" y="65483"/>
                </a:lnTo>
                <a:lnTo>
                  <a:pt x="0" y="66007"/>
                </a:lnTo>
                <a:lnTo>
                  <a:pt x="0" y="67342"/>
                </a:lnTo>
                <a:lnTo>
                  <a:pt x="1005" y="67817"/>
                </a:lnTo>
                <a:lnTo>
                  <a:pt x="8961" y="68960"/>
                </a:lnTo>
                <a:lnTo>
                  <a:pt x="16032" y="69341"/>
                </a:lnTo>
                <a:lnTo>
                  <a:pt x="28133" y="69341"/>
                </a:lnTo>
                <a:lnTo>
                  <a:pt x="32948" y="65388"/>
                </a:lnTo>
                <a:lnTo>
                  <a:pt x="42145" y="52088"/>
                </a:lnTo>
                <a:lnTo>
                  <a:pt x="47114" y="40218"/>
                </a:lnTo>
                <a:lnTo>
                  <a:pt x="48767" y="27764"/>
                </a:lnTo>
                <a:lnTo>
                  <a:pt x="48767" y="24383"/>
                </a:lnTo>
                <a:lnTo>
                  <a:pt x="47609" y="19811"/>
                </a:lnTo>
                <a:lnTo>
                  <a:pt x="45323" y="14477"/>
                </a:lnTo>
                <a:lnTo>
                  <a:pt x="43251" y="9143"/>
                </a:lnTo>
                <a:lnTo>
                  <a:pt x="40904" y="4571"/>
                </a:lnTo>
                <a:lnTo>
                  <a:pt x="38282" y="1523"/>
                </a:lnTo>
                <a:lnTo>
                  <a:pt x="37642" y="761"/>
                </a:lnTo>
                <a:close/>
              </a:path>
              <a:path w="48895" h="69850">
                <a:moveTo>
                  <a:pt x="36850" y="0"/>
                </a:moveTo>
                <a:lnTo>
                  <a:pt x="36667" y="761"/>
                </a:lnTo>
                <a:lnTo>
                  <a:pt x="37185" y="761"/>
                </a:lnTo>
                <a:lnTo>
                  <a:pt x="36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4419356" y="8500105"/>
            <a:ext cx="81915" cy="101600"/>
          </a:xfrm>
          <a:custGeom>
            <a:avLst/>
            <a:gdLst/>
            <a:ahLst/>
            <a:cxnLst/>
            <a:rect l="l" t="t" r="r" b="b"/>
            <a:pathLst>
              <a:path w="81914" h="101600">
                <a:moveTo>
                  <a:pt x="12466" y="46481"/>
                </a:moveTo>
                <a:lnTo>
                  <a:pt x="9936" y="46481"/>
                </a:lnTo>
                <a:lnTo>
                  <a:pt x="8991" y="48005"/>
                </a:lnTo>
                <a:lnTo>
                  <a:pt x="7162" y="50291"/>
                </a:lnTo>
                <a:lnTo>
                  <a:pt x="5364" y="53339"/>
                </a:lnTo>
                <a:lnTo>
                  <a:pt x="3627" y="56863"/>
                </a:lnTo>
                <a:lnTo>
                  <a:pt x="1219" y="62483"/>
                </a:lnTo>
                <a:lnTo>
                  <a:pt x="0" y="67723"/>
                </a:lnTo>
                <a:lnTo>
                  <a:pt x="14" y="73151"/>
                </a:lnTo>
                <a:lnTo>
                  <a:pt x="2817" y="85374"/>
                </a:lnTo>
                <a:lnTo>
                  <a:pt x="11794" y="95618"/>
                </a:lnTo>
                <a:lnTo>
                  <a:pt x="22169" y="99898"/>
                </a:lnTo>
                <a:lnTo>
                  <a:pt x="37168" y="101250"/>
                </a:lnTo>
                <a:lnTo>
                  <a:pt x="49466" y="99437"/>
                </a:lnTo>
                <a:lnTo>
                  <a:pt x="61921" y="95056"/>
                </a:lnTo>
                <a:lnTo>
                  <a:pt x="71442" y="88391"/>
                </a:lnTo>
                <a:lnTo>
                  <a:pt x="24688" y="88391"/>
                </a:lnTo>
                <a:lnTo>
                  <a:pt x="17617" y="85868"/>
                </a:lnTo>
                <a:lnTo>
                  <a:pt x="12953" y="80723"/>
                </a:lnTo>
                <a:lnTo>
                  <a:pt x="9418" y="76867"/>
                </a:lnTo>
                <a:lnTo>
                  <a:pt x="7619" y="72246"/>
                </a:lnTo>
                <a:lnTo>
                  <a:pt x="7643" y="61340"/>
                </a:lnTo>
                <a:lnTo>
                  <a:pt x="9083" y="55625"/>
                </a:lnTo>
                <a:lnTo>
                  <a:pt x="12009" y="49529"/>
                </a:lnTo>
                <a:lnTo>
                  <a:pt x="12313" y="48767"/>
                </a:lnTo>
                <a:lnTo>
                  <a:pt x="12466" y="48005"/>
                </a:lnTo>
                <a:lnTo>
                  <a:pt x="12466" y="46481"/>
                </a:lnTo>
                <a:close/>
              </a:path>
              <a:path w="81914" h="101600">
                <a:moveTo>
                  <a:pt x="69616" y="29717"/>
                </a:moveTo>
                <a:lnTo>
                  <a:pt x="68945" y="29717"/>
                </a:lnTo>
                <a:lnTo>
                  <a:pt x="68427" y="30479"/>
                </a:lnTo>
                <a:lnTo>
                  <a:pt x="67696" y="32003"/>
                </a:lnTo>
                <a:lnTo>
                  <a:pt x="63245" y="40385"/>
                </a:lnTo>
                <a:lnTo>
                  <a:pt x="76199" y="64864"/>
                </a:lnTo>
                <a:lnTo>
                  <a:pt x="76199" y="69579"/>
                </a:lnTo>
                <a:lnTo>
                  <a:pt x="75895" y="71103"/>
                </a:lnTo>
                <a:lnTo>
                  <a:pt x="75316" y="72341"/>
                </a:lnTo>
                <a:lnTo>
                  <a:pt x="73670" y="76056"/>
                </a:lnTo>
                <a:lnTo>
                  <a:pt x="69433" y="79534"/>
                </a:lnTo>
                <a:lnTo>
                  <a:pt x="59489" y="84009"/>
                </a:lnTo>
                <a:lnTo>
                  <a:pt x="47577" y="87296"/>
                </a:lnTo>
                <a:lnTo>
                  <a:pt x="34168" y="88391"/>
                </a:lnTo>
                <a:lnTo>
                  <a:pt x="71442" y="88391"/>
                </a:lnTo>
                <a:lnTo>
                  <a:pt x="73085" y="87242"/>
                </a:lnTo>
                <a:lnTo>
                  <a:pt x="79491" y="76961"/>
                </a:lnTo>
                <a:lnTo>
                  <a:pt x="80863" y="73151"/>
                </a:lnTo>
                <a:lnTo>
                  <a:pt x="81533" y="69198"/>
                </a:lnTo>
                <a:lnTo>
                  <a:pt x="81524" y="62483"/>
                </a:lnTo>
                <a:lnTo>
                  <a:pt x="70134" y="30479"/>
                </a:lnTo>
                <a:lnTo>
                  <a:pt x="69616" y="29717"/>
                </a:lnTo>
                <a:close/>
              </a:path>
              <a:path w="81914" h="101600">
                <a:moveTo>
                  <a:pt x="39471" y="0"/>
                </a:moveTo>
                <a:lnTo>
                  <a:pt x="30784" y="9143"/>
                </a:lnTo>
                <a:lnTo>
                  <a:pt x="39471" y="17525"/>
                </a:lnTo>
                <a:lnTo>
                  <a:pt x="48188" y="9143"/>
                </a:lnTo>
                <a:lnTo>
                  <a:pt x="39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4510795" y="8438384"/>
            <a:ext cx="36195" cy="121285"/>
          </a:xfrm>
          <a:custGeom>
            <a:avLst/>
            <a:gdLst/>
            <a:ahLst/>
            <a:cxnLst/>
            <a:rect l="l" t="t" r="r" b="b"/>
            <a:pathLst>
              <a:path w="36195" h="121284">
                <a:moveTo>
                  <a:pt x="24902" y="16001"/>
                </a:moveTo>
                <a:lnTo>
                  <a:pt x="24323" y="16001"/>
                </a:lnTo>
                <a:lnTo>
                  <a:pt x="23804" y="16763"/>
                </a:lnTo>
                <a:lnTo>
                  <a:pt x="23042" y="16763"/>
                </a:lnTo>
                <a:lnTo>
                  <a:pt x="14708" y="30641"/>
                </a:lnTo>
                <a:lnTo>
                  <a:pt x="16267" y="49194"/>
                </a:lnTo>
                <a:lnTo>
                  <a:pt x="17585" y="65732"/>
                </a:lnTo>
                <a:lnTo>
                  <a:pt x="20454" y="111246"/>
                </a:lnTo>
                <a:lnTo>
                  <a:pt x="20573" y="117347"/>
                </a:lnTo>
                <a:lnTo>
                  <a:pt x="20573" y="119777"/>
                </a:lnTo>
                <a:lnTo>
                  <a:pt x="20817" y="121157"/>
                </a:lnTo>
                <a:lnTo>
                  <a:pt x="21579" y="121157"/>
                </a:lnTo>
                <a:lnTo>
                  <a:pt x="22280" y="120063"/>
                </a:lnTo>
                <a:lnTo>
                  <a:pt x="23225" y="118109"/>
                </a:lnTo>
                <a:lnTo>
                  <a:pt x="25024" y="114299"/>
                </a:lnTo>
                <a:lnTo>
                  <a:pt x="25907" y="110489"/>
                </a:lnTo>
                <a:lnTo>
                  <a:pt x="25893" y="88182"/>
                </a:lnTo>
                <a:lnTo>
                  <a:pt x="25665" y="44118"/>
                </a:lnTo>
                <a:lnTo>
                  <a:pt x="25085" y="16763"/>
                </a:lnTo>
                <a:lnTo>
                  <a:pt x="24902" y="16001"/>
                </a:lnTo>
                <a:close/>
              </a:path>
              <a:path w="36195" h="121284">
                <a:moveTo>
                  <a:pt x="6797" y="761"/>
                </a:moveTo>
                <a:lnTo>
                  <a:pt x="4389" y="761"/>
                </a:lnTo>
                <a:lnTo>
                  <a:pt x="3169" y="2285"/>
                </a:lnTo>
                <a:lnTo>
                  <a:pt x="1828" y="5333"/>
                </a:lnTo>
                <a:lnTo>
                  <a:pt x="0" y="9905"/>
                </a:lnTo>
                <a:lnTo>
                  <a:pt x="0" y="12191"/>
                </a:lnTo>
                <a:lnTo>
                  <a:pt x="457" y="12953"/>
                </a:lnTo>
                <a:lnTo>
                  <a:pt x="1950" y="12953"/>
                </a:lnTo>
                <a:lnTo>
                  <a:pt x="2865" y="12191"/>
                </a:lnTo>
                <a:lnTo>
                  <a:pt x="4084" y="10667"/>
                </a:lnTo>
                <a:lnTo>
                  <a:pt x="5364" y="9143"/>
                </a:lnTo>
                <a:lnTo>
                  <a:pt x="6339" y="8381"/>
                </a:lnTo>
                <a:lnTo>
                  <a:pt x="26903" y="8381"/>
                </a:lnTo>
                <a:lnTo>
                  <a:pt x="28834" y="7619"/>
                </a:lnTo>
                <a:lnTo>
                  <a:pt x="33527" y="3047"/>
                </a:lnTo>
                <a:lnTo>
                  <a:pt x="16581" y="3047"/>
                </a:lnTo>
                <a:lnTo>
                  <a:pt x="14477" y="2285"/>
                </a:lnTo>
                <a:lnTo>
                  <a:pt x="11673" y="1523"/>
                </a:lnTo>
                <a:lnTo>
                  <a:pt x="8900" y="1523"/>
                </a:lnTo>
                <a:lnTo>
                  <a:pt x="6797" y="761"/>
                </a:lnTo>
                <a:close/>
              </a:path>
              <a:path w="36195" h="121284">
                <a:moveTo>
                  <a:pt x="16093" y="9143"/>
                </a:moveTo>
                <a:lnTo>
                  <a:pt x="13563" y="9143"/>
                </a:lnTo>
                <a:lnTo>
                  <a:pt x="15087" y="9905"/>
                </a:lnTo>
                <a:lnTo>
                  <a:pt x="16093" y="9143"/>
                </a:lnTo>
                <a:close/>
              </a:path>
              <a:path w="36195" h="121284">
                <a:moveTo>
                  <a:pt x="26903" y="8381"/>
                </a:moveTo>
                <a:lnTo>
                  <a:pt x="9570" y="8381"/>
                </a:lnTo>
                <a:lnTo>
                  <a:pt x="11551" y="9143"/>
                </a:lnTo>
                <a:lnTo>
                  <a:pt x="16093" y="9143"/>
                </a:lnTo>
                <a:lnTo>
                  <a:pt x="23042" y="9905"/>
                </a:lnTo>
                <a:lnTo>
                  <a:pt x="26903" y="8381"/>
                </a:lnTo>
                <a:close/>
              </a:path>
              <a:path w="36195" h="121284">
                <a:moveTo>
                  <a:pt x="17952" y="2285"/>
                </a:moveTo>
                <a:lnTo>
                  <a:pt x="16581" y="3047"/>
                </a:lnTo>
                <a:lnTo>
                  <a:pt x="24201" y="3047"/>
                </a:lnTo>
                <a:lnTo>
                  <a:pt x="17952" y="2285"/>
                </a:lnTo>
                <a:close/>
              </a:path>
              <a:path w="36195" h="121284">
                <a:moveTo>
                  <a:pt x="35692" y="761"/>
                </a:moveTo>
                <a:lnTo>
                  <a:pt x="33467" y="761"/>
                </a:lnTo>
                <a:lnTo>
                  <a:pt x="31821" y="1523"/>
                </a:lnTo>
                <a:lnTo>
                  <a:pt x="28803" y="2285"/>
                </a:lnTo>
                <a:lnTo>
                  <a:pt x="24201" y="3047"/>
                </a:lnTo>
                <a:lnTo>
                  <a:pt x="33527" y="3047"/>
                </a:lnTo>
                <a:lnTo>
                  <a:pt x="34991" y="2285"/>
                </a:lnTo>
                <a:lnTo>
                  <a:pt x="35692" y="1523"/>
                </a:lnTo>
                <a:lnTo>
                  <a:pt x="35692" y="761"/>
                </a:lnTo>
                <a:close/>
              </a:path>
              <a:path w="36195" h="121284">
                <a:moveTo>
                  <a:pt x="35051" y="0"/>
                </a:moveTo>
                <a:lnTo>
                  <a:pt x="34564" y="761"/>
                </a:lnTo>
                <a:lnTo>
                  <a:pt x="35509" y="761"/>
                </a:lnTo>
                <a:lnTo>
                  <a:pt x="350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4720345" y="8686796"/>
            <a:ext cx="2014727" cy="17602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308959" y="8696701"/>
            <a:ext cx="3338996" cy="165353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540770" y="8696701"/>
            <a:ext cx="696467" cy="16001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96930" y="752465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99597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7259711" y="755900"/>
            <a:ext cx="0" cy="9176385"/>
          </a:xfrm>
          <a:custGeom>
            <a:avLst/>
            <a:gdLst/>
            <a:ahLst/>
            <a:cxnLst/>
            <a:rect l="l" t="t" r="r" b="b"/>
            <a:pathLst>
              <a:path h="9176385">
                <a:moveTo>
                  <a:pt x="0" y="0"/>
                </a:moveTo>
                <a:lnTo>
                  <a:pt x="0" y="9176003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96930" y="9935333"/>
            <a:ext cx="6965950" cy="0"/>
          </a:xfrm>
          <a:custGeom>
            <a:avLst/>
            <a:gdLst/>
            <a:ahLst/>
            <a:cxnLst/>
            <a:rect l="l" t="t" r="r" b="b"/>
            <a:pathLst>
              <a:path w="6965950">
                <a:moveTo>
                  <a:pt x="0" y="0"/>
                </a:moveTo>
                <a:lnTo>
                  <a:pt x="6965447" y="0"/>
                </a:lnTo>
              </a:path>
            </a:pathLst>
          </a:custGeom>
          <a:ln w="66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Larissa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14</TotalTime>
  <Words>20</Words>
  <Application>Microsoft Office PowerPoint</Application>
  <PresentationFormat>Custom</PresentationFormat>
  <Paragraphs>10</Paragraphs>
  <Slides>14</Slides>
  <Notes>14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14</vt:i4>
      </vt:variant>
    </vt:vector>
  </HeadingPairs>
  <TitlesOfParts>
    <vt:vector size="15" baseType="lpstr"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Online2PDF.com</dc:creator>
  <cp:lastModifiedBy>mehdi</cp:lastModifiedBy>
  <cp:revision>7</cp:revision>
  <dcterms:created xsi:type="dcterms:W3CDTF">2020-04-13T21:24:25Z</dcterms:created>
  <dcterms:modified xsi:type="dcterms:W3CDTF">2020-04-15T09:50:49Z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2020-04-13T00:00:00Z</vt:filetime>
  </property>
  <property fmtid="{D5CDD505-2E9C-101B-9397-08002B2CF9AE}" pid="3" name="LastSaved">
    <vt:filetime>2020-04-13T00:00:00Z</vt:filetime>
  </property>
</Properties>
</file>